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6" r:id="rId4"/>
    <p:sldMasterId id="2147483710" r:id="rId5"/>
    <p:sldMasterId id="2147483721" r:id="rId6"/>
    <p:sldMasterId id="2147483666" r:id="rId7"/>
    <p:sldMasterId id="2147483741" r:id="rId8"/>
    <p:sldMasterId id="2147483731" r:id="rId9"/>
    <p:sldMasterId id="2147483782" r:id="rId10"/>
  </p:sldMasterIdLst>
  <p:notesMasterIdLst>
    <p:notesMasterId r:id="rId39"/>
  </p:notesMasterIdLst>
  <p:handoutMasterIdLst>
    <p:handoutMasterId r:id="rId40"/>
  </p:handoutMasterIdLst>
  <p:sldIdLst>
    <p:sldId id="334" r:id="rId11"/>
    <p:sldId id="342" r:id="rId12"/>
    <p:sldId id="339" r:id="rId13"/>
    <p:sldId id="390" r:id="rId14"/>
    <p:sldId id="716" r:id="rId15"/>
    <p:sldId id="337" r:id="rId16"/>
    <p:sldId id="713" r:id="rId17"/>
    <p:sldId id="393" r:id="rId18"/>
    <p:sldId id="395" r:id="rId19"/>
    <p:sldId id="394" r:id="rId20"/>
    <p:sldId id="409" r:id="rId21"/>
    <p:sldId id="396" r:id="rId22"/>
    <p:sldId id="412" r:id="rId23"/>
    <p:sldId id="410" r:id="rId24"/>
    <p:sldId id="425" r:id="rId25"/>
    <p:sldId id="427" r:id="rId26"/>
    <p:sldId id="415" r:id="rId27"/>
    <p:sldId id="416" r:id="rId28"/>
    <p:sldId id="426" r:id="rId29"/>
    <p:sldId id="417" r:id="rId30"/>
    <p:sldId id="420" r:id="rId31"/>
    <p:sldId id="418" r:id="rId32"/>
    <p:sldId id="419" r:id="rId33"/>
    <p:sldId id="421" r:id="rId34"/>
    <p:sldId id="414" r:id="rId35"/>
    <p:sldId id="715" r:id="rId36"/>
    <p:sldId id="317" r:id="rId37"/>
    <p:sldId id="319" r:id="rId38"/>
  </p:sldIdLst>
  <p:sldSz cx="14630400" cy="8229600"/>
  <p:notesSz cx="14630400" cy="8229600"/>
  <p:embeddedFontLst>
    <p:embeddedFont>
      <p:font typeface="Aptos Narrow" panose="020B0004020202020204" pitchFamily="34" charset="0"/>
      <p:regular r:id="rId41"/>
      <p:bold r:id="rId42"/>
      <p:italic r:id="rId43"/>
      <p:boldItalic r:id="rId44"/>
    </p:embeddedFont>
    <p:embeddedFont>
      <p:font typeface="Arial Black" panose="020B0A04020102020204" pitchFamily="34" charset="0"/>
      <p:bold r:id="rId45"/>
      <p:italic r:id="rId46"/>
      <p:boldItalic r:id="rId47"/>
    </p:embeddedFont>
    <p:embeddedFont>
      <p:font typeface="F37 Ginger Pro" panose="020B0604020202020204" charset="0"/>
      <p:regular r:id="rId48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56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78B82CE-E674-B46C-DC0B-3A930BDCE4E7}" name="Angie Koehler" initials="AK" userId="S::AKoehler@ecc.net::aa863a46-61e6-4aa7-80f2-1278facd434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526"/>
    <a:srgbClr val="D9D8D6"/>
    <a:srgbClr val="EAE9E8"/>
    <a:srgbClr val="0022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3C0CCF-9A3B-5E95-5895-E248A26E73E7}" v="1" dt="2026-04-02T01:52:27.421"/>
    <p1510:client id="{64839E3C-6EFD-D58A-E033-6D5D942E0B1B}" v="53" dt="2026-04-02T13:56:16.06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856"/>
        <p:guide pos="216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55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font" Target="fonts/font6.fntdata"/><Relationship Id="rId20" Type="http://schemas.openxmlformats.org/officeDocument/2006/relationships/slide" Target="slides/slide10.xml"/><Relationship Id="rId41" Type="http://schemas.openxmlformats.org/officeDocument/2006/relationships/font" Target="fonts/font1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Tennant" userId="S::rtennant@ecc.net::7572e7ff-0601-448e-aad1-4ce95f6edc45" providerId="AD" clId="Web-{2B3C0CCF-9A3B-5E95-5895-E248A26E73E7}"/>
    <pc:docChg chg="sldOrd">
      <pc:chgData name="Ryan Tennant" userId="S::rtennant@ecc.net::7572e7ff-0601-448e-aad1-4ce95f6edc45" providerId="AD" clId="Web-{2B3C0CCF-9A3B-5E95-5895-E248A26E73E7}" dt="2026-04-02T01:52:27.421" v="0"/>
      <pc:docMkLst>
        <pc:docMk/>
      </pc:docMkLst>
      <pc:sldChg chg="ord">
        <pc:chgData name="Ryan Tennant" userId="S::rtennant@ecc.net::7572e7ff-0601-448e-aad1-4ce95f6edc45" providerId="AD" clId="Web-{2B3C0CCF-9A3B-5E95-5895-E248A26E73E7}" dt="2026-04-02T01:52:27.421" v="0"/>
        <pc:sldMkLst>
          <pc:docMk/>
          <pc:sldMk cId="3132430597" sldId="716"/>
        </pc:sldMkLst>
      </pc:sldChg>
    </pc:docChg>
  </pc:docChgLst>
  <pc:docChgLst>
    <pc:chgData name="John W. Bergman" userId="S::jbergman@ecc.net::321ccd26-2343-47d3-ac04-aa2c8bd4af8d" providerId="AD" clId="Web-{1D9F6754-2498-DC15-9413-72DF6A548DA6}"/>
    <pc:docChg chg="addSld modSld">
      <pc:chgData name="John W. Bergman" userId="S::jbergman@ecc.net::321ccd26-2343-47d3-ac04-aa2c8bd4af8d" providerId="AD" clId="Web-{1D9F6754-2498-DC15-9413-72DF6A548DA6}" dt="2026-03-19T16:56:50.665" v="10" actId="1076"/>
      <pc:docMkLst>
        <pc:docMk/>
      </pc:docMkLst>
    </pc:docChg>
  </pc:docChgLst>
  <pc:docChgLst>
    <pc:chgData name="Ryan Tennant" userId="S::rtennant@ecc.net::7572e7ff-0601-448e-aad1-4ce95f6edc45" providerId="AD" clId="Web-{BF57DD69-FC92-248A-7A18-A1D91B842A20}"/>
    <pc:docChg chg="modSld">
      <pc:chgData name="Ryan Tennant" userId="S::rtennant@ecc.net::7572e7ff-0601-448e-aad1-4ce95f6edc45" providerId="AD" clId="Web-{BF57DD69-FC92-248A-7A18-A1D91B842A20}" dt="2026-03-29T17:00:20.199" v="131" actId="14100"/>
      <pc:docMkLst>
        <pc:docMk/>
      </pc:docMkLst>
      <pc:sldChg chg="modSp">
        <pc:chgData name="Ryan Tennant" userId="S::rtennant@ecc.net::7572e7ff-0601-448e-aad1-4ce95f6edc45" providerId="AD" clId="Web-{BF57DD69-FC92-248A-7A18-A1D91B842A20}" dt="2026-03-29T17:00:20.199" v="131" actId="14100"/>
        <pc:sldMkLst>
          <pc:docMk/>
          <pc:sldMk cId="195292371" sldId="390"/>
        </pc:sldMkLst>
        <pc:spChg chg="mod">
          <ac:chgData name="Ryan Tennant" userId="S::rtennant@ecc.net::7572e7ff-0601-448e-aad1-4ce95f6edc45" providerId="AD" clId="Web-{BF57DD69-FC92-248A-7A18-A1D91B842A20}" dt="2026-03-29T17:00:20.199" v="131" actId="14100"/>
          <ac:spMkLst>
            <pc:docMk/>
            <pc:sldMk cId="195292371" sldId="390"/>
            <ac:spMk id="9" creationId="{CE997202-798D-AE3F-72C0-9372E8B53032}"/>
          </ac:spMkLst>
        </pc:spChg>
      </pc:sldChg>
      <pc:sldChg chg="addSp delSp modSp mod modClrScheme chgLayout">
        <pc:chgData name="Ryan Tennant" userId="S::rtennant@ecc.net::7572e7ff-0601-448e-aad1-4ce95f6edc45" providerId="AD" clId="Web-{BF57DD69-FC92-248A-7A18-A1D91B842A20}" dt="2026-03-29T16:59:24.340" v="129" actId="20577"/>
        <pc:sldMkLst>
          <pc:docMk/>
          <pc:sldMk cId="481702980" sldId="394"/>
        </pc:sldMkLst>
        <pc:spChg chg="mod">
          <ac:chgData name="Ryan Tennant" userId="S::rtennant@ecc.net::7572e7ff-0601-448e-aad1-4ce95f6edc45" providerId="AD" clId="Web-{BF57DD69-FC92-248A-7A18-A1D91B842A20}" dt="2026-03-29T16:55:42.387" v="5"/>
          <ac:spMkLst>
            <pc:docMk/>
            <pc:sldMk cId="481702980" sldId="394"/>
            <ac:spMk id="8" creationId="{30DB0E67-F314-8701-1A2F-9ABD36CF89E1}"/>
          </ac:spMkLst>
        </pc:spChg>
        <pc:spChg chg="mod ord">
          <ac:chgData name="Ryan Tennant" userId="S::rtennant@ecc.net::7572e7ff-0601-448e-aad1-4ce95f6edc45" providerId="AD" clId="Web-{BF57DD69-FC92-248A-7A18-A1D91B842A20}" dt="2026-03-29T16:59:24.340" v="129" actId="20577"/>
          <ac:spMkLst>
            <pc:docMk/>
            <pc:sldMk cId="481702980" sldId="394"/>
            <ac:spMk id="11" creationId="{4FFE8264-0BD2-854D-6927-3445B4CB7B03}"/>
          </ac:spMkLst>
        </pc:spChg>
      </pc:sldChg>
    </pc:docChg>
  </pc:docChgLst>
  <pc:docChgLst>
    <pc:chgData name="John W. Bergman" userId="S::jbergman@ecc.net::321ccd26-2343-47d3-ac04-aa2c8bd4af8d" providerId="AD" clId="Web-{FF675588-F3D9-4A37-830C-418F3058E5F0}"/>
    <pc:docChg chg="addSld delSld modSld">
      <pc:chgData name="John W. Bergman" userId="S::jbergman@ecc.net::321ccd26-2343-47d3-ac04-aa2c8bd4af8d" providerId="AD" clId="Web-{FF675588-F3D9-4A37-830C-418F3058E5F0}" dt="2026-03-30T19:31:14.566" v="6"/>
      <pc:docMkLst>
        <pc:docMk/>
      </pc:docMkLst>
      <pc:sldChg chg="add">
        <pc:chgData name="John W. Bergman" userId="S::jbergman@ecc.net::321ccd26-2343-47d3-ac04-aa2c8bd4af8d" providerId="AD" clId="Web-{FF675588-F3D9-4A37-830C-418F3058E5F0}" dt="2026-03-30T19:31:05.238" v="5"/>
        <pc:sldMkLst>
          <pc:docMk/>
          <pc:sldMk cId="3132430597" sldId="716"/>
        </pc:sldMkLst>
      </pc:sldChg>
    </pc:docChg>
  </pc:docChgLst>
  <pc:docChgLst>
    <pc:chgData name="Ryan Tennant" userId="7572e7ff-0601-448e-aad1-4ce95f6edc45" providerId="ADAL" clId="{8B9A371A-836D-4B7B-867E-F38510DBC856}"/>
    <pc:docChg chg="undo custSel addSld delSld modSld sldOrd">
      <pc:chgData name="Ryan Tennant" userId="7572e7ff-0601-448e-aad1-4ce95f6edc45" providerId="ADAL" clId="{8B9A371A-836D-4B7B-867E-F38510DBC856}" dt="2026-03-29T17:17:02.311" v="1098" actId="20577"/>
      <pc:docMkLst>
        <pc:docMk/>
      </pc:docMkLst>
      <pc:sldChg chg="delSp modSp mod modNotesTx">
        <pc:chgData name="Ryan Tennant" userId="7572e7ff-0601-448e-aad1-4ce95f6edc45" providerId="ADAL" clId="{8B9A371A-836D-4B7B-867E-F38510DBC856}" dt="2026-03-09T14:03:39.114" v="825" actId="1076"/>
        <pc:sldMkLst>
          <pc:docMk/>
          <pc:sldMk cId="3435878697" sldId="317"/>
        </pc:sldMkLst>
        <pc:spChg chg="mod">
          <ac:chgData name="Ryan Tennant" userId="7572e7ff-0601-448e-aad1-4ce95f6edc45" providerId="ADAL" clId="{8B9A371A-836D-4B7B-867E-F38510DBC856}" dt="2026-03-09T14:03:39.114" v="825" actId="1076"/>
          <ac:spMkLst>
            <pc:docMk/>
            <pc:sldMk cId="3435878697" sldId="317"/>
            <ac:spMk id="8" creationId="{75149CEB-9297-1751-7F7F-028BC6C8AED8}"/>
          </ac:spMkLst>
        </pc:spChg>
      </pc:sldChg>
      <pc:sldChg chg="delSp">
        <pc:chgData name="Ryan Tennant" userId="7572e7ff-0601-448e-aad1-4ce95f6edc45" providerId="ADAL" clId="{8B9A371A-836D-4B7B-867E-F38510DBC856}" dt="2026-03-03T22:17:13.478" v="742" actId="478"/>
        <pc:sldMkLst>
          <pc:docMk/>
          <pc:sldMk cId="118473812" sldId="319"/>
        </pc:sldMkLst>
      </pc:sldChg>
      <pc:sldChg chg="ord modNotesTx">
        <pc:chgData name="Ryan Tennant" userId="7572e7ff-0601-448e-aad1-4ce95f6edc45" providerId="ADAL" clId="{8B9A371A-836D-4B7B-867E-F38510DBC856}" dt="2026-03-29T17:08:26.846" v="966"/>
        <pc:sldMkLst>
          <pc:docMk/>
          <pc:sldMk cId="1537343602" sldId="337"/>
        </pc:sldMkLst>
      </pc:sldChg>
      <pc:sldChg chg="delSp mod modNotesTx">
        <pc:chgData name="Ryan Tennant" userId="7572e7ff-0601-448e-aad1-4ce95f6edc45" providerId="ADAL" clId="{8B9A371A-836D-4B7B-867E-F38510DBC856}" dt="2026-03-20T21:04:27.229" v="829" actId="6549"/>
        <pc:sldMkLst>
          <pc:docMk/>
          <pc:sldMk cId="1517701505" sldId="339"/>
        </pc:sldMkLst>
      </pc:sldChg>
      <pc:sldChg chg="delSp modSp mod modNotesTx">
        <pc:chgData name="Ryan Tennant" userId="7572e7ff-0601-448e-aad1-4ce95f6edc45" providerId="ADAL" clId="{8B9A371A-836D-4B7B-867E-F38510DBC856}" dt="2026-03-20T21:04:12.134" v="827" actId="5793"/>
        <pc:sldMkLst>
          <pc:docMk/>
          <pc:sldMk cId="1319055470" sldId="342"/>
        </pc:sldMkLst>
        <pc:spChg chg="mod">
          <ac:chgData name="Ryan Tennant" userId="7572e7ff-0601-448e-aad1-4ce95f6edc45" providerId="ADAL" clId="{8B9A371A-836D-4B7B-867E-F38510DBC856}" dt="2026-03-09T14:03:06.947" v="814" actId="404"/>
          <ac:spMkLst>
            <pc:docMk/>
            <pc:sldMk cId="1319055470" sldId="342"/>
            <ac:spMk id="5" creationId="{302AA4EB-64DE-1A30-DC89-D1CD8C0D1FCB}"/>
          </ac:spMkLst>
        </pc:spChg>
      </pc:sldChg>
      <pc:sldChg chg="modSp mod ord">
        <pc:chgData name="Ryan Tennant" userId="7572e7ff-0601-448e-aad1-4ce95f6edc45" providerId="ADAL" clId="{8B9A371A-836D-4B7B-867E-F38510DBC856}" dt="2026-03-29T17:06:53.326" v="960" actId="20577"/>
        <pc:sldMkLst>
          <pc:docMk/>
          <pc:sldMk cId="195292371" sldId="390"/>
        </pc:sldMkLst>
        <pc:spChg chg="mod">
          <ac:chgData name="Ryan Tennant" userId="7572e7ff-0601-448e-aad1-4ce95f6edc45" providerId="ADAL" clId="{8B9A371A-836D-4B7B-867E-F38510DBC856}" dt="2026-03-29T17:05:11.109" v="937" actId="14100"/>
          <ac:spMkLst>
            <pc:docMk/>
            <pc:sldMk cId="195292371" sldId="390"/>
            <ac:spMk id="2" creationId="{5BD504FC-6599-741C-6A13-898DF6CD4350}"/>
          </ac:spMkLst>
        </pc:spChg>
        <pc:spChg chg="mod">
          <ac:chgData name="Ryan Tennant" userId="7572e7ff-0601-448e-aad1-4ce95f6edc45" providerId="ADAL" clId="{8B9A371A-836D-4B7B-867E-F38510DBC856}" dt="2026-03-29T17:06:53.326" v="960" actId="20577"/>
          <ac:spMkLst>
            <pc:docMk/>
            <pc:sldMk cId="195292371" sldId="390"/>
            <ac:spMk id="8" creationId="{D786B649-D56B-4626-ECF8-FD4347B27C17}"/>
          </ac:spMkLst>
        </pc:spChg>
        <pc:spChg chg="mod">
          <ac:chgData name="Ryan Tennant" userId="7572e7ff-0601-448e-aad1-4ce95f6edc45" providerId="ADAL" clId="{8B9A371A-836D-4B7B-867E-F38510DBC856}" dt="2026-03-09T13:24:17.176" v="748" actId="120"/>
          <ac:spMkLst>
            <pc:docMk/>
            <pc:sldMk cId="195292371" sldId="390"/>
            <ac:spMk id="9" creationId="{CE997202-798D-AE3F-72C0-9372E8B53032}"/>
          </ac:spMkLst>
        </pc:spChg>
        <pc:picChg chg="mod">
          <ac:chgData name="Ryan Tennant" userId="7572e7ff-0601-448e-aad1-4ce95f6edc45" providerId="ADAL" clId="{8B9A371A-836D-4B7B-867E-F38510DBC856}" dt="2026-03-29T17:04:58.540" v="936" actId="1076"/>
          <ac:picMkLst>
            <pc:docMk/>
            <pc:sldMk cId="195292371" sldId="390"/>
            <ac:picMk id="15" creationId="{1385B18B-1A56-A7FC-3B33-941357A13894}"/>
          </ac:picMkLst>
        </pc:picChg>
      </pc:sldChg>
      <pc:sldChg chg="add ord modNotesTx">
        <pc:chgData name="Ryan Tennant" userId="7572e7ff-0601-448e-aad1-4ce95f6edc45" providerId="ADAL" clId="{8B9A371A-836D-4B7B-867E-F38510DBC856}" dt="2026-03-29T17:08:11.639" v="964"/>
        <pc:sldMkLst>
          <pc:docMk/>
          <pc:sldMk cId="2095361982" sldId="393"/>
        </pc:sldMkLst>
      </pc:sldChg>
      <pc:sldChg chg="modSp add mod">
        <pc:chgData name="Ryan Tennant" userId="7572e7ff-0601-448e-aad1-4ce95f6edc45" providerId="ADAL" clId="{8B9A371A-836D-4B7B-867E-F38510DBC856}" dt="2026-03-29T17:15:28.602" v="1033" actId="14100"/>
        <pc:sldMkLst>
          <pc:docMk/>
          <pc:sldMk cId="481702980" sldId="394"/>
        </pc:sldMkLst>
        <pc:spChg chg="mod">
          <ac:chgData name="Ryan Tennant" userId="7572e7ff-0601-448e-aad1-4ce95f6edc45" providerId="ADAL" clId="{8B9A371A-836D-4B7B-867E-F38510DBC856}" dt="2026-03-29T17:15:28.602" v="1033" actId="14100"/>
          <ac:spMkLst>
            <pc:docMk/>
            <pc:sldMk cId="481702980" sldId="394"/>
            <ac:spMk id="8" creationId="{30DB0E67-F314-8701-1A2F-9ABD36CF89E1}"/>
          </ac:spMkLst>
        </pc:spChg>
        <pc:spChg chg="mod">
          <ac:chgData name="Ryan Tennant" userId="7572e7ff-0601-448e-aad1-4ce95f6edc45" providerId="ADAL" clId="{8B9A371A-836D-4B7B-867E-F38510DBC856}" dt="2026-03-29T17:12:41.623" v="1009" actId="27636"/>
          <ac:spMkLst>
            <pc:docMk/>
            <pc:sldMk cId="481702980" sldId="394"/>
            <ac:spMk id="11" creationId="{4FFE8264-0BD2-854D-6927-3445B4CB7B03}"/>
          </ac:spMkLst>
        </pc:spChg>
      </pc:sldChg>
      <pc:sldChg chg="modSp add mod">
        <pc:chgData name="Ryan Tennant" userId="7572e7ff-0601-448e-aad1-4ce95f6edc45" providerId="ADAL" clId="{8B9A371A-836D-4B7B-867E-F38510DBC856}" dt="2026-03-29T17:17:02.311" v="1098" actId="20577"/>
        <pc:sldMkLst>
          <pc:docMk/>
          <pc:sldMk cId="736413090" sldId="414"/>
        </pc:sldMkLst>
        <pc:spChg chg="mod">
          <ac:chgData name="Ryan Tennant" userId="7572e7ff-0601-448e-aad1-4ce95f6edc45" providerId="ADAL" clId="{8B9A371A-836D-4B7B-867E-F38510DBC856}" dt="2026-03-20T21:09:49.997" v="888" actId="14100"/>
          <ac:spMkLst>
            <pc:docMk/>
            <pc:sldMk cId="736413090" sldId="414"/>
            <ac:spMk id="10" creationId="{8081A080-4F1E-1E2C-A652-122DA7B80512}"/>
          </ac:spMkLst>
        </pc:spChg>
        <pc:spChg chg="mod">
          <ac:chgData name="Ryan Tennant" userId="7572e7ff-0601-448e-aad1-4ce95f6edc45" providerId="ADAL" clId="{8B9A371A-836D-4B7B-867E-F38510DBC856}" dt="2026-03-29T17:17:02.311" v="1098" actId="20577"/>
          <ac:spMkLst>
            <pc:docMk/>
            <pc:sldMk cId="736413090" sldId="414"/>
            <ac:spMk id="12" creationId="{F53AD16E-EA0F-E913-301B-E87F6A56EA05}"/>
          </ac:spMkLst>
        </pc:spChg>
      </pc:sldChg>
      <pc:sldChg chg="modSp add mod modClrScheme chgLayout">
        <pc:chgData name="Ryan Tennant" userId="7572e7ff-0601-448e-aad1-4ce95f6edc45" providerId="ADAL" clId="{8B9A371A-836D-4B7B-867E-F38510DBC856}" dt="2026-03-29T17:15:26.909" v="1032" actId="26606"/>
        <pc:sldMkLst>
          <pc:docMk/>
          <pc:sldMk cId="599326368" sldId="419"/>
        </pc:sldMkLst>
        <pc:spChg chg="mod">
          <ac:chgData name="Ryan Tennant" userId="7572e7ff-0601-448e-aad1-4ce95f6edc45" providerId="ADAL" clId="{8B9A371A-836D-4B7B-867E-F38510DBC856}" dt="2026-03-29T17:15:26.909" v="1032" actId="26606"/>
          <ac:spMkLst>
            <pc:docMk/>
            <pc:sldMk cId="599326368" sldId="419"/>
            <ac:spMk id="2" creationId="{3FEADEC8-1FB3-6B3C-BDB4-5EFA6AC1DE04}"/>
          </ac:spMkLst>
        </pc:spChg>
        <pc:spChg chg="mod">
          <ac:chgData name="Ryan Tennant" userId="7572e7ff-0601-448e-aad1-4ce95f6edc45" providerId="ADAL" clId="{8B9A371A-836D-4B7B-867E-F38510DBC856}" dt="2026-03-29T17:15:26.909" v="1032" actId="26606"/>
          <ac:spMkLst>
            <pc:docMk/>
            <pc:sldMk cId="599326368" sldId="419"/>
            <ac:spMk id="4" creationId="{BCB04245-30C9-6A54-E028-A84B0D91B1EC}"/>
          </ac:spMkLst>
        </pc:spChg>
        <pc:picChg chg="mod">
          <ac:chgData name="Ryan Tennant" userId="7572e7ff-0601-448e-aad1-4ce95f6edc45" providerId="ADAL" clId="{8B9A371A-836D-4B7B-867E-F38510DBC856}" dt="2026-03-29T17:15:26.909" v="1032" actId="26606"/>
          <ac:picMkLst>
            <pc:docMk/>
            <pc:sldMk cId="599326368" sldId="419"/>
            <ac:picMk id="6" creationId="{D66F936B-0401-71EE-E485-35FB20206F5B}"/>
          </ac:picMkLst>
        </pc:picChg>
      </pc:sldChg>
      <pc:sldChg chg="modSp add mod">
        <pc:chgData name="Ryan Tennant" userId="7572e7ff-0601-448e-aad1-4ce95f6edc45" providerId="ADAL" clId="{8B9A371A-836D-4B7B-867E-F38510DBC856}" dt="2026-03-09T13:46:41.694" v="788" actId="14100"/>
        <pc:sldMkLst>
          <pc:docMk/>
          <pc:sldMk cId="1644508740" sldId="421"/>
        </pc:sldMkLst>
        <pc:spChg chg="mod">
          <ac:chgData name="Ryan Tennant" userId="7572e7ff-0601-448e-aad1-4ce95f6edc45" providerId="ADAL" clId="{8B9A371A-836D-4B7B-867E-F38510DBC856}" dt="2026-03-09T13:46:41.694" v="788" actId="14100"/>
          <ac:spMkLst>
            <pc:docMk/>
            <pc:sldMk cId="1644508740" sldId="421"/>
            <ac:spMk id="2" creationId="{8F446E03-916F-787E-CD7B-B01D3B510041}"/>
          </ac:spMkLst>
        </pc:spChg>
      </pc:sldChg>
      <pc:sldChg chg="addSp delSp modSp mod modNotesTx">
        <pc:chgData name="Ryan Tennant" userId="7572e7ff-0601-448e-aad1-4ce95f6edc45" providerId="ADAL" clId="{8B9A371A-836D-4B7B-867E-F38510DBC856}" dt="2026-03-20T21:08:38.047" v="842" actId="20577"/>
        <pc:sldMkLst>
          <pc:docMk/>
          <pc:sldMk cId="4017810985" sldId="713"/>
        </pc:sldMkLst>
        <pc:spChg chg="add mod">
          <ac:chgData name="Ryan Tennant" userId="7572e7ff-0601-448e-aad1-4ce95f6edc45" providerId="ADAL" clId="{8B9A371A-836D-4B7B-867E-F38510DBC856}" dt="2026-03-20T21:08:38.047" v="842" actId="20577"/>
          <ac:spMkLst>
            <pc:docMk/>
            <pc:sldMk cId="4017810985" sldId="713"/>
            <ac:spMk id="2" creationId="{55E74102-F4CE-8644-5815-113E6165D45A}"/>
          </ac:spMkLst>
        </pc:spChg>
      </pc:sldChg>
      <pc:sldChg chg="modNotesTx">
        <pc:chgData name="Ryan Tennant" userId="7572e7ff-0601-448e-aad1-4ce95f6edc45" providerId="ADAL" clId="{8B9A371A-836D-4B7B-867E-F38510DBC856}" dt="2026-03-20T21:05:46.499" v="835" actId="6549"/>
        <pc:sldMkLst>
          <pc:docMk/>
          <pc:sldMk cId="2886273292" sldId="715"/>
        </pc:sldMkLst>
      </pc:sldChg>
    </pc:docChg>
  </pc:docChgLst>
  <pc:docChgLst>
    <pc:chgData name="Ryan Tennant" userId="S::rtennant@ecc.net::7572e7ff-0601-448e-aad1-4ce95f6edc45" providerId="AD" clId="Web-{A5FBDD20-97D1-B86C-3CAB-7E133BFA059E}"/>
    <pc:docChg chg="delSld modSld">
      <pc:chgData name="Ryan Tennant" userId="S::rtennant@ecc.net::7572e7ff-0601-448e-aad1-4ce95f6edc45" providerId="AD" clId="Web-{A5FBDD20-97D1-B86C-3CAB-7E133BFA059E}" dt="2026-03-20T12:24:31.825" v="4"/>
      <pc:docMkLst>
        <pc:docMk/>
      </pc:docMkLst>
      <pc:sldChg chg="delSp modSp">
        <pc:chgData name="Ryan Tennant" userId="S::rtennant@ecc.net::7572e7ff-0601-448e-aad1-4ce95f6edc45" providerId="AD" clId="Web-{A5FBDD20-97D1-B86C-3CAB-7E133BFA059E}" dt="2026-03-20T12:24:31.825" v="4"/>
        <pc:sldMkLst>
          <pc:docMk/>
          <pc:sldMk cId="2886273292" sldId="715"/>
        </pc:sldMkLst>
      </pc:sldChg>
    </pc:docChg>
  </pc:docChgLst>
  <pc:docChgLst>
    <pc:chgData name="Maddy Weber" userId="66cb219c-6c02-4c45-9c48-a8e5f498fa95" providerId="ADAL" clId="{5A5026A6-D87A-4636-BCF1-180BD6EDFD74}"/>
    <pc:docChg chg="modSld">
      <pc:chgData name="Maddy Weber" userId="66cb219c-6c02-4c45-9c48-a8e5f498fa95" providerId="ADAL" clId="{5A5026A6-D87A-4636-BCF1-180BD6EDFD74}" dt="2026-03-13T23:33:02.572" v="206" actId="14100"/>
      <pc:docMkLst>
        <pc:docMk/>
      </pc:docMkLst>
      <pc:sldChg chg="modSp mod">
        <pc:chgData name="Maddy Weber" userId="66cb219c-6c02-4c45-9c48-a8e5f498fa95" providerId="ADAL" clId="{5A5026A6-D87A-4636-BCF1-180BD6EDFD74}" dt="2026-03-13T23:15:04.924" v="0" actId="20577"/>
        <pc:sldMkLst>
          <pc:docMk/>
          <pc:sldMk cId="1319055470" sldId="342"/>
        </pc:sldMkLst>
        <pc:spChg chg="mod">
          <ac:chgData name="Maddy Weber" userId="66cb219c-6c02-4c45-9c48-a8e5f498fa95" providerId="ADAL" clId="{5A5026A6-D87A-4636-BCF1-180BD6EDFD74}" dt="2026-03-13T23:15:04.924" v="0" actId="20577"/>
          <ac:spMkLst>
            <pc:docMk/>
            <pc:sldMk cId="1319055470" sldId="342"/>
            <ac:spMk id="9" creationId="{3BC89D7A-B1EE-818F-7DD4-D26F67D65AC2}"/>
          </ac:spMkLst>
        </pc:spChg>
      </pc:sldChg>
      <pc:sldChg chg="modSp mod">
        <pc:chgData name="Maddy Weber" userId="66cb219c-6c02-4c45-9c48-a8e5f498fa95" providerId="ADAL" clId="{5A5026A6-D87A-4636-BCF1-180BD6EDFD74}" dt="2026-03-13T23:33:02.572" v="206" actId="14100"/>
        <pc:sldMkLst>
          <pc:docMk/>
          <pc:sldMk cId="195292371" sldId="390"/>
        </pc:sldMkLst>
        <pc:spChg chg="mod">
          <ac:chgData name="Maddy Weber" userId="66cb219c-6c02-4c45-9c48-a8e5f498fa95" providerId="ADAL" clId="{5A5026A6-D87A-4636-BCF1-180BD6EDFD74}" dt="2026-03-13T23:22:49.526" v="25" actId="14100"/>
          <ac:spMkLst>
            <pc:docMk/>
            <pc:sldMk cId="195292371" sldId="390"/>
            <ac:spMk id="2" creationId="{5BD504FC-6599-741C-6A13-898DF6CD4350}"/>
          </ac:spMkLst>
        </pc:spChg>
        <pc:spChg chg="mod">
          <ac:chgData name="Maddy Weber" userId="66cb219c-6c02-4c45-9c48-a8e5f498fa95" providerId="ADAL" clId="{5A5026A6-D87A-4636-BCF1-180BD6EDFD74}" dt="2026-03-13T23:19:25.331" v="14" actId="20577"/>
          <ac:spMkLst>
            <pc:docMk/>
            <pc:sldMk cId="195292371" sldId="390"/>
            <ac:spMk id="8" creationId="{D786B649-D56B-4626-ECF8-FD4347B27C17}"/>
          </ac:spMkLst>
        </pc:spChg>
        <pc:spChg chg="mod">
          <ac:chgData name="Maddy Weber" userId="66cb219c-6c02-4c45-9c48-a8e5f498fa95" providerId="ADAL" clId="{5A5026A6-D87A-4636-BCF1-180BD6EDFD74}" dt="2026-03-13T23:33:02.572" v="206" actId="14100"/>
          <ac:spMkLst>
            <pc:docMk/>
            <pc:sldMk cId="195292371" sldId="390"/>
            <ac:spMk id="9" creationId="{CE997202-798D-AE3F-72C0-9372E8B53032}"/>
          </ac:spMkLst>
        </pc:spChg>
      </pc:sldChg>
      <pc:sldChg chg="modSp mod">
        <pc:chgData name="Maddy Weber" userId="66cb219c-6c02-4c45-9c48-a8e5f498fa95" providerId="ADAL" clId="{5A5026A6-D87A-4636-BCF1-180BD6EDFD74}" dt="2026-03-13T23:22:38.635" v="23" actId="14100"/>
        <pc:sldMkLst>
          <pc:docMk/>
          <pc:sldMk cId="2095361982" sldId="393"/>
        </pc:sldMkLst>
        <pc:spChg chg="mod">
          <ac:chgData name="Maddy Weber" userId="66cb219c-6c02-4c45-9c48-a8e5f498fa95" providerId="ADAL" clId="{5A5026A6-D87A-4636-BCF1-180BD6EDFD74}" dt="2026-03-13T23:22:38.635" v="23" actId="14100"/>
          <ac:spMkLst>
            <pc:docMk/>
            <pc:sldMk cId="2095361982" sldId="393"/>
            <ac:spMk id="2" creationId="{52532062-100B-E49F-362B-C1F4C842E760}"/>
          </ac:spMkLst>
        </pc:spChg>
        <pc:spChg chg="mod">
          <ac:chgData name="Maddy Weber" userId="66cb219c-6c02-4c45-9c48-a8e5f498fa95" providerId="ADAL" clId="{5A5026A6-D87A-4636-BCF1-180BD6EDFD74}" dt="2026-03-13T23:21:39.438" v="22" actId="20577"/>
          <ac:spMkLst>
            <pc:docMk/>
            <pc:sldMk cId="2095361982" sldId="393"/>
            <ac:spMk id="4" creationId="{637281BA-D31B-A916-F4EB-FFACE72DA1B4}"/>
          </ac:spMkLst>
        </pc:spChg>
      </pc:sldChg>
      <pc:sldChg chg="modSp mod">
        <pc:chgData name="Maddy Weber" userId="66cb219c-6c02-4c45-9c48-a8e5f498fa95" providerId="ADAL" clId="{5A5026A6-D87A-4636-BCF1-180BD6EDFD74}" dt="2026-03-13T23:23:59.933" v="27" actId="14100"/>
        <pc:sldMkLst>
          <pc:docMk/>
          <pc:sldMk cId="481702980" sldId="394"/>
        </pc:sldMkLst>
        <pc:spChg chg="mod">
          <ac:chgData name="Maddy Weber" userId="66cb219c-6c02-4c45-9c48-a8e5f498fa95" providerId="ADAL" clId="{5A5026A6-D87A-4636-BCF1-180BD6EDFD74}" dt="2026-03-13T23:23:59.933" v="27" actId="14100"/>
          <ac:spMkLst>
            <pc:docMk/>
            <pc:sldMk cId="481702980" sldId="394"/>
            <ac:spMk id="8" creationId="{30DB0E67-F314-8701-1A2F-9ABD36CF89E1}"/>
          </ac:spMkLst>
        </pc:spChg>
      </pc:sldChg>
      <pc:sldChg chg="modSp mod">
        <pc:chgData name="Maddy Weber" userId="66cb219c-6c02-4c45-9c48-a8e5f498fa95" providerId="ADAL" clId="{5A5026A6-D87A-4636-BCF1-180BD6EDFD74}" dt="2026-03-13T23:31:31.719" v="196" actId="20577"/>
        <pc:sldMkLst>
          <pc:docMk/>
          <pc:sldMk cId="1202182145" sldId="395"/>
        </pc:sldMkLst>
        <pc:spChg chg="mod">
          <ac:chgData name="Maddy Weber" userId="66cb219c-6c02-4c45-9c48-a8e5f498fa95" providerId="ADAL" clId="{5A5026A6-D87A-4636-BCF1-180BD6EDFD74}" dt="2026-03-13T23:23:54.718" v="26" actId="14100"/>
          <ac:spMkLst>
            <pc:docMk/>
            <pc:sldMk cId="1202182145" sldId="395"/>
            <ac:spMk id="2" creationId="{F440511C-DAFA-8CEB-45CB-B04DACEEA510}"/>
          </ac:spMkLst>
        </pc:spChg>
        <pc:spChg chg="mod">
          <ac:chgData name="Maddy Weber" userId="66cb219c-6c02-4c45-9c48-a8e5f498fa95" providerId="ADAL" clId="{5A5026A6-D87A-4636-BCF1-180BD6EDFD74}" dt="2026-03-13T23:31:31.719" v="196" actId="20577"/>
          <ac:spMkLst>
            <pc:docMk/>
            <pc:sldMk cId="1202182145" sldId="395"/>
            <ac:spMk id="10" creationId="{B21430D3-E73C-8C10-6F0A-344CB9572197}"/>
          </ac:spMkLst>
        </pc:spChg>
      </pc:sldChg>
      <pc:sldChg chg="modSp mod">
        <pc:chgData name="Maddy Weber" userId="66cb219c-6c02-4c45-9c48-a8e5f498fa95" providerId="ADAL" clId="{5A5026A6-D87A-4636-BCF1-180BD6EDFD74}" dt="2026-03-13T23:24:14.661" v="28" actId="14100"/>
        <pc:sldMkLst>
          <pc:docMk/>
          <pc:sldMk cId="2230153558" sldId="396"/>
        </pc:sldMkLst>
        <pc:spChg chg="mod">
          <ac:chgData name="Maddy Weber" userId="66cb219c-6c02-4c45-9c48-a8e5f498fa95" providerId="ADAL" clId="{5A5026A6-D87A-4636-BCF1-180BD6EDFD74}" dt="2026-03-13T23:24:14.661" v="28" actId="14100"/>
          <ac:spMkLst>
            <pc:docMk/>
            <pc:sldMk cId="2230153558" sldId="396"/>
            <ac:spMk id="7" creationId="{997ABC18-76C3-B4AA-2CE1-9BD7B368B0FE}"/>
          </ac:spMkLst>
        </pc:spChg>
      </pc:sldChg>
      <pc:sldChg chg="modSp mod">
        <pc:chgData name="Maddy Weber" userId="66cb219c-6c02-4c45-9c48-a8e5f498fa95" providerId="ADAL" clId="{5A5026A6-D87A-4636-BCF1-180BD6EDFD74}" dt="2026-03-13T23:29:52.091" v="160" actId="20577"/>
        <pc:sldMkLst>
          <pc:docMk/>
          <pc:sldMk cId="736413090" sldId="414"/>
        </pc:sldMkLst>
        <pc:spChg chg="mod">
          <ac:chgData name="Maddy Weber" userId="66cb219c-6c02-4c45-9c48-a8e5f498fa95" providerId="ADAL" clId="{5A5026A6-D87A-4636-BCF1-180BD6EDFD74}" dt="2026-03-13T23:29:52.091" v="160" actId="20577"/>
          <ac:spMkLst>
            <pc:docMk/>
            <pc:sldMk cId="736413090" sldId="414"/>
            <ac:spMk id="12" creationId="{F53AD16E-EA0F-E913-301B-E87F6A56EA05}"/>
          </ac:spMkLst>
        </pc:spChg>
      </pc:sldChg>
      <pc:sldChg chg="modSp mod">
        <pc:chgData name="Maddy Weber" userId="66cb219c-6c02-4c45-9c48-a8e5f498fa95" providerId="ADAL" clId="{5A5026A6-D87A-4636-BCF1-180BD6EDFD74}" dt="2026-03-13T23:32:04.062" v="204" actId="20577"/>
        <pc:sldMkLst>
          <pc:docMk/>
          <pc:sldMk cId="2387847334" sldId="416"/>
        </pc:sldMkLst>
        <pc:spChg chg="mod">
          <ac:chgData name="Maddy Weber" userId="66cb219c-6c02-4c45-9c48-a8e5f498fa95" providerId="ADAL" clId="{5A5026A6-D87A-4636-BCF1-180BD6EDFD74}" dt="2026-03-13T23:32:04.062" v="204" actId="20577"/>
          <ac:spMkLst>
            <pc:docMk/>
            <pc:sldMk cId="2387847334" sldId="416"/>
            <ac:spMk id="10" creationId="{D68D9BF2-F214-82D4-31D4-11358870C5FE}"/>
          </ac:spMkLst>
        </pc:spChg>
      </pc:sldChg>
      <pc:sldChg chg="modSp mod">
        <pc:chgData name="Maddy Weber" userId="66cb219c-6c02-4c45-9c48-a8e5f498fa95" providerId="ADAL" clId="{5A5026A6-D87A-4636-BCF1-180BD6EDFD74}" dt="2026-03-13T23:28:51.440" v="137" actId="20577"/>
        <pc:sldMkLst>
          <pc:docMk/>
          <pc:sldMk cId="162780912" sldId="418"/>
        </pc:sldMkLst>
        <pc:spChg chg="mod">
          <ac:chgData name="Maddy Weber" userId="66cb219c-6c02-4c45-9c48-a8e5f498fa95" providerId="ADAL" clId="{5A5026A6-D87A-4636-BCF1-180BD6EDFD74}" dt="2026-03-13T23:28:51.440" v="137" actId="20577"/>
          <ac:spMkLst>
            <pc:docMk/>
            <pc:sldMk cId="162780912" sldId="418"/>
            <ac:spMk id="4" creationId="{5C354144-0210-7512-5422-B3853BD3D334}"/>
          </ac:spMkLst>
        </pc:spChg>
      </pc:sldChg>
      <pc:sldChg chg="modSp mod">
        <pc:chgData name="Maddy Weber" userId="66cb219c-6c02-4c45-9c48-a8e5f498fa95" providerId="ADAL" clId="{5A5026A6-D87A-4636-BCF1-180BD6EDFD74}" dt="2026-03-13T23:29:11.255" v="147" actId="20577"/>
        <pc:sldMkLst>
          <pc:docMk/>
          <pc:sldMk cId="599326368" sldId="419"/>
        </pc:sldMkLst>
        <pc:spChg chg="mod">
          <ac:chgData name="Maddy Weber" userId="66cb219c-6c02-4c45-9c48-a8e5f498fa95" providerId="ADAL" clId="{5A5026A6-D87A-4636-BCF1-180BD6EDFD74}" dt="2026-03-13T23:29:11.255" v="147" actId="20577"/>
          <ac:spMkLst>
            <pc:docMk/>
            <pc:sldMk cId="599326368" sldId="419"/>
            <ac:spMk id="4" creationId="{BCB04245-30C9-6A54-E028-A84B0D91B1EC}"/>
          </ac:spMkLst>
        </pc:spChg>
      </pc:sldChg>
      <pc:sldChg chg="modSp mod">
        <pc:chgData name="Maddy Weber" userId="66cb219c-6c02-4c45-9c48-a8e5f498fa95" providerId="ADAL" clId="{5A5026A6-D87A-4636-BCF1-180BD6EDFD74}" dt="2026-03-13T23:28:28.351" v="133" actId="14100"/>
        <pc:sldMkLst>
          <pc:docMk/>
          <pc:sldMk cId="1533705247" sldId="420"/>
        </pc:sldMkLst>
        <pc:spChg chg="mod">
          <ac:chgData name="Maddy Weber" userId="66cb219c-6c02-4c45-9c48-a8e5f498fa95" providerId="ADAL" clId="{5A5026A6-D87A-4636-BCF1-180BD6EDFD74}" dt="2026-03-13T23:28:28.351" v="133" actId="14100"/>
          <ac:spMkLst>
            <pc:docMk/>
            <pc:sldMk cId="1533705247" sldId="420"/>
            <ac:spMk id="2" creationId="{8EED9803-2B1A-C7EF-D9E1-B55F896F5542}"/>
          </ac:spMkLst>
        </pc:spChg>
      </pc:sldChg>
      <pc:sldChg chg="modSp mod">
        <pc:chgData name="Maddy Weber" userId="66cb219c-6c02-4c45-9c48-a8e5f498fa95" providerId="ADAL" clId="{5A5026A6-D87A-4636-BCF1-180BD6EDFD74}" dt="2026-03-13T23:26:17.729" v="76" actId="14100"/>
        <pc:sldMkLst>
          <pc:docMk/>
          <pc:sldMk cId="1463635155" sldId="425"/>
        </pc:sldMkLst>
        <pc:spChg chg="mod">
          <ac:chgData name="Maddy Weber" userId="66cb219c-6c02-4c45-9c48-a8e5f498fa95" providerId="ADAL" clId="{5A5026A6-D87A-4636-BCF1-180BD6EDFD74}" dt="2026-03-13T23:26:17.729" v="76" actId="14100"/>
          <ac:spMkLst>
            <pc:docMk/>
            <pc:sldMk cId="1463635155" sldId="425"/>
            <ac:spMk id="4" creationId="{6EBEA65D-69F1-23C0-6D36-66CF4DE7EB46}"/>
          </ac:spMkLst>
        </pc:spChg>
        <pc:spChg chg="mod">
          <ac:chgData name="Maddy Weber" userId="66cb219c-6c02-4c45-9c48-a8e5f498fa95" providerId="ADAL" clId="{5A5026A6-D87A-4636-BCF1-180BD6EDFD74}" dt="2026-03-13T23:26:01.494" v="75" actId="1038"/>
          <ac:spMkLst>
            <pc:docMk/>
            <pc:sldMk cId="1463635155" sldId="425"/>
            <ac:spMk id="19" creationId="{A6E81603-09B3-A19D-958E-3CEBD38F5EB9}"/>
          </ac:spMkLst>
        </pc:spChg>
        <pc:spChg chg="mod">
          <ac:chgData name="Maddy Weber" userId="66cb219c-6c02-4c45-9c48-a8e5f498fa95" providerId="ADAL" clId="{5A5026A6-D87A-4636-BCF1-180BD6EDFD74}" dt="2026-03-13T23:26:01.494" v="75" actId="1038"/>
          <ac:spMkLst>
            <pc:docMk/>
            <pc:sldMk cId="1463635155" sldId="425"/>
            <ac:spMk id="25" creationId="{C6CA987C-5B8D-FE2F-8DA5-57760824B031}"/>
          </ac:spMkLst>
        </pc:spChg>
        <pc:picChg chg="mod">
          <ac:chgData name="Maddy Weber" userId="66cb219c-6c02-4c45-9c48-a8e5f498fa95" providerId="ADAL" clId="{5A5026A6-D87A-4636-BCF1-180BD6EDFD74}" dt="2026-03-13T23:25:47.259" v="54" actId="1038"/>
          <ac:picMkLst>
            <pc:docMk/>
            <pc:sldMk cId="1463635155" sldId="425"/>
            <ac:picMk id="9" creationId="{1930768F-8742-5A59-2412-7C39C1D086BA}"/>
          </ac:picMkLst>
        </pc:picChg>
        <pc:picChg chg="mod">
          <ac:chgData name="Maddy Weber" userId="66cb219c-6c02-4c45-9c48-a8e5f498fa95" providerId="ADAL" clId="{5A5026A6-D87A-4636-BCF1-180BD6EDFD74}" dt="2026-03-13T23:25:47.259" v="54" actId="1038"/>
          <ac:picMkLst>
            <pc:docMk/>
            <pc:sldMk cId="1463635155" sldId="425"/>
            <ac:picMk id="10" creationId="{23FD96FA-6C5A-757A-46DB-C6062E72AA1D}"/>
          </ac:picMkLst>
        </pc:picChg>
      </pc:sldChg>
      <pc:sldChg chg="modSp mod">
        <pc:chgData name="Maddy Weber" userId="66cb219c-6c02-4c45-9c48-a8e5f498fa95" providerId="ADAL" clId="{5A5026A6-D87A-4636-BCF1-180BD6EDFD74}" dt="2026-03-13T23:27:44.943" v="132" actId="1037"/>
        <pc:sldMkLst>
          <pc:docMk/>
          <pc:sldMk cId="1152917950" sldId="426"/>
        </pc:sldMkLst>
        <pc:spChg chg="mod">
          <ac:chgData name="Maddy Weber" userId="66cb219c-6c02-4c45-9c48-a8e5f498fa95" providerId="ADAL" clId="{5A5026A6-D87A-4636-BCF1-180BD6EDFD74}" dt="2026-03-13T23:27:44.943" v="132" actId="1037"/>
          <ac:spMkLst>
            <pc:docMk/>
            <pc:sldMk cId="1152917950" sldId="426"/>
            <ac:spMk id="5" creationId="{6D147706-74AE-4547-28E7-458FFF1AD072}"/>
          </ac:spMkLst>
        </pc:spChg>
        <pc:spChg chg="mod">
          <ac:chgData name="Maddy Weber" userId="66cb219c-6c02-4c45-9c48-a8e5f498fa95" providerId="ADAL" clId="{5A5026A6-D87A-4636-BCF1-180BD6EDFD74}" dt="2026-03-13T23:27:24.239" v="107" actId="1038"/>
          <ac:spMkLst>
            <pc:docMk/>
            <pc:sldMk cId="1152917950" sldId="426"/>
            <ac:spMk id="16" creationId="{5A3DD529-1906-5A99-3F1A-092A74AC91E1}"/>
          </ac:spMkLst>
        </pc:spChg>
        <pc:spChg chg="mod">
          <ac:chgData name="Maddy Weber" userId="66cb219c-6c02-4c45-9c48-a8e5f498fa95" providerId="ADAL" clId="{5A5026A6-D87A-4636-BCF1-180BD6EDFD74}" dt="2026-03-13T23:27:24.239" v="107" actId="1038"/>
          <ac:spMkLst>
            <pc:docMk/>
            <pc:sldMk cId="1152917950" sldId="426"/>
            <ac:spMk id="18" creationId="{57299BA3-573F-A7E7-1EED-092499203D48}"/>
          </ac:spMkLst>
        </pc:spChg>
        <pc:picChg chg="mod">
          <ac:chgData name="Maddy Weber" userId="66cb219c-6c02-4c45-9c48-a8e5f498fa95" providerId="ADAL" clId="{5A5026A6-D87A-4636-BCF1-180BD6EDFD74}" dt="2026-03-13T23:27:24.239" v="107" actId="1038"/>
          <ac:picMkLst>
            <pc:docMk/>
            <pc:sldMk cId="1152917950" sldId="426"/>
            <ac:picMk id="10" creationId="{CD9DD310-179B-9A14-E00E-1AE59EAEA565}"/>
          </ac:picMkLst>
        </pc:picChg>
        <pc:picChg chg="mod">
          <ac:chgData name="Maddy Weber" userId="66cb219c-6c02-4c45-9c48-a8e5f498fa95" providerId="ADAL" clId="{5A5026A6-D87A-4636-BCF1-180BD6EDFD74}" dt="2026-03-13T23:27:24.239" v="107" actId="1038"/>
          <ac:picMkLst>
            <pc:docMk/>
            <pc:sldMk cId="1152917950" sldId="426"/>
            <ac:picMk id="11" creationId="{B9CA8A9F-6B67-BFDE-21C7-4D8E18B120F4}"/>
          </ac:picMkLst>
        </pc:picChg>
      </pc:sldChg>
      <pc:sldChg chg="modSp mod">
        <pc:chgData name="Maddy Weber" userId="66cb219c-6c02-4c45-9c48-a8e5f498fa95" providerId="ADAL" clId="{5A5026A6-D87A-4636-BCF1-180BD6EDFD74}" dt="2026-03-13T23:26:23.013" v="77" actId="14100"/>
        <pc:sldMkLst>
          <pc:docMk/>
          <pc:sldMk cId="1489155823" sldId="427"/>
        </pc:sldMkLst>
        <pc:spChg chg="mod">
          <ac:chgData name="Maddy Weber" userId="66cb219c-6c02-4c45-9c48-a8e5f498fa95" providerId="ADAL" clId="{5A5026A6-D87A-4636-BCF1-180BD6EDFD74}" dt="2026-03-13T23:26:23.013" v="77" actId="14100"/>
          <ac:spMkLst>
            <pc:docMk/>
            <pc:sldMk cId="1489155823" sldId="427"/>
            <ac:spMk id="2" creationId="{3F141E15-0DDE-3EE7-EEE8-93EB91791638}"/>
          </ac:spMkLst>
        </pc:spChg>
      </pc:sldChg>
      <pc:sldChg chg="modSp mod">
        <pc:chgData name="Maddy Weber" userId="66cb219c-6c02-4c45-9c48-a8e5f498fa95" providerId="ADAL" clId="{5A5026A6-D87A-4636-BCF1-180BD6EDFD74}" dt="2026-03-13T23:22:43.427" v="24" actId="14100"/>
        <pc:sldMkLst>
          <pc:docMk/>
          <pc:sldMk cId="4017810985" sldId="713"/>
        </pc:sldMkLst>
        <pc:spChg chg="mod">
          <ac:chgData name="Maddy Weber" userId="66cb219c-6c02-4c45-9c48-a8e5f498fa95" providerId="ADAL" clId="{5A5026A6-D87A-4636-BCF1-180BD6EDFD74}" dt="2026-03-13T23:22:43.427" v="24" actId="14100"/>
          <ac:spMkLst>
            <pc:docMk/>
            <pc:sldMk cId="4017810985" sldId="713"/>
            <ac:spMk id="51" creationId="{39AAC857-554F-42DC-14E6-7264961CD35C}"/>
          </ac:spMkLst>
        </pc:spChg>
      </pc:sldChg>
    </pc:docChg>
  </pc:docChgLst>
  <pc:docChgLst>
    <pc:chgData name="John W. Bergman" userId="321ccd26-2343-47d3-ac04-aa2c8bd4af8d" providerId="ADAL" clId="{3E9AEA49-2556-504A-BBC5-4A6DF9A2343B}"/>
    <pc:docChg chg="undo redo custSel addSld delSld modSld sldOrd">
      <pc:chgData name="John W. Bergman" userId="321ccd26-2343-47d3-ac04-aa2c8bd4af8d" providerId="ADAL" clId="{3E9AEA49-2556-504A-BBC5-4A6DF9A2343B}" dt="2026-03-30T20:02:02.419" v="1727" actId="700"/>
      <pc:docMkLst>
        <pc:docMk/>
      </pc:docMkLst>
      <pc:sldChg chg="modSp mod">
        <pc:chgData name="John W. Bergman" userId="321ccd26-2343-47d3-ac04-aa2c8bd4af8d" providerId="ADAL" clId="{3E9AEA49-2556-504A-BBC5-4A6DF9A2343B}" dt="2026-03-20T15:07:51.865" v="368" actId="1037"/>
        <pc:sldMkLst>
          <pc:docMk/>
          <pc:sldMk cId="1517701505" sldId="339"/>
        </pc:sldMkLst>
        <pc:grpChg chg="mod">
          <ac:chgData name="John W. Bergman" userId="321ccd26-2343-47d3-ac04-aa2c8bd4af8d" providerId="ADAL" clId="{3E9AEA49-2556-504A-BBC5-4A6DF9A2343B}" dt="2026-03-20T15:07:51.865" v="368" actId="1037"/>
          <ac:grpSpMkLst>
            <pc:docMk/>
            <pc:sldMk cId="1517701505" sldId="339"/>
            <ac:grpSpMk id="34" creationId="{4A596F15-D232-79B3-77EF-3C38AB3C4409}"/>
          </ac:grpSpMkLst>
        </pc:grpChg>
        <pc:grpChg chg="mod">
          <ac:chgData name="John W. Bergman" userId="321ccd26-2343-47d3-ac04-aa2c8bd4af8d" providerId="ADAL" clId="{3E9AEA49-2556-504A-BBC5-4A6DF9A2343B}" dt="2026-03-20T15:07:51.865" v="368" actId="1037"/>
          <ac:grpSpMkLst>
            <pc:docMk/>
            <pc:sldMk cId="1517701505" sldId="339"/>
            <ac:grpSpMk id="35" creationId="{CCF52849-551A-C17A-6EF6-A44801EAE5D9}"/>
          </ac:grpSpMkLst>
        </pc:grpChg>
        <pc:grpChg chg="mod">
          <ac:chgData name="John W. Bergman" userId="321ccd26-2343-47d3-ac04-aa2c8bd4af8d" providerId="ADAL" clId="{3E9AEA49-2556-504A-BBC5-4A6DF9A2343B}" dt="2026-03-20T15:07:51.865" v="368" actId="1037"/>
          <ac:grpSpMkLst>
            <pc:docMk/>
            <pc:sldMk cId="1517701505" sldId="339"/>
            <ac:grpSpMk id="36" creationId="{B58E8EEA-29AF-3CFE-8809-97C0F0E3B130}"/>
          </ac:grpSpMkLst>
        </pc:grpChg>
        <pc:grpChg chg="mod">
          <ac:chgData name="John W. Bergman" userId="321ccd26-2343-47d3-ac04-aa2c8bd4af8d" providerId="ADAL" clId="{3E9AEA49-2556-504A-BBC5-4A6DF9A2343B}" dt="2026-03-20T15:07:51.865" v="368" actId="1037"/>
          <ac:grpSpMkLst>
            <pc:docMk/>
            <pc:sldMk cId="1517701505" sldId="339"/>
            <ac:grpSpMk id="37" creationId="{A885696F-7DCD-9290-6CAA-F6B733569D7D}"/>
          </ac:grpSpMkLst>
        </pc:grpChg>
      </pc:sldChg>
      <pc:sldChg chg="modSp mod">
        <pc:chgData name="John W. Bergman" userId="321ccd26-2343-47d3-ac04-aa2c8bd4af8d" providerId="ADAL" clId="{3E9AEA49-2556-504A-BBC5-4A6DF9A2343B}" dt="2026-03-27T13:39:55.541" v="375" actId="20577"/>
        <pc:sldMkLst>
          <pc:docMk/>
          <pc:sldMk cId="195292371" sldId="390"/>
        </pc:sldMkLst>
        <pc:spChg chg="mod">
          <ac:chgData name="John W. Bergman" userId="321ccd26-2343-47d3-ac04-aa2c8bd4af8d" providerId="ADAL" clId="{3E9AEA49-2556-504A-BBC5-4A6DF9A2343B}" dt="2026-03-20T15:08:32.057" v="372" actId="14100"/>
          <ac:spMkLst>
            <pc:docMk/>
            <pc:sldMk cId="195292371" sldId="390"/>
            <ac:spMk id="8" creationId="{D786B649-D56B-4626-ECF8-FD4347B27C17}"/>
          </ac:spMkLst>
        </pc:spChg>
        <pc:spChg chg="mod">
          <ac:chgData name="John W. Bergman" userId="321ccd26-2343-47d3-ac04-aa2c8bd4af8d" providerId="ADAL" clId="{3E9AEA49-2556-504A-BBC5-4A6DF9A2343B}" dt="2026-03-27T13:39:55.541" v="375" actId="20577"/>
          <ac:spMkLst>
            <pc:docMk/>
            <pc:sldMk cId="195292371" sldId="390"/>
            <ac:spMk id="9" creationId="{CE997202-798D-AE3F-72C0-9372E8B53032}"/>
          </ac:spMkLst>
        </pc:spChg>
      </pc:sldChg>
      <pc:sldChg chg="addSp delSp modSp mod">
        <pc:chgData name="John W. Bergman" userId="321ccd26-2343-47d3-ac04-aa2c8bd4af8d" providerId="ADAL" clId="{3E9AEA49-2556-504A-BBC5-4A6DF9A2343B}" dt="2026-03-30T19:59:41.694" v="1718" actId="18131"/>
        <pc:sldMkLst>
          <pc:docMk/>
          <pc:sldMk cId="481702980" sldId="394"/>
        </pc:sldMkLst>
        <pc:picChg chg="add mod ord modCrop">
          <ac:chgData name="John W. Bergman" userId="321ccd26-2343-47d3-ac04-aa2c8bd4af8d" providerId="ADAL" clId="{3E9AEA49-2556-504A-BBC5-4A6DF9A2343B}" dt="2026-03-30T19:59:41.694" v="1718" actId="18131"/>
          <ac:picMkLst>
            <pc:docMk/>
            <pc:sldMk cId="481702980" sldId="394"/>
            <ac:picMk id="24" creationId="{FCE6ABD0-56BC-FD0A-5EC0-F5BA06714AEB}"/>
          </ac:picMkLst>
        </pc:picChg>
      </pc:sldChg>
      <pc:sldChg chg="addSp delSp modSp mod">
        <pc:chgData name="John W. Bergman" userId="321ccd26-2343-47d3-ac04-aa2c8bd4af8d" providerId="ADAL" clId="{3E9AEA49-2556-504A-BBC5-4A6DF9A2343B}" dt="2026-03-30T19:43:37.991" v="1322" actId="18131"/>
        <pc:sldMkLst>
          <pc:docMk/>
          <pc:sldMk cId="1202182145" sldId="395"/>
        </pc:sldMkLst>
        <pc:picChg chg="add mod ord modCrop">
          <ac:chgData name="John W. Bergman" userId="321ccd26-2343-47d3-ac04-aa2c8bd4af8d" providerId="ADAL" clId="{3E9AEA49-2556-504A-BBC5-4A6DF9A2343B}" dt="2026-03-30T19:43:37.991" v="1322" actId="18131"/>
          <ac:picMkLst>
            <pc:docMk/>
            <pc:sldMk cId="1202182145" sldId="395"/>
            <ac:picMk id="9" creationId="{DDB0D875-4AF5-427C-EBFA-56F898E27D0E}"/>
          </ac:picMkLst>
        </pc:picChg>
      </pc:sldChg>
      <pc:sldChg chg="addSp delSp modSp mod modClrScheme chgLayout">
        <pc:chgData name="John W. Bergman" userId="321ccd26-2343-47d3-ac04-aa2c8bd4af8d" providerId="ADAL" clId="{3E9AEA49-2556-504A-BBC5-4A6DF9A2343B}" dt="2026-03-30T20:01:46.312" v="1725" actId="931"/>
        <pc:sldMkLst>
          <pc:docMk/>
          <pc:sldMk cId="162780912" sldId="418"/>
        </pc:sldMkLst>
        <pc:spChg chg="mod ord">
          <ac:chgData name="John W. Bergman" userId="321ccd26-2343-47d3-ac04-aa2c8bd4af8d" providerId="ADAL" clId="{3E9AEA49-2556-504A-BBC5-4A6DF9A2343B}" dt="2026-03-30T20:00:33.475" v="1721" actId="700"/>
          <ac:spMkLst>
            <pc:docMk/>
            <pc:sldMk cId="162780912" sldId="418"/>
            <ac:spMk id="2" creationId="{8ACD01E6-CF0F-24DC-7B38-ADDC0986E871}"/>
          </ac:spMkLst>
        </pc:spChg>
        <pc:spChg chg="mod ord">
          <ac:chgData name="John W. Bergman" userId="321ccd26-2343-47d3-ac04-aa2c8bd4af8d" providerId="ADAL" clId="{3E9AEA49-2556-504A-BBC5-4A6DF9A2343B}" dt="2026-03-30T20:00:33.475" v="1721" actId="700"/>
          <ac:spMkLst>
            <pc:docMk/>
            <pc:sldMk cId="162780912" sldId="418"/>
            <ac:spMk id="4" creationId="{5C354144-0210-7512-5422-B3853BD3D334}"/>
          </ac:spMkLst>
        </pc:spChg>
        <pc:picChg chg="add mod ord">
          <ac:chgData name="John W. Bergman" userId="321ccd26-2343-47d3-ac04-aa2c8bd4af8d" providerId="ADAL" clId="{3E9AEA49-2556-504A-BBC5-4A6DF9A2343B}" dt="2026-03-30T20:01:46.312" v="1725" actId="931"/>
          <ac:picMkLst>
            <pc:docMk/>
            <pc:sldMk cId="162780912" sldId="418"/>
            <ac:picMk id="12" creationId="{0E833E4D-E01A-41BA-3DC7-D0D14D9ACF0B}"/>
          </ac:picMkLst>
        </pc:picChg>
      </pc:sldChg>
      <pc:sldChg chg="modSp mod modClrScheme chgLayout">
        <pc:chgData name="John W. Bergman" userId="321ccd26-2343-47d3-ac04-aa2c8bd4af8d" providerId="ADAL" clId="{3E9AEA49-2556-504A-BBC5-4A6DF9A2343B}" dt="2026-03-30T20:02:02.419" v="1727" actId="700"/>
        <pc:sldMkLst>
          <pc:docMk/>
          <pc:sldMk cId="599326368" sldId="419"/>
        </pc:sldMkLst>
        <pc:spChg chg="mod ord">
          <ac:chgData name="John W. Bergman" userId="321ccd26-2343-47d3-ac04-aa2c8bd4af8d" providerId="ADAL" clId="{3E9AEA49-2556-504A-BBC5-4A6DF9A2343B}" dt="2026-03-30T20:02:02.419" v="1727" actId="700"/>
          <ac:spMkLst>
            <pc:docMk/>
            <pc:sldMk cId="599326368" sldId="419"/>
            <ac:spMk id="2" creationId="{3FEADEC8-1FB3-6B3C-BDB4-5EFA6AC1DE04}"/>
          </ac:spMkLst>
        </pc:spChg>
        <pc:spChg chg="mod ord">
          <ac:chgData name="John W. Bergman" userId="321ccd26-2343-47d3-ac04-aa2c8bd4af8d" providerId="ADAL" clId="{3E9AEA49-2556-504A-BBC5-4A6DF9A2343B}" dt="2026-03-30T20:02:02.419" v="1727" actId="700"/>
          <ac:spMkLst>
            <pc:docMk/>
            <pc:sldMk cId="599326368" sldId="419"/>
            <ac:spMk id="4" creationId="{BCB04245-30C9-6A54-E028-A84B0D91B1EC}"/>
          </ac:spMkLst>
        </pc:spChg>
        <pc:picChg chg="mod ord">
          <ac:chgData name="John W. Bergman" userId="321ccd26-2343-47d3-ac04-aa2c8bd4af8d" providerId="ADAL" clId="{3E9AEA49-2556-504A-BBC5-4A6DF9A2343B}" dt="2026-03-30T20:02:02.419" v="1727" actId="700"/>
          <ac:picMkLst>
            <pc:docMk/>
            <pc:sldMk cId="599326368" sldId="419"/>
            <ac:picMk id="6" creationId="{D66F936B-0401-71EE-E485-35FB20206F5B}"/>
          </ac:picMkLst>
        </pc:picChg>
      </pc:sldChg>
      <pc:sldChg chg="modSp">
        <pc:chgData name="John W. Bergman" userId="321ccd26-2343-47d3-ac04-aa2c8bd4af8d" providerId="ADAL" clId="{3E9AEA49-2556-504A-BBC5-4A6DF9A2343B}" dt="2026-03-27T14:08:04.592" v="378" actId="14826"/>
        <pc:sldMkLst>
          <pc:docMk/>
          <pc:sldMk cId="4017810985" sldId="713"/>
        </pc:sldMkLst>
        <pc:picChg chg="mod">
          <ac:chgData name="John W. Bergman" userId="321ccd26-2343-47d3-ac04-aa2c8bd4af8d" providerId="ADAL" clId="{3E9AEA49-2556-504A-BBC5-4A6DF9A2343B}" dt="2026-03-27T14:08:04.592" v="378" actId="14826"/>
          <ac:picMkLst>
            <pc:docMk/>
            <pc:sldMk cId="4017810985" sldId="713"/>
            <ac:picMk id="1026" creationId="{A4D62BBE-8A06-9225-104F-18B7BAAEC344}"/>
          </ac:picMkLst>
        </pc:picChg>
      </pc:sldChg>
      <pc:sldChg chg="addSp delSp modSp mod">
        <pc:chgData name="John W. Bergman" userId="321ccd26-2343-47d3-ac04-aa2c8bd4af8d" providerId="ADAL" clId="{3E9AEA49-2556-504A-BBC5-4A6DF9A2343B}" dt="2026-03-20T15:07:28.943" v="365" actId="338"/>
        <pc:sldMkLst>
          <pc:docMk/>
          <pc:sldMk cId="2886273292" sldId="715"/>
        </pc:sldMkLst>
        <pc:spChg chg="add mod">
          <ac:chgData name="John W. Bergman" userId="321ccd26-2343-47d3-ac04-aa2c8bd4af8d" providerId="ADAL" clId="{3E9AEA49-2556-504A-BBC5-4A6DF9A2343B}" dt="2026-03-20T15:07:22.595" v="364" actId="1036"/>
          <ac:spMkLst>
            <pc:docMk/>
            <pc:sldMk cId="2886273292" sldId="715"/>
            <ac:spMk id="6" creationId="{09DCEF81-E7DF-800A-DF64-E3074AA5C7C1}"/>
          </ac:spMkLst>
        </pc:spChg>
        <pc:spChg chg="add mod topLvl">
          <ac:chgData name="John W. Bergman" userId="321ccd26-2343-47d3-ac04-aa2c8bd4af8d" providerId="ADAL" clId="{3E9AEA49-2556-504A-BBC5-4A6DF9A2343B}" dt="2026-03-20T15:07:22.595" v="364" actId="1036"/>
          <ac:spMkLst>
            <pc:docMk/>
            <pc:sldMk cId="2886273292" sldId="715"/>
            <ac:spMk id="7" creationId="{9A0DF1D6-3775-3C3B-BB66-52979C1FADAE}"/>
          </ac:spMkLst>
        </pc:spChg>
        <pc:spChg chg="add mod">
          <ac:chgData name="John W. Bergman" userId="321ccd26-2343-47d3-ac04-aa2c8bd4af8d" providerId="ADAL" clId="{3E9AEA49-2556-504A-BBC5-4A6DF9A2343B}" dt="2026-03-20T15:07:22.595" v="364" actId="1036"/>
          <ac:spMkLst>
            <pc:docMk/>
            <pc:sldMk cId="2886273292" sldId="715"/>
            <ac:spMk id="8" creationId="{CE267307-44E5-FCA4-769E-DD004725C3B7}"/>
          </ac:spMkLst>
        </pc:spChg>
        <pc:spChg chg="add mod">
          <ac:chgData name="John W. Bergman" userId="321ccd26-2343-47d3-ac04-aa2c8bd4af8d" providerId="ADAL" clId="{3E9AEA49-2556-504A-BBC5-4A6DF9A2343B}" dt="2026-03-20T15:07:22.595" v="364" actId="1036"/>
          <ac:spMkLst>
            <pc:docMk/>
            <pc:sldMk cId="2886273292" sldId="715"/>
            <ac:spMk id="10" creationId="{384D050B-ED29-355D-13A9-075F6C449FC3}"/>
          </ac:spMkLst>
        </pc:spChg>
        <pc:spChg chg="add mod topLvl">
          <ac:chgData name="John W. Bergman" userId="321ccd26-2343-47d3-ac04-aa2c8bd4af8d" providerId="ADAL" clId="{3E9AEA49-2556-504A-BBC5-4A6DF9A2343B}" dt="2026-03-20T15:07:22.595" v="364" actId="1036"/>
          <ac:spMkLst>
            <pc:docMk/>
            <pc:sldMk cId="2886273292" sldId="715"/>
            <ac:spMk id="11" creationId="{8FE86E84-DB84-4CD9-A050-62B25E0E630C}"/>
          </ac:spMkLst>
        </pc:spChg>
        <pc:spChg chg="add mod topLvl">
          <ac:chgData name="John W. Bergman" userId="321ccd26-2343-47d3-ac04-aa2c8bd4af8d" providerId="ADAL" clId="{3E9AEA49-2556-504A-BBC5-4A6DF9A2343B}" dt="2026-03-20T15:07:22.595" v="364" actId="1036"/>
          <ac:spMkLst>
            <pc:docMk/>
            <pc:sldMk cId="2886273292" sldId="715"/>
            <ac:spMk id="12" creationId="{B990666A-6638-FA8F-1EB3-94345C845963}"/>
          </ac:spMkLst>
        </pc:spChg>
        <pc:grpChg chg="add">
          <ac:chgData name="John W. Bergman" userId="321ccd26-2343-47d3-ac04-aa2c8bd4af8d" providerId="ADAL" clId="{3E9AEA49-2556-504A-BBC5-4A6DF9A2343B}" dt="2026-03-20T15:07:28.943" v="365" actId="338"/>
          <ac:grpSpMkLst>
            <pc:docMk/>
            <pc:sldMk cId="2886273292" sldId="715"/>
            <ac:grpSpMk id="15" creationId="{EE9413F4-AD67-C275-1C40-35D88D285F67}"/>
          </ac:grpSpMkLst>
        </pc:grpChg>
        <pc:graphicFrameChg chg="add mod modGraphic">
          <ac:chgData name="John W. Bergman" userId="321ccd26-2343-47d3-ac04-aa2c8bd4af8d" providerId="ADAL" clId="{3E9AEA49-2556-504A-BBC5-4A6DF9A2343B}" dt="2026-03-20T15:07:22.595" v="364" actId="1036"/>
          <ac:graphicFrameMkLst>
            <pc:docMk/>
            <pc:sldMk cId="2886273292" sldId="715"/>
            <ac:graphicFrameMk id="4" creationId="{41382FDE-2994-E95F-2ABB-8D06794732FE}"/>
          </ac:graphicFrameMkLst>
        </pc:graphicFrameChg>
        <pc:graphicFrameChg chg="add mod modGraphic">
          <ac:chgData name="John W. Bergman" userId="321ccd26-2343-47d3-ac04-aa2c8bd4af8d" providerId="ADAL" clId="{3E9AEA49-2556-504A-BBC5-4A6DF9A2343B}" dt="2026-03-20T15:07:22.595" v="364" actId="1036"/>
          <ac:graphicFrameMkLst>
            <pc:docMk/>
            <pc:sldMk cId="2886273292" sldId="715"/>
            <ac:graphicFrameMk id="5" creationId="{48EE1923-B69E-061D-F9F2-3FD2178E6699}"/>
          </ac:graphicFrameMkLst>
        </pc:graphicFrameChg>
        <pc:picChg chg="add mod modCrop">
          <ac:chgData name="John W. Bergman" userId="321ccd26-2343-47d3-ac04-aa2c8bd4af8d" providerId="ADAL" clId="{3E9AEA49-2556-504A-BBC5-4A6DF9A2343B}" dt="2026-03-20T15:07:22.595" v="364" actId="1036"/>
          <ac:picMkLst>
            <pc:docMk/>
            <pc:sldMk cId="2886273292" sldId="715"/>
            <ac:picMk id="28" creationId="{E51B447B-C544-632C-CCD0-EFE6789A1E7B}"/>
          </ac:picMkLst>
        </pc:picChg>
      </pc:sldChg>
      <pc:sldChg chg="modSp mod">
        <pc:chgData name="John W. Bergman" userId="321ccd26-2343-47d3-ac04-aa2c8bd4af8d" providerId="ADAL" clId="{3E9AEA49-2556-504A-BBC5-4A6DF9A2343B}" dt="2026-03-30T19:41:08.753" v="1174" actId="18131"/>
        <pc:sldMkLst>
          <pc:docMk/>
          <pc:sldMk cId="3132430597" sldId="716"/>
        </pc:sldMkLst>
        <pc:picChg chg="mod modCrop">
          <ac:chgData name="John W. Bergman" userId="321ccd26-2343-47d3-ac04-aa2c8bd4af8d" providerId="ADAL" clId="{3E9AEA49-2556-504A-BBC5-4A6DF9A2343B}" dt="2026-03-30T19:41:08.753" v="1174" actId="18131"/>
          <ac:picMkLst>
            <pc:docMk/>
            <pc:sldMk cId="3132430597" sldId="716"/>
            <ac:picMk id="21" creationId="{DF47E5D1-A83C-9F22-54B0-FDCF19F2FA1B}"/>
          </ac:picMkLst>
        </pc:picChg>
        <pc:picChg chg="mod">
          <ac:chgData name="John W. Bergman" userId="321ccd26-2343-47d3-ac04-aa2c8bd4af8d" providerId="ADAL" clId="{3E9AEA49-2556-504A-BBC5-4A6DF9A2343B}" dt="2026-03-30T19:41:08.247" v="1173" actId="14100"/>
          <ac:picMkLst>
            <pc:docMk/>
            <pc:sldMk cId="3132430597" sldId="716"/>
            <ac:picMk id="41" creationId="{2EA087D7-2299-3124-5CD9-3F7B0419D300}"/>
          </ac:picMkLst>
        </pc:picChg>
      </pc:sldChg>
    </pc:docChg>
  </pc:docChgLst>
  <pc:docChgLst>
    <pc:chgData name="Ryan Tennant" userId="S::rtennant@ecc.net::7572e7ff-0601-448e-aad1-4ce95f6edc45" providerId="AD" clId="Web-{E9D8178F-22ED-A001-5529-E47886B194C8}"/>
    <pc:docChg chg="addSld delSld modSld sldOrd">
      <pc:chgData name="Ryan Tennant" userId="S::rtennant@ecc.net::7572e7ff-0601-448e-aad1-4ce95f6edc45" providerId="AD" clId="Web-{E9D8178F-22ED-A001-5529-E47886B194C8}" dt="2026-03-09T13:23:50.669" v="141" actId="20577"/>
      <pc:docMkLst>
        <pc:docMk/>
      </pc:docMkLst>
      <pc:sldChg chg="addSp delSp modSp add">
        <pc:chgData name="Ryan Tennant" userId="S::rtennant@ecc.net::7572e7ff-0601-448e-aad1-4ce95f6edc45" providerId="AD" clId="Web-{E9D8178F-22ED-A001-5529-E47886B194C8}" dt="2026-03-09T13:15:14.117" v="117" actId="20577"/>
        <pc:sldMkLst>
          <pc:docMk/>
          <pc:sldMk cId="4212186945" sldId="334"/>
        </pc:sldMkLst>
        <pc:spChg chg="mod">
          <ac:chgData name="Ryan Tennant" userId="S::rtennant@ecc.net::7572e7ff-0601-448e-aad1-4ce95f6edc45" providerId="AD" clId="Web-{E9D8178F-22ED-A001-5529-E47886B194C8}" dt="2026-03-09T13:13:48.944" v="92" actId="20577"/>
          <ac:spMkLst>
            <pc:docMk/>
            <pc:sldMk cId="4212186945" sldId="334"/>
            <ac:spMk id="2" creationId="{6289C431-2B7C-D857-D00C-4F40FC2CECCF}"/>
          </ac:spMkLst>
        </pc:spChg>
        <pc:spChg chg="add del mod">
          <ac:chgData name="Ryan Tennant" userId="S::rtennant@ecc.net::7572e7ff-0601-448e-aad1-4ce95f6edc45" providerId="AD" clId="Web-{E9D8178F-22ED-A001-5529-E47886B194C8}" dt="2026-03-09T13:15:14.117" v="117" actId="20577"/>
          <ac:spMkLst>
            <pc:docMk/>
            <pc:sldMk cId="4212186945" sldId="334"/>
            <ac:spMk id="5" creationId="{82A17A5D-88B7-6027-3E21-BCE115D40A5E}"/>
          </ac:spMkLst>
        </pc:spChg>
      </pc:sldChg>
      <pc:sldChg chg="modSp">
        <pc:chgData name="Ryan Tennant" userId="S::rtennant@ecc.net::7572e7ff-0601-448e-aad1-4ce95f6edc45" providerId="AD" clId="Web-{E9D8178F-22ED-A001-5529-E47886B194C8}" dt="2026-03-09T13:17:01.993" v="125" actId="14100"/>
        <pc:sldMkLst>
          <pc:docMk/>
          <pc:sldMk cId="1537343602" sldId="337"/>
        </pc:sldMkLst>
        <pc:spChg chg="mod">
          <ac:chgData name="Ryan Tennant" userId="S::rtennant@ecc.net::7572e7ff-0601-448e-aad1-4ce95f6edc45" providerId="AD" clId="Web-{E9D8178F-22ED-A001-5529-E47886B194C8}" dt="2026-03-09T13:16:34.790" v="122" actId="1076"/>
          <ac:spMkLst>
            <pc:docMk/>
            <pc:sldMk cId="1537343602" sldId="337"/>
            <ac:spMk id="4" creationId="{7836A3A8-2C79-AAA3-C328-888BE0942084}"/>
          </ac:spMkLst>
        </pc:spChg>
        <pc:spChg chg="mod">
          <ac:chgData name="Ryan Tennant" userId="S::rtennant@ecc.net::7572e7ff-0601-448e-aad1-4ce95f6edc45" providerId="AD" clId="Web-{E9D8178F-22ED-A001-5529-E47886B194C8}" dt="2026-03-09T13:17:01.993" v="125" actId="14100"/>
          <ac:spMkLst>
            <pc:docMk/>
            <pc:sldMk cId="1537343602" sldId="337"/>
            <ac:spMk id="13" creationId="{B7286DCC-B63D-594E-220E-833620C4BB17}"/>
          </ac:spMkLst>
        </pc:spChg>
        <pc:spChg chg="mod">
          <ac:chgData name="Ryan Tennant" userId="S::rtennant@ecc.net::7572e7ff-0601-448e-aad1-4ce95f6edc45" providerId="AD" clId="Web-{E9D8178F-22ED-A001-5529-E47886B194C8}" dt="2026-03-09T13:16:25.633" v="120" actId="1076"/>
          <ac:spMkLst>
            <pc:docMk/>
            <pc:sldMk cId="1537343602" sldId="337"/>
            <ac:spMk id="24" creationId="{7233CEB1-03B8-25AC-AC7B-253A3B6A95A6}"/>
          </ac:spMkLst>
        </pc:spChg>
        <pc:picChg chg="mod">
          <ac:chgData name="Ryan Tennant" userId="S::rtennant@ecc.net::7572e7ff-0601-448e-aad1-4ce95f6edc45" providerId="AD" clId="Web-{E9D8178F-22ED-A001-5529-E47886B194C8}" dt="2026-03-09T13:16:44.477" v="123" actId="1076"/>
          <ac:picMkLst>
            <pc:docMk/>
            <pc:sldMk cId="1537343602" sldId="337"/>
            <ac:picMk id="3" creationId="{E5C03C46-7310-C3D8-91F9-44039E0DAC59}"/>
          </ac:picMkLst>
        </pc:picChg>
        <pc:picChg chg="mod">
          <ac:chgData name="Ryan Tennant" userId="S::rtennant@ecc.net::7572e7ff-0601-448e-aad1-4ce95f6edc45" providerId="AD" clId="Web-{E9D8178F-22ED-A001-5529-E47886B194C8}" dt="2026-03-09T13:16:21.915" v="119" actId="1076"/>
          <ac:picMkLst>
            <pc:docMk/>
            <pc:sldMk cId="1537343602" sldId="337"/>
            <ac:picMk id="18" creationId="{DAEC8A16-2A8B-C5C4-EE65-0FDBD20E59F6}"/>
          </ac:picMkLst>
        </pc:picChg>
        <pc:picChg chg="mod">
          <ac:chgData name="Ryan Tennant" userId="S::rtennant@ecc.net::7572e7ff-0601-448e-aad1-4ce95f6edc45" providerId="AD" clId="Web-{E9D8178F-22ED-A001-5529-E47886B194C8}" dt="2026-03-09T13:16:11.711" v="118" actId="1076"/>
          <ac:picMkLst>
            <pc:docMk/>
            <pc:sldMk cId="1537343602" sldId="337"/>
            <ac:picMk id="3074" creationId="{82586FA6-FEE1-3B89-DE33-DA78F154CCF6}"/>
          </ac:picMkLst>
        </pc:picChg>
      </pc:sldChg>
      <pc:sldChg chg="modSp">
        <pc:chgData name="Ryan Tennant" userId="S::rtennant@ecc.net::7572e7ff-0601-448e-aad1-4ce95f6edc45" providerId="AD" clId="Web-{E9D8178F-22ED-A001-5529-E47886B194C8}" dt="2026-03-09T13:20:42.856" v="138" actId="1076"/>
        <pc:sldMkLst>
          <pc:docMk/>
          <pc:sldMk cId="1517701505" sldId="339"/>
        </pc:sldMkLst>
        <pc:picChg chg="mod">
          <ac:chgData name="Ryan Tennant" userId="S::rtennant@ecc.net::7572e7ff-0601-448e-aad1-4ce95f6edc45" providerId="AD" clId="Web-{E9D8178F-22ED-A001-5529-E47886B194C8}" dt="2026-03-09T13:20:42.856" v="138" actId="1076"/>
          <ac:picMkLst>
            <pc:docMk/>
            <pc:sldMk cId="1517701505" sldId="339"/>
            <ac:picMk id="5" creationId="{7BE1A1C7-F436-B22C-AF4A-C1C1A765066B}"/>
          </ac:picMkLst>
        </pc:picChg>
      </pc:sldChg>
      <pc:sldChg chg="addSp delSp modSp">
        <pc:chgData name="Ryan Tennant" userId="S::rtennant@ecc.net::7572e7ff-0601-448e-aad1-4ce95f6edc45" providerId="AD" clId="Web-{E9D8178F-22ED-A001-5529-E47886B194C8}" dt="2026-03-09T13:18:02.635" v="137" actId="20577"/>
        <pc:sldMkLst>
          <pc:docMk/>
          <pc:sldMk cId="1319055470" sldId="342"/>
        </pc:sldMkLst>
        <pc:spChg chg="add del mod">
          <ac:chgData name="Ryan Tennant" userId="S::rtennant@ecc.net::7572e7ff-0601-448e-aad1-4ce95f6edc45" providerId="AD" clId="Web-{E9D8178F-22ED-A001-5529-E47886B194C8}" dt="2026-03-09T12:45:34.303" v="28" actId="20577"/>
          <ac:spMkLst>
            <pc:docMk/>
            <pc:sldMk cId="1319055470" sldId="342"/>
            <ac:spMk id="5" creationId="{302AA4EB-64DE-1A30-DC89-D1CD8C0D1FCB}"/>
          </ac:spMkLst>
        </pc:spChg>
        <pc:spChg chg="mod">
          <ac:chgData name="Ryan Tennant" userId="S::rtennant@ecc.net::7572e7ff-0601-448e-aad1-4ce95f6edc45" providerId="AD" clId="Web-{E9D8178F-22ED-A001-5529-E47886B194C8}" dt="2026-03-09T13:18:02.635" v="137" actId="20577"/>
          <ac:spMkLst>
            <pc:docMk/>
            <pc:sldMk cId="1319055470" sldId="342"/>
            <ac:spMk id="9" creationId="{3BC89D7A-B1EE-818F-7DD4-D26F67D65AC2}"/>
          </ac:spMkLst>
        </pc:spChg>
        <pc:picChg chg="mod">
          <ac:chgData name="Ryan Tennant" userId="S::rtennant@ecc.net::7572e7ff-0601-448e-aad1-4ce95f6edc45" providerId="AD" clId="Web-{E9D8178F-22ED-A001-5529-E47886B194C8}" dt="2026-03-09T12:43:27.084" v="0" actId="1076"/>
          <ac:picMkLst>
            <pc:docMk/>
            <pc:sldMk cId="1319055470" sldId="342"/>
            <ac:picMk id="18" creationId="{6BCE88FF-53EA-34BA-5732-FF9357CEEF53}"/>
          </ac:picMkLst>
        </pc:picChg>
      </pc:sldChg>
      <pc:sldChg chg="modSp">
        <pc:chgData name="Ryan Tennant" userId="S::rtennant@ecc.net::7572e7ff-0601-448e-aad1-4ce95f6edc45" providerId="AD" clId="Web-{E9D8178F-22ED-A001-5529-E47886B194C8}" dt="2026-03-09T13:23:50.669" v="141" actId="20577"/>
        <pc:sldMkLst>
          <pc:docMk/>
          <pc:sldMk cId="195292371" sldId="390"/>
        </pc:sldMkLst>
        <pc:spChg chg="mod">
          <ac:chgData name="Ryan Tennant" userId="S::rtennant@ecc.net::7572e7ff-0601-448e-aad1-4ce95f6edc45" providerId="AD" clId="Web-{E9D8178F-22ED-A001-5529-E47886B194C8}" dt="2026-03-09T13:23:50.669" v="141" actId="20577"/>
          <ac:spMkLst>
            <pc:docMk/>
            <pc:sldMk cId="195292371" sldId="390"/>
            <ac:spMk id="8" creationId="{D786B649-D56B-4626-ECF8-FD4347B27C17}"/>
          </ac:spMkLst>
        </pc:spChg>
      </pc:sldChg>
    </pc:docChg>
  </pc:docChgLst>
  <pc:docChgLst>
    <pc:chgData name="John W. Bergman" userId="S::jbergman@ecc.net::321ccd26-2343-47d3-ac04-aa2c8bd4af8d" providerId="AD" clId="Web-{B3B45E16-BBEB-9983-7B3D-3EFCB5F10352}"/>
    <pc:docChg chg="modSld">
      <pc:chgData name="John W. Bergman" userId="S::jbergman@ecc.net::321ccd26-2343-47d3-ac04-aa2c8bd4af8d" providerId="AD" clId="Web-{B3B45E16-BBEB-9983-7B3D-3EFCB5F10352}" dt="2026-03-20T19:09:22.708" v="49" actId="1076"/>
      <pc:docMkLst>
        <pc:docMk/>
      </pc:docMkLst>
      <pc:sldChg chg="addSp modSp">
        <pc:chgData name="John W. Bergman" userId="S::jbergman@ecc.net::321ccd26-2343-47d3-ac04-aa2c8bd4af8d" providerId="AD" clId="Web-{B3B45E16-BBEB-9983-7B3D-3EFCB5F10352}" dt="2026-03-20T19:09:22.708" v="49" actId="1076"/>
        <pc:sldMkLst>
          <pc:docMk/>
          <pc:sldMk cId="1517701505" sldId="339"/>
        </pc:sldMkLst>
        <pc:spChg chg="add mod">
          <ac:chgData name="John W. Bergman" userId="S::jbergman@ecc.net::321ccd26-2343-47d3-ac04-aa2c8bd4af8d" providerId="AD" clId="Web-{B3B45E16-BBEB-9983-7B3D-3EFCB5F10352}" dt="2026-03-20T19:06:38.358" v="10" actId="1076"/>
          <ac:spMkLst>
            <pc:docMk/>
            <pc:sldMk cId="1517701505" sldId="339"/>
            <ac:spMk id="2" creationId="{C9988C92-1C9F-1BB9-2338-2D1BB8B7058A}"/>
          </ac:spMkLst>
        </pc:spChg>
        <pc:spChg chg="add mod">
          <ac:chgData name="John W. Bergman" userId="S::jbergman@ecc.net::321ccd26-2343-47d3-ac04-aa2c8bd4af8d" providerId="AD" clId="Web-{B3B45E16-BBEB-9983-7B3D-3EFCB5F10352}" dt="2026-03-20T19:09:22.708" v="49" actId="1076"/>
          <ac:spMkLst>
            <pc:docMk/>
            <pc:sldMk cId="1517701505" sldId="339"/>
            <ac:spMk id="4" creationId="{41A8A4A9-0648-26B9-1D5D-C5FA41E69036}"/>
          </ac:spMkLst>
        </pc:spChg>
      </pc:sldChg>
    </pc:docChg>
  </pc:docChgLst>
  <pc:docChgLst>
    <pc:chgData name="John W. Bergman" userId="S::jbergman@ecc.net::321ccd26-2343-47d3-ac04-aa2c8bd4af8d" providerId="AD" clId="Web-{4FC39108-A986-751A-6076-0B11F8070F00}"/>
    <pc:docChg chg="addSld modSld">
      <pc:chgData name="John W. Bergman" userId="S::jbergman@ecc.net::321ccd26-2343-47d3-ac04-aa2c8bd4af8d" providerId="AD" clId="Web-{4FC39108-A986-751A-6076-0B11F8070F00}" dt="2026-03-19T19:30:31.325" v="12"/>
      <pc:docMkLst>
        <pc:docMk/>
      </pc:docMkLst>
      <pc:sldChg chg="modSp">
        <pc:chgData name="John W. Bergman" userId="S::jbergman@ecc.net::321ccd26-2343-47d3-ac04-aa2c8bd4af8d" providerId="AD" clId="Web-{4FC39108-A986-751A-6076-0B11F8070F00}" dt="2026-03-19T19:30:25.965" v="11" actId="1076"/>
        <pc:sldMkLst>
          <pc:docMk/>
          <pc:sldMk cId="736413090" sldId="414"/>
        </pc:sldMkLst>
        <pc:spChg chg="mod">
          <ac:chgData name="John W. Bergman" userId="S::jbergman@ecc.net::321ccd26-2343-47d3-ac04-aa2c8bd4af8d" providerId="AD" clId="Web-{4FC39108-A986-751A-6076-0B11F8070F00}" dt="2026-03-19T19:30:25.965" v="11" actId="1076"/>
          <ac:spMkLst>
            <pc:docMk/>
            <pc:sldMk cId="736413090" sldId="414"/>
            <ac:spMk id="12" creationId="{F53AD16E-EA0F-E913-301B-E87F6A56EA05}"/>
          </ac:spMkLst>
        </pc:spChg>
      </pc:sldChg>
      <pc:sldChg chg="addSp delSp modSp add replId">
        <pc:chgData name="John W. Bergman" userId="S::jbergman@ecc.net::321ccd26-2343-47d3-ac04-aa2c8bd4af8d" providerId="AD" clId="Web-{4FC39108-A986-751A-6076-0B11F8070F00}" dt="2026-03-19T19:30:31.325" v="12"/>
        <pc:sldMkLst>
          <pc:docMk/>
          <pc:sldMk cId="2886273292" sldId="715"/>
        </pc:sldMkLst>
      </pc:sldChg>
    </pc:docChg>
  </pc:docChgLst>
  <pc:docChgLst>
    <pc:chgData name="Ryan Tennant" userId="S::rtennant@ecc.net::7572e7ff-0601-448e-aad1-4ce95f6edc45" providerId="AD" clId="Web-{64839E3C-6EFD-D58A-E033-6D5D942E0B1B}"/>
    <pc:docChg chg="addSld delSld modSld sldOrd">
      <pc:chgData name="Ryan Tennant" userId="S::rtennant@ecc.net::7572e7ff-0601-448e-aad1-4ce95f6edc45" providerId="AD" clId="Web-{64839E3C-6EFD-D58A-E033-6D5D942E0B1B}" dt="2026-04-02T13:56:16.065" v="52" actId="20577"/>
      <pc:docMkLst>
        <pc:docMk/>
      </pc:docMkLst>
      <pc:sldChg chg="modSp">
        <pc:chgData name="Ryan Tennant" userId="S::rtennant@ecc.net::7572e7ff-0601-448e-aad1-4ce95f6edc45" providerId="AD" clId="Web-{64839E3C-6EFD-D58A-E033-6D5D942E0B1B}" dt="2026-04-02T13:56:16.065" v="52" actId="20577"/>
        <pc:sldMkLst>
          <pc:docMk/>
          <pc:sldMk cId="1319055470" sldId="342"/>
        </pc:sldMkLst>
        <pc:spChg chg="mod">
          <ac:chgData name="Ryan Tennant" userId="S::rtennant@ecc.net::7572e7ff-0601-448e-aad1-4ce95f6edc45" providerId="AD" clId="Web-{64839E3C-6EFD-D58A-E033-6D5D942E0B1B}" dt="2026-04-02T13:56:16.065" v="52" actId="20577"/>
          <ac:spMkLst>
            <pc:docMk/>
            <pc:sldMk cId="1319055470" sldId="342"/>
            <ac:spMk id="9" creationId="{3BC89D7A-B1EE-818F-7DD4-D26F67D65AC2}"/>
          </ac:spMkLst>
        </pc:spChg>
      </pc:sldChg>
      <pc:sldChg chg="ord">
        <pc:chgData name="Ryan Tennant" userId="S::rtennant@ecc.net::7572e7ff-0601-448e-aad1-4ce95f6edc45" providerId="AD" clId="Web-{64839E3C-6EFD-D58A-E033-6D5D942E0B1B}" dt="2026-04-02T02:15:55.977" v="3"/>
        <pc:sldMkLst>
          <pc:docMk/>
          <pc:sldMk cId="2123679028" sldId="412"/>
        </pc:sldMkLst>
      </pc:sldChg>
      <pc:sldChg chg="del">
        <pc:chgData name="Ryan Tennant" userId="S::rtennant@ecc.net::7572e7ff-0601-448e-aad1-4ce95f6edc45" providerId="AD" clId="Web-{64839E3C-6EFD-D58A-E033-6D5D942E0B1B}" dt="2026-04-02T02:13:34.829" v="0"/>
        <pc:sldMkLst>
          <pc:docMk/>
          <pc:sldMk cId="331450832" sldId="413"/>
        </pc:sldMkLst>
      </pc:sldChg>
      <pc:sldChg chg="modSp">
        <pc:chgData name="Ryan Tennant" userId="S::rtennant@ecc.net::7572e7ff-0601-448e-aad1-4ce95f6edc45" providerId="AD" clId="Web-{64839E3C-6EFD-D58A-E033-6D5D942E0B1B}" dt="2026-04-02T02:17:24.776" v="21" actId="20577"/>
        <pc:sldMkLst>
          <pc:docMk/>
          <pc:sldMk cId="2387847334" sldId="416"/>
        </pc:sldMkLst>
        <pc:spChg chg="mod">
          <ac:chgData name="Ryan Tennant" userId="S::rtennant@ecc.net::7572e7ff-0601-448e-aad1-4ce95f6edc45" providerId="AD" clId="Web-{64839E3C-6EFD-D58A-E033-6D5D942E0B1B}" dt="2026-04-02T02:17:24.776" v="21" actId="20577"/>
          <ac:spMkLst>
            <pc:docMk/>
            <pc:sldMk cId="2387847334" sldId="416"/>
            <ac:spMk id="10" creationId="{D68D9BF2-F214-82D4-31D4-11358870C5FE}"/>
          </ac:spMkLst>
        </pc:spChg>
      </pc:sldChg>
      <pc:sldChg chg="add del">
        <pc:chgData name="Ryan Tennant" userId="S::rtennant@ecc.net::7572e7ff-0601-448e-aad1-4ce95f6edc45" providerId="AD" clId="Web-{64839E3C-6EFD-D58A-E033-6D5D942E0B1B}" dt="2026-04-02T13:51:45.832" v="22"/>
        <pc:sldMkLst>
          <pc:docMk/>
          <pc:sldMk cId="1463635155" sldId="425"/>
        </pc:sldMkLst>
      </pc:sldChg>
    </pc:docChg>
  </pc:docChgLst>
  <pc:docChgLst>
    <pc:chgData name="Ryan Tennant" userId="S::rtennant@ecc.net::7572e7ff-0601-448e-aad1-4ce95f6edc45" providerId="AD" clId="Web-{870FF9D3-7C8E-D7FE-4624-5906EC4FA46E}"/>
    <pc:docChg chg="modSld">
      <pc:chgData name="Ryan Tennant" userId="S::rtennant@ecc.net::7572e7ff-0601-448e-aad1-4ce95f6edc45" providerId="AD" clId="Web-{870FF9D3-7C8E-D7FE-4624-5906EC4FA46E}" dt="2026-03-30T01:47:15.834" v="261"/>
      <pc:docMkLst>
        <pc:docMk/>
      </pc:docMkLst>
      <pc:sldChg chg="modNotes">
        <pc:chgData name="Ryan Tennant" userId="S::rtennant@ecc.net::7572e7ff-0601-448e-aad1-4ce95f6edc45" providerId="AD" clId="Web-{870FF9D3-7C8E-D7FE-4624-5906EC4FA46E}" dt="2026-03-30T01:47:15.834" v="261"/>
        <pc:sldMkLst>
          <pc:docMk/>
          <pc:sldMk cId="1517701505" sldId="339"/>
        </pc:sldMkLst>
      </pc:sldChg>
    </pc:docChg>
  </pc:docChgLst>
  <pc:docChgLst>
    <pc:chgData name="ryandtennant@gmail.com" userId="S::urn:spo:guest#ryandtennant@gmail.com::" providerId="AD" clId="Web-{CC478021-39F2-949C-C2AF-812D1358191D}"/>
    <pc:docChg chg="modSld">
      <pc:chgData name="ryandtennant@gmail.com" userId="S::urn:spo:guest#ryandtennant@gmail.com::" providerId="AD" clId="Web-{CC478021-39F2-949C-C2AF-812D1358191D}" dt="2026-03-29T20:24:21.219" v="1" actId="20577"/>
      <pc:docMkLst>
        <pc:docMk/>
      </pc:docMkLst>
      <pc:sldChg chg="modSp">
        <pc:chgData name="ryandtennant@gmail.com" userId="S::urn:spo:guest#ryandtennant@gmail.com::" providerId="AD" clId="Web-{CC478021-39F2-949C-C2AF-812D1358191D}" dt="2026-03-29T20:24:21.219" v="1" actId="20577"/>
        <pc:sldMkLst>
          <pc:docMk/>
          <pc:sldMk cId="2387847334" sldId="416"/>
        </pc:sldMkLst>
        <pc:spChg chg="mod">
          <ac:chgData name="ryandtennant@gmail.com" userId="S::urn:spo:guest#ryandtennant@gmail.com::" providerId="AD" clId="Web-{CC478021-39F2-949C-C2AF-812D1358191D}" dt="2026-03-29T20:24:21.219" v="1" actId="20577"/>
          <ac:spMkLst>
            <pc:docMk/>
            <pc:sldMk cId="2387847334" sldId="416"/>
            <ac:spMk id="2" creationId="{11BD4CD9-7C23-16B5-A361-9A219F5555B2}"/>
          </ac:spMkLst>
        </pc:spChg>
      </pc:sldChg>
    </pc:docChg>
  </pc:docChgLst>
  <pc:docChgLst>
    <pc:chgData name="Ryan Tennant" userId="S::rtennant@ecc.net::7572e7ff-0601-448e-aad1-4ce95f6edc45" providerId="AD" clId="Web-{0CFE946F-D3A4-5590-2893-9BE94D272EA0}"/>
    <pc:docChg chg="modSld">
      <pc:chgData name="Ryan Tennant" userId="S::rtennant@ecc.net::7572e7ff-0601-448e-aad1-4ce95f6edc45" providerId="AD" clId="Web-{0CFE946F-D3A4-5590-2893-9BE94D272EA0}" dt="2026-03-31T02:02:43.785" v="1"/>
      <pc:docMkLst>
        <pc:docMk/>
      </pc:docMkLst>
      <pc:sldChg chg="addSp delSp modSp">
        <pc:chgData name="Ryan Tennant" userId="S::rtennant@ecc.net::7572e7ff-0601-448e-aad1-4ce95f6edc45" providerId="AD" clId="Web-{0CFE946F-D3A4-5590-2893-9BE94D272EA0}" dt="2026-03-31T02:02:43.785" v="1"/>
        <pc:sldMkLst>
          <pc:docMk/>
          <pc:sldMk cId="162780912" sldId="418"/>
        </pc:sldMkLst>
        <pc:picChg chg="add del">
          <ac:chgData name="Ryan Tennant" userId="S::rtennant@ecc.net::7572e7ff-0601-448e-aad1-4ce95f6edc45" providerId="AD" clId="Web-{0CFE946F-D3A4-5590-2893-9BE94D272EA0}" dt="2026-03-31T02:02:43.785" v="1"/>
          <ac:picMkLst>
            <pc:docMk/>
            <pc:sldMk cId="162780912" sldId="418"/>
            <ac:picMk id="12" creationId="{0E833E4D-E01A-41BA-3DC7-D0D14D9ACF0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7DCF5D-D269-68A1-F281-A0FB574424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1E447-0C95-925B-BF21-1BC2176D7C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828675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7123F-B0C7-0B4E-AF0A-876EECAD05CC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1E9D5C-BF0E-23C9-1100-2BCEE2FC93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841EE-9F99-285C-19E6-7D94E5217C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828675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3E98C-6C20-724E-8D6A-F8C0D43C4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559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28675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E9BD8-55D6-4644-8CE6-6319EC487246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45050" y="1028700"/>
            <a:ext cx="4940300" cy="2778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63675" y="3960813"/>
            <a:ext cx="11703050" cy="32400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28675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F082C-469A-5344-AA5D-BCF7F84E5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52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en-CA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F082C-469A-5344-AA5D-BCF7F84E54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36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F082C-469A-5344-AA5D-BCF7F84E547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71456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F082C-469A-5344-AA5D-BCF7F84E547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44508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ECA27-ABFE-81EB-E8E1-479C66369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C82BD-0151-A351-249A-C51F3E5893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B52C60-7ADF-BA2E-8A18-3D1C6676F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2A336-125A-94AF-4C7C-65AB4B4993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F082C-469A-5344-AA5D-BCF7F84E54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08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F082C-469A-5344-AA5D-BCF7F84E54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67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CA">
                <a:ea typeface="Calibri"/>
                <a:cs typeface="Calibri"/>
              </a:rPr>
              <a:t>Briefly on ECC, we're a US based company who's employee owned since 1985. </a:t>
            </a:r>
            <a:endParaRPr lang="en-US"/>
          </a:p>
          <a:p>
            <a:pPr marL="171450" indent="-171450">
              <a:buFont typeface="Calibri"/>
              <a:buChar char="-"/>
            </a:pPr>
            <a:r>
              <a:rPr lang="en-CA">
                <a:ea typeface="Calibri"/>
                <a:cs typeface="Calibri"/>
              </a:rPr>
              <a:t>We manage some of the largest remediation, UXO, Construction and Disaster Response Projects around the globe.</a:t>
            </a:r>
          </a:p>
          <a:p>
            <a:pPr marL="171450" indent="-171450">
              <a:buFont typeface="Calibri"/>
              <a:buChar char="-"/>
            </a:pPr>
            <a:r>
              <a:rPr lang="en-CA">
                <a:ea typeface="Calibri"/>
                <a:cs typeface="Calibri"/>
              </a:rPr>
              <a:t>We've been operating in Canada since 2008 managing some of Canada's most challenging remediation projects like the Sydney Tar Ponds, Goose Bay Remediation and now 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F082C-469A-5344-AA5D-BCF7F84E54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72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F082C-469A-5344-AA5D-BCF7F84E54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24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>
          <a:extLst>
            <a:ext uri="{FF2B5EF4-FFF2-40B4-BE49-F238E27FC236}">
              <a16:creationId xmlns:a16="http://schemas.microsoft.com/office/drawing/2014/main" id="{2D4A67C5-B397-552F-7C70-D5395AE50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92367175d2_0_84:notes">
            <a:extLst>
              <a:ext uri="{FF2B5EF4-FFF2-40B4-BE49-F238E27FC236}">
                <a16:creationId xmlns:a16="http://schemas.microsoft.com/office/drawing/2014/main" id="{32FDF07A-028F-ACF2-71CF-ACAC8F3B58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92367175d2_0_84:notes">
            <a:extLst>
              <a:ext uri="{FF2B5EF4-FFF2-40B4-BE49-F238E27FC236}">
                <a16:creationId xmlns:a16="http://schemas.microsoft.com/office/drawing/2014/main" id="{51F0528C-C02A-1197-EA5E-7A081241D5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r>
              <a:rPr lang="en-CA"/>
              <a:t>VILIJA</a:t>
            </a:r>
          </a:p>
          <a:p>
            <a:endParaRPr lang="en-CA"/>
          </a:p>
          <a:p>
            <a:pPr marL="171450" indent="-171450">
              <a:buFontTx/>
              <a:buChar char="-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458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F082C-469A-5344-AA5D-BCF7F84E547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01793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sz="1200" b="0" i="0" u="none" strike="noStrike" baseline="0">
              <a:latin typeface="CIDFont+F1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F082C-469A-5344-AA5D-BCF7F84E54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96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F082C-469A-5344-AA5D-BCF7F84E54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99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CA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RYAN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project’s goal was ultimately to </a:t>
            </a: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Remove all historic LLRW and bring the Site to a final end use of Residential / Parkland.</a:t>
            </a:r>
            <a:r>
              <a:rPr lang="en-CA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To-Do this it was broken up into multiple phases.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CA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short-term objectives started in the Summer of 2023 with the 95% Project Remedial Design Completion and the project planning for mobilization.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CA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the Fall of 2023, we began remediation of the John St properties to allow for installation of a Portable Water Treatment System and effective remediation of the Coal Gas property. 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Starting with remediation of Arsenic Driven LLRW on the Coal Gas property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Then installing waterloo barrier type shoring and excavating the deep NAPL material and excavating and backfilling within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Finally implementing a 1.5 m Risk Management Measure layer (RMM) across the site to allow for approval of a Record of Site Condition change of the property with the Ministry of Environment and Final site restoration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CA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some subtle foreshadowing, of course that’s exactly how the project ended up going…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F082C-469A-5344-AA5D-BCF7F84E54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83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F082C-469A-5344-AA5D-BCF7F84E54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44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8D9C006D-058D-1E32-7DF7-DB82924DA631}"/>
              </a:ext>
            </a:extLst>
          </p:cNvPr>
          <p:cNvSpPr/>
          <p:nvPr userDrawn="1"/>
        </p:nvSpPr>
        <p:spPr>
          <a:xfrm>
            <a:off x="0" y="0"/>
            <a:ext cx="9756775" cy="8229599"/>
          </a:xfrm>
          <a:prstGeom prst="round1Rect">
            <a:avLst>
              <a:gd name="adj" fmla="val 2037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3D887306-2922-4DE9-F08F-7C16E57A5464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432" y="538303"/>
            <a:ext cx="2276183" cy="2276193"/>
          </a:xfrm>
          <a:prstGeom prst="rect">
            <a:avLst/>
          </a:prstGeom>
        </p:spPr>
      </p:pic>
      <p:sp>
        <p:nvSpPr>
          <p:cNvPr id="5" name="Title 21">
            <a:extLst>
              <a:ext uri="{FF2B5EF4-FFF2-40B4-BE49-F238E27FC236}">
                <a16:creationId xmlns:a16="http://schemas.microsoft.com/office/drawing/2014/main" id="{E39CA601-680D-52B2-3C70-14CD99D8F5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10800" y="5291161"/>
            <a:ext cx="3810000" cy="110799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DB3F81-9516-E777-CB93-21776F3B8911}"/>
              </a:ext>
            </a:extLst>
          </p:cNvPr>
          <p:cNvCxnSpPr>
            <a:cxnSpLocks/>
          </p:cNvCxnSpPr>
          <p:nvPr userDrawn="1"/>
        </p:nvCxnSpPr>
        <p:spPr>
          <a:xfrm>
            <a:off x="10210800" y="6637282"/>
            <a:ext cx="15240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BA3E17F7-337D-F092-0F2E-7E9BFFBE1CB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2222" y="3186336"/>
            <a:ext cx="3810000" cy="120000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5198954-3D51-9E7D-312D-D1C45BEFF81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604375" cy="8229600"/>
          </a:xfrm>
          <a:prstGeom prst="round1Rect">
            <a:avLst>
              <a:gd name="adj" fmla="val 20761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01168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2" name="Text Placeholder 30">
            <a:extLst>
              <a:ext uri="{FF2B5EF4-FFF2-40B4-BE49-F238E27FC236}">
                <a16:creationId xmlns:a16="http://schemas.microsoft.com/office/drawing/2014/main" id="{43FE0657-3D29-4711-DA15-22085D4D38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10800" y="7503760"/>
            <a:ext cx="3810000" cy="1835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sp>
        <p:nvSpPr>
          <p:cNvPr id="3" name="Text Placeholder 30">
            <a:extLst>
              <a:ext uri="{FF2B5EF4-FFF2-40B4-BE49-F238E27FC236}">
                <a16:creationId xmlns:a16="http://schemas.microsoft.com/office/drawing/2014/main" id="{4C119EC9-F7A7-3C13-3EB3-282C934ECF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10800" y="7008433"/>
            <a:ext cx="3810000" cy="1835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Presented By: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D317F9-D819-0FEF-B338-3C1E4B5C61D0}"/>
              </a:ext>
            </a:extLst>
          </p:cNvPr>
          <p:cNvSpPr txBox="1"/>
          <p:nvPr userDrawn="1"/>
        </p:nvSpPr>
        <p:spPr>
          <a:xfrm>
            <a:off x="370594" y="7795509"/>
            <a:ext cx="8863185" cy="256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12700" marR="0" lvl="0" indent="0" algn="ctr" defTabSz="914400" eaLnBrk="1" fontAlgn="auto" latinLnBrk="0" hangingPunct="1">
              <a:lnSpc>
                <a:spcPts val="209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1"/>
                </a:solidFill>
                <a:latin typeface="+mj-lt"/>
              </a:rPr>
              <a:t>Confidential. Not to be copied, distributed, or reproduced without prior approval. © 2024 ECC - All rights reserved.</a:t>
            </a:r>
            <a:endParaRPr lang="en-US" sz="1000" b="1" spc="-25">
              <a:solidFill>
                <a:schemeClr val="bg1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1635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AE22022-4048-1BDD-A0C2-70A94F5F835F}"/>
              </a:ext>
            </a:extLst>
          </p:cNvPr>
          <p:cNvCxnSpPr>
            <a:cxnSpLocks/>
          </p:cNvCxnSpPr>
          <p:nvPr userDrawn="1"/>
        </p:nvCxnSpPr>
        <p:spPr>
          <a:xfrm>
            <a:off x="1143000" y="714375"/>
            <a:ext cx="12590978" cy="0"/>
          </a:xfrm>
          <a:prstGeom prst="line">
            <a:avLst/>
          </a:prstGeom>
          <a:ln w="38100">
            <a:solidFill>
              <a:srgbClr val="FFC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63715D5-953E-6DC1-C6AA-305C8F5B8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1200" y="285750"/>
            <a:ext cx="3048000" cy="857250"/>
          </a:xfrm>
        </p:spPr>
        <p:txBody>
          <a:bodyPr rIns="0"/>
          <a:lstStyle>
            <a:lvl1pPr algn="ctr">
              <a:defRPr sz="480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6B79C30-B60B-A4EA-9174-3203F8618E4F}"/>
              </a:ext>
            </a:extLst>
          </p:cNvPr>
          <p:cNvSpPr/>
          <p:nvPr userDrawn="1"/>
        </p:nvSpPr>
        <p:spPr>
          <a:xfrm>
            <a:off x="0" y="7628126"/>
            <a:ext cx="14630400" cy="612422"/>
          </a:xfrm>
          <a:custGeom>
            <a:avLst/>
            <a:gdLst>
              <a:gd name="connsiteX0" fmla="*/ 14630400 w 14630400"/>
              <a:gd name="connsiteY0" fmla="*/ 0 h 612422"/>
              <a:gd name="connsiteX1" fmla="*/ 14630400 w 14630400"/>
              <a:gd name="connsiteY1" fmla="*/ 608311 h 612422"/>
              <a:gd name="connsiteX2" fmla="*/ 0 w 14630400"/>
              <a:gd name="connsiteY2" fmla="*/ 612422 h 612422"/>
              <a:gd name="connsiteX3" fmla="*/ 0 w 14630400"/>
              <a:gd name="connsiteY3" fmla="*/ 260542 h 612422"/>
              <a:gd name="connsiteX4" fmla="*/ 9763571 w 14630400"/>
              <a:gd name="connsiteY4" fmla="*/ 255155 h 612422"/>
              <a:gd name="connsiteX5" fmla="*/ 9916837 w 14630400"/>
              <a:gd name="connsiteY5" fmla="*/ 206994 h 612422"/>
              <a:gd name="connsiteX6" fmla="*/ 10136743 w 14630400"/>
              <a:gd name="connsiteY6" fmla="*/ 54031 h 612422"/>
              <a:gd name="connsiteX7" fmla="*/ 10303032 w 14630400"/>
              <a:gd name="connsiteY7" fmla="*/ 1780 h 612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30400" h="612422">
                <a:moveTo>
                  <a:pt x="14630400" y="0"/>
                </a:moveTo>
                <a:lnTo>
                  <a:pt x="14630400" y="608311"/>
                </a:lnTo>
                <a:lnTo>
                  <a:pt x="0" y="612422"/>
                </a:lnTo>
                <a:lnTo>
                  <a:pt x="0" y="260542"/>
                </a:lnTo>
                <a:lnTo>
                  <a:pt x="9763571" y="255155"/>
                </a:lnTo>
                <a:cubicBezTo>
                  <a:pt x="9818700" y="255155"/>
                  <a:pt x="9871706" y="238495"/>
                  <a:pt x="9916837" y="206994"/>
                </a:cubicBezTo>
                <a:lnTo>
                  <a:pt x="10136743" y="54031"/>
                </a:lnTo>
                <a:cubicBezTo>
                  <a:pt x="10185810" y="19954"/>
                  <a:pt x="10243210" y="1780"/>
                  <a:pt x="10303032" y="178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DA74CD0E-6417-E2A3-5BCB-7FDE5B4B2D98}"/>
              </a:ext>
            </a:extLst>
          </p:cNvPr>
          <p:cNvSpPr txBox="1">
            <a:spLocks/>
          </p:cNvSpPr>
          <p:nvPr userDrawn="1"/>
        </p:nvSpPr>
        <p:spPr>
          <a:xfrm>
            <a:off x="13974861" y="7824853"/>
            <a:ext cx="426939" cy="20518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kern="0"/>
            </a:defPPr>
            <a:lvl1pPr>
              <a:defRPr sz="1400" b="1" i="0">
                <a:solidFill>
                  <a:srgbClr val="FFC526"/>
                </a:solidFill>
                <a:latin typeface="Arial"/>
                <a:cs typeface="Arial"/>
              </a:defRPr>
            </a:lvl1pPr>
          </a:lstStyle>
          <a:p>
            <a:pPr marL="38100" algn="r">
              <a:lnSpc>
                <a:spcPts val="1645"/>
              </a:lnSpc>
            </a:pPr>
            <a:fld id="{81D60167-4931-47E6-BA6A-407CBD079E47}" type="slidenum">
              <a:rPr lang="en-US" b="0" spc="-25" smtClean="0"/>
              <a:pPr marL="38100" algn="r">
                <a:lnSpc>
                  <a:spcPts val="1645"/>
                </a:lnSpc>
              </a:pPr>
              <a:t>‹#›</a:t>
            </a:fld>
            <a:endParaRPr lang="en-US" b="0" spc="-25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0578CD-AB35-0CA4-8C4F-4E45D770A3FC}"/>
              </a:ext>
            </a:extLst>
          </p:cNvPr>
          <p:cNvGrpSpPr/>
          <p:nvPr userDrawn="1"/>
        </p:nvGrpSpPr>
        <p:grpSpPr>
          <a:xfrm>
            <a:off x="10591800" y="7881589"/>
            <a:ext cx="3200400" cy="91712"/>
            <a:chOff x="10658475" y="7733888"/>
            <a:chExt cx="3281462" cy="9403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D47C5A6-AAC3-9F92-D5FE-49B0093B26DB}"/>
                </a:ext>
              </a:extLst>
            </p:cNvPr>
            <p:cNvSpPr/>
            <p:nvPr/>
          </p:nvSpPr>
          <p:spPr>
            <a:xfrm>
              <a:off x="10658475" y="7733888"/>
              <a:ext cx="110295" cy="93921"/>
            </a:xfrm>
            <a:custGeom>
              <a:avLst/>
              <a:gdLst>
                <a:gd name="connsiteX0" fmla="*/ 0 w 110295"/>
                <a:gd name="connsiteY0" fmla="*/ 93921 h 93921"/>
                <a:gd name="connsiteX1" fmla="*/ 0 w 110295"/>
                <a:gd name="connsiteY1" fmla="*/ 0 h 93921"/>
                <a:gd name="connsiteX2" fmla="*/ 14896 w 110295"/>
                <a:gd name="connsiteY2" fmla="*/ 0 h 93921"/>
                <a:gd name="connsiteX3" fmla="*/ 80959 w 110295"/>
                <a:gd name="connsiteY3" fmla="*/ 55375 h 93921"/>
                <a:gd name="connsiteX4" fmla="*/ 86872 w 110295"/>
                <a:gd name="connsiteY4" fmla="*/ 60605 h 93921"/>
                <a:gd name="connsiteX5" fmla="*/ 91534 w 110295"/>
                <a:gd name="connsiteY5" fmla="*/ 65609 h 93921"/>
                <a:gd name="connsiteX6" fmla="*/ 90852 w 110295"/>
                <a:gd name="connsiteY6" fmla="*/ 54465 h 93921"/>
                <a:gd name="connsiteX7" fmla="*/ 90624 w 110295"/>
                <a:gd name="connsiteY7" fmla="*/ 49349 h 93921"/>
                <a:gd name="connsiteX8" fmla="*/ 90624 w 110295"/>
                <a:gd name="connsiteY8" fmla="*/ 0 h 93921"/>
                <a:gd name="connsiteX9" fmla="*/ 110296 w 110295"/>
                <a:gd name="connsiteY9" fmla="*/ 0 h 93921"/>
                <a:gd name="connsiteX10" fmla="*/ 110296 w 110295"/>
                <a:gd name="connsiteY10" fmla="*/ 93921 h 93921"/>
                <a:gd name="connsiteX11" fmla="*/ 95400 w 110295"/>
                <a:gd name="connsiteY11" fmla="*/ 93921 h 93921"/>
                <a:gd name="connsiteX12" fmla="*/ 26607 w 110295"/>
                <a:gd name="connsiteY12" fmla="*/ 35931 h 93921"/>
                <a:gd name="connsiteX13" fmla="*/ 22287 w 110295"/>
                <a:gd name="connsiteY13" fmla="*/ 31951 h 93921"/>
                <a:gd name="connsiteX14" fmla="*/ 18875 w 110295"/>
                <a:gd name="connsiteY14" fmla="*/ 28313 h 93921"/>
                <a:gd name="connsiteX15" fmla="*/ 19558 w 110295"/>
                <a:gd name="connsiteY15" fmla="*/ 36500 h 93921"/>
                <a:gd name="connsiteX16" fmla="*/ 19785 w 110295"/>
                <a:gd name="connsiteY16" fmla="*/ 43208 h 93921"/>
                <a:gd name="connsiteX17" fmla="*/ 19785 w 110295"/>
                <a:gd name="connsiteY17" fmla="*/ 93921 h 93921"/>
                <a:gd name="connsiteX18" fmla="*/ 0 w 110295"/>
                <a:gd name="connsiteY18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295" h="93921">
                  <a:moveTo>
                    <a:pt x="0" y="93921"/>
                  </a:moveTo>
                  <a:lnTo>
                    <a:pt x="0" y="0"/>
                  </a:lnTo>
                  <a:lnTo>
                    <a:pt x="14896" y="0"/>
                  </a:lnTo>
                  <a:lnTo>
                    <a:pt x="80959" y="55375"/>
                  </a:lnTo>
                  <a:cubicBezTo>
                    <a:pt x="83233" y="57194"/>
                    <a:pt x="85166" y="58900"/>
                    <a:pt x="86872" y="60605"/>
                  </a:cubicBezTo>
                  <a:cubicBezTo>
                    <a:pt x="88578" y="62311"/>
                    <a:pt x="90169" y="63903"/>
                    <a:pt x="91534" y="65609"/>
                  </a:cubicBezTo>
                  <a:cubicBezTo>
                    <a:pt x="91193" y="60378"/>
                    <a:pt x="90965" y="56626"/>
                    <a:pt x="90852" y="54465"/>
                  </a:cubicBezTo>
                  <a:cubicBezTo>
                    <a:pt x="90738" y="52305"/>
                    <a:pt x="90624" y="50599"/>
                    <a:pt x="90624" y="49349"/>
                  </a:cubicBezTo>
                  <a:lnTo>
                    <a:pt x="90624" y="0"/>
                  </a:lnTo>
                  <a:lnTo>
                    <a:pt x="110296" y="0"/>
                  </a:lnTo>
                  <a:lnTo>
                    <a:pt x="110296" y="93921"/>
                  </a:lnTo>
                  <a:lnTo>
                    <a:pt x="95400" y="93921"/>
                  </a:lnTo>
                  <a:lnTo>
                    <a:pt x="26607" y="35931"/>
                  </a:lnTo>
                  <a:cubicBezTo>
                    <a:pt x="24902" y="34453"/>
                    <a:pt x="23537" y="33089"/>
                    <a:pt x="22287" y="31951"/>
                  </a:cubicBezTo>
                  <a:cubicBezTo>
                    <a:pt x="21036" y="30814"/>
                    <a:pt x="19899" y="29564"/>
                    <a:pt x="18875" y="28313"/>
                  </a:cubicBezTo>
                  <a:cubicBezTo>
                    <a:pt x="19216" y="31156"/>
                    <a:pt x="19444" y="33998"/>
                    <a:pt x="19558" y="36500"/>
                  </a:cubicBezTo>
                  <a:cubicBezTo>
                    <a:pt x="19671" y="39001"/>
                    <a:pt x="19785" y="41275"/>
                    <a:pt x="19785" y="43208"/>
                  </a:cubicBezTo>
                  <a:lnTo>
                    <a:pt x="19785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61936CA-FA0A-D3BB-5359-47CB0BAEEE2D}"/>
                </a:ext>
              </a:extLst>
            </p:cNvPr>
            <p:cNvSpPr/>
            <p:nvPr/>
          </p:nvSpPr>
          <p:spPr>
            <a:xfrm>
              <a:off x="10816754" y="7733888"/>
              <a:ext cx="96991" cy="93921"/>
            </a:xfrm>
            <a:custGeom>
              <a:avLst/>
              <a:gdLst>
                <a:gd name="connsiteX0" fmla="*/ 0 w 96991"/>
                <a:gd name="connsiteY0" fmla="*/ 93921 h 93921"/>
                <a:gd name="connsiteX1" fmla="*/ 0 w 96991"/>
                <a:gd name="connsiteY1" fmla="*/ 0 h 93921"/>
                <a:gd name="connsiteX2" fmla="*/ 96082 w 96991"/>
                <a:gd name="connsiteY2" fmla="*/ 0 h 93921"/>
                <a:gd name="connsiteX3" fmla="*/ 96082 w 96991"/>
                <a:gd name="connsiteY3" fmla="*/ 16033 h 93921"/>
                <a:gd name="connsiteX4" fmla="*/ 21832 w 96991"/>
                <a:gd name="connsiteY4" fmla="*/ 16033 h 93921"/>
                <a:gd name="connsiteX5" fmla="*/ 21832 w 96991"/>
                <a:gd name="connsiteY5" fmla="*/ 36955 h 93921"/>
                <a:gd name="connsiteX6" fmla="*/ 65154 w 96991"/>
                <a:gd name="connsiteY6" fmla="*/ 36955 h 93921"/>
                <a:gd name="connsiteX7" fmla="*/ 65154 w 96991"/>
                <a:gd name="connsiteY7" fmla="*/ 52987 h 93921"/>
                <a:gd name="connsiteX8" fmla="*/ 21832 w 96991"/>
                <a:gd name="connsiteY8" fmla="*/ 52987 h 93921"/>
                <a:gd name="connsiteX9" fmla="*/ 21832 w 96991"/>
                <a:gd name="connsiteY9" fmla="*/ 76297 h 93921"/>
                <a:gd name="connsiteX10" fmla="*/ 96992 w 96991"/>
                <a:gd name="connsiteY10" fmla="*/ 76297 h 93921"/>
                <a:gd name="connsiteX11" fmla="*/ 96992 w 96991"/>
                <a:gd name="connsiteY11" fmla="*/ 93921 h 93921"/>
                <a:gd name="connsiteX12" fmla="*/ 0 w 96991"/>
                <a:gd name="connsiteY12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991" h="93921">
                  <a:moveTo>
                    <a:pt x="0" y="93921"/>
                  </a:moveTo>
                  <a:lnTo>
                    <a:pt x="0" y="0"/>
                  </a:lnTo>
                  <a:lnTo>
                    <a:pt x="96082" y="0"/>
                  </a:lnTo>
                  <a:lnTo>
                    <a:pt x="96082" y="16033"/>
                  </a:lnTo>
                  <a:lnTo>
                    <a:pt x="21832" y="16033"/>
                  </a:lnTo>
                  <a:lnTo>
                    <a:pt x="21832" y="36955"/>
                  </a:lnTo>
                  <a:lnTo>
                    <a:pt x="65154" y="36955"/>
                  </a:lnTo>
                  <a:lnTo>
                    <a:pt x="65154" y="52987"/>
                  </a:lnTo>
                  <a:lnTo>
                    <a:pt x="21832" y="52987"/>
                  </a:lnTo>
                  <a:lnTo>
                    <a:pt x="21832" y="76297"/>
                  </a:lnTo>
                  <a:lnTo>
                    <a:pt x="96992" y="76297"/>
                  </a:lnTo>
                  <a:lnTo>
                    <a:pt x="96992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E2437F-C1DB-C074-873A-B1BFA28D75F3}"/>
                </a:ext>
              </a:extLst>
            </p:cNvPr>
            <p:cNvSpPr/>
            <p:nvPr/>
          </p:nvSpPr>
          <p:spPr>
            <a:xfrm>
              <a:off x="10931598" y="7733888"/>
              <a:ext cx="120983" cy="93921"/>
            </a:xfrm>
            <a:custGeom>
              <a:avLst/>
              <a:gdLst>
                <a:gd name="connsiteX0" fmla="*/ 54238 w 120983"/>
                <a:gd name="connsiteY0" fmla="*/ 93921 h 93921"/>
                <a:gd name="connsiteX1" fmla="*/ 0 w 120983"/>
                <a:gd name="connsiteY1" fmla="*/ 0 h 93921"/>
                <a:gd name="connsiteX2" fmla="*/ 25015 w 120983"/>
                <a:gd name="connsiteY2" fmla="*/ 0 h 93921"/>
                <a:gd name="connsiteX3" fmla="*/ 62994 w 120983"/>
                <a:gd name="connsiteY3" fmla="*/ 67883 h 93921"/>
                <a:gd name="connsiteX4" fmla="*/ 99266 w 120983"/>
                <a:gd name="connsiteY4" fmla="*/ 0 h 93921"/>
                <a:gd name="connsiteX5" fmla="*/ 120984 w 120983"/>
                <a:gd name="connsiteY5" fmla="*/ 0 h 93921"/>
                <a:gd name="connsiteX6" fmla="*/ 69361 w 120983"/>
                <a:gd name="connsiteY6" fmla="*/ 93921 h 93921"/>
                <a:gd name="connsiteX7" fmla="*/ 54238 w 120983"/>
                <a:gd name="connsiteY7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983" h="93921">
                  <a:moveTo>
                    <a:pt x="54238" y="93921"/>
                  </a:moveTo>
                  <a:lnTo>
                    <a:pt x="0" y="0"/>
                  </a:lnTo>
                  <a:lnTo>
                    <a:pt x="25015" y="0"/>
                  </a:lnTo>
                  <a:lnTo>
                    <a:pt x="62994" y="67883"/>
                  </a:lnTo>
                  <a:lnTo>
                    <a:pt x="99266" y="0"/>
                  </a:lnTo>
                  <a:lnTo>
                    <a:pt x="120984" y="0"/>
                  </a:lnTo>
                  <a:lnTo>
                    <a:pt x="69361" y="93921"/>
                  </a:lnTo>
                  <a:lnTo>
                    <a:pt x="54238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AFC0C4A-1DFB-E2D5-75EC-9C06C6A8C1FA}"/>
                </a:ext>
              </a:extLst>
            </p:cNvPr>
            <p:cNvSpPr/>
            <p:nvPr/>
          </p:nvSpPr>
          <p:spPr>
            <a:xfrm>
              <a:off x="11078052" y="7733888"/>
              <a:ext cx="96991" cy="93921"/>
            </a:xfrm>
            <a:custGeom>
              <a:avLst/>
              <a:gdLst>
                <a:gd name="connsiteX0" fmla="*/ 0 w 96991"/>
                <a:gd name="connsiteY0" fmla="*/ 93921 h 93921"/>
                <a:gd name="connsiteX1" fmla="*/ 0 w 96991"/>
                <a:gd name="connsiteY1" fmla="*/ 0 h 93921"/>
                <a:gd name="connsiteX2" fmla="*/ 96082 w 96991"/>
                <a:gd name="connsiteY2" fmla="*/ 0 h 93921"/>
                <a:gd name="connsiteX3" fmla="*/ 96082 w 96991"/>
                <a:gd name="connsiteY3" fmla="*/ 16033 h 93921"/>
                <a:gd name="connsiteX4" fmla="*/ 21832 w 96991"/>
                <a:gd name="connsiteY4" fmla="*/ 16033 h 93921"/>
                <a:gd name="connsiteX5" fmla="*/ 21832 w 96991"/>
                <a:gd name="connsiteY5" fmla="*/ 36955 h 93921"/>
                <a:gd name="connsiteX6" fmla="*/ 65154 w 96991"/>
                <a:gd name="connsiteY6" fmla="*/ 36955 h 93921"/>
                <a:gd name="connsiteX7" fmla="*/ 65154 w 96991"/>
                <a:gd name="connsiteY7" fmla="*/ 52987 h 93921"/>
                <a:gd name="connsiteX8" fmla="*/ 21832 w 96991"/>
                <a:gd name="connsiteY8" fmla="*/ 52987 h 93921"/>
                <a:gd name="connsiteX9" fmla="*/ 21832 w 96991"/>
                <a:gd name="connsiteY9" fmla="*/ 76297 h 93921"/>
                <a:gd name="connsiteX10" fmla="*/ 96992 w 96991"/>
                <a:gd name="connsiteY10" fmla="*/ 76297 h 93921"/>
                <a:gd name="connsiteX11" fmla="*/ 96992 w 96991"/>
                <a:gd name="connsiteY11" fmla="*/ 93921 h 93921"/>
                <a:gd name="connsiteX12" fmla="*/ 0 w 96991"/>
                <a:gd name="connsiteY12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991" h="93921">
                  <a:moveTo>
                    <a:pt x="0" y="93921"/>
                  </a:moveTo>
                  <a:lnTo>
                    <a:pt x="0" y="0"/>
                  </a:lnTo>
                  <a:lnTo>
                    <a:pt x="96082" y="0"/>
                  </a:lnTo>
                  <a:lnTo>
                    <a:pt x="96082" y="16033"/>
                  </a:lnTo>
                  <a:lnTo>
                    <a:pt x="21832" y="16033"/>
                  </a:lnTo>
                  <a:lnTo>
                    <a:pt x="21832" y="36955"/>
                  </a:lnTo>
                  <a:lnTo>
                    <a:pt x="65154" y="36955"/>
                  </a:lnTo>
                  <a:lnTo>
                    <a:pt x="65154" y="52987"/>
                  </a:lnTo>
                  <a:lnTo>
                    <a:pt x="21832" y="52987"/>
                  </a:lnTo>
                  <a:lnTo>
                    <a:pt x="21832" y="76297"/>
                  </a:lnTo>
                  <a:lnTo>
                    <a:pt x="96992" y="76297"/>
                  </a:lnTo>
                  <a:lnTo>
                    <a:pt x="96992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9D21F4E-6C90-72DA-3AFB-7E8C56E6C142}"/>
                </a:ext>
              </a:extLst>
            </p:cNvPr>
            <p:cNvSpPr/>
            <p:nvPr/>
          </p:nvSpPr>
          <p:spPr>
            <a:xfrm>
              <a:off x="11215296" y="7733888"/>
              <a:ext cx="111432" cy="93921"/>
            </a:xfrm>
            <a:custGeom>
              <a:avLst/>
              <a:gdLst>
                <a:gd name="connsiteX0" fmla="*/ 114 w 111432"/>
                <a:gd name="connsiteY0" fmla="*/ 93921 h 93921"/>
                <a:gd name="connsiteX1" fmla="*/ 114 w 111432"/>
                <a:gd name="connsiteY1" fmla="*/ 0 h 93921"/>
                <a:gd name="connsiteX2" fmla="*/ 80391 w 111432"/>
                <a:gd name="connsiteY2" fmla="*/ 0 h 93921"/>
                <a:gd name="connsiteX3" fmla="*/ 96651 w 111432"/>
                <a:gd name="connsiteY3" fmla="*/ 4321 h 93921"/>
                <a:gd name="connsiteX4" fmla="*/ 101654 w 111432"/>
                <a:gd name="connsiteY4" fmla="*/ 18193 h 93921"/>
                <a:gd name="connsiteX5" fmla="*/ 101654 w 111432"/>
                <a:gd name="connsiteY5" fmla="*/ 40252 h 93921"/>
                <a:gd name="connsiteX6" fmla="*/ 96651 w 111432"/>
                <a:gd name="connsiteY6" fmla="*/ 54124 h 93921"/>
                <a:gd name="connsiteX7" fmla="*/ 80391 w 111432"/>
                <a:gd name="connsiteY7" fmla="*/ 58445 h 93921"/>
                <a:gd name="connsiteX8" fmla="*/ 68110 w 111432"/>
                <a:gd name="connsiteY8" fmla="*/ 58445 h 93921"/>
                <a:gd name="connsiteX9" fmla="*/ 111433 w 111432"/>
                <a:gd name="connsiteY9" fmla="*/ 93921 h 93921"/>
                <a:gd name="connsiteX10" fmla="*/ 80050 w 111432"/>
                <a:gd name="connsiteY10" fmla="*/ 93921 h 93921"/>
                <a:gd name="connsiteX11" fmla="*/ 42185 w 111432"/>
                <a:gd name="connsiteY11" fmla="*/ 58445 h 93921"/>
                <a:gd name="connsiteX12" fmla="*/ 21491 w 111432"/>
                <a:gd name="connsiteY12" fmla="*/ 58445 h 93921"/>
                <a:gd name="connsiteX13" fmla="*/ 21491 w 111432"/>
                <a:gd name="connsiteY13" fmla="*/ 93921 h 93921"/>
                <a:gd name="connsiteX14" fmla="*/ 0 w 111432"/>
                <a:gd name="connsiteY14" fmla="*/ 93921 h 93921"/>
                <a:gd name="connsiteX15" fmla="*/ 70726 w 111432"/>
                <a:gd name="connsiteY15" fmla="*/ 16260 h 93921"/>
                <a:gd name="connsiteX16" fmla="*/ 21604 w 111432"/>
                <a:gd name="connsiteY16" fmla="*/ 16260 h 93921"/>
                <a:gd name="connsiteX17" fmla="*/ 21604 w 111432"/>
                <a:gd name="connsiteY17" fmla="*/ 42412 h 93921"/>
                <a:gd name="connsiteX18" fmla="*/ 70726 w 111432"/>
                <a:gd name="connsiteY18" fmla="*/ 42412 h 93921"/>
                <a:gd name="connsiteX19" fmla="*/ 78458 w 111432"/>
                <a:gd name="connsiteY19" fmla="*/ 40821 h 93921"/>
                <a:gd name="connsiteX20" fmla="*/ 80504 w 111432"/>
                <a:gd name="connsiteY20" fmla="*/ 35022 h 93921"/>
                <a:gd name="connsiteX21" fmla="*/ 80504 w 111432"/>
                <a:gd name="connsiteY21" fmla="*/ 23765 h 93921"/>
                <a:gd name="connsiteX22" fmla="*/ 78458 w 111432"/>
                <a:gd name="connsiteY22" fmla="*/ 18079 h 93921"/>
                <a:gd name="connsiteX23" fmla="*/ 70726 w 111432"/>
                <a:gd name="connsiteY23" fmla="*/ 16487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1432" h="93921">
                  <a:moveTo>
                    <a:pt x="114" y="93921"/>
                  </a:moveTo>
                  <a:lnTo>
                    <a:pt x="114" y="0"/>
                  </a:lnTo>
                  <a:lnTo>
                    <a:pt x="80391" y="0"/>
                  </a:lnTo>
                  <a:cubicBezTo>
                    <a:pt x="87895" y="0"/>
                    <a:pt x="93240" y="1478"/>
                    <a:pt x="96651" y="4321"/>
                  </a:cubicBezTo>
                  <a:cubicBezTo>
                    <a:pt x="100062" y="7163"/>
                    <a:pt x="101654" y="11825"/>
                    <a:pt x="101654" y="18193"/>
                  </a:cubicBezTo>
                  <a:lnTo>
                    <a:pt x="101654" y="40252"/>
                  </a:lnTo>
                  <a:cubicBezTo>
                    <a:pt x="101654" y="46620"/>
                    <a:pt x="99948" y="51168"/>
                    <a:pt x="96651" y="54124"/>
                  </a:cubicBezTo>
                  <a:cubicBezTo>
                    <a:pt x="93353" y="57081"/>
                    <a:pt x="87895" y="58445"/>
                    <a:pt x="80391" y="58445"/>
                  </a:cubicBezTo>
                  <a:lnTo>
                    <a:pt x="68110" y="58445"/>
                  </a:lnTo>
                  <a:lnTo>
                    <a:pt x="111433" y="93921"/>
                  </a:lnTo>
                  <a:lnTo>
                    <a:pt x="80050" y="93921"/>
                  </a:lnTo>
                  <a:lnTo>
                    <a:pt x="42185" y="58445"/>
                  </a:lnTo>
                  <a:lnTo>
                    <a:pt x="21491" y="58445"/>
                  </a:lnTo>
                  <a:lnTo>
                    <a:pt x="21491" y="93921"/>
                  </a:lnTo>
                  <a:lnTo>
                    <a:pt x="0" y="93921"/>
                  </a:lnTo>
                  <a:close/>
                  <a:moveTo>
                    <a:pt x="70726" y="16260"/>
                  </a:moveTo>
                  <a:lnTo>
                    <a:pt x="21604" y="16260"/>
                  </a:lnTo>
                  <a:lnTo>
                    <a:pt x="21604" y="42412"/>
                  </a:lnTo>
                  <a:lnTo>
                    <a:pt x="70726" y="42412"/>
                  </a:lnTo>
                  <a:cubicBezTo>
                    <a:pt x="74478" y="42412"/>
                    <a:pt x="77093" y="41844"/>
                    <a:pt x="78458" y="40821"/>
                  </a:cubicBezTo>
                  <a:cubicBezTo>
                    <a:pt x="79822" y="39797"/>
                    <a:pt x="80504" y="37750"/>
                    <a:pt x="80504" y="35022"/>
                  </a:cubicBezTo>
                  <a:lnTo>
                    <a:pt x="80504" y="23765"/>
                  </a:lnTo>
                  <a:cubicBezTo>
                    <a:pt x="80504" y="21036"/>
                    <a:pt x="79822" y="19103"/>
                    <a:pt x="78458" y="18079"/>
                  </a:cubicBezTo>
                  <a:cubicBezTo>
                    <a:pt x="77093" y="17056"/>
                    <a:pt x="74478" y="16487"/>
                    <a:pt x="70726" y="1648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0515AA4-D07B-D679-B6A6-3FBBBFF1009D}"/>
                </a:ext>
              </a:extLst>
            </p:cNvPr>
            <p:cNvSpPr/>
            <p:nvPr/>
          </p:nvSpPr>
          <p:spPr>
            <a:xfrm>
              <a:off x="11429747" y="7733888"/>
              <a:ext cx="102563" cy="94035"/>
            </a:xfrm>
            <a:custGeom>
              <a:avLst/>
              <a:gdLst>
                <a:gd name="connsiteX0" fmla="*/ 80732 w 102563"/>
                <a:gd name="connsiteY0" fmla="*/ 16829 h 94035"/>
                <a:gd name="connsiteX1" fmla="*/ 21832 w 102563"/>
                <a:gd name="connsiteY1" fmla="*/ 16829 h 94035"/>
                <a:gd name="connsiteX2" fmla="*/ 21832 w 102563"/>
                <a:gd name="connsiteY2" fmla="*/ 76297 h 94035"/>
                <a:gd name="connsiteX3" fmla="*/ 80732 w 102563"/>
                <a:gd name="connsiteY3" fmla="*/ 76297 h 94035"/>
                <a:gd name="connsiteX4" fmla="*/ 80732 w 102563"/>
                <a:gd name="connsiteY4" fmla="*/ 56171 h 94035"/>
                <a:gd name="connsiteX5" fmla="*/ 102563 w 102563"/>
                <a:gd name="connsiteY5" fmla="*/ 60719 h 94035"/>
                <a:gd name="connsiteX6" fmla="*/ 102563 w 102563"/>
                <a:gd name="connsiteY6" fmla="*/ 71862 h 94035"/>
                <a:gd name="connsiteX7" fmla="*/ 97674 w 102563"/>
                <a:gd name="connsiteY7" fmla="*/ 89373 h 94035"/>
                <a:gd name="connsiteX8" fmla="*/ 79254 w 102563"/>
                <a:gd name="connsiteY8" fmla="*/ 94035 h 94035"/>
                <a:gd name="connsiteX9" fmla="*/ 23196 w 102563"/>
                <a:gd name="connsiteY9" fmla="*/ 94035 h 94035"/>
                <a:gd name="connsiteX10" fmla="*/ 4776 w 102563"/>
                <a:gd name="connsiteY10" fmla="*/ 89373 h 94035"/>
                <a:gd name="connsiteX11" fmla="*/ 0 w 102563"/>
                <a:gd name="connsiteY11" fmla="*/ 71862 h 94035"/>
                <a:gd name="connsiteX12" fmla="*/ 0 w 102563"/>
                <a:gd name="connsiteY12" fmla="*/ 22173 h 94035"/>
                <a:gd name="connsiteX13" fmla="*/ 4776 w 102563"/>
                <a:gd name="connsiteY13" fmla="*/ 4662 h 94035"/>
                <a:gd name="connsiteX14" fmla="*/ 23196 w 102563"/>
                <a:gd name="connsiteY14" fmla="*/ 0 h 94035"/>
                <a:gd name="connsiteX15" fmla="*/ 79254 w 102563"/>
                <a:gd name="connsiteY15" fmla="*/ 0 h 94035"/>
                <a:gd name="connsiteX16" fmla="*/ 97674 w 102563"/>
                <a:gd name="connsiteY16" fmla="*/ 4662 h 94035"/>
                <a:gd name="connsiteX17" fmla="*/ 102563 w 102563"/>
                <a:gd name="connsiteY17" fmla="*/ 22173 h 94035"/>
                <a:gd name="connsiteX18" fmla="*/ 102563 w 102563"/>
                <a:gd name="connsiteY18" fmla="*/ 31042 h 94035"/>
                <a:gd name="connsiteX19" fmla="*/ 80732 w 102563"/>
                <a:gd name="connsiteY19" fmla="*/ 34453 h 94035"/>
                <a:gd name="connsiteX20" fmla="*/ 80732 w 102563"/>
                <a:gd name="connsiteY20" fmla="*/ 16715 h 94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2563" h="94035">
                  <a:moveTo>
                    <a:pt x="80732" y="16829"/>
                  </a:moveTo>
                  <a:lnTo>
                    <a:pt x="21832" y="16829"/>
                  </a:lnTo>
                  <a:lnTo>
                    <a:pt x="21832" y="76297"/>
                  </a:lnTo>
                  <a:lnTo>
                    <a:pt x="80732" y="76297"/>
                  </a:lnTo>
                  <a:lnTo>
                    <a:pt x="80732" y="56171"/>
                  </a:lnTo>
                  <a:lnTo>
                    <a:pt x="102563" y="60719"/>
                  </a:lnTo>
                  <a:lnTo>
                    <a:pt x="102563" y="71862"/>
                  </a:lnTo>
                  <a:cubicBezTo>
                    <a:pt x="102563" y="80390"/>
                    <a:pt x="100972" y="86303"/>
                    <a:pt x="97674" y="89373"/>
                  </a:cubicBezTo>
                  <a:cubicBezTo>
                    <a:pt x="94377" y="92443"/>
                    <a:pt x="88350" y="94035"/>
                    <a:pt x="79254" y="94035"/>
                  </a:cubicBezTo>
                  <a:lnTo>
                    <a:pt x="23196" y="94035"/>
                  </a:lnTo>
                  <a:cubicBezTo>
                    <a:pt x="14100" y="94035"/>
                    <a:pt x="7959" y="92443"/>
                    <a:pt x="4776" y="89373"/>
                  </a:cubicBezTo>
                  <a:cubicBezTo>
                    <a:pt x="1592" y="86303"/>
                    <a:pt x="0" y="80390"/>
                    <a:pt x="0" y="71862"/>
                  </a:cubicBezTo>
                  <a:lnTo>
                    <a:pt x="0" y="22173"/>
                  </a:lnTo>
                  <a:cubicBezTo>
                    <a:pt x="0" y="13645"/>
                    <a:pt x="1592" y="7846"/>
                    <a:pt x="4776" y="4662"/>
                  </a:cubicBezTo>
                  <a:cubicBezTo>
                    <a:pt x="7959" y="1478"/>
                    <a:pt x="14100" y="0"/>
                    <a:pt x="23196" y="0"/>
                  </a:cubicBezTo>
                  <a:lnTo>
                    <a:pt x="79254" y="0"/>
                  </a:lnTo>
                  <a:cubicBezTo>
                    <a:pt x="88350" y="0"/>
                    <a:pt x="94490" y="1592"/>
                    <a:pt x="97674" y="4662"/>
                  </a:cubicBezTo>
                  <a:cubicBezTo>
                    <a:pt x="100858" y="7732"/>
                    <a:pt x="102563" y="13645"/>
                    <a:pt x="102563" y="22173"/>
                  </a:cubicBezTo>
                  <a:lnTo>
                    <a:pt x="102563" y="31042"/>
                  </a:lnTo>
                  <a:lnTo>
                    <a:pt x="80732" y="34453"/>
                  </a:lnTo>
                  <a:lnTo>
                    <a:pt x="80732" y="1671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0E551A4-9EA5-5FBB-27FF-54D252DF1B13}"/>
                </a:ext>
              </a:extLst>
            </p:cNvPr>
            <p:cNvSpPr/>
            <p:nvPr/>
          </p:nvSpPr>
          <p:spPr>
            <a:xfrm>
              <a:off x="11575406" y="7733888"/>
              <a:ext cx="115526" cy="93807"/>
            </a:xfrm>
            <a:custGeom>
              <a:avLst/>
              <a:gdLst>
                <a:gd name="connsiteX0" fmla="*/ 0 w 115526"/>
                <a:gd name="connsiteY0" fmla="*/ 22173 h 93807"/>
                <a:gd name="connsiteX1" fmla="*/ 4776 w 115526"/>
                <a:gd name="connsiteY1" fmla="*/ 4662 h 93807"/>
                <a:gd name="connsiteX2" fmla="*/ 23196 w 115526"/>
                <a:gd name="connsiteY2" fmla="*/ 0 h 93807"/>
                <a:gd name="connsiteX3" fmla="*/ 92330 w 115526"/>
                <a:gd name="connsiteY3" fmla="*/ 0 h 93807"/>
                <a:gd name="connsiteX4" fmla="*/ 110750 w 115526"/>
                <a:gd name="connsiteY4" fmla="*/ 4662 h 93807"/>
                <a:gd name="connsiteX5" fmla="*/ 115526 w 115526"/>
                <a:gd name="connsiteY5" fmla="*/ 22173 h 93807"/>
                <a:gd name="connsiteX6" fmla="*/ 115526 w 115526"/>
                <a:gd name="connsiteY6" fmla="*/ 71635 h 93807"/>
                <a:gd name="connsiteX7" fmla="*/ 110750 w 115526"/>
                <a:gd name="connsiteY7" fmla="*/ 89146 h 93807"/>
                <a:gd name="connsiteX8" fmla="*/ 92330 w 115526"/>
                <a:gd name="connsiteY8" fmla="*/ 93808 h 93807"/>
                <a:gd name="connsiteX9" fmla="*/ 23196 w 115526"/>
                <a:gd name="connsiteY9" fmla="*/ 93808 h 93807"/>
                <a:gd name="connsiteX10" fmla="*/ 4776 w 115526"/>
                <a:gd name="connsiteY10" fmla="*/ 89146 h 93807"/>
                <a:gd name="connsiteX11" fmla="*/ 0 w 115526"/>
                <a:gd name="connsiteY11" fmla="*/ 71635 h 93807"/>
                <a:gd name="connsiteX12" fmla="*/ 0 w 115526"/>
                <a:gd name="connsiteY12" fmla="*/ 22173 h 93807"/>
                <a:gd name="connsiteX13" fmla="*/ 21832 w 115526"/>
                <a:gd name="connsiteY13" fmla="*/ 76183 h 93807"/>
                <a:gd name="connsiteX14" fmla="*/ 93922 w 115526"/>
                <a:gd name="connsiteY14" fmla="*/ 76183 h 93807"/>
                <a:gd name="connsiteX15" fmla="*/ 93922 w 115526"/>
                <a:gd name="connsiteY15" fmla="*/ 16829 h 93807"/>
                <a:gd name="connsiteX16" fmla="*/ 21832 w 115526"/>
                <a:gd name="connsiteY16" fmla="*/ 16829 h 93807"/>
                <a:gd name="connsiteX17" fmla="*/ 21832 w 115526"/>
                <a:gd name="connsiteY17" fmla="*/ 76297 h 9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5526" h="93807">
                  <a:moveTo>
                    <a:pt x="0" y="22173"/>
                  </a:moveTo>
                  <a:cubicBezTo>
                    <a:pt x="0" y="13645"/>
                    <a:pt x="1592" y="7846"/>
                    <a:pt x="4776" y="4662"/>
                  </a:cubicBezTo>
                  <a:cubicBezTo>
                    <a:pt x="7959" y="1478"/>
                    <a:pt x="14100" y="0"/>
                    <a:pt x="23196" y="0"/>
                  </a:cubicBezTo>
                  <a:lnTo>
                    <a:pt x="92330" y="0"/>
                  </a:lnTo>
                  <a:cubicBezTo>
                    <a:pt x="101426" y="0"/>
                    <a:pt x="107567" y="1592"/>
                    <a:pt x="110750" y="4662"/>
                  </a:cubicBezTo>
                  <a:cubicBezTo>
                    <a:pt x="113934" y="7732"/>
                    <a:pt x="115526" y="13645"/>
                    <a:pt x="115526" y="22173"/>
                  </a:cubicBezTo>
                  <a:lnTo>
                    <a:pt x="115526" y="71635"/>
                  </a:lnTo>
                  <a:cubicBezTo>
                    <a:pt x="115526" y="80163"/>
                    <a:pt x="113934" y="86076"/>
                    <a:pt x="110750" y="89146"/>
                  </a:cubicBezTo>
                  <a:cubicBezTo>
                    <a:pt x="107567" y="92216"/>
                    <a:pt x="101426" y="93808"/>
                    <a:pt x="92330" y="93808"/>
                  </a:cubicBezTo>
                  <a:lnTo>
                    <a:pt x="23196" y="93808"/>
                  </a:lnTo>
                  <a:cubicBezTo>
                    <a:pt x="14100" y="93808"/>
                    <a:pt x="7959" y="92216"/>
                    <a:pt x="4776" y="89146"/>
                  </a:cubicBezTo>
                  <a:cubicBezTo>
                    <a:pt x="1592" y="86076"/>
                    <a:pt x="0" y="80163"/>
                    <a:pt x="0" y="71635"/>
                  </a:cubicBezTo>
                  <a:lnTo>
                    <a:pt x="0" y="22173"/>
                  </a:lnTo>
                  <a:close/>
                  <a:moveTo>
                    <a:pt x="21832" y="76183"/>
                  </a:moveTo>
                  <a:lnTo>
                    <a:pt x="93922" y="76183"/>
                  </a:lnTo>
                  <a:lnTo>
                    <a:pt x="93922" y="16829"/>
                  </a:lnTo>
                  <a:lnTo>
                    <a:pt x="21832" y="16829"/>
                  </a:lnTo>
                  <a:lnTo>
                    <a:pt x="21832" y="7629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5550A8-C4F0-AF47-0BC6-DA8F98A991E7}"/>
                </a:ext>
              </a:extLst>
            </p:cNvPr>
            <p:cNvSpPr/>
            <p:nvPr/>
          </p:nvSpPr>
          <p:spPr>
            <a:xfrm>
              <a:off x="11736869" y="7733888"/>
              <a:ext cx="122575" cy="93921"/>
            </a:xfrm>
            <a:custGeom>
              <a:avLst/>
              <a:gdLst>
                <a:gd name="connsiteX0" fmla="*/ 0 w 122575"/>
                <a:gd name="connsiteY0" fmla="*/ 93921 h 93921"/>
                <a:gd name="connsiteX1" fmla="*/ 0 w 122575"/>
                <a:gd name="connsiteY1" fmla="*/ 0 h 93921"/>
                <a:gd name="connsiteX2" fmla="*/ 17625 w 122575"/>
                <a:gd name="connsiteY2" fmla="*/ 0 h 93921"/>
                <a:gd name="connsiteX3" fmla="*/ 61857 w 122575"/>
                <a:gd name="connsiteY3" fmla="*/ 56739 h 93921"/>
                <a:gd name="connsiteX4" fmla="*/ 105065 w 122575"/>
                <a:gd name="connsiteY4" fmla="*/ 0 h 93921"/>
                <a:gd name="connsiteX5" fmla="*/ 122576 w 122575"/>
                <a:gd name="connsiteY5" fmla="*/ 0 h 93921"/>
                <a:gd name="connsiteX6" fmla="*/ 122576 w 122575"/>
                <a:gd name="connsiteY6" fmla="*/ 93921 h 93921"/>
                <a:gd name="connsiteX7" fmla="*/ 102336 w 122575"/>
                <a:gd name="connsiteY7" fmla="*/ 93921 h 93921"/>
                <a:gd name="connsiteX8" fmla="*/ 102336 w 122575"/>
                <a:gd name="connsiteY8" fmla="*/ 35931 h 93921"/>
                <a:gd name="connsiteX9" fmla="*/ 102564 w 122575"/>
                <a:gd name="connsiteY9" fmla="*/ 31610 h 93921"/>
                <a:gd name="connsiteX10" fmla="*/ 103132 w 122575"/>
                <a:gd name="connsiteY10" fmla="*/ 25811 h 93921"/>
                <a:gd name="connsiteX11" fmla="*/ 100062 w 122575"/>
                <a:gd name="connsiteY11" fmla="*/ 31838 h 93921"/>
                <a:gd name="connsiteX12" fmla="*/ 97674 w 122575"/>
                <a:gd name="connsiteY12" fmla="*/ 35704 h 93921"/>
                <a:gd name="connsiteX13" fmla="*/ 62425 w 122575"/>
                <a:gd name="connsiteY13" fmla="*/ 82551 h 93921"/>
                <a:gd name="connsiteX14" fmla="*/ 58104 w 122575"/>
                <a:gd name="connsiteY14" fmla="*/ 82551 h 93921"/>
                <a:gd name="connsiteX15" fmla="*/ 22741 w 122575"/>
                <a:gd name="connsiteY15" fmla="*/ 35476 h 93921"/>
                <a:gd name="connsiteX16" fmla="*/ 19444 w 122575"/>
                <a:gd name="connsiteY16" fmla="*/ 30473 h 93921"/>
                <a:gd name="connsiteX17" fmla="*/ 17170 w 122575"/>
                <a:gd name="connsiteY17" fmla="*/ 25925 h 93921"/>
                <a:gd name="connsiteX18" fmla="*/ 17625 w 122575"/>
                <a:gd name="connsiteY18" fmla="*/ 31269 h 93921"/>
                <a:gd name="connsiteX19" fmla="*/ 17738 w 122575"/>
                <a:gd name="connsiteY19" fmla="*/ 35931 h 93921"/>
                <a:gd name="connsiteX20" fmla="*/ 17738 w 122575"/>
                <a:gd name="connsiteY20" fmla="*/ 93921 h 93921"/>
                <a:gd name="connsiteX21" fmla="*/ 114 w 122575"/>
                <a:gd name="connsiteY21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2575" h="93921">
                  <a:moveTo>
                    <a:pt x="0" y="93921"/>
                  </a:moveTo>
                  <a:lnTo>
                    <a:pt x="0" y="0"/>
                  </a:lnTo>
                  <a:lnTo>
                    <a:pt x="17625" y="0"/>
                  </a:lnTo>
                  <a:lnTo>
                    <a:pt x="61857" y="56739"/>
                  </a:lnTo>
                  <a:lnTo>
                    <a:pt x="105065" y="0"/>
                  </a:lnTo>
                  <a:lnTo>
                    <a:pt x="122576" y="0"/>
                  </a:lnTo>
                  <a:lnTo>
                    <a:pt x="122576" y="93921"/>
                  </a:lnTo>
                  <a:lnTo>
                    <a:pt x="102336" y="93921"/>
                  </a:lnTo>
                  <a:lnTo>
                    <a:pt x="102336" y="35931"/>
                  </a:lnTo>
                  <a:cubicBezTo>
                    <a:pt x="102336" y="34794"/>
                    <a:pt x="102336" y="33430"/>
                    <a:pt x="102564" y="31610"/>
                  </a:cubicBezTo>
                  <a:cubicBezTo>
                    <a:pt x="102791" y="29791"/>
                    <a:pt x="102905" y="27972"/>
                    <a:pt x="103132" y="25811"/>
                  </a:cubicBezTo>
                  <a:cubicBezTo>
                    <a:pt x="101995" y="28199"/>
                    <a:pt x="100858" y="30246"/>
                    <a:pt x="100062" y="31838"/>
                  </a:cubicBezTo>
                  <a:cubicBezTo>
                    <a:pt x="99266" y="33430"/>
                    <a:pt x="98356" y="34680"/>
                    <a:pt x="97674" y="35704"/>
                  </a:cubicBezTo>
                  <a:lnTo>
                    <a:pt x="62425" y="82551"/>
                  </a:lnTo>
                  <a:lnTo>
                    <a:pt x="58104" y="82551"/>
                  </a:lnTo>
                  <a:lnTo>
                    <a:pt x="22741" y="35476"/>
                  </a:lnTo>
                  <a:cubicBezTo>
                    <a:pt x="21491" y="33657"/>
                    <a:pt x="20354" y="32065"/>
                    <a:pt x="19444" y="30473"/>
                  </a:cubicBezTo>
                  <a:cubicBezTo>
                    <a:pt x="18534" y="28881"/>
                    <a:pt x="17738" y="27403"/>
                    <a:pt x="17170" y="25925"/>
                  </a:cubicBezTo>
                  <a:cubicBezTo>
                    <a:pt x="17397" y="27858"/>
                    <a:pt x="17511" y="29677"/>
                    <a:pt x="17625" y="31269"/>
                  </a:cubicBezTo>
                  <a:cubicBezTo>
                    <a:pt x="17738" y="32861"/>
                    <a:pt x="17738" y="34453"/>
                    <a:pt x="17738" y="35931"/>
                  </a:cubicBezTo>
                  <a:lnTo>
                    <a:pt x="17738" y="93921"/>
                  </a:lnTo>
                  <a:lnTo>
                    <a:pt x="114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FE3ACB8-1BBC-6ED1-4EC8-8BC744B42286}"/>
                </a:ext>
              </a:extLst>
            </p:cNvPr>
            <p:cNvSpPr/>
            <p:nvPr/>
          </p:nvSpPr>
          <p:spPr>
            <a:xfrm>
              <a:off x="11905496" y="7733888"/>
              <a:ext cx="101540" cy="93921"/>
            </a:xfrm>
            <a:custGeom>
              <a:avLst/>
              <a:gdLst>
                <a:gd name="connsiteX0" fmla="*/ 0 w 101540"/>
                <a:gd name="connsiteY0" fmla="*/ 93921 h 93921"/>
                <a:gd name="connsiteX1" fmla="*/ 0 w 101540"/>
                <a:gd name="connsiteY1" fmla="*/ 0 h 93921"/>
                <a:gd name="connsiteX2" fmla="*/ 80277 w 101540"/>
                <a:gd name="connsiteY2" fmla="*/ 0 h 93921"/>
                <a:gd name="connsiteX3" fmla="*/ 96537 w 101540"/>
                <a:gd name="connsiteY3" fmla="*/ 4321 h 93921"/>
                <a:gd name="connsiteX4" fmla="*/ 101540 w 101540"/>
                <a:gd name="connsiteY4" fmla="*/ 18193 h 93921"/>
                <a:gd name="connsiteX5" fmla="*/ 101540 w 101540"/>
                <a:gd name="connsiteY5" fmla="*/ 39115 h 93921"/>
                <a:gd name="connsiteX6" fmla="*/ 96537 w 101540"/>
                <a:gd name="connsiteY6" fmla="*/ 52873 h 93921"/>
                <a:gd name="connsiteX7" fmla="*/ 80277 w 101540"/>
                <a:gd name="connsiteY7" fmla="*/ 57194 h 93921"/>
                <a:gd name="connsiteX8" fmla="*/ 21491 w 101540"/>
                <a:gd name="connsiteY8" fmla="*/ 57194 h 93921"/>
                <a:gd name="connsiteX9" fmla="*/ 21491 w 101540"/>
                <a:gd name="connsiteY9" fmla="*/ 93808 h 93921"/>
                <a:gd name="connsiteX10" fmla="*/ 0 w 101540"/>
                <a:gd name="connsiteY10" fmla="*/ 93808 h 93921"/>
                <a:gd name="connsiteX11" fmla="*/ 70612 w 101540"/>
                <a:gd name="connsiteY11" fmla="*/ 16260 h 93921"/>
                <a:gd name="connsiteX12" fmla="*/ 21491 w 101540"/>
                <a:gd name="connsiteY12" fmla="*/ 16260 h 93921"/>
                <a:gd name="connsiteX13" fmla="*/ 21491 w 101540"/>
                <a:gd name="connsiteY13" fmla="*/ 41162 h 93921"/>
                <a:gd name="connsiteX14" fmla="*/ 70612 w 101540"/>
                <a:gd name="connsiteY14" fmla="*/ 41162 h 93921"/>
                <a:gd name="connsiteX15" fmla="*/ 78344 w 101540"/>
                <a:gd name="connsiteY15" fmla="*/ 39570 h 93921"/>
                <a:gd name="connsiteX16" fmla="*/ 80391 w 101540"/>
                <a:gd name="connsiteY16" fmla="*/ 33771 h 93921"/>
                <a:gd name="connsiteX17" fmla="*/ 80391 w 101540"/>
                <a:gd name="connsiteY17" fmla="*/ 23765 h 93921"/>
                <a:gd name="connsiteX18" fmla="*/ 78344 w 101540"/>
                <a:gd name="connsiteY18" fmla="*/ 18079 h 93921"/>
                <a:gd name="connsiteX19" fmla="*/ 70612 w 101540"/>
                <a:gd name="connsiteY19" fmla="*/ 16487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540" h="93921">
                  <a:moveTo>
                    <a:pt x="0" y="93921"/>
                  </a:moveTo>
                  <a:lnTo>
                    <a:pt x="0" y="0"/>
                  </a:lnTo>
                  <a:lnTo>
                    <a:pt x="80277" y="0"/>
                  </a:lnTo>
                  <a:cubicBezTo>
                    <a:pt x="87782" y="0"/>
                    <a:pt x="93126" y="1478"/>
                    <a:pt x="96537" y="4321"/>
                  </a:cubicBezTo>
                  <a:cubicBezTo>
                    <a:pt x="99948" y="7163"/>
                    <a:pt x="101540" y="11825"/>
                    <a:pt x="101540" y="18193"/>
                  </a:cubicBezTo>
                  <a:lnTo>
                    <a:pt x="101540" y="39115"/>
                  </a:lnTo>
                  <a:cubicBezTo>
                    <a:pt x="101540" y="45483"/>
                    <a:pt x="99835" y="50031"/>
                    <a:pt x="96537" y="52873"/>
                  </a:cubicBezTo>
                  <a:cubicBezTo>
                    <a:pt x="93240" y="55716"/>
                    <a:pt x="87782" y="57194"/>
                    <a:pt x="80277" y="57194"/>
                  </a:cubicBezTo>
                  <a:lnTo>
                    <a:pt x="21491" y="57194"/>
                  </a:lnTo>
                  <a:lnTo>
                    <a:pt x="21491" y="93808"/>
                  </a:lnTo>
                  <a:lnTo>
                    <a:pt x="0" y="93808"/>
                  </a:lnTo>
                  <a:close/>
                  <a:moveTo>
                    <a:pt x="70612" y="16260"/>
                  </a:moveTo>
                  <a:lnTo>
                    <a:pt x="21491" y="16260"/>
                  </a:lnTo>
                  <a:lnTo>
                    <a:pt x="21491" y="41162"/>
                  </a:lnTo>
                  <a:lnTo>
                    <a:pt x="70612" y="41162"/>
                  </a:lnTo>
                  <a:cubicBezTo>
                    <a:pt x="74364" y="41162"/>
                    <a:pt x="76980" y="40593"/>
                    <a:pt x="78344" y="39570"/>
                  </a:cubicBezTo>
                  <a:cubicBezTo>
                    <a:pt x="79708" y="38546"/>
                    <a:pt x="80391" y="36500"/>
                    <a:pt x="80391" y="33771"/>
                  </a:cubicBezTo>
                  <a:lnTo>
                    <a:pt x="80391" y="23765"/>
                  </a:lnTo>
                  <a:cubicBezTo>
                    <a:pt x="80391" y="21036"/>
                    <a:pt x="79708" y="19103"/>
                    <a:pt x="78344" y="18079"/>
                  </a:cubicBezTo>
                  <a:cubicBezTo>
                    <a:pt x="76980" y="17056"/>
                    <a:pt x="74364" y="16487"/>
                    <a:pt x="70612" y="1648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4E20235-3E24-EE7F-D933-8D78BEE16082}"/>
                </a:ext>
              </a:extLst>
            </p:cNvPr>
            <p:cNvSpPr/>
            <p:nvPr/>
          </p:nvSpPr>
          <p:spPr>
            <a:xfrm>
              <a:off x="12040580" y="7733888"/>
              <a:ext cx="111432" cy="93921"/>
            </a:xfrm>
            <a:custGeom>
              <a:avLst/>
              <a:gdLst>
                <a:gd name="connsiteX0" fmla="*/ 114 w 111432"/>
                <a:gd name="connsiteY0" fmla="*/ 93921 h 93921"/>
                <a:gd name="connsiteX1" fmla="*/ 114 w 111432"/>
                <a:gd name="connsiteY1" fmla="*/ 0 h 93921"/>
                <a:gd name="connsiteX2" fmla="*/ 80391 w 111432"/>
                <a:gd name="connsiteY2" fmla="*/ 0 h 93921"/>
                <a:gd name="connsiteX3" fmla="*/ 96651 w 111432"/>
                <a:gd name="connsiteY3" fmla="*/ 4321 h 93921"/>
                <a:gd name="connsiteX4" fmla="*/ 101654 w 111432"/>
                <a:gd name="connsiteY4" fmla="*/ 18193 h 93921"/>
                <a:gd name="connsiteX5" fmla="*/ 101654 w 111432"/>
                <a:gd name="connsiteY5" fmla="*/ 40252 h 93921"/>
                <a:gd name="connsiteX6" fmla="*/ 96651 w 111432"/>
                <a:gd name="connsiteY6" fmla="*/ 54124 h 93921"/>
                <a:gd name="connsiteX7" fmla="*/ 80391 w 111432"/>
                <a:gd name="connsiteY7" fmla="*/ 58445 h 93921"/>
                <a:gd name="connsiteX8" fmla="*/ 68110 w 111432"/>
                <a:gd name="connsiteY8" fmla="*/ 58445 h 93921"/>
                <a:gd name="connsiteX9" fmla="*/ 111433 w 111432"/>
                <a:gd name="connsiteY9" fmla="*/ 93921 h 93921"/>
                <a:gd name="connsiteX10" fmla="*/ 80049 w 111432"/>
                <a:gd name="connsiteY10" fmla="*/ 93921 h 93921"/>
                <a:gd name="connsiteX11" fmla="*/ 42185 w 111432"/>
                <a:gd name="connsiteY11" fmla="*/ 58445 h 93921"/>
                <a:gd name="connsiteX12" fmla="*/ 21491 w 111432"/>
                <a:gd name="connsiteY12" fmla="*/ 58445 h 93921"/>
                <a:gd name="connsiteX13" fmla="*/ 21491 w 111432"/>
                <a:gd name="connsiteY13" fmla="*/ 93921 h 93921"/>
                <a:gd name="connsiteX14" fmla="*/ 0 w 111432"/>
                <a:gd name="connsiteY14" fmla="*/ 93921 h 93921"/>
                <a:gd name="connsiteX15" fmla="*/ 70726 w 111432"/>
                <a:gd name="connsiteY15" fmla="*/ 16260 h 93921"/>
                <a:gd name="connsiteX16" fmla="*/ 21604 w 111432"/>
                <a:gd name="connsiteY16" fmla="*/ 16260 h 93921"/>
                <a:gd name="connsiteX17" fmla="*/ 21604 w 111432"/>
                <a:gd name="connsiteY17" fmla="*/ 42412 h 93921"/>
                <a:gd name="connsiteX18" fmla="*/ 70726 w 111432"/>
                <a:gd name="connsiteY18" fmla="*/ 42412 h 93921"/>
                <a:gd name="connsiteX19" fmla="*/ 78458 w 111432"/>
                <a:gd name="connsiteY19" fmla="*/ 40821 h 93921"/>
                <a:gd name="connsiteX20" fmla="*/ 80504 w 111432"/>
                <a:gd name="connsiteY20" fmla="*/ 35022 h 93921"/>
                <a:gd name="connsiteX21" fmla="*/ 80504 w 111432"/>
                <a:gd name="connsiteY21" fmla="*/ 23765 h 93921"/>
                <a:gd name="connsiteX22" fmla="*/ 78458 w 111432"/>
                <a:gd name="connsiteY22" fmla="*/ 18079 h 93921"/>
                <a:gd name="connsiteX23" fmla="*/ 70726 w 111432"/>
                <a:gd name="connsiteY23" fmla="*/ 16487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1432" h="93921">
                  <a:moveTo>
                    <a:pt x="114" y="93921"/>
                  </a:moveTo>
                  <a:lnTo>
                    <a:pt x="114" y="0"/>
                  </a:lnTo>
                  <a:lnTo>
                    <a:pt x="80391" y="0"/>
                  </a:lnTo>
                  <a:cubicBezTo>
                    <a:pt x="87895" y="0"/>
                    <a:pt x="93240" y="1478"/>
                    <a:pt x="96651" y="4321"/>
                  </a:cubicBezTo>
                  <a:cubicBezTo>
                    <a:pt x="100062" y="7163"/>
                    <a:pt x="101654" y="11825"/>
                    <a:pt x="101654" y="18193"/>
                  </a:cubicBezTo>
                  <a:lnTo>
                    <a:pt x="101654" y="40252"/>
                  </a:lnTo>
                  <a:cubicBezTo>
                    <a:pt x="101654" y="46620"/>
                    <a:pt x="99948" y="51168"/>
                    <a:pt x="96651" y="54124"/>
                  </a:cubicBezTo>
                  <a:cubicBezTo>
                    <a:pt x="93353" y="57081"/>
                    <a:pt x="87895" y="58445"/>
                    <a:pt x="80391" y="58445"/>
                  </a:cubicBezTo>
                  <a:lnTo>
                    <a:pt x="68110" y="58445"/>
                  </a:lnTo>
                  <a:lnTo>
                    <a:pt x="111433" y="93921"/>
                  </a:lnTo>
                  <a:lnTo>
                    <a:pt x="80049" y="93921"/>
                  </a:lnTo>
                  <a:lnTo>
                    <a:pt x="42185" y="58445"/>
                  </a:lnTo>
                  <a:lnTo>
                    <a:pt x="21491" y="58445"/>
                  </a:lnTo>
                  <a:lnTo>
                    <a:pt x="21491" y="93921"/>
                  </a:lnTo>
                  <a:lnTo>
                    <a:pt x="0" y="93921"/>
                  </a:lnTo>
                  <a:close/>
                  <a:moveTo>
                    <a:pt x="70726" y="16260"/>
                  </a:moveTo>
                  <a:lnTo>
                    <a:pt x="21604" y="16260"/>
                  </a:lnTo>
                  <a:lnTo>
                    <a:pt x="21604" y="42412"/>
                  </a:lnTo>
                  <a:lnTo>
                    <a:pt x="70726" y="42412"/>
                  </a:lnTo>
                  <a:cubicBezTo>
                    <a:pt x="74478" y="42412"/>
                    <a:pt x="77093" y="41844"/>
                    <a:pt x="78458" y="40821"/>
                  </a:cubicBezTo>
                  <a:cubicBezTo>
                    <a:pt x="79822" y="39797"/>
                    <a:pt x="80504" y="37750"/>
                    <a:pt x="80504" y="35022"/>
                  </a:cubicBezTo>
                  <a:lnTo>
                    <a:pt x="80504" y="23765"/>
                  </a:lnTo>
                  <a:cubicBezTo>
                    <a:pt x="80504" y="21036"/>
                    <a:pt x="79822" y="19103"/>
                    <a:pt x="78458" y="18079"/>
                  </a:cubicBezTo>
                  <a:cubicBezTo>
                    <a:pt x="77093" y="17056"/>
                    <a:pt x="74478" y="16487"/>
                    <a:pt x="70726" y="1648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8EDB3EB-943D-19A9-0356-B5ED51CBC77B}"/>
                </a:ext>
              </a:extLst>
            </p:cNvPr>
            <p:cNvSpPr/>
            <p:nvPr/>
          </p:nvSpPr>
          <p:spPr>
            <a:xfrm>
              <a:off x="12184646" y="7733888"/>
              <a:ext cx="115526" cy="93807"/>
            </a:xfrm>
            <a:custGeom>
              <a:avLst/>
              <a:gdLst>
                <a:gd name="connsiteX0" fmla="*/ 0 w 115526"/>
                <a:gd name="connsiteY0" fmla="*/ 22173 h 93807"/>
                <a:gd name="connsiteX1" fmla="*/ 4776 w 115526"/>
                <a:gd name="connsiteY1" fmla="*/ 4662 h 93807"/>
                <a:gd name="connsiteX2" fmla="*/ 23196 w 115526"/>
                <a:gd name="connsiteY2" fmla="*/ 0 h 93807"/>
                <a:gd name="connsiteX3" fmla="*/ 92330 w 115526"/>
                <a:gd name="connsiteY3" fmla="*/ 0 h 93807"/>
                <a:gd name="connsiteX4" fmla="*/ 110750 w 115526"/>
                <a:gd name="connsiteY4" fmla="*/ 4662 h 93807"/>
                <a:gd name="connsiteX5" fmla="*/ 115526 w 115526"/>
                <a:gd name="connsiteY5" fmla="*/ 22173 h 93807"/>
                <a:gd name="connsiteX6" fmla="*/ 115526 w 115526"/>
                <a:gd name="connsiteY6" fmla="*/ 71635 h 93807"/>
                <a:gd name="connsiteX7" fmla="*/ 110750 w 115526"/>
                <a:gd name="connsiteY7" fmla="*/ 89146 h 93807"/>
                <a:gd name="connsiteX8" fmla="*/ 92330 w 115526"/>
                <a:gd name="connsiteY8" fmla="*/ 93808 h 93807"/>
                <a:gd name="connsiteX9" fmla="*/ 23196 w 115526"/>
                <a:gd name="connsiteY9" fmla="*/ 93808 h 93807"/>
                <a:gd name="connsiteX10" fmla="*/ 4776 w 115526"/>
                <a:gd name="connsiteY10" fmla="*/ 89146 h 93807"/>
                <a:gd name="connsiteX11" fmla="*/ 0 w 115526"/>
                <a:gd name="connsiteY11" fmla="*/ 71635 h 93807"/>
                <a:gd name="connsiteX12" fmla="*/ 0 w 115526"/>
                <a:gd name="connsiteY12" fmla="*/ 22173 h 93807"/>
                <a:gd name="connsiteX13" fmla="*/ 21832 w 115526"/>
                <a:gd name="connsiteY13" fmla="*/ 76183 h 93807"/>
                <a:gd name="connsiteX14" fmla="*/ 93922 w 115526"/>
                <a:gd name="connsiteY14" fmla="*/ 76183 h 93807"/>
                <a:gd name="connsiteX15" fmla="*/ 93922 w 115526"/>
                <a:gd name="connsiteY15" fmla="*/ 16829 h 93807"/>
                <a:gd name="connsiteX16" fmla="*/ 21832 w 115526"/>
                <a:gd name="connsiteY16" fmla="*/ 16829 h 93807"/>
                <a:gd name="connsiteX17" fmla="*/ 21832 w 115526"/>
                <a:gd name="connsiteY17" fmla="*/ 76297 h 9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5526" h="93807">
                  <a:moveTo>
                    <a:pt x="0" y="22173"/>
                  </a:moveTo>
                  <a:cubicBezTo>
                    <a:pt x="0" y="13645"/>
                    <a:pt x="1592" y="7846"/>
                    <a:pt x="4776" y="4662"/>
                  </a:cubicBezTo>
                  <a:cubicBezTo>
                    <a:pt x="7959" y="1478"/>
                    <a:pt x="14100" y="0"/>
                    <a:pt x="23196" y="0"/>
                  </a:cubicBezTo>
                  <a:lnTo>
                    <a:pt x="92330" y="0"/>
                  </a:lnTo>
                  <a:cubicBezTo>
                    <a:pt x="101426" y="0"/>
                    <a:pt x="107566" y="1592"/>
                    <a:pt x="110750" y="4662"/>
                  </a:cubicBezTo>
                  <a:cubicBezTo>
                    <a:pt x="113934" y="7732"/>
                    <a:pt x="115526" y="13645"/>
                    <a:pt x="115526" y="22173"/>
                  </a:cubicBezTo>
                  <a:lnTo>
                    <a:pt x="115526" y="71635"/>
                  </a:lnTo>
                  <a:cubicBezTo>
                    <a:pt x="115526" y="80163"/>
                    <a:pt x="113934" y="86076"/>
                    <a:pt x="110750" y="89146"/>
                  </a:cubicBezTo>
                  <a:cubicBezTo>
                    <a:pt x="107566" y="92216"/>
                    <a:pt x="101426" y="93808"/>
                    <a:pt x="92330" y="93808"/>
                  </a:cubicBezTo>
                  <a:lnTo>
                    <a:pt x="23196" y="93808"/>
                  </a:lnTo>
                  <a:cubicBezTo>
                    <a:pt x="14100" y="93808"/>
                    <a:pt x="7959" y="92216"/>
                    <a:pt x="4776" y="89146"/>
                  </a:cubicBezTo>
                  <a:cubicBezTo>
                    <a:pt x="1592" y="86076"/>
                    <a:pt x="0" y="80163"/>
                    <a:pt x="0" y="71635"/>
                  </a:cubicBezTo>
                  <a:lnTo>
                    <a:pt x="0" y="22173"/>
                  </a:lnTo>
                  <a:close/>
                  <a:moveTo>
                    <a:pt x="21832" y="76183"/>
                  </a:moveTo>
                  <a:lnTo>
                    <a:pt x="93922" y="76183"/>
                  </a:lnTo>
                  <a:lnTo>
                    <a:pt x="93922" y="16829"/>
                  </a:lnTo>
                  <a:lnTo>
                    <a:pt x="21832" y="16829"/>
                  </a:lnTo>
                  <a:lnTo>
                    <a:pt x="21832" y="7629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975F5B2-19A8-E848-1E04-35043DA6F5D6}"/>
                </a:ext>
              </a:extLst>
            </p:cNvPr>
            <p:cNvSpPr/>
            <p:nvPr/>
          </p:nvSpPr>
          <p:spPr>
            <a:xfrm>
              <a:off x="12346110" y="7733888"/>
              <a:ext cx="122575" cy="93921"/>
            </a:xfrm>
            <a:custGeom>
              <a:avLst/>
              <a:gdLst>
                <a:gd name="connsiteX0" fmla="*/ 0 w 122575"/>
                <a:gd name="connsiteY0" fmla="*/ 93921 h 93921"/>
                <a:gd name="connsiteX1" fmla="*/ 0 w 122575"/>
                <a:gd name="connsiteY1" fmla="*/ 0 h 93921"/>
                <a:gd name="connsiteX2" fmla="*/ 17625 w 122575"/>
                <a:gd name="connsiteY2" fmla="*/ 0 h 93921"/>
                <a:gd name="connsiteX3" fmla="*/ 61857 w 122575"/>
                <a:gd name="connsiteY3" fmla="*/ 56739 h 93921"/>
                <a:gd name="connsiteX4" fmla="*/ 105065 w 122575"/>
                <a:gd name="connsiteY4" fmla="*/ 0 h 93921"/>
                <a:gd name="connsiteX5" fmla="*/ 122576 w 122575"/>
                <a:gd name="connsiteY5" fmla="*/ 0 h 93921"/>
                <a:gd name="connsiteX6" fmla="*/ 122576 w 122575"/>
                <a:gd name="connsiteY6" fmla="*/ 93921 h 93921"/>
                <a:gd name="connsiteX7" fmla="*/ 102336 w 122575"/>
                <a:gd name="connsiteY7" fmla="*/ 93921 h 93921"/>
                <a:gd name="connsiteX8" fmla="*/ 102336 w 122575"/>
                <a:gd name="connsiteY8" fmla="*/ 35931 h 93921"/>
                <a:gd name="connsiteX9" fmla="*/ 102564 w 122575"/>
                <a:gd name="connsiteY9" fmla="*/ 31610 h 93921"/>
                <a:gd name="connsiteX10" fmla="*/ 103132 w 122575"/>
                <a:gd name="connsiteY10" fmla="*/ 25811 h 93921"/>
                <a:gd name="connsiteX11" fmla="*/ 100062 w 122575"/>
                <a:gd name="connsiteY11" fmla="*/ 31838 h 93921"/>
                <a:gd name="connsiteX12" fmla="*/ 97674 w 122575"/>
                <a:gd name="connsiteY12" fmla="*/ 35704 h 93921"/>
                <a:gd name="connsiteX13" fmla="*/ 62425 w 122575"/>
                <a:gd name="connsiteY13" fmla="*/ 82551 h 93921"/>
                <a:gd name="connsiteX14" fmla="*/ 58104 w 122575"/>
                <a:gd name="connsiteY14" fmla="*/ 82551 h 93921"/>
                <a:gd name="connsiteX15" fmla="*/ 22741 w 122575"/>
                <a:gd name="connsiteY15" fmla="*/ 35476 h 93921"/>
                <a:gd name="connsiteX16" fmla="*/ 19444 w 122575"/>
                <a:gd name="connsiteY16" fmla="*/ 30473 h 93921"/>
                <a:gd name="connsiteX17" fmla="*/ 17170 w 122575"/>
                <a:gd name="connsiteY17" fmla="*/ 25925 h 93921"/>
                <a:gd name="connsiteX18" fmla="*/ 17625 w 122575"/>
                <a:gd name="connsiteY18" fmla="*/ 31269 h 93921"/>
                <a:gd name="connsiteX19" fmla="*/ 17738 w 122575"/>
                <a:gd name="connsiteY19" fmla="*/ 35931 h 93921"/>
                <a:gd name="connsiteX20" fmla="*/ 17738 w 122575"/>
                <a:gd name="connsiteY20" fmla="*/ 93921 h 93921"/>
                <a:gd name="connsiteX21" fmla="*/ 114 w 122575"/>
                <a:gd name="connsiteY21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2575" h="93921">
                  <a:moveTo>
                    <a:pt x="0" y="93921"/>
                  </a:moveTo>
                  <a:lnTo>
                    <a:pt x="0" y="0"/>
                  </a:lnTo>
                  <a:lnTo>
                    <a:pt x="17625" y="0"/>
                  </a:lnTo>
                  <a:lnTo>
                    <a:pt x="61857" y="56739"/>
                  </a:lnTo>
                  <a:lnTo>
                    <a:pt x="105065" y="0"/>
                  </a:lnTo>
                  <a:lnTo>
                    <a:pt x="122576" y="0"/>
                  </a:lnTo>
                  <a:lnTo>
                    <a:pt x="122576" y="93921"/>
                  </a:lnTo>
                  <a:lnTo>
                    <a:pt x="102336" y="93921"/>
                  </a:lnTo>
                  <a:lnTo>
                    <a:pt x="102336" y="35931"/>
                  </a:lnTo>
                  <a:cubicBezTo>
                    <a:pt x="102336" y="34794"/>
                    <a:pt x="102336" y="33430"/>
                    <a:pt x="102564" y="31610"/>
                  </a:cubicBezTo>
                  <a:cubicBezTo>
                    <a:pt x="102791" y="29791"/>
                    <a:pt x="102905" y="27972"/>
                    <a:pt x="103132" y="25811"/>
                  </a:cubicBezTo>
                  <a:cubicBezTo>
                    <a:pt x="101995" y="28199"/>
                    <a:pt x="100858" y="30246"/>
                    <a:pt x="100062" y="31838"/>
                  </a:cubicBezTo>
                  <a:cubicBezTo>
                    <a:pt x="99266" y="33430"/>
                    <a:pt x="98356" y="34680"/>
                    <a:pt x="97674" y="35704"/>
                  </a:cubicBezTo>
                  <a:lnTo>
                    <a:pt x="62425" y="82551"/>
                  </a:lnTo>
                  <a:lnTo>
                    <a:pt x="58104" y="82551"/>
                  </a:lnTo>
                  <a:lnTo>
                    <a:pt x="22741" y="35476"/>
                  </a:lnTo>
                  <a:cubicBezTo>
                    <a:pt x="21491" y="33657"/>
                    <a:pt x="20354" y="32065"/>
                    <a:pt x="19444" y="30473"/>
                  </a:cubicBezTo>
                  <a:cubicBezTo>
                    <a:pt x="18534" y="28881"/>
                    <a:pt x="17738" y="27403"/>
                    <a:pt x="17170" y="25925"/>
                  </a:cubicBezTo>
                  <a:cubicBezTo>
                    <a:pt x="17397" y="27858"/>
                    <a:pt x="17511" y="29677"/>
                    <a:pt x="17625" y="31269"/>
                  </a:cubicBezTo>
                  <a:cubicBezTo>
                    <a:pt x="17738" y="32861"/>
                    <a:pt x="17738" y="34453"/>
                    <a:pt x="17738" y="35931"/>
                  </a:cubicBezTo>
                  <a:lnTo>
                    <a:pt x="17738" y="93921"/>
                  </a:lnTo>
                  <a:lnTo>
                    <a:pt x="114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325FD30-B73F-5FFD-4DC0-7EBFAA29513F}"/>
                </a:ext>
              </a:extLst>
            </p:cNvPr>
            <p:cNvSpPr/>
            <p:nvPr/>
          </p:nvSpPr>
          <p:spPr>
            <a:xfrm>
              <a:off x="12514737" y="7733888"/>
              <a:ext cx="21831" cy="93921"/>
            </a:xfrm>
            <a:custGeom>
              <a:avLst/>
              <a:gdLst>
                <a:gd name="connsiteX0" fmla="*/ 0 w 21831"/>
                <a:gd name="connsiteY0" fmla="*/ 93921 h 93921"/>
                <a:gd name="connsiteX1" fmla="*/ 0 w 21831"/>
                <a:gd name="connsiteY1" fmla="*/ 0 h 93921"/>
                <a:gd name="connsiteX2" fmla="*/ 21832 w 21831"/>
                <a:gd name="connsiteY2" fmla="*/ 0 h 93921"/>
                <a:gd name="connsiteX3" fmla="*/ 21832 w 21831"/>
                <a:gd name="connsiteY3" fmla="*/ 93921 h 93921"/>
                <a:gd name="connsiteX4" fmla="*/ 0 w 21831"/>
                <a:gd name="connsiteY4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1" h="93921">
                  <a:moveTo>
                    <a:pt x="0" y="93921"/>
                  </a:moveTo>
                  <a:lnTo>
                    <a:pt x="0" y="0"/>
                  </a:lnTo>
                  <a:lnTo>
                    <a:pt x="21832" y="0"/>
                  </a:lnTo>
                  <a:lnTo>
                    <a:pt x="21832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B3C6CE5-9EA1-1E1B-0B96-9C50EC0B61F0}"/>
                </a:ext>
              </a:extLst>
            </p:cNvPr>
            <p:cNvSpPr/>
            <p:nvPr/>
          </p:nvSpPr>
          <p:spPr>
            <a:xfrm>
              <a:off x="12581483" y="7734001"/>
              <a:ext cx="105065" cy="93693"/>
            </a:xfrm>
            <a:custGeom>
              <a:avLst/>
              <a:gdLst>
                <a:gd name="connsiteX0" fmla="*/ 84484 w 105065"/>
                <a:gd name="connsiteY0" fmla="*/ 16374 h 93693"/>
                <a:gd name="connsiteX1" fmla="*/ 22969 w 105065"/>
                <a:gd name="connsiteY1" fmla="*/ 16374 h 93693"/>
                <a:gd name="connsiteX2" fmla="*/ 22969 w 105065"/>
                <a:gd name="connsiteY2" fmla="*/ 36500 h 93693"/>
                <a:gd name="connsiteX3" fmla="*/ 81528 w 105065"/>
                <a:gd name="connsiteY3" fmla="*/ 36500 h 93693"/>
                <a:gd name="connsiteX4" fmla="*/ 100176 w 105065"/>
                <a:gd name="connsiteY4" fmla="*/ 41162 h 93693"/>
                <a:gd name="connsiteX5" fmla="*/ 105065 w 105065"/>
                <a:gd name="connsiteY5" fmla="*/ 58672 h 93693"/>
                <a:gd name="connsiteX6" fmla="*/ 105065 w 105065"/>
                <a:gd name="connsiteY6" fmla="*/ 71521 h 93693"/>
                <a:gd name="connsiteX7" fmla="*/ 100176 w 105065"/>
                <a:gd name="connsiteY7" fmla="*/ 89032 h 93693"/>
                <a:gd name="connsiteX8" fmla="*/ 81528 w 105065"/>
                <a:gd name="connsiteY8" fmla="*/ 93694 h 93693"/>
                <a:gd name="connsiteX9" fmla="*/ 23537 w 105065"/>
                <a:gd name="connsiteY9" fmla="*/ 93694 h 93693"/>
                <a:gd name="connsiteX10" fmla="*/ 4889 w 105065"/>
                <a:gd name="connsiteY10" fmla="*/ 89032 h 93693"/>
                <a:gd name="connsiteX11" fmla="*/ 0 w 105065"/>
                <a:gd name="connsiteY11" fmla="*/ 71521 h 93693"/>
                <a:gd name="connsiteX12" fmla="*/ 0 w 105065"/>
                <a:gd name="connsiteY12" fmla="*/ 68906 h 93693"/>
                <a:gd name="connsiteX13" fmla="*/ 19330 w 105065"/>
                <a:gd name="connsiteY13" fmla="*/ 64926 h 93693"/>
                <a:gd name="connsiteX14" fmla="*/ 19330 w 105065"/>
                <a:gd name="connsiteY14" fmla="*/ 76069 h 93693"/>
                <a:gd name="connsiteX15" fmla="*/ 85735 w 105065"/>
                <a:gd name="connsiteY15" fmla="*/ 76069 h 93693"/>
                <a:gd name="connsiteX16" fmla="*/ 85735 w 105065"/>
                <a:gd name="connsiteY16" fmla="*/ 54693 h 93693"/>
                <a:gd name="connsiteX17" fmla="*/ 27176 w 105065"/>
                <a:gd name="connsiteY17" fmla="*/ 54693 h 93693"/>
                <a:gd name="connsiteX18" fmla="*/ 8755 w 105065"/>
                <a:gd name="connsiteY18" fmla="*/ 50031 h 93693"/>
                <a:gd name="connsiteX19" fmla="*/ 3980 w 105065"/>
                <a:gd name="connsiteY19" fmla="*/ 32520 h 93693"/>
                <a:gd name="connsiteX20" fmla="*/ 3980 w 105065"/>
                <a:gd name="connsiteY20" fmla="*/ 22173 h 93693"/>
                <a:gd name="connsiteX21" fmla="*/ 8755 w 105065"/>
                <a:gd name="connsiteY21" fmla="*/ 4662 h 93693"/>
                <a:gd name="connsiteX22" fmla="*/ 27176 w 105065"/>
                <a:gd name="connsiteY22" fmla="*/ 0 h 93693"/>
                <a:gd name="connsiteX23" fmla="*/ 80504 w 105065"/>
                <a:gd name="connsiteY23" fmla="*/ 0 h 93693"/>
                <a:gd name="connsiteX24" fmla="*/ 98811 w 105065"/>
                <a:gd name="connsiteY24" fmla="*/ 4548 h 93693"/>
                <a:gd name="connsiteX25" fmla="*/ 103814 w 105065"/>
                <a:gd name="connsiteY25" fmla="*/ 20581 h 93693"/>
                <a:gd name="connsiteX26" fmla="*/ 103814 w 105065"/>
                <a:gd name="connsiteY26" fmla="*/ 22514 h 93693"/>
                <a:gd name="connsiteX27" fmla="*/ 84484 w 105065"/>
                <a:gd name="connsiteY27" fmla="*/ 27062 h 93693"/>
                <a:gd name="connsiteX28" fmla="*/ 84484 w 105065"/>
                <a:gd name="connsiteY28" fmla="*/ 16374 h 9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5065" h="93693">
                  <a:moveTo>
                    <a:pt x="84484" y="16374"/>
                  </a:moveTo>
                  <a:lnTo>
                    <a:pt x="22969" y="16374"/>
                  </a:lnTo>
                  <a:lnTo>
                    <a:pt x="22969" y="36500"/>
                  </a:lnTo>
                  <a:lnTo>
                    <a:pt x="81528" y="36500"/>
                  </a:lnTo>
                  <a:cubicBezTo>
                    <a:pt x="90738" y="36500"/>
                    <a:pt x="96878" y="38092"/>
                    <a:pt x="100176" y="41162"/>
                  </a:cubicBezTo>
                  <a:cubicBezTo>
                    <a:pt x="103473" y="44232"/>
                    <a:pt x="105065" y="50144"/>
                    <a:pt x="105065" y="58672"/>
                  </a:cubicBezTo>
                  <a:lnTo>
                    <a:pt x="105065" y="71521"/>
                  </a:lnTo>
                  <a:cubicBezTo>
                    <a:pt x="105065" y="80049"/>
                    <a:pt x="103473" y="85848"/>
                    <a:pt x="100176" y="89032"/>
                  </a:cubicBezTo>
                  <a:cubicBezTo>
                    <a:pt x="96878" y="92216"/>
                    <a:pt x="90738" y="93694"/>
                    <a:pt x="81528" y="93694"/>
                  </a:cubicBezTo>
                  <a:lnTo>
                    <a:pt x="23537" y="93694"/>
                  </a:lnTo>
                  <a:cubicBezTo>
                    <a:pt x="14327" y="93694"/>
                    <a:pt x="8187" y="92102"/>
                    <a:pt x="4889" y="89032"/>
                  </a:cubicBezTo>
                  <a:cubicBezTo>
                    <a:pt x="1592" y="85962"/>
                    <a:pt x="0" y="80049"/>
                    <a:pt x="0" y="71521"/>
                  </a:cubicBezTo>
                  <a:lnTo>
                    <a:pt x="0" y="68906"/>
                  </a:lnTo>
                  <a:lnTo>
                    <a:pt x="19330" y="64926"/>
                  </a:lnTo>
                  <a:lnTo>
                    <a:pt x="19330" y="76069"/>
                  </a:lnTo>
                  <a:lnTo>
                    <a:pt x="85735" y="76069"/>
                  </a:lnTo>
                  <a:lnTo>
                    <a:pt x="85735" y="54693"/>
                  </a:lnTo>
                  <a:lnTo>
                    <a:pt x="27176" y="54693"/>
                  </a:lnTo>
                  <a:cubicBezTo>
                    <a:pt x="18080" y="54693"/>
                    <a:pt x="11939" y="53101"/>
                    <a:pt x="8755" y="50031"/>
                  </a:cubicBezTo>
                  <a:cubicBezTo>
                    <a:pt x="5572" y="46961"/>
                    <a:pt x="3980" y="41048"/>
                    <a:pt x="3980" y="32520"/>
                  </a:cubicBezTo>
                  <a:lnTo>
                    <a:pt x="3980" y="22173"/>
                  </a:lnTo>
                  <a:cubicBezTo>
                    <a:pt x="3980" y="13645"/>
                    <a:pt x="5572" y="7846"/>
                    <a:pt x="8755" y="4662"/>
                  </a:cubicBezTo>
                  <a:cubicBezTo>
                    <a:pt x="11939" y="1478"/>
                    <a:pt x="18080" y="0"/>
                    <a:pt x="27176" y="0"/>
                  </a:cubicBezTo>
                  <a:lnTo>
                    <a:pt x="80504" y="0"/>
                  </a:lnTo>
                  <a:cubicBezTo>
                    <a:pt x="89374" y="0"/>
                    <a:pt x="95400" y="1478"/>
                    <a:pt x="98811" y="4548"/>
                  </a:cubicBezTo>
                  <a:cubicBezTo>
                    <a:pt x="102222" y="7618"/>
                    <a:pt x="103814" y="12963"/>
                    <a:pt x="103814" y="20581"/>
                  </a:cubicBezTo>
                  <a:lnTo>
                    <a:pt x="103814" y="22514"/>
                  </a:lnTo>
                  <a:lnTo>
                    <a:pt x="84484" y="27062"/>
                  </a:lnTo>
                  <a:lnTo>
                    <a:pt x="84484" y="1637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CF1EFF1-27EC-2E2D-558D-60F5B1F00754}"/>
                </a:ext>
              </a:extLst>
            </p:cNvPr>
            <p:cNvSpPr/>
            <p:nvPr/>
          </p:nvSpPr>
          <p:spPr>
            <a:xfrm>
              <a:off x="12731803" y="7733888"/>
              <a:ext cx="21831" cy="93921"/>
            </a:xfrm>
            <a:custGeom>
              <a:avLst/>
              <a:gdLst>
                <a:gd name="connsiteX0" fmla="*/ 0 w 21831"/>
                <a:gd name="connsiteY0" fmla="*/ 93921 h 93921"/>
                <a:gd name="connsiteX1" fmla="*/ 0 w 21831"/>
                <a:gd name="connsiteY1" fmla="*/ 0 h 93921"/>
                <a:gd name="connsiteX2" fmla="*/ 21832 w 21831"/>
                <a:gd name="connsiteY2" fmla="*/ 0 h 93921"/>
                <a:gd name="connsiteX3" fmla="*/ 21832 w 21831"/>
                <a:gd name="connsiteY3" fmla="*/ 93921 h 93921"/>
                <a:gd name="connsiteX4" fmla="*/ 0 w 21831"/>
                <a:gd name="connsiteY4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1" h="93921">
                  <a:moveTo>
                    <a:pt x="0" y="93921"/>
                  </a:moveTo>
                  <a:lnTo>
                    <a:pt x="0" y="0"/>
                  </a:lnTo>
                  <a:lnTo>
                    <a:pt x="21832" y="0"/>
                  </a:lnTo>
                  <a:lnTo>
                    <a:pt x="21832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3D137A1-6542-5AEF-5777-5AABEA6EB346}"/>
                </a:ext>
              </a:extLst>
            </p:cNvPr>
            <p:cNvSpPr/>
            <p:nvPr/>
          </p:nvSpPr>
          <p:spPr>
            <a:xfrm>
              <a:off x="12801392" y="7733888"/>
              <a:ext cx="110295" cy="93921"/>
            </a:xfrm>
            <a:custGeom>
              <a:avLst/>
              <a:gdLst>
                <a:gd name="connsiteX0" fmla="*/ 0 w 110295"/>
                <a:gd name="connsiteY0" fmla="*/ 93921 h 93921"/>
                <a:gd name="connsiteX1" fmla="*/ 0 w 110295"/>
                <a:gd name="connsiteY1" fmla="*/ 0 h 93921"/>
                <a:gd name="connsiteX2" fmla="*/ 14896 w 110295"/>
                <a:gd name="connsiteY2" fmla="*/ 0 h 93921"/>
                <a:gd name="connsiteX3" fmla="*/ 80959 w 110295"/>
                <a:gd name="connsiteY3" fmla="*/ 55375 h 93921"/>
                <a:gd name="connsiteX4" fmla="*/ 86872 w 110295"/>
                <a:gd name="connsiteY4" fmla="*/ 60605 h 93921"/>
                <a:gd name="connsiteX5" fmla="*/ 91534 w 110295"/>
                <a:gd name="connsiteY5" fmla="*/ 65609 h 93921"/>
                <a:gd name="connsiteX6" fmla="*/ 90852 w 110295"/>
                <a:gd name="connsiteY6" fmla="*/ 54465 h 93921"/>
                <a:gd name="connsiteX7" fmla="*/ 90624 w 110295"/>
                <a:gd name="connsiteY7" fmla="*/ 49349 h 93921"/>
                <a:gd name="connsiteX8" fmla="*/ 90624 w 110295"/>
                <a:gd name="connsiteY8" fmla="*/ 0 h 93921"/>
                <a:gd name="connsiteX9" fmla="*/ 110296 w 110295"/>
                <a:gd name="connsiteY9" fmla="*/ 0 h 93921"/>
                <a:gd name="connsiteX10" fmla="*/ 110296 w 110295"/>
                <a:gd name="connsiteY10" fmla="*/ 93921 h 93921"/>
                <a:gd name="connsiteX11" fmla="*/ 95400 w 110295"/>
                <a:gd name="connsiteY11" fmla="*/ 93921 h 93921"/>
                <a:gd name="connsiteX12" fmla="*/ 26494 w 110295"/>
                <a:gd name="connsiteY12" fmla="*/ 35931 h 93921"/>
                <a:gd name="connsiteX13" fmla="*/ 22173 w 110295"/>
                <a:gd name="connsiteY13" fmla="*/ 31951 h 93921"/>
                <a:gd name="connsiteX14" fmla="*/ 18762 w 110295"/>
                <a:gd name="connsiteY14" fmla="*/ 28313 h 93921"/>
                <a:gd name="connsiteX15" fmla="*/ 19444 w 110295"/>
                <a:gd name="connsiteY15" fmla="*/ 36500 h 93921"/>
                <a:gd name="connsiteX16" fmla="*/ 19671 w 110295"/>
                <a:gd name="connsiteY16" fmla="*/ 43208 h 93921"/>
                <a:gd name="connsiteX17" fmla="*/ 19671 w 110295"/>
                <a:gd name="connsiteY17" fmla="*/ 93921 h 93921"/>
                <a:gd name="connsiteX18" fmla="*/ 0 w 110295"/>
                <a:gd name="connsiteY18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295" h="93921">
                  <a:moveTo>
                    <a:pt x="0" y="93921"/>
                  </a:moveTo>
                  <a:lnTo>
                    <a:pt x="0" y="0"/>
                  </a:lnTo>
                  <a:lnTo>
                    <a:pt x="14896" y="0"/>
                  </a:lnTo>
                  <a:lnTo>
                    <a:pt x="80959" y="55375"/>
                  </a:lnTo>
                  <a:cubicBezTo>
                    <a:pt x="83233" y="57194"/>
                    <a:pt x="85166" y="58900"/>
                    <a:pt x="86872" y="60605"/>
                  </a:cubicBezTo>
                  <a:cubicBezTo>
                    <a:pt x="88577" y="62311"/>
                    <a:pt x="90169" y="63903"/>
                    <a:pt x="91534" y="65609"/>
                  </a:cubicBezTo>
                  <a:cubicBezTo>
                    <a:pt x="91193" y="60378"/>
                    <a:pt x="90965" y="56626"/>
                    <a:pt x="90852" y="54465"/>
                  </a:cubicBezTo>
                  <a:cubicBezTo>
                    <a:pt x="90738" y="52305"/>
                    <a:pt x="90624" y="50599"/>
                    <a:pt x="90624" y="49349"/>
                  </a:cubicBezTo>
                  <a:lnTo>
                    <a:pt x="90624" y="0"/>
                  </a:lnTo>
                  <a:lnTo>
                    <a:pt x="110296" y="0"/>
                  </a:lnTo>
                  <a:lnTo>
                    <a:pt x="110296" y="93921"/>
                  </a:lnTo>
                  <a:lnTo>
                    <a:pt x="95400" y="93921"/>
                  </a:lnTo>
                  <a:lnTo>
                    <a:pt x="26494" y="35931"/>
                  </a:lnTo>
                  <a:cubicBezTo>
                    <a:pt x="24788" y="34453"/>
                    <a:pt x="23424" y="33089"/>
                    <a:pt x="22173" y="31951"/>
                  </a:cubicBezTo>
                  <a:cubicBezTo>
                    <a:pt x="20922" y="30814"/>
                    <a:pt x="19785" y="29564"/>
                    <a:pt x="18762" y="28313"/>
                  </a:cubicBezTo>
                  <a:cubicBezTo>
                    <a:pt x="19103" y="31156"/>
                    <a:pt x="19330" y="33998"/>
                    <a:pt x="19444" y="36500"/>
                  </a:cubicBezTo>
                  <a:cubicBezTo>
                    <a:pt x="19557" y="39001"/>
                    <a:pt x="19671" y="41275"/>
                    <a:pt x="19671" y="43208"/>
                  </a:cubicBezTo>
                  <a:lnTo>
                    <a:pt x="19671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CA47216-F80F-0715-648A-0AEE66F10156}"/>
                </a:ext>
              </a:extLst>
            </p:cNvPr>
            <p:cNvSpPr/>
            <p:nvPr/>
          </p:nvSpPr>
          <p:spPr>
            <a:xfrm>
              <a:off x="12957852" y="7733888"/>
              <a:ext cx="111318" cy="93807"/>
            </a:xfrm>
            <a:custGeom>
              <a:avLst/>
              <a:gdLst>
                <a:gd name="connsiteX0" fmla="*/ 89942 w 111318"/>
                <a:gd name="connsiteY0" fmla="*/ 16829 h 93807"/>
                <a:gd name="connsiteX1" fmla="*/ 21718 w 111318"/>
                <a:gd name="connsiteY1" fmla="*/ 16829 h 93807"/>
                <a:gd name="connsiteX2" fmla="*/ 21718 w 111318"/>
                <a:gd name="connsiteY2" fmla="*/ 76297 h 93807"/>
                <a:gd name="connsiteX3" fmla="*/ 89942 w 111318"/>
                <a:gd name="connsiteY3" fmla="*/ 76297 h 93807"/>
                <a:gd name="connsiteX4" fmla="*/ 89942 w 111318"/>
                <a:gd name="connsiteY4" fmla="*/ 55375 h 93807"/>
                <a:gd name="connsiteX5" fmla="*/ 54238 w 111318"/>
                <a:gd name="connsiteY5" fmla="*/ 55375 h 93807"/>
                <a:gd name="connsiteX6" fmla="*/ 54238 w 111318"/>
                <a:gd name="connsiteY6" fmla="*/ 39342 h 93807"/>
                <a:gd name="connsiteX7" fmla="*/ 111205 w 111318"/>
                <a:gd name="connsiteY7" fmla="*/ 39342 h 93807"/>
                <a:gd name="connsiteX8" fmla="*/ 111205 w 111318"/>
                <a:gd name="connsiteY8" fmla="*/ 71635 h 93807"/>
                <a:gd name="connsiteX9" fmla="*/ 106430 w 111318"/>
                <a:gd name="connsiteY9" fmla="*/ 89146 h 93807"/>
                <a:gd name="connsiteX10" fmla="*/ 88009 w 111318"/>
                <a:gd name="connsiteY10" fmla="*/ 93808 h 93807"/>
                <a:gd name="connsiteX11" fmla="*/ 23196 w 111318"/>
                <a:gd name="connsiteY11" fmla="*/ 93808 h 93807"/>
                <a:gd name="connsiteX12" fmla="*/ 4776 w 111318"/>
                <a:gd name="connsiteY12" fmla="*/ 89146 h 93807"/>
                <a:gd name="connsiteX13" fmla="*/ 0 w 111318"/>
                <a:gd name="connsiteY13" fmla="*/ 71635 h 93807"/>
                <a:gd name="connsiteX14" fmla="*/ 0 w 111318"/>
                <a:gd name="connsiteY14" fmla="*/ 22173 h 93807"/>
                <a:gd name="connsiteX15" fmla="*/ 4776 w 111318"/>
                <a:gd name="connsiteY15" fmla="*/ 4662 h 93807"/>
                <a:gd name="connsiteX16" fmla="*/ 23196 w 111318"/>
                <a:gd name="connsiteY16" fmla="*/ 0 h 93807"/>
                <a:gd name="connsiteX17" fmla="*/ 88009 w 111318"/>
                <a:gd name="connsiteY17" fmla="*/ 0 h 93807"/>
                <a:gd name="connsiteX18" fmla="*/ 106430 w 111318"/>
                <a:gd name="connsiteY18" fmla="*/ 4662 h 93807"/>
                <a:gd name="connsiteX19" fmla="*/ 111319 w 111318"/>
                <a:gd name="connsiteY19" fmla="*/ 21377 h 93807"/>
                <a:gd name="connsiteX20" fmla="*/ 111319 w 111318"/>
                <a:gd name="connsiteY20" fmla="*/ 23537 h 93807"/>
                <a:gd name="connsiteX21" fmla="*/ 90056 w 111318"/>
                <a:gd name="connsiteY21" fmla="*/ 27403 h 93807"/>
                <a:gd name="connsiteX22" fmla="*/ 90056 w 111318"/>
                <a:gd name="connsiteY22" fmla="*/ 16942 h 9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1318" h="93807">
                  <a:moveTo>
                    <a:pt x="89942" y="16829"/>
                  </a:moveTo>
                  <a:lnTo>
                    <a:pt x="21718" y="16829"/>
                  </a:lnTo>
                  <a:lnTo>
                    <a:pt x="21718" y="76297"/>
                  </a:lnTo>
                  <a:lnTo>
                    <a:pt x="89942" y="76297"/>
                  </a:lnTo>
                  <a:lnTo>
                    <a:pt x="89942" y="55375"/>
                  </a:lnTo>
                  <a:lnTo>
                    <a:pt x="54238" y="55375"/>
                  </a:lnTo>
                  <a:lnTo>
                    <a:pt x="54238" y="39342"/>
                  </a:lnTo>
                  <a:lnTo>
                    <a:pt x="111205" y="39342"/>
                  </a:lnTo>
                  <a:lnTo>
                    <a:pt x="111205" y="71635"/>
                  </a:lnTo>
                  <a:cubicBezTo>
                    <a:pt x="111205" y="80163"/>
                    <a:pt x="109613" y="86076"/>
                    <a:pt x="106430" y="89146"/>
                  </a:cubicBezTo>
                  <a:cubicBezTo>
                    <a:pt x="103246" y="92216"/>
                    <a:pt x="97105" y="93808"/>
                    <a:pt x="88009" y="93808"/>
                  </a:cubicBezTo>
                  <a:lnTo>
                    <a:pt x="23196" y="93808"/>
                  </a:lnTo>
                  <a:cubicBezTo>
                    <a:pt x="14100" y="93808"/>
                    <a:pt x="7959" y="92216"/>
                    <a:pt x="4776" y="89146"/>
                  </a:cubicBezTo>
                  <a:cubicBezTo>
                    <a:pt x="1592" y="86076"/>
                    <a:pt x="0" y="80163"/>
                    <a:pt x="0" y="71635"/>
                  </a:cubicBezTo>
                  <a:lnTo>
                    <a:pt x="0" y="22173"/>
                  </a:lnTo>
                  <a:cubicBezTo>
                    <a:pt x="0" y="13645"/>
                    <a:pt x="1592" y="7846"/>
                    <a:pt x="4776" y="4662"/>
                  </a:cubicBezTo>
                  <a:cubicBezTo>
                    <a:pt x="7959" y="1478"/>
                    <a:pt x="14100" y="0"/>
                    <a:pt x="23196" y="0"/>
                  </a:cubicBezTo>
                  <a:lnTo>
                    <a:pt x="88009" y="0"/>
                  </a:lnTo>
                  <a:cubicBezTo>
                    <a:pt x="96992" y="0"/>
                    <a:pt x="103132" y="1592"/>
                    <a:pt x="106430" y="4662"/>
                  </a:cubicBezTo>
                  <a:cubicBezTo>
                    <a:pt x="109727" y="7732"/>
                    <a:pt x="111319" y="13304"/>
                    <a:pt x="111319" y="21377"/>
                  </a:cubicBezTo>
                  <a:lnTo>
                    <a:pt x="111319" y="23537"/>
                  </a:lnTo>
                  <a:lnTo>
                    <a:pt x="90056" y="27403"/>
                  </a:lnTo>
                  <a:lnTo>
                    <a:pt x="90056" y="1694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51729D5-66A1-CD4E-29B6-16CE41CB7FD5}"/>
                </a:ext>
              </a:extLst>
            </p:cNvPr>
            <p:cNvSpPr/>
            <p:nvPr/>
          </p:nvSpPr>
          <p:spPr>
            <a:xfrm>
              <a:off x="13182537" y="7734001"/>
              <a:ext cx="105065" cy="93693"/>
            </a:xfrm>
            <a:custGeom>
              <a:avLst/>
              <a:gdLst>
                <a:gd name="connsiteX0" fmla="*/ 84484 w 105065"/>
                <a:gd name="connsiteY0" fmla="*/ 16374 h 93693"/>
                <a:gd name="connsiteX1" fmla="*/ 22969 w 105065"/>
                <a:gd name="connsiteY1" fmla="*/ 16374 h 93693"/>
                <a:gd name="connsiteX2" fmla="*/ 22969 w 105065"/>
                <a:gd name="connsiteY2" fmla="*/ 36500 h 93693"/>
                <a:gd name="connsiteX3" fmla="*/ 81528 w 105065"/>
                <a:gd name="connsiteY3" fmla="*/ 36500 h 93693"/>
                <a:gd name="connsiteX4" fmla="*/ 100176 w 105065"/>
                <a:gd name="connsiteY4" fmla="*/ 41162 h 93693"/>
                <a:gd name="connsiteX5" fmla="*/ 105065 w 105065"/>
                <a:gd name="connsiteY5" fmla="*/ 58672 h 93693"/>
                <a:gd name="connsiteX6" fmla="*/ 105065 w 105065"/>
                <a:gd name="connsiteY6" fmla="*/ 71521 h 93693"/>
                <a:gd name="connsiteX7" fmla="*/ 100176 w 105065"/>
                <a:gd name="connsiteY7" fmla="*/ 89032 h 93693"/>
                <a:gd name="connsiteX8" fmla="*/ 81528 w 105065"/>
                <a:gd name="connsiteY8" fmla="*/ 93694 h 93693"/>
                <a:gd name="connsiteX9" fmla="*/ 23537 w 105065"/>
                <a:gd name="connsiteY9" fmla="*/ 93694 h 93693"/>
                <a:gd name="connsiteX10" fmla="*/ 4889 w 105065"/>
                <a:gd name="connsiteY10" fmla="*/ 89032 h 93693"/>
                <a:gd name="connsiteX11" fmla="*/ 0 w 105065"/>
                <a:gd name="connsiteY11" fmla="*/ 71521 h 93693"/>
                <a:gd name="connsiteX12" fmla="*/ 0 w 105065"/>
                <a:gd name="connsiteY12" fmla="*/ 68906 h 93693"/>
                <a:gd name="connsiteX13" fmla="*/ 19330 w 105065"/>
                <a:gd name="connsiteY13" fmla="*/ 64926 h 93693"/>
                <a:gd name="connsiteX14" fmla="*/ 19330 w 105065"/>
                <a:gd name="connsiteY14" fmla="*/ 76069 h 93693"/>
                <a:gd name="connsiteX15" fmla="*/ 85735 w 105065"/>
                <a:gd name="connsiteY15" fmla="*/ 76069 h 93693"/>
                <a:gd name="connsiteX16" fmla="*/ 85735 w 105065"/>
                <a:gd name="connsiteY16" fmla="*/ 54693 h 93693"/>
                <a:gd name="connsiteX17" fmla="*/ 27176 w 105065"/>
                <a:gd name="connsiteY17" fmla="*/ 54693 h 93693"/>
                <a:gd name="connsiteX18" fmla="*/ 8755 w 105065"/>
                <a:gd name="connsiteY18" fmla="*/ 50031 h 93693"/>
                <a:gd name="connsiteX19" fmla="*/ 3980 w 105065"/>
                <a:gd name="connsiteY19" fmla="*/ 32520 h 93693"/>
                <a:gd name="connsiteX20" fmla="*/ 3980 w 105065"/>
                <a:gd name="connsiteY20" fmla="*/ 22173 h 93693"/>
                <a:gd name="connsiteX21" fmla="*/ 8755 w 105065"/>
                <a:gd name="connsiteY21" fmla="*/ 4662 h 93693"/>
                <a:gd name="connsiteX22" fmla="*/ 27176 w 105065"/>
                <a:gd name="connsiteY22" fmla="*/ 0 h 93693"/>
                <a:gd name="connsiteX23" fmla="*/ 80504 w 105065"/>
                <a:gd name="connsiteY23" fmla="*/ 0 h 93693"/>
                <a:gd name="connsiteX24" fmla="*/ 98811 w 105065"/>
                <a:gd name="connsiteY24" fmla="*/ 4548 h 93693"/>
                <a:gd name="connsiteX25" fmla="*/ 103814 w 105065"/>
                <a:gd name="connsiteY25" fmla="*/ 20581 h 93693"/>
                <a:gd name="connsiteX26" fmla="*/ 103814 w 105065"/>
                <a:gd name="connsiteY26" fmla="*/ 22514 h 93693"/>
                <a:gd name="connsiteX27" fmla="*/ 84484 w 105065"/>
                <a:gd name="connsiteY27" fmla="*/ 27062 h 93693"/>
                <a:gd name="connsiteX28" fmla="*/ 84484 w 105065"/>
                <a:gd name="connsiteY28" fmla="*/ 16374 h 9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5065" h="93693">
                  <a:moveTo>
                    <a:pt x="84484" y="16374"/>
                  </a:moveTo>
                  <a:lnTo>
                    <a:pt x="22969" y="16374"/>
                  </a:lnTo>
                  <a:lnTo>
                    <a:pt x="22969" y="36500"/>
                  </a:lnTo>
                  <a:lnTo>
                    <a:pt x="81528" y="36500"/>
                  </a:lnTo>
                  <a:cubicBezTo>
                    <a:pt x="90738" y="36500"/>
                    <a:pt x="96878" y="38092"/>
                    <a:pt x="100176" y="41162"/>
                  </a:cubicBezTo>
                  <a:cubicBezTo>
                    <a:pt x="103473" y="44232"/>
                    <a:pt x="105065" y="50144"/>
                    <a:pt x="105065" y="58672"/>
                  </a:cubicBezTo>
                  <a:lnTo>
                    <a:pt x="105065" y="71521"/>
                  </a:lnTo>
                  <a:cubicBezTo>
                    <a:pt x="105065" y="80049"/>
                    <a:pt x="103473" y="85848"/>
                    <a:pt x="100176" y="89032"/>
                  </a:cubicBezTo>
                  <a:cubicBezTo>
                    <a:pt x="96878" y="92216"/>
                    <a:pt x="90738" y="93694"/>
                    <a:pt x="81528" y="93694"/>
                  </a:cubicBezTo>
                  <a:lnTo>
                    <a:pt x="23537" y="93694"/>
                  </a:lnTo>
                  <a:cubicBezTo>
                    <a:pt x="14327" y="93694"/>
                    <a:pt x="8187" y="92102"/>
                    <a:pt x="4889" y="89032"/>
                  </a:cubicBezTo>
                  <a:cubicBezTo>
                    <a:pt x="1592" y="85962"/>
                    <a:pt x="0" y="80049"/>
                    <a:pt x="0" y="71521"/>
                  </a:cubicBezTo>
                  <a:lnTo>
                    <a:pt x="0" y="68906"/>
                  </a:lnTo>
                  <a:lnTo>
                    <a:pt x="19330" y="64926"/>
                  </a:lnTo>
                  <a:lnTo>
                    <a:pt x="19330" y="76069"/>
                  </a:lnTo>
                  <a:lnTo>
                    <a:pt x="85735" y="76069"/>
                  </a:lnTo>
                  <a:lnTo>
                    <a:pt x="85735" y="54693"/>
                  </a:lnTo>
                  <a:lnTo>
                    <a:pt x="27176" y="54693"/>
                  </a:lnTo>
                  <a:cubicBezTo>
                    <a:pt x="18080" y="54693"/>
                    <a:pt x="11939" y="53101"/>
                    <a:pt x="8755" y="50031"/>
                  </a:cubicBezTo>
                  <a:cubicBezTo>
                    <a:pt x="5572" y="46961"/>
                    <a:pt x="3980" y="41048"/>
                    <a:pt x="3980" y="32520"/>
                  </a:cubicBezTo>
                  <a:lnTo>
                    <a:pt x="3980" y="22173"/>
                  </a:lnTo>
                  <a:cubicBezTo>
                    <a:pt x="3980" y="13645"/>
                    <a:pt x="5572" y="7846"/>
                    <a:pt x="8755" y="4662"/>
                  </a:cubicBezTo>
                  <a:cubicBezTo>
                    <a:pt x="11939" y="1478"/>
                    <a:pt x="18080" y="0"/>
                    <a:pt x="27176" y="0"/>
                  </a:cubicBezTo>
                  <a:lnTo>
                    <a:pt x="80504" y="0"/>
                  </a:lnTo>
                  <a:cubicBezTo>
                    <a:pt x="89374" y="0"/>
                    <a:pt x="95400" y="1478"/>
                    <a:pt x="98811" y="4548"/>
                  </a:cubicBezTo>
                  <a:cubicBezTo>
                    <a:pt x="102222" y="7618"/>
                    <a:pt x="103814" y="12963"/>
                    <a:pt x="103814" y="20581"/>
                  </a:cubicBezTo>
                  <a:lnTo>
                    <a:pt x="103814" y="22514"/>
                  </a:lnTo>
                  <a:lnTo>
                    <a:pt x="84484" y="27062"/>
                  </a:lnTo>
                  <a:lnTo>
                    <a:pt x="84484" y="1637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491982D-6EEB-A257-C1D8-DB0267AB04CF}"/>
                </a:ext>
              </a:extLst>
            </p:cNvPr>
            <p:cNvSpPr/>
            <p:nvPr/>
          </p:nvSpPr>
          <p:spPr>
            <a:xfrm>
              <a:off x="13311708" y="7733888"/>
              <a:ext cx="127920" cy="93921"/>
            </a:xfrm>
            <a:custGeom>
              <a:avLst/>
              <a:gdLst>
                <a:gd name="connsiteX0" fmla="*/ 0 w 127920"/>
                <a:gd name="connsiteY0" fmla="*/ 93921 h 93921"/>
                <a:gd name="connsiteX1" fmla="*/ 53101 w 127920"/>
                <a:gd name="connsiteY1" fmla="*/ 0 h 93921"/>
                <a:gd name="connsiteX2" fmla="*/ 74137 w 127920"/>
                <a:gd name="connsiteY2" fmla="*/ 0 h 93921"/>
                <a:gd name="connsiteX3" fmla="*/ 127920 w 127920"/>
                <a:gd name="connsiteY3" fmla="*/ 93921 h 93921"/>
                <a:gd name="connsiteX4" fmla="*/ 103359 w 127920"/>
                <a:gd name="connsiteY4" fmla="*/ 93921 h 93921"/>
                <a:gd name="connsiteX5" fmla="*/ 92103 w 127920"/>
                <a:gd name="connsiteY5" fmla="*/ 73454 h 93921"/>
                <a:gd name="connsiteX6" fmla="*/ 32634 w 127920"/>
                <a:gd name="connsiteY6" fmla="*/ 73454 h 93921"/>
                <a:gd name="connsiteX7" fmla="*/ 21718 w 127920"/>
                <a:gd name="connsiteY7" fmla="*/ 93921 h 93921"/>
                <a:gd name="connsiteX8" fmla="*/ 0 w 127920"/>
                <a:gd name="connsiteY8" fmla="*/ 93921 h 93921"/>
                <a:gd name="connsiteX9" fmla="*/ 42071 w 127920"/>
                <a:gd name="connsiteY9" fmla="*/ 56398 h 93921"/>
                <a:gd name="connsiteX10" fmla="*/ 83233 w 127920"/>
                <a:gd name="connsiteY10" fmla="*/ 56398 h 93921"/>
                <a:gd name="connsiteX11" fmla="*/ 62994 w 127920"/>
                <a:gd name="connsiteY11" fmla="*/ 18193 h 93921"/>
                <a:gd name="connsiteX12" fmla="*/ 42071 w 127920"/>
                <a:gd name="connsiteY12" fmla="*/ 56398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920" h="93921">
                  <a:moveTo>
                    <a:pt x="0" y="93921"/>
                  </a:moveTo>
                  <a:lnTo>
                    <a:pt x="53101" y="0"/>
                  </a:lnTo>
                  <a:lnTo>
                    <a:pt x="74137" y="0"/>
                  </a:lnTo>
                  <a:lnTo>
                    <a:pt x="127920" y="93921"/>
                  </a:lnTo>
                  <a:lnTo>
                    <a:pt x="103359" y="93921"/>
                  </a:lnTo>
                  <a:lnTo>
                    <a:pt x="92103" y="73454"/>
                  </a:lnTo>
                  <a:lnTo>
                    <a:pt x="32634" y="73454"/>
                  </a:lnTo>
                  <a:lnTo>
                    <a:pt x="21718" y="93921"/>
                  </a:lnTo>
                  <a:lnTo>
                    <a:pt x="0" y="93921"/>
                  </a:lnTo>
                  <a:close/>
                  <a:moveTo>
                    <a:pt x="42071" y="56398"/>
                  </a:moveTo>
                  <a:lnTo>
                    <a:pt x="83233" y="56398"/>
                  </a:lnTo>
                  <a:lnTo>
                    <a:pt x="62994" y="18193"/>
                  </a:lnTo>
                  <a:lnTo>
                    <a:pt x="42071" y="5639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EE0A9B-089D-03C4-00DA-53B209254C53}"/>
                </a:ext>
              </a:extLst>
            </p:cNvPr>
            <p:cNvSpPr/>
            <p:nvPr/>
          </p:nvSpPr>
          <p:spPr>
            <a:xfrm>
              <a:off x="13469987" y="7733888"/>
              <a:ext cx="94945" cy="93921"/>
            </a:xfrm>
            <a:custGeom>
              <a:avLst/>
              <a:gdLst>
                <a:gd name="connsiteX0" fmla="*/ 0 w 94945"/>
                <a:gd name="connsiteY0" fmla="*/ 93921 h 93921"/>
                <a:gd name="connsiteX1" fmla="*/ 0 w 94945"/>
                <a:gd name="connsiteY1" fmla="*/ 0 h 93921"/>
                <a:gd name="connsiteX2" fmla="*/ 94945 w 94945"/>
                <a:gd name="connsiteY2" fmla="*/ 0 h 93921"/>
                <a:gd name="connsiteX3" fmla="*/ 94945 w 94945"/>
                <a:gd name="connsiteY3" fmla="*/ 16487 h 93921"/>
                <a:gd name="connsiteX4" fmla="*/ 21832 w 94945"/>
                <a:gd name="connsiteY4" fmla="*/ 16487 h 93921"/>
                <a:gd name="connsiteX5" fmla="*/ 21832 w 94945"/>
                <a:gd name="connsiteY5" fmla="*/ 41162 h 93921"/>
                <a:gd name="connsiteX6" fmla="*/ 61402 w 94945"/>
                <a:gd name="connsiteY6" fmla="*/ 41162 h 93921"/>
                <a:gd name="connsiteX7" fmla="*/ 61402 w 94945"/>
                <a:gd name="connsiteY7" fmla="*/ 58331 h 93921"/>
                <a:gd name="connsiteX8" fmla="*/ 21832 w 94945"/>
                <a:gd name="connsiteY8" fmla="*/ 58331 h 93921"/>
                <a:gd name="connsiteX9" fmla="*/ 21832 w 94945"/>
                <a:gd name="connsiteY9" fmla="*/ 93921 h 93921"/>
                <a:gd name="connsiteX10" fmla="*/ 0 w 94945"/>
                <a:gd name="connsiteY10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4945" h="93921">
                  <a:moveTo>
                    <a:pt x="0" y="93921"/>
                  </a:moveTo>
                  <a:lnTo>
                    <a:pt x="0" y="0"/>
                  </a:lnTo>
                  <a:lnTo>
                    <a:pt x="94945" y="0"/>
                  </a:lnTo>
                  <a:lnTo>
                    <a:pt x="94945" y="16487"/>
                  </a:lnTo>
                  <a:lnTo>
                    <a:pt x="21832" y="16487"/>
                  </a:lnTo>
                  <a:lnTo>
                    <a:pt x="21832" y="41162"/>
                  </a:lnTo>
                  <a:lnTo>
                    <a:pt x="61402" y="41162"/>
                  </a:lnTo>
                  <a:lnTo>
                    <a:pt x="61402" y="58331"/>
                  </a:lnTo>
                  <a:lnTo>
                    <a:pt x="21832" y="58331"/>
                  </a:lnTo>
                  <a:lnTo>
                    <a:pt x="21832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BBC6ABD-FF4E-1F1F-E34B-944618C2E621}"/>
                </a:ext>
              </a:extLst>
            </p:cNvPr>
            <p:cNvSpPr/>
            <p:nvPr/>
          </p:nvSpPr>
          <p:spPr>
            <a:xfrm>
              <a:off x="13591995" y="7733888"/>
              <a:ext cx="96991" cy="93921"/>
            </a:xfrm>
            <a:custGeom>
              <a:avLst/>
              <a:gdLst>
                <a:gd name="connsiteX0" fmla="*/ 0 w 96991"/>
                <a:gd name="connsiteY0" fmla="*/ 93921 h 93921"/>
                <a:gd name="connsiteX1" fmla="*/ 0 w 96991"/>
                <a:gd name="connsiteY1" fmla="*/ 0 h 93921"/>
                <a:gd name="connsiteX2" fmla="*/ 96082 w 96991"/>
                <a:gd name="connsiteY2" fmla="*/ 0 h 93921"/>
                <a:gd name="connsiteX3" fmla="*/ 96082 w 96991"/>
                <a:gd name="connsiteY3" fmla="*/ 16033 h 93921"/>
                <a:gd name="connsiteX4" fmla="*/ 21832 w 96991"/>
                <a:gd name="connsiteY4" fmla="*/ 16033 h 93921"/>
                <a:gd name="connsiteX5" fmla="*/ 21832 w 96991"/>
                <a:gd name="connsiteY5" fmla="*/ 36955 h 93921"/>
                <a:gd name="connsiteX6" fmla="*/ 65154 w 96991"/>
                <a:gd name="connsiteY6" fmla="*/ 36955 h 93921"/>
                <a:gd name="connsiteX7" fmla="*/ 65154 w 96991"/>
                <a:gd name="connsiteY7" fmla="*/ 52987 h 93921"/>
                <a:gd name="connsiteX8" fmla="*/ 21832 w 96991"/>
                <a:gd name="connsiteY8" fmla="*/ 52987 h 93921"/>
                <a:gd name="connsiteX9" fmla="*/ 21832 w 96991"/>
                <a:gd name="connsiteY9" fmla="*/ 76297 h 93921"/>
                <a:gd name="connsiteX10" fmla="*/ 96992 w 96991"/>
                <a:gd name="connsiteY10" fmla="*/ 76297 h 93921"/>
                <a:gd name="connsiteX11" fmla="*/ 96992 w 96991"/>
                <a:gd name="connsiteY11" fmla="*/ 93921 h 93921"/>
                <a:gd name="connsiteX12" fmla="*/ 0 w 96991"/>
                <a:gd name="connsiteY12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991" h="93921">
                  <a:moveTo>
                    <a:pt x="0" y="93921"/>
                  </a:moveTo>
                  <a:lnTo>
                    <a:pt x="0" y="0"/>
                  </a:lnTo>
                  <a:lnTo>
                    <a:pt x="96082" y="0"/>
                  </a:lnTo>
                  <a:lnTo>
                    <a:pt x="96082" y="16033"/>
                  </a:lnTo>
                  <a:lnTo>
                    <a:pt x="21832" y="16033"/>
                  </a:lnTo>
                  <a:lnTo>
                    <a:pt x="21832" y="36955"/>
                  </a:lnTo>
                  <a:lnTo>
                    <a:pt x="65154" y="36955"/>
                  </a:lnTo>
                  <a:lnTo>
                    <a:pt x="65154" y="52987"/>
                  </a:lnTo>
                  <a:lnTo>
                    <a:pt x="21832" y="52987"/>
                  </a:lnTo>
                  <a:lnTo>
                    <a:pt x="21832" y="76297"/>
                  </a:lnTo>
                  <a:lnTo>
                    <a:pt x="96992" y="76297"/>
                  </a:lnTo>
                  <a:lnTo>
                    <a:pt x="96992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DBB40ED-543D-3127-26BF-50E051DA86B9}"/>
                </a:ext>
              </a:extLst>
            </p:cNvPr>
            <p:cNvSpPr/>
            <p:nvPr/>
          </p:nvSpPr>
          <p:spPr>
            <a:xfrm>
              <a:off x="13708090" y="7733888"/>
              <a:ext cx="108248" cy="93921"/>
            </a:xfrm>
            <a:custGeom>
              <a:avLst/>
              <a:gdLst>
                <a:gd name="connsiteX0" fmla="*/ 64926 w 108248"/>
                <a:gd name="connsiteY0" fmla="*/ 16829 h 93921"/>
                <a:gd name="connsiteX1" fmla="*/ 64926 w 108248"/>
                <a:gd name="connsiteY1" fmla="*/ 93921 h 93921"/>
                <a:gd name="connsiteX2" fmla="*/ 43095 w 108248"/>
                <a:gd name="connsiteY2" fmla="*/ 93921 h 93921"/>
                <a:gd name="connsiteX3" fmla="*/ 43095 w 108248"/>
                <a:gd name="connsiteY3" fmla="*/ 16829 h 93921"/>
                <a:gd name="connsiteX4" fmla="*/ 0 w 108248"/>
                <a:gd name="connsiteY4" fmla="*/ 16829 h 93921"/>
                <a:gd name="connsiteX5" fmla="*/ 0 w 108248"/>
                <a:gd name="connsiteY5" fmla="*/ 0 h 93921"/>
                <a:gd name="connsiteX6" fmla="*/ 108249 w 108248"/>
                <a:gd name="connsiteY6" fmla="*/ 0 h 93921"/>
                <a:gd name="connsiteX7" fmla="*/ 108249 w 108248"/>
                <a:gd name="connsiteY7" fmla="*/ 16829 h 93921"/>
                <a:gd name="connsiteX8" fmla="*/ 65040 w 108248"/>
                <a:gd name="connsiteY8" fmla="*/ 16829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248" h="93921">
                  <a:moveTo>
                    <a:pt x="64926" y="16829"/>
                  </a:moveTo>
                  <a:lnTo>
                    <a:pt x="64926" y="93921"/>
                  </a:lnTo>
                  <a:lnTo>
                    <a:pt x="43095" y="93921"/>
                  </a:lnTo>
                  <a:lnTo>
                    <a:pt x="43095" y="16829"/>
                  </a:lnTo>
                  <a:lnTo>
                    <a:pt x="0" y="16829"/>
                  </a:lnTo>
                  <a:lnTo>
                    <a:pt x="0" y="0"/>
                  </a:lnTo>
                  <a:lnTo>
                    <a:pt x="108249" y="0"/>
                  </a:lnTo>
                  <a:lnTo>
                    <a:pt x="108249" y="16829"/>
                  </a:lnTo>
                  <a:lnTo>
                    <a:pt x="65040" y="1682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3282590-FDA1-C6B8-4420-F2DDFE722EA8}"/>
                </a:ext>
              </a:extLst>
            </p:cNvPr>
            <p:cNvSpPr/>
            <p:nvPr/>
          </p:nvSpPr>
          <p:spPr>
            <a:xfrm>
              <a:off x="13820545" y="7733888"/>
              <a:ext cx="119392" cy="93921"/>
            </a:xfrm>
            <a:custGeom>
              <a:avLst/>
              <a:gdLst>
                <a:gd name="connsiteX0" fmla="*/ 48780 w 119392"/>
                <a:gd name="connsiteY0" fmla="*/ 93921 h 93921"/>
                <a:gd name="connsiteX1" fmla="*/ 48780 w 119392"/>
                <a:gd name="connsiteY1" fmla="*/ 51850 h 93921"/>
                <a:gd name="connsiteX2" fmla="*/ 0 w 119392"/>
                <a:gd name="connsiteY2" fmla="*/ 0 h 93921"/>
                <a:gd name="connsiteX3" fmla="*/ 29109 w 119392"/>
                <a:gd name="connsiteY3" fmla="*/ 0 h 93921"/>
                <a:gd name="connsiteX4" fmla="*/ 61402 w 119392"/>
                <a:gd name="connsiteY4" fmla="*/ 36045 h 93921"/>
                <a:gd name="connsiteX5" fmla="*/ 93694 w 119392"/>
                <a:gd name="connsiteY5" fmla="*/ 0 h 93921"/>
                <a:gd name="connsiteX6" fmla="*/ 119392 w 119392"/>
                <a:gd name="connsiteY6" fmla="*/ 0 h 93921"/>
                <a:gd name="connsiteX7" fmla="*/ 70839 w 119392"/>
                <a:gd name="connsiteY7" fmla="*/ 51395 h 93921"/>
                <a:gd name="connsiteX8" fmla="*/ 70839 w 119392"/>
                <a:gd name="connsiteY8" fmla="*/ 93921 h 93921"/>
                <a:gd name="connsiteX9" fmla="*/ 48780 w 119392"/>
                <a:gd name="connsiteY9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392" h="93921">
                  <a:moveTo>
                    <a:pt x="48780" y="93921"/>
                  </a:moveTo>
                  <a:lnTo>
                    <a:pt x="48780" y="51850"/>
                  </a:lnTo>
                  <a:lnTo>
                    <a:pt x="0" y="0"/>
                  </a:lnTo>
                  <a:lnTo>
                    <a:pt x="29109" y="0"/>
                  </a:lnTo>
                  <a:lnTo>
                    <a:pt x="61402" y="36045"/>
                  </a:lnTo>
                  <a:lnTo>
                    <a:pt x="93694" y="0"/>
                  </a:lnTo>
                  <a:lnTo>
                    <a:pt x="119392" y="0"/>
                  </a:lnTo>
                  <a:lnTo>
                    <a:pt x="70839" y="51395"/>
                  </a:lnTo>
                  <a:lnTo>
                    <a:pt x="70839" y="93921"/>
                  </a:lnTo>
                  <a:lnTo>
                    <a:pt x="4878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866B015-8806-8472-0A35-FCB6BD0BE4AF}"/>
              </a:ext>
            </a:extLst>
          </p:cNvPr>
          <p:cNvSpPr txBox="1"/>
          <p:nvPr userDrawn="1"/>
        </p:nvSpPr>
        <p:spPr>
          <a:xfrm>
            <a:off x="900095" y="7927334"/>
            <a:ext cx="8863185" cy="256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12700" marR="0" lvl="0" indent="0" algn="l" defTabSz="914400" eaLnBrk="1" fontAlgn="auto" latinLnBrk="0" hangingPunct="1">
              <a:lnSpc>
                <a:spcPts val="209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1"/>
                </a:solidFill>
                <a:latin typeface="+mj-lt"/>
              </a:rPr>
              <a:t>Confidential. Not to be copied, distributed, or reproduced without prior approval. © 2024 ECC - All rights reserved.</a:t>
            </a:r>
            <a:endParaRPr lang="en-US" sz="1000" b="1" spc="-25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1865710-3F38-FA7F-9336-E23A143503F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14400" y="1666075"/>
            <a:ext cx="12801600" cy="5344326"/>
          </a:xfrm>
          <a:prstGeom prst="rect">
            <a:avLst/>
          </a:prstGeom>
        </p:spPr>
        <p:txBody>
          <a:bodyPr vert="horz" lIns="0" tIns="0" rIns="0" bIns="0" numCol="2" rtlCol="0">
            <a:noAutofit/>
          </a:bodyPr>
          <a:lstStyle>
            <a:lvl2pPr marL="457200">
              <a:defRPr/>
            </a:lvl2pPr>
            <a:lvl5pPr>
              <a:defRPr/>
            </a:lvl5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82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text</a:t>
            </a:r>
          </a:p>
          <a:p>
            <a:pPr marL="18288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20000"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731520" marR="0" lvl="2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005840" marR="0" lvl="3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128016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  <a:p>
            <a:pPr marL="18288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20000"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731520" marR="0" lvl="2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005840" marR="0" lvl="3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128016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  <a:p>
            <a:pPr marL="18288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20000"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731520" marR="0" lvl="2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005840" marR="0" lvl="3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128016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6286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B3C844-14F3-6472-0255-EA4D8BFEB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54"/>
            <a:ext cx="14630399" cy="8220890"/>
          </a:xfrm>
          <a:prstGeom prst="rect">
            <a:avLst/>
          </a:prstGeom>
          <a:gradFill>
            <a:gsLst>
              <a:gs pos="0">
                <a:srgbClr val="00223E">
                  <a:alpha val="90000"/>
                </a:srgbClr>
              </a:gs>
              <a:gs pos="100000">
                <a:schemeClr val="tx2"/>
              </a:gs>
            </a:gsLst>
            <a:lin ang="0" scaled="0"/>
          </a:gra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C2EE235-2067-85F2-6A91-6711FDF7C2CE}"/>
              </a:ext>
            </a:extLst>
          </p:cNvPr>
          <p:cNvSpPr/>
          <p:nvPr userDrawn="1"/>
        </p:nvSpPr>
        <p:spPr>
          <a:xfrm>
            <a:off x="1371600" y="0"/>
            <a:ext cx="13258800" cy="8225245"/>
          </a:xfrm>
          <a:prstGeom prst="rect">
            <a:avLst/>
          </a:prstGeom>
          <a:gradFill>
            <a:gsLst>
              <a:gs pos="96000">
                <a:schemeClr val="bg1"/>
              </a:gs>
              <a:gs pos="33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10C43DE-6D4F-0AEF-E671-E1FB1E4FC1B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15200" y="1257300"/>
            <a:ext cx="7315200" cy="5715001"/>
          </a:xfrm>
          <a:custGeom>
            <a:avLst/>
            <a:gdLst>
              <a:gd name="connsiteX0" fmla="*/ 338900 w 7315200"/>
              <a:gd name="connsiteY0" fmla="*/ 0 h 5715001"/>
              <a:gd name="connsiteX1" fmla="*/ 7315200 w 7315200"/>
              <a:gd name="connsiteY1" fmla="*/ 0 h 5715001"/>
              <a:gd name="connsiteX2" fmla="*/ 7315200 w 7315200"/>
              <a:gd name="connsiteY2" fmla="*/ 5715001 h 5715001"/>
              <a:gd name="connsiteX3" fmla="*/ 338900 w 7315200"/>
              <a:gd name="connsiteY3" fmla="*/ 5715001 h 5715001"/>
              <a:gd name="connsiteX4" fmla="*/ 0 w 7315200"/>
              <a:gd name="connsiteY4" fmla="*/ 5376101 h 5715001"/>
              <a:gd name="connsiteX5" fmla="*/ 0 w 7315200"/>
              <a:gd name="connsiteY5" fmla="*/ 338900 h 5715001"/>
              <a:gd name="connsiteX6" fmla="*/ 338900 w 7315200"/>
              <a:gd name="connsiteY6" fmla="*/ 0 h 571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15200" h="5715001">
                <a:moveTo>
                  <a:pt x="338900" y="0"/>
                </a:moveTo>
                <a:lnTo>
                  <a:pt x="7315200" y="0"/>
                </a:lnTo>
                <a:lnTo>
                  <a:pt x="7315200" y="5715001"/>
                </a:lnTo>
                <a:lnTo>
                  <a:pt x="338900" y="5715001"/>
                </a:lnTo>
                <a:cubicBezTo>
                  <a:pt x="151731" y="5715001"/>
                  <a:pt x="0" y="5563270"/>
                  <a:pt x="0" y="5376101"/>
                </a:cubicBezTo>
                <a:lnTo>
                  <a:pt x="0" y="338900"/>
                </a:lnTo>
                <a:cubicBezTo>
                  <a:pt x="0" y="151731"/>
                  <a:pt x="151731" y="0"/>
                  <a:pt x="338900" y="0"/>
                </a:cubicBezTo>
                <a:close/>
              </a:path>
            </a:pathLst>
          </a:custGeom>
          <a:solidFill>
            <a:schemeClr val="tx2">
              <a:alpha val="99000"/>
            </a:schemeClr>
          </a:solidFill>
        </p:spPr>
        <p:txBody>
          <a:bodyPr wrap="square" lIns="457200" tIns="274320" rIns="914400" bIns="274320">
            <a:noAutofit/>
          </a:bodyPr>
          <a:lstStyle>
            <a:lvl1pPr>
              <a:defRPr sz="3200"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0" indent="-3429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694944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marL="1014984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1021842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text</a:t>
            </a:r>
          </a:p>
          <a:p>
            <a:pPr marL="4572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731520" marR="0" lvl="2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005840" marR="0" lvl="3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128016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3868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73CB4C-A467-D008-41E2-24838A70549E}"/>
              </a:ext>
            </a:extLst>
          </p:cNvPr>
          <p:cNvSpPr/>
          <p:nvPr userDrawn="1"/>
        </p:nvSpPr>
        <p:spPr>
          <a:xfrm>
            <a:off x="0" y="0"/>
            <a:ext cx="4876800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Ins="2468880" rtlCol="0" anchor="ctr"/>
          <a:lstStyle/>
          <a:p>
            <a:pPr algn="ctr"/>
            <a:r>
              <a:rPr lang="en-US" sz="4000" cap="all" baseline="0">
                <a:latin typeface="Arial Black" panose="020B0A04020102020204" pitchFamily="34" charset="0"/>
              </a:rPr>
              <a:t>Agenda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7C3CC94-2420-8B16-F3B8-EDF28E0EBE0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38400" y="1143000"/>
            <a:ext cx="4876800" cy="5867400"/>
          </a:xfrm>
          <a:prstGeom prst="round1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457200">
            <a:norm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45DCC7C-DD04-10B7-BEE7-B7520657CA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48600" y="1143000"/>
            <a:ext cx="5867400" cy="5867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2pPr marL="457200">
              <a:defRPr/>
            </a:lvl2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82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text</a:t>
            </a:r>
          </a:p>
          <a:p>
            <a:pPr marL="18288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20000"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731520" marR="0" lvl="2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005840" marR="0" lvl="3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128016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  <a:p>
            <a:pPr marL="18288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20000"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731520" marR="0" lvl="2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005840" marR="0" lvl="3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128016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  <a:p>
            <a:pPr marL="18288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20000"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731520" marR="0" lvl="2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005840" marR="0" lvl="3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128016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9671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CF93D896-50E9-19AF-4B17-C76049187C08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14400" y="1676400"/>
            <a:ext cx="12801600" cy="533400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457200" anchor="t" anchorCtr="1"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the Icon to create table</a:t>
            </a:r>
          </a:p>
        </p:txBody>
      </p:sp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6696D8A0-AEC3-CCB7-2A17-9C77EE53A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785136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FFB0A2-6A99-8F8B-2A70-C3645EF372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676400"/>
            <a:ext cx="12801600" cy="5334000"/>
          </a:xfrm>
          <a:prstGeom prst="rect">
            <a:avLst/>
          </a:prstGeom>
        </p:spPr>
        <p:txBody>
          <a:bodyPr/>
          <a:lstStyle>
            <a:lvl2pPr marL="274320">
              <a:defRPr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59AB1CD3-ECE0-8F02-455E-11F8B9930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202920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ology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B2788C9-07A7-894A-0B02-211C307B340A}"/>
              </a:ext>
            </a:extLst>
          </p:cNvPr>
          <p:cNvSpPr/>
          <p:nvPr userDrawn="1"/>
        </p:nvSpPr>
        <p:spPr>
          <a:xfrm>
            <a:off x="0" y="2743201"/>
            <a:ext cx="146304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computer with a black screen&#10;&#10;Description automatically generated">
            <a:extLst>
              <a:ext uri="{FF2B5EF4-FFF2-40B4-BE49-F238E27FC236}">
                <a16:creationId xmlns:a16="http://schemas.microsoft.com/office/drawing/2014/main" id="{FB49270E-8EAA-9CD0-D269-7C2E593EAF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2057400"/>
            <a:ext cx="7162800" cy="4953000"/>
          </a:xfrm>
          <a:prstGeom prst="rect">
            <a:avLst/>
          </a:prstGeom>
          <a:effectLst>
            <a:outerShdw blurRad="254000" dir="10800000" sx="102000" sy="102000" algn="t" rotWithShape="0">
              <a:prstClr val="black">
                <a:alpha val="52000"/>
              </a:prst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FFB0A2-6A99-8F8B-2A70-C3645EF372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0" y="2989265"/>
            <a:ext cx="6858000" cy="30305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 marL="27432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9DF2F68-302F-0A02-A06B-D482F6C27C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66800" y="2286000"/>
            <a:ext cx="5029200" cy="2895600"/>
          </a:xfr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365760" anchor="t" anchorCtr="1"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  <a:p>
            <a:endParaRPr lang="en-US"/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09DA9E35-E394-C2C9-9874-F82C9E8A6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535310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ology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B2788C9-07A7-894A-0B02-211C307B340A}"/>
              </a:ext>
            </a:extLst>
          </p:cNvPr>
          <p:cNvSpPr/>
          <p:nvPr userDrawn="1"/>
        </p:nvSpPr>
        <p:spPr>
          <a:xfrm>
            <a:off x="0" y="2743201"/>
            <a:ext cx="146304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FFB0A2-6A99-8F8B-2A70-C3645EF372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0" y="2989265"/>
            <a:ext cx="6858000" cy="30305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 marL="27432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black rectangular object with a white screen&#10;&#10;Description automatically generated">
            <a:extLst>
              <a:ext uri="{FF2B5EF4-FFF2-40B4-BE49-F238E27FC236}">
                <a16:creationId xmlns:a16="http://schemas.microsoft.com/office/drawing/2014/main" id="{E5E59FB3-1032-05E1-EA36-F2E3374B18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2209801"/>
            <a:ext cx="6324600" cy="4495800"/>
          </a:xfrm>
          <a:prstGeom prst="rect">
            <a:avLst/>
          </a:prstGeom>
          <a:effectLst>
            <a:outerShdw blurRad="88900" dist="139700" dir="4200000" algn="t" rotWithShape="0">
              <a:prstClr val="black">
                <a:alpha val="30000"/>
              </a:prstClr>
            </a:outerShdw>
          </a:effectLst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9DF2F68-302F-0A02-A06B-D482F6C27C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4399" y="2628900"/>
            <a:ext cx="5562600" cy="3695700"/>
          </a:xfr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365760" anchor="t" anchorCtr="1"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  <a:p>
            <a:endParaRPr lang="en-US"/>
          </a:p>
        </p:txBody>
      </p:sp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920414F4-3F22-4112-F8E8-EB32EC74C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610475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2B2896-FFF1-7CF9-5CAD-6D7CC5CF37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2001835"/>
            <a:ext cx="4800600" cy="4876801"/>
          </a:xfrm>
          <a:solidFill>
            <a:schemeClr val="bg2"/>
          </a:solidFill>
        </p:spPr>
        <p:txBody>
          <a:bodyPr lIns="914400" tIns="182880" rIns="182880" bIns="182880"/>
          <a:lstStyle>
            <a:lvl2pPr marL="274320">
              <a:defRPr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hart Placeholder 18">
            <a:extLst>
              <a:ext uri="{FF2B5EF4-FFF2-40B4-BE49-F238E27FC236}">
                <a16:creationId xmlns:a16="http://schemas.microsoft.com/office/drawing/2014/main" id="{590DBCF6-B60D-5668-184A-32B6D710A504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5029200" y="2001838"/>
            <a:ext cx="8686800" cy="4876800"/>
          </a:xfr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Chart or Graphic</a:t>
            </a:r>
          </a:p>
        </p:txBody>
      </p:sp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B6AC3E62-A110-DF91-834B-6AFD8033F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690893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hart Placeholder 18">
            <a:extLst>
              <a:ext uri="{FF2B5EF4-FFF2-40B4-BE49-F238E27FC236}">
                <a16:creationId xmlns:a16="http://schemas.microsoft.com/office/drawing/2014/main" id="{590DBCF6-B60D-5668-184A-32B6D710A504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9829800" y="2001838"/>
            <a:ext cx="3886200" cy="4876800"/>
          </a:xfr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Chart or Graphic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B6262C3-DBD7-BD8D-5B6D-1A1D4421A70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2001838"/>
            <a:ext cx="9601200" cy="4876800"/>
          </a:xfrm>
          <a:solidFill>
            <a:schemeClr val="bg2"/>
          </a:solidFill>
        </p:spPr>
        <p:txBody>
          <a:bodyPr lIns="914400" tIns="182880" rIns="182880" bIns="182880"/>
          <a:lstStyle>
            <a:lvl2pPr marL="274320">
              <a:defRPr/>
            </a:lvl2pPr>
            <a:lvl5pPr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D3E843C2-BA89-F1A6-A35F-05E175786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579387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, 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F73CE1F-3D67-CB6A-61E6-9E3601F2907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143500" y="1676398"/>
            <a:ext cx="4343400" cy="2743200"/>
          </a:xfrm>
          <a:custGeom>
            <a:avLst/>
            <a:gdLst>
              <a:gd name="connsiteX0" fmla="*/ 0 w 4343400"/>
              <a:gd name="connsiteY0" fmla="*/ 0 h 2743200"/>
              <a:gd name="connsiteX1" fmla="*/ 1447800 w 4343400"/>
              <a:gd name="connsiteY1" fmla="*/ 0 h 2743200"/>
              <a:gd name="connsiteX2" fmla="*/ 1600200 w 4343400"/>
              <a:gd name="connsiteY2" fmla="*/ 0 h 2743200"/>
              <a:gd name="connsiteX3" fmla="*/ 2895600 w 4343400"/>
              <a:gd name="connsiteY3" fmla="*/ 0 h 2743200"/>
              <a:gd name="connsiteX4" fmla="*/ 4343400 w 4343400"/>
              <a:gd name="connsiteY4" fmla="*/ 1371600 h 2743200"/>
              <a:gd name="connsiteX5" fmla="*/ 4343400 w 4343400"/>
              <a:gd name="connsiteY5" fmla="*/ 2743200 h 2743200"/>
              <a:gd name="connsiteX6" fmla="*/ 1600200 w 4343400"/>
              <a:gd name="connsiteY6" fmla="*/ 2743200 h 2743200"/>
              <a:gd name="connsiteX7" fmla="*/ 1447800 w 4343400"/>
              <a:gd name="connsiteY7" fmla="*/ 2743200 h 2743200"/>
              <a:gd name="connsiteX8" fmla="*/ 0 w 4343400"/>
              <a:gd name="connsiteY8" fmla="*/ 2743200 h 2743200"/>
              <a:gd name="connsiteX9" fmla="*/ 0 w 4343400"/>
              <a:gd name="connsiteY9" fmla="*/ 1561320 h 2743200"/>
              <a:gd name="connsiteX10" fmla="*/ 219457 w 4343400"/>
              <a:gd name="connsiteY10" fmla="*/ 1371600 h 2743200"/>
              <a:gd name="connsiteX11" fmla="*/ 0 w 4343400"/>
              <a:gd name="connsiteY11" fmla="*/ 118188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43400" h="2743200">
                <a:moveTo>
                  <a:pt x="0" y="0"/>
                </a:moveTo>
                <a:lnTo>
                  <a:pt x="1447800" y="0"/>
                </a:lnTo>
                <a:lnTo>
                  <a:pt x="1600200" y="0"/>
                </a:lnTo>
                <a:lnTo>
                  <a:pt x="2895600" y="0"/>
                </a:lnTo>
                <a:cubicBezTo>
                  <a:pt x="3695198" y="0"/>
                  <a:pt x="4343400" y="614086"/>
                  <a:pt x="4343400" y="1371600"/>
                </a:cubicBezTo>
                <a:lnTo>
                  <a:pt x="4343400" y="2743200"/>
                </a:lnTo>
                <a:lnTo>
                  <a:pt x="1600200" y="2743200"/>
                </a:lnTo>
                <a:lnTo>
                  <a:pt x="1447800" y="2743200"/>
                </a:lnTo>
                <a:lnTo>
                  <a:pt x="0" y="2743200"/>
                </a:lnTo>
                <a:lnTo>
                  <a:pt x="0" y="1561320"/>
                </a:lnTo>
                <a:lnTo>
                  <a:pt x="219457" y="1371600"/>
                </a:lnTo>
                <a:lnTo>
                  <a:pt x="0" y="1181880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tIns="32004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BE47A36-4545-7EE3-70DE-3F3894EEBA2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43500" y="4648199"/>
            <a:ext cx="4343400" cy="2743200"/>
          </a:xfrm>
          <a:custGeom>
            <a:avLst/>
            <a:gdLst>
              <a:gd name="connsiteX0" fmla="*/ 0 w 4343400"/>
              <a:gd name="connsiteY0" fmla="*/ 0 h 2743200"/>
              <a:gd name="connsiteX1" fmla="*/ 2895600 w 4343400"/>
              <a:gd name="connsiteY1" fmla="*/ 0 h 2743200"/>
              <a:gd name="connsiteX2" fmla="*/ 2895600 w 4343400"/>
              <a:gd name="connsiteY2" fmla="*/ 3795 h 2743200"/>
              <a:gd name="connsiteX3" fmla="*/ 4343400 w 4343400"/>
              <a:gd name="connsiteY3" fmla="*/ 3795 h 2743200"/>
              <a:gd name="connsiteX4" fmla="*/ 4343400 w 4343400"/>
              <a:gd name="connsiteY4" fmla="*/ 1181879 h 2743200"/>
              <a:gd name="connsiteX5" fmla="*/ 4123943 w 4343400"/>
              <a:gd name="connsiteY5" fmla="*/ 1371599 h 2743200"/>
              <a:gd name="connsiteX6" fmla="*/ 4343400 w 4343400"/>
              <a:gd name="connsiteY6" fmla="*/ 1561320 h 2743200"/>
              <a:gd name="connsiteX7" fmla="*/ 4343400 w 4343400"/>
              <a:gd name="connsiteY7" fmla="*/ 2743200 h 2743200"/>
              <a:gd name="connsiteX8" fmla="*/ 2895600 w 4343400"/>
              <a:gd name="connsiteY8" fmla="*/ 2743200 h 2743200"/>
              <a:gd name="connsiteX9" fmla="*/ 2895600 w 4343400"/>
              <a:gd name="connsiteY9" fmla="*/ 2739405 h 2743200"/>
              <a:gd name="connsiteX10" fmla="*/ 1447800 w 4343400"/>
              <a:gd name="connsiteY10" fmla="*/ 2739405 h 2743200"/>
              <a:gd name="connsiteX11" fmla="*/ 0 w 4343400"/>
              <a:gd name="connsiteY11" fmla="*/ 1369703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43400" h="2743200">
                <a:moveTo>
                  <a:pt x="0" y="0"/>
                </a:moveTo>
                <a:lnTo>
                  <a:pt x="2895600" y="0"/>
                </a:lnTo>
                <a:lnTo>
                  <a:pt x="2895600" y="3795"/>
                </a:lnTo>
                <a:lnTo>
                  <a:pt x="4343400" y="3795"/>
                </a:lnTo>
                <a:lnTo>
                  <a:pt x="4343400" y="1181879"/>
                </a:lnTo>
                <a:lnTo>
                  <a:pt x="4123943" y="1371599"/>
                </a:lnTo>
                <a:lnTo>
                  <a:pt x="4343400" y="1561320"/>
                </a:lnTo>
                <a:lnTo>
                  <a:pt x="4343400" y="2743200"/>
                </a:lnTo>
                <a:lnTo>
                  <a:pt x="2895600" y="2743200"/>
                </a:lnTo>
                <a:lnTo>
                  <a:pt x="2895600" y="2739405"/>
                </a:lnTo>
                <a:lnTo>
                  <a:pt x="1447800" y="2739405"/>
                </a:lnTo>
                <a:cubicBezTo>
                  <a:pt x="648202" y="2739405"/>
                  <a:pt x="0" y="2126169"/>
                  <a:pt x="0" y="1369703"/>
                </a:cubicBez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tIns="32004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2B2896-FFF1-7CF9-5CAD-6D7CC5CF37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2001838"/>
            <a:ext cx="4800600" cy="4876800"/>
          </a:xfrm>
          <a:solidFill>
            <a:schemeClr val="bg2"/>
          </a:solidFill>
        </p:spPr>
        <p:txBody>
          <a:bodyPr lIns="914400" tIns="182880" rIns="182880" bIns="182880"/>
          <a:lstStyle>
            <a:lvl2pPr marL="274320">
              <a:defRPr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A5687D4-B469-B1F0-9B4D-BD012599812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829800" y="2001838"/>
            <a:ext cx="4800600" cy="4876800"/>
          </a:xfrm>
          <a:solidFill>
            <a:schemeClr val="bg2"/>
          </a:solidFill>
        </p:spPr>
        <p:txBody>
          <a:bodyPr lIns="182880" tIns="182880" rIns="914400" bIns="182880"/>
          <a:lstStyle>
            <a:lvl2pPr marL="274320">
              <a:defRPr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0C411B-DB2A-05CD-5A6C-37BFE2D56AC9}"/>
              </a:ext>
            </a:extLst>
          </p:cNvPr>
          <p:cNvSpPr/>
          <p:nvPr userDrawn="1"/>
        </p:nvSpPr>
        <p:spPr>
          <a:xfrm>
            <a:off x="4800600" y="2001839"/>
            <a:ext cx="45719" cy="4876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D0A831-0BF6-9642-FF67-CBFF9A22DE9D}"/>
              </a:ext>
            </a:extLst>
          </p:cNvPr>
          <p:cNvSpPr/>
          <p:nvPr userDrawn="1"/>
        </p:nvSpPr>
        <p:spPr>
          <a:xfrm>
            <a:off x="9784081" y="2001839"/>
            <a:ext cx="45719" cy="487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CC14CC63-43C4-835F-8D05-DE51977BFD58}"/>
              </a:ext>
            </a:extLst>
          </p:cNvPr>
          <p:cNvSpPr/>
          <p:nvPr userDrawn="1"/>
        </p:nvSpPr>
        <p:spPr>
          <a:xfrm rot="5400000">
            <a:off x="4595622" y="2766819"/>
            <a:ext cx="972313" cy="56235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ACE667E8-3F8B-4782-4931-AF4568D16F22}"/>
              </a:ext>
            </a:extLst>
          </p:cNvPr>
          <p:cNvSpPr/>
          <p:nvPr userDrawn="1"/>
        </p:nvSpPr>
        <p:spPr>
          <a:xfrm rot="16200000">
            <a:off x="9062465" y="5738620"/>
            <a:ext cx="972313" cy="56235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6697BFF7-4D75-1F63-CF54-289117872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202301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B675B610-A3F3-819F-5D22-CA2460579211}"/>
              </a:ext>
            </a:extLst>
          </p:cNvPr>
          <p:cNvSpPr/>
          <p:nvPr userDrawn="1"/>
        </p:nvSpPr>
        <p:spPr>
          <a:xfrm>
            <a:off x="457199" y="422642"/>
            <a:ext cx="5257799" cy="5105400"/>
          </a:xfrm>
          <a:custGeom>
            <a:avLst/>
            <a:gdLst/>
            <a:ahLst/>
            <a:cxnLst/>
            <a:rect l="l" t="t" r="r" b="b"/>
            <a:pathLst>
              <a:path w="4524375" h="4594225">
                <a:moveTo>
                  <a:pt x="4523778" y="0"/>
                </a:moveTo>
                <a:lnTo>
                  <a:pt x="800100" y="0"/>
                </a:lnTo>
                <a:lnTo>
                  <a:pt x="751360" y="1460"/>
                </a:lnTo>
                <a:lnTo>
                  <a:pt x="703392" y="5784"/>
                </a:lnTo>
                <a:lnTo>
                  <a:pt x="656280" y="12890"/>
                </a:lnTo>
                <a:lnTo>
                  <a:pt x="610108" y="22693"/>
                </a:lnTo>
                <a:lnTo>
                  <a:pt x="564960" y="35109"/>
                </a:lnTo>
                <a:lnTo>
                  <a:pt x="520918" y="50056"/>
                </a:lnTo>
                <a:lnTo>
                  <a:pt x="478068" y="67448"/>
                </a:lnTo>
                <a:lnTo>
                  <a:pt x="436491" y="87203"/>
                </a:lnTo>
                <a:lnTo>
                  <a:pt x="396273" y="109236"/>
                </a:lnTo>
                <a:lnTo>
                  <a:pt x="357497" y="133465"/>
                </a:lnTo>
                <a:lnTo>
                  <a:pt x="320246" y="159805"/>
                </a:lnTo>
                <a:lnTo>
                  <a:pt x="284605" y="188173"/>
                </a:lnTo>
                <a:lnTo>
                  <a:pt x="250656" y="218484"/>
                </a:lnTo>
                <a:lnTo>
                  <a:pt x="218484" y="250656"/>
                </a:lnTo>
                <a:lnTo>
                  <a:pt x="188173" y="284605"/>
                </a:lnTo>
                <a:lnTo>
                  <a:pt x="159805" y="320246"/>
                </a:lnTo>
                <a:lnTo>
                  <a:pt x="133465" y="357497"/>
                </a:lnTo>
                <a:lnTo>
                  <a:pt x="109236" y="396273"/>
                </a:lnTo>
                <a:lnTo>
                  <a:pt x="87203" y="436491"/>
                </a:lnTo>
                <a:lnTo>
                  <a:pt x="67448" y="478068"/>
                </a:lnTo>
                <a:lnTo>
                  <a:pt x="50056" y="520918"/>
                </a:lnTo>
                <a:lnTo>
                  <a:pt x="35109" y="564960"/>
                </a:lnTo>
                <a:lnTo>
                  <a:pt x="22693" y="610108"/>
                </a:lnTo>
                <a:lnTo>
                  <a:pt x="12890" y="656280"/>
                </a:lnTo>
                <a:lnTo>
                  <a:pt x="5784" y="703392"/>
                </a:lnTo>
                <a:lnTo>
                  <a:pt x="1460" y="751360"/>
                </a:lnTo>
                <a:lnTo>
                  <a:pt x="0" y="800100"/>
                </a:lnTo>
                <a:lnTo>
                  <a:pt x="0" y="4593856"/>
                </a:lnTo>
                <a:lnTo>
                  <a:pt x="4523778" y="4593856"/>
                </a:lnTo>
                <a:lnTo>
                  <a:pt x="4523778" y="0"/>
                </a:lnTo>
                <a:close/>
              </a:path>
            </a:pathLst>
          </a:custGeom>
          <a:gradFill>
            <a:gsLst>
              <a:gs pos="0">
                <a:srgbClr val="00223E"/>
              </a:gs>
              <a:gs pos="100000">
                <a:schemeClr val="tx2"/>
              </a:gs>
            </a:gsLst>
            <a:lin ang="0" scaled="0"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C8A794-29DD-843A-436B-DDCA781CEB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2845802"/>
            <a:ext cx="4648200" cy="110799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A04FE224-1F5C-80FA-563F-F933FD5ADA06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131" y="2550994"/>
            <a:ext cx="2276183" cy="227619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41ED0E4-C4B9-37EF-5CA7-E74F81CD4CA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2222" y="5199027"/>
            <a:ext cx="3810000" cy="1200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2F68BF-A13C-187B-468F-DCA6321B6D4F}"/>
              </a:ext>
            </a:extLst>
          </p:cNvPr>
          <p:cNvCxnSpPr>
            <a:cxnSpLocks/>
          </p:cNvCxnSpPr>
          <p:nvPr userDrawn="1"/>
        </p:nvCxnSpPr>
        <p:spPr>
          <a:xfrm>
            <a:off x="838200" y="4238282"/>
            <a:ext cx="26670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122477-CEF1-94D4-3391-9B8BA6F0C55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7200" y="5715000"/>
            <a:ext cx="5257800" cy="2514599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45720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2157081-C023-9243-D870-2C5289484FE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67400" y="3017520"/>
            <a:ext cx="3810001" cy="521208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457200" bIns="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8A00EB08-0628-F17F-C6D5-B72B02F21BC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67400" y="422642"/>
            <a:ext cx="3810001" cy="2423160"/>
          </a:xfrm>
          <a:prstGeom prst="round1Rect">
            <a:avLst>
              <a:gd name="adj" fmla="val 37024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7432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96954B12-A90F-804E-8F66-F0CB3F1F4A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994885"/>
            <a:ext cx="3810000" cy="2041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D26806D6-D39A-FC09-C33C-D1A3DC60B9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510399"/>
            <a:ext cx="3810000" cy="2184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Presented By: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6BCA2D-3A98-D1AA-7CC3-180B65B12CD3}"/>
              </a:ext>
            </a:extLst>
          </p:cNvPr>
          <p:cNvSpPr txBox="1"/>
          <p:nvPr userDrawn="1"/>
        </p:nvSpPr>
        <p:spPr>
          <a:xfrm>
            <a:off x="9971426" y="7783799"/>
            <a:ext cx="4431592" cy="26801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tx2"/>
                </a:solidFill>
                <a:latin typeface="+mj-lt"/>
              </a:rPr>
              <a:t>Confidential. Not to be copied, distributed, or reproduced without </a:t>
            </a:r>
            <a:br>
              <a:rPr lang="en-US" sz="1000">
                <a:solidFill>
                  <a:schemeClr val="tx2"/>
                </a:solidFill>
                <a:latin typeface="+mj-lt"/>
              </a:rPr>
            </a:br>
            <a:r>
              <a:rPr lang="en-US" sz="1000">
                <a:solidFill>
                  <a:schemeClr val="tx2"/>
                </a:solidFill>
                <a:latin typeface="+mj-lt"/>
              </a:rPr>
              <a:t>prior approval. © 2024 ECC - All rights reserved.</a:t>
            </a:r>
            <a:endParaRPr lang="en-US" sz="1000" b="1" spc="-25">
              <a:solidFill>
                <a:schemeClr val="tx2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5143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 box, one photo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3788982-C1B2-C138-67E9-B44A3643B6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829800" y="2001837"/>
            <a:ext cx="3886200" cy="4876799"/>
          </a:xfrm>
          <a:prstGeom prst="round1Rect">
            <a:avLst>
              <a:gd name="adj" fmla="val 35145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0" tIns="457200" rIns="0" bIns="0"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</a:t>
            </a:r>
            <a:br>
              <a:rPr lang="en-US"/>
            </a:br>
            <a:r>
              <a:rPr lang="en-US"/>
              <a:t>or click on icon </a:t>
            </a:r>
            <a:br>
              <a:rPr lang="en-US"/>
            </a:br>
            <a:r>
              <a:rPr lang="en-US"/>
              <a:t>to insert image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0728293-CA51-FEF1-EBA3-B2127F9E70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2001838"/>
            <a:ext cx="9601200" cy="4876800"/>
          </a:xfrm>
          <a:solidFill>
            <a:schemeClr val="bg2"/>
          </a:solidFill>
        </p:spPr>
        <p:txBody>
          <a:bodyPr lIns="914400" tIns="182880" rIns="182880" bIns="182880"/>
          <a:lstStyle>
            <a:lvl2pPr marL="274320">
              <a:defRPr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FA35BC98-9006-EC69-6396-D055E190F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76346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Text box, one photo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3788982-C1B2-C138-67E9-B44A3643B6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flipH="1">
            <a:off x="914400" y="2001837"/>
            <a:ext cx="3886200" cy="4876801"/>
          </a:xfrm>
          <a:prstGeom prst="round1Rect">
            <a:avLst>
              <a:gd name="adj" fmla="val 3874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0" tIns="457200" rIns="0" bIns="0"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 click on icon to insert image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D5EA311-3863-E569-F8C4-324F246E51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29200" y="2001838"/>
            <a:ext cx="9601200" cy="4876802"/>
          </a:xfrm>
          <a:solidFill>
            <a:schemeClr val="bg2"/>
          </a:solidFill>
        </p:spPr>
        <p:txBody>
          <a:bodyPr lIns="182880" tIns="182880" rIns="914400" bIns="182880"/>
          <a:lstStyle>
            <a:lvl2pPr marL="274320">
              <a:defRPr/>
            </a:lvl2pPr>
            <a:lvl5pPr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0DB273B2-B7F1-7B1D-7172-55D4BD305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509688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Text box, one photo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3788982-C1B2-C138-67E9-B44A3643B6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29200" y="2001837"/>
            <a:ext cx="8686800" cy="4876799"/>
          </a:xfrm>
          <a:prstGeom prst="round1Rect">
            <a:avLst>
              <a:gd name="adj" fmla="val 29184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0" tIns="457200" rIns="0" bIns="0"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 click on icon to insert image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0728293-CA51-FEF1-EBA3-B2127F9E70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2001838"/>
            <a:ext cx="4800600" cy="4876800"/>
          </a:xfrm>
          <a:solidFill>
            <a:schemeClr val="bg2"/>
          </a:solidFill>
        </p:spPr>
        <p:txBody>
          <a:bodyPr lIns="914400" tIns="182880" rIns="182880" bIns="182880"/>
          <a:lstStyle>
            <a:lvl2pPr marL="274320">
              <a:defRPr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4FCFD3AC-EDFA-E719-0249-28DDD202C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174692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 box, one photo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3788982-C1B2-C138-67E9-B44A3643B6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flipH="1">
            <a:off x="914400" y="2001837"/>
            <a:ext cx="8686800" cy="4876801"/>
          </a:xfrm>
          <a:prstGeom prst="round1Rect">
            <a:avLst>
              <a:gd name="adj" fmla="val 30583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0" tIns="457200" rIns="0" bIns="0"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 click on icon to insert image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D5EA311-3863-E569-F8C4-324F246E51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829800" y="2001838"/>
            <a:ext cx="4800600" cy="4876802"/>
          </a:xfrm>
          <a:solidFill>
            <a:schemeClr val="bg2"/>
          </a:solidFill>
        </p:spPr>
        <p:txBody>
          <a:bodyPr lIns="182880" tIns="182880" rIns="914400" bIns="182880"/>
          <a:lstStyle>
            <a:lvl2pPr marL="274320">
              <a:defRPr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D1FEF7A0-687B-1BAB-F7F9-6EC54AE5C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821826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 box, three photos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737FC9-95F8-90EF-EDF3-EC3833F4DE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1" y="2001838"/>
            <a:ext cx="4953001" cy="4876800"/>
          </a:xfrm>
          <a:solidFill>
            <a:schemeClr val="bg2"/>
          </a:solidFill>
        </p:spPr>
        <p:txBody>
          <a:bodyPr lIns="914400" tIns="182880" rIns="182880" bIns="182880"/>
          <a:lstStyle>
            <a:lvl1pPr>
              <a:defRPr/>
            </a:lvl1pPr>
            <a:lvl2pPr marL="274320">
              <a:defRPr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23">
            <a:extLst>
              <a:ext uri="{FF2B5EF4-FFF2-40B4-BE49-F238E27FC236}">
                <a16:creationId xmlns:a16="http://schemas.microsoft.com/office/drawing/2014/main" id="{41977A17-5016-F86F-0982-CE7F28BCB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534804" y="2001838"/>
            <a:ext cx="4181195" cy="2414713"/>
          </a:xfrm>
          <a:prstGeom prst="round1Rect">
            <a:avLst>
              <a:gd name="adj" fmla="val 40896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28600" anchor="t" anchorCtr="0">
            <a:norm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14" name="Picture Placeholder 23">
            <a:extLst>
              <a:ext uri="{FF2B5EF4-FFF2-40B4-BE49-F238E27FC236}">
                <a16:creationId xmlns:a16="http://schemas.microsoft.com/office/drawing/2014/main" id="{37FB5855-2A5A-DF6D-A46A-3BA408F2BFD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34143" y="4610366"/>
            <a:ext cx="4181195" cy="226827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28600" anchor="t" anchorCtr="0">
            <a:norm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BD05B7F3-F592-855E-498E-CF2F4F3DE25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181598" y="2001838"/>
            <a:ext cx="4114800" cy="487680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28600" anchor="t" anchorCtr="0">
            <a:norm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 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0AA20561-A4E7-C5E5-BB2A-2EACC5C1F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78793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 box, three photos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3">
            <a:extLst>
              <a:ext uri="{FF2B5EF4-FFF2-40B4-BE49-F238E27FC236}">
                <a16:creationId xmlns:a16="http://schemas.microsoft.com/office/drawing/2014/main" id="{41977A17-5016-F86F-0982-CE7F28BCB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flipH="1">
            <a:off x="914399" y="2001838"/>
            <a:ext cx="4342739" cy="2414713"/>
          </a:xfrm>
          <a:prstGeom prst="round1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28600" anchor="t" anchorCtr="0">
            <a:norm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14" name="Picture Placeholder 23">
            <a:extLst>
              <a:ext uri="{FF2B5EF4-FFF2-40B4-BE49-F238E27FC236}">
                <a16:creationId xmlns:a16="http://schemas.microsoft.com/office/drawing/2014/main" id="{37FB5855-2A5A-DF6D-A46A-3BA408F2BFD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flipH="1">
            <a:off x="914399" y="4610366"/>
            <a:ext cx="4342739" cy="226827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28600" anchor="t" anchorCtr="0">
            <a:norm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BD05B7F3-F592-855E-498E-CF2F4F3DE25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 flipH="1">
            <a:off x="5486400" y="2001838"/>
            <a:ext cx="4114800" cy="487680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28600" anchor="t" anchorCtr="0">
            <a:norm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 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3392FFD-4D4C-A867-8493-9EB8A3715D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829800" y="2001838"/>
            <a:ext cx="4800600" cy="4876802"/>
          </a:xfrm>
          <a:solidFill>
            <a:srgbClr val="EAE9E8"/>
          </a:solidFill>
          <a:ln>
            <a:solidFill>
              <a:schemeClr val="bg2"/>
            </a:solidFill>
          </a:ln>
        </p:spPr>
        <p:txBody>
          <a:bodyPr lIns="182880" tIns="182880" rIns="914400" bIns="182880"/>
          <a:lstStyle>
            <a:lvl2pPr marL="274320">
              <a:defRPr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8DF0B51E-7BE0-F166-329B-1373CAA76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378570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 boxes, two photos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DC2123-9E0E-3098-F572-66B48D14441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4592627"/>
            <a:ext cx="4981432" cy="2286467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2860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2AE75DC-956A-9ACA-6D3F-0991F7B25E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2002709"/>
            <a:ext cx="4981432" cy="2286000"/>
          </a:xfrm>
          <a:prstGeom prst="round1Rect">
            <a:avLst>
              <a:gd name="adj" fmla="val 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2860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1D6D60A-35D8-92E0-D57D-86BCD70472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86913" y="2001837"/>
            <a:ext cx="4129087" cy="2286000"/>
          </a:xfrm>
          <a:prstGeom prst="round1Rect">
            <a:avLst>
              <a:gd name="adj" fmla="val 50000"/>
            </a:avLst>
          </a:prstGeom>
          <a:solidFill>
            <a:srgbClr val="EAE9E8"/>
          </a:solidFill>
          <a:ln>
            <a:solidFill>
              <a:schemeClr val="bg2"/>
            </a:solidFill>
          </a:ln>
        </p:spPr>
        <p:txBody>
          <a:bodyPr lIns="182880" tIns="182880" rIns="182880" bIns="18288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2D2218D1-CD36-7DFC-54FE-F93D74ED57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19629" y="2001837"/>
            <a:ext cx="4129087" cy="2286000"/>
          </a:xfrm>
          <a:solidFill>
            <a:srgbClr val="EAE9E8"/>
          </a:solidFill>
          <a:ln>
            <a:solidFill>
              <a:schemeClr val="bg2"/>
            </a:solidFill>
          </a:ln>
        </p:spPr>
        <p:txBody>
          <a:bodyPr lIns="182880" tIns="182880" rIns="182880" bIns="18288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F7087196-B115-BAE7-4534-612B19C19E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86913" y="4592638"/>
            <a:ext cx="4129087" cy="2286000"/>
          </a:xfrm>
          <a:solidFill>
            <a:srgbClr val="EAE9E8"/>
          </a:solidFill>
          <a:ln>
            <a:solidFill>
              <a:schemeClr val="bg2"/>
            </a:solidFill>
          </a:ln>
        </p:spPr>
        <p:txBody>
          <a:bodyPr lIns="182880" tIns="182880" rIns="182880" bIns="18288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36A7EAF9-CB08-17DC-0810-C768C20970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19629" y="4592638"/>
            <a:ext cx="4129087" cy="2286000"/>
          </a:xfrm>
          <a:solidFill>
            <a:srgbClr val="EAE9E8"/>
          </a:solidFill>
          <a:ln>
            <a:solidFill>
              <a:schemeClr val="bg2"/>
            </a:solidFill>
          </a:ln>
        </p:spPr>
        <p:txBody>
          <a:bodyPr lIns="182880" tIns="182880" rIns="182880" bIns="18288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DC19CF6C-5834-8D61-8B1D-B1A487437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236085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 boxes, two photos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DC2123-9E0E-3098-F572-66B48D14441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9647831" y="4592627"/>
            <a:ext cx="4981432" cy="2286467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2860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2AE75DC-956A-9ACA-6D3F-0991F7B25E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flipH="1">
            <a:off x="9647831" y="2002709"/>
            <a:ext cx="4981432" cy="2286000"/>
          </a:xfrm>
          <a:prstGeom prst="round1Rect">
            <a:avLst>
              <a:gd name="adj" fmla="val 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2860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1D6D60A-35D8-92E0-D57D-86BCD70472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flipH="1">
            <a:off x="914400" y="2001837"/>
            <a:ext cx="4129087" cy="2286000"/>
          </a:xfrm>
          <a:prstGeom prst="round1Rect">
            <a:avLst>
              <a:gd name="adj" fmla="val 50000"/>
            </a:avLst>
          </a:prstGeom>
          <a:solidFill>
            <a:schemeClr val="bg2"/>
          </a:solidFill>
        </p:spPr>
        <p:txBody>
          <a:bodyPr lIns="182880" tIns="182880" rIns="182880" bIns="18288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2D2218D1-CD36-7DFC-54FE-F93D74ED57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flipH="1">
            <a:off x="5281115" y="2001837"/>
            <a:ext cx="4129087" cy="2286000"/>
          </a:xfrm>
          <a:solidFill>
            <a:schemeClr val="bg2"/>
          </a:solidFill>
        </p:spPr>
        <p:txBody>
          <a:bodyPr lIns="182880" tIns="182880" rIns="182880" bIns="18288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F7087196-B115-BAE7-4534-612B19C19E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flipH="1">
            <a:off x="914400" y="4592638"/>
            <a:ext cx="4129087" cy="2286000"/>
          </a:xfrm>
          <a:solidFill>
            <a:schemeClr val="bg2"/>
          </a:solidFill>
        </p:spPr>
        <p:txBody>
          <a:bodyPr lIns="182880" tIns="182880" rIns="182880" bIns="18288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36A7EAF9-CB08-17DC-0810-C768C20970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flipH="1">
            <a:off x="5281115" y="4592638"/>
            <a:ext cx="4129087" cy="2286000"/>
          </a:xfrm>
          <a:solidFill>
            <a:schemeClr val="bg2"/>
          </a:solidFill>
        </p:spPr>
        <p:txBody>
          <a:bodyPr lIns="182880" tIns="182880" rIns="182880" bIns="18288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46B8ABC8-AF3E-4771-AE1C-C80BA7BD7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5354715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 box-blue, one photo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3788982-C1B2-C138-67E9-B44A3643B6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001253"/>
            <a:ext cx="13716000" cy="4876800"/>
          </a:xfrm>
          <a:prstGeom prst="round1Rect">
            <a:avLst>
              <a:gd name="adj" fmla="val 29463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5029200" tIns="457200"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2F92CE-E75C-1D91-79B5-1F9B2636C5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01838"/>
            <a:ext cx="4876800" cy="4876800"/>
          </a:xfrm>
          <a:solidFill>
            <a:schemeClr val="tx2">
              <a:alpha val="90000"/>
            </a:schemeClr>
          </a:solidFill>
        </p:spPr>
        <p:txBody>
          <a:bodyPr lIns="914400" tIns="182880" rIns="182880" bIns="182880"/>
          <a:lstStyle>
            <a:lvl1pPr>
              <a:defRPr>
                <a:solidFill>
                  <a:schemeClr val="accent2"/>
                </a:solidFill>
              </a:defRPr>
            </a:lvl1pPr>
            <a:lvl2pPr marL="27432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E716176F-E732-F394-930D-A1D39F0B3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827209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 box-blue, one photo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3788982-C1B2-C138-67E9-B44A3643B6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flipH="1">
            <a:off x="914400" y="2001253"/>
            <a:ext cx="13716000" cy="4876800"/>
          </a:xfrm>
          <a:prstGeom prst="round1Rect">
            <a:avLst>
              <a:gd name="adj" fmla="val 29744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91440" tIns="457200" rIns="5029200"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2F92CE-E75C-1D91-79B5-1F9B2636C5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53600" y="2001838"/>
            <a:ext cx="4876800" cy="4876800"/>
          </a:xfrm>
          <a:solidFill>
            <a:schemeClr val="tx2">
              <a:alpha val="90000"/>
            </a:schemeClr>
          </a:solidFill>
        </p:spPr>
        <p:txBody>
          <a:bodyPr lIns="182880" tIns="182880" rIns="914400" bIns="182880"/>
          <a:lstStyle>
            <a:lvl1pPr>
              <a:defRPr>
                <a:solidFill>
                  <a:schemeClr val="accent2"/>
                </a:solidFill>
              </a:defRPr>
            </a:lvl1pPr>
            <a:lvl2pPr marL="27432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7A08C6EA-C9E7-0A25-86B6-33701E715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078748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5F0D379-3528-01D7-20B1-44BB739B3C6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52731" y="0"/>
            <a:ext cx="7277667" cy="4114800"/>
          </a:xfrm>
          <a:custGeom>
            <a:avLst/>
            <a:gdLst>
              <a:gd name="connsiteX0" fmla="*/ 2057400 w 7277667"/>
              <a:gd name="connsiteY0" fmla="*/ 0 h 4114800"/>
              <a:gd name="connsiteX1" fmla="*/ 7277667 w 7277667"/>
              <a:gd name="connsiteY1" fmla="*/ 0 h 4114800"/>
              <a:gd name="connsiteX2" fmla="*/ 7277667 w 7277667"/>
              <a:gd name="connsiteY2" fmla="*/ 4114800 h 4114800"/>
              <a:gd name="connsiteX3" fmla="*/ 0 w 7277667"/>
              <a:gd name="connsiteY3" fmla="*/ 4114800 h 4114800"/>
              <a:gd name="connsiteX4" fmla="*/ 0 w 7277667"/>
              <a:gd name="connsiteY4" fmla="*/ 2057400 h 4114800"/>
              <a:gd name="connsiteX5" fmla="*/ 2057400 w 7277667"/>
              <a:gd name="connsiteY5" fmla="*/ 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7667" h="4114800">
                <a:moveTo>
                  <a:pt x="2057400" y="0"/>
                </a:moveTo>
                <a:lnTo>
                  <a:pt x="7277667" y="0"/>
                </a:lnTo>
                <a:lnTo>
                  <a:pt x="7277667" y="4114800"/>
                </a:lnTo>
                <a:lnTo>
                  <a:pt x="0" y="4114800"/>
                </a:lnTo>
                <a:lnTo>
                  <a:pt x="0" y="2057400"/>
                </a:lnTo>
                <a:cubicBezTo>
                  <a:pt x="0" y="921129"/>
                  <a:pt x="921129" y="0"/>
                  <a:pt x="2057400" y="0"/>
                </a:cubicBez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tIns="457200" anchor="t" anchorCtr="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7923B0C-D139-4380-F97F-7A20BF36254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4114800"/>
            <a:ext cx="7352731" cy="4114800"/>
          </a:xfrm>
          <a:custGeom>
            <a:avLst/>
            <a:gdLst>
              <a:gd name="connsiteX0" fmla="*/ 0 w 7352731"/>
              <a:gd name="connsiteY0" fmla="*/ 0 h 4114800"/>
              <a:gd name="connsiteX1" fmla="*/ 7352731 w 7352731"/>
              <a:gd name="connsiteY1" fmla="*/ 0 h 4114800"/>
              <a:gd name="connsiteX2" fmla="*/ 7352731 w 7352731"/>
              <a:gd name="connsiteY2" fmla="*/ 2057400 h 4114800"/>
              <a:gd name="connsiteX3" fmla="*/ 5295331 w 7352731"/>
              <a:gd name="connsiteY3" fmla="*/ 4114800 h 4114800"/>
              <a:gd name="connsiteX4" fmla="*/ 0 w 7352731"/>
              <a:gd name="connsiteY4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2731" h="4114800">
                <a:moveTo>
                  <a:pt x="0" y="0"/>
                </a:moveTo>
                <a:lnTo>
                  <a:pt x="7352731" y="0"/>
                </a:lnTo>
                <a:lnTo>
                  <a:pt x="7352731" y="2057400"/>
                </a:lnTo>
                <a:cubicBezTo>
                  <a:pt x="7352731" y="3193671"/>
                  <a:pt x="6431602" y="4114800"/>
                  <a:pt x="5295331" y="4114800"/>
                </a:cubicBezTo>
                <a:lnTo>
                  <a:pt x="0" y="4114800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tIns="45720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  <a:p>
            <a:endParaRPr lang="en-US"/>
          </a:p>
        </p:txBody>
      </p:sp>
      <p:pic>
        <p:nvPicPr>
          <p:cNvPr id="9" name="object 2">
            <a:extLst>
              <a:ext uri="{FF2B5EF4-FFF2-40B4-BE49-F238E27FC236}">
                <a16:creationId xmlns:a16="http://schemas.microsoft.com/office/drawing/2014/main" id="{4BE3244A-7206-4AF2-40CB-585630700D87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983" y="790397"/>
            <a:ext cx="1934764" cy="193476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CB8ECCC-A8BF-128F-B243-3A6CA85391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8600" y="5864855"/>
            <a:ext cx="6019800" cy="5539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1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26037C88-88A5-F464-DCB5-04B1E25562D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0361" y="3048000"/>
            <a:ext cx="4632008" cy="14589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DDFE79E-0862-B784-2BC8-62D2BA3B9769}"/>
              </a:ext>
            </a:extLst>
          </p:cNvPr>
          <p:cNvCxnSpPr>
            <a:cxnSpLocks/>
          </p:cNvCxnSpPr>
          <p:nvPr userDrawn="1"/>
        </p:nvCxnSpPr>
        <p:spPr>
          <a:xfrm>
            <a:off x="7848600" y="6642994"/>
            <a:ext cx="12192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30">
            <a:extLst>
              <a:ext uri="{FF2B5EF4-FFF2-40B4-BE49-F238E27FC236}">
                <a16:creationId xmlns:a16="http://schemas.microsoft.com/office/drawing/2014/main" id="{C2C12B7C-E247-5DE0-BB59-AF0CADC667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48600" y="7503760"/>
            <a:ext cx="3810000" cy="1835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sp>
        <p:nvSpPr>
          <p:cNvPr id="3" name="Text Placeholder 30">
            <a:extLst>
              <a:ext uri="{FF2B5EF4-FFF2-40B4-BE49-F238E27FC236}">
                <a16:creationId xmlns:a16="http://schemas.microsoft.com/office/drawing/2014/main" id="{5C8286DA-4AC5-1CAE-2947-45DB8B9E1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48600" y="7008433"/>
            <a:ext cx="3810000" cy="1835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Presented By: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566515-BA83-A9FE-2BDE-82AD382BF3E9}"/>
              </a:ext>
            </a:extLst>
          </p:cNvPr>
          <p:cNvSpPr txBox="1"/>
          <p:nvPr userDrawn="1"/>
        </p:nvSpPr>
        <p:spPr>
          <a:xfrm>
            <a:off x="7848600" y="7868282"/>
            <a:ext cx="6477000" cy="18352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12700" marR="0" lvl="0" indent="0" algn="l" defTabSz="914400" eaLnBrk="1" fontAlgn="auto" latinLnBrk="0" hangingPunct="1">
              <a:lnSpc>
                <a:spcPts val="209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spc="-30" baseline="0">
                <a:solidFill>
                  <a:schemeClr val="tx2"/>
                </a:solidFill>
                <a:latin typeface="+mj-lt"/>
              </a:rPr>
              <a:t>Confidential. Not to be copied, distributed, or reproduced without prior approval. © 2024 ECC - All rights reserved.</a:t>
            </a:r>
            <a:endParaRPr lang="en-US" sz="1000" b="1" spc="-30" baseline="0">
              <a:solidFill>
                <a:schemeClr val="tx2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484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s with captions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6FA66322-5E40-0112-83D1-125C069D1A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001253"/>
            <a:ext cx="7162800" cy="487680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457200"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030AF792-58CB-046F-277A-34E60C0450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391402" y="2001253"/>
            <a:ext cx="6324598" cy="4876800"/>
          </a:xfrm>
          <a:prstGeom prst="round1Rect">
            <a:avLst>
              <a:gd name="adj" fmla="val 29743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457200"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223C198-CE69-FB14-6FE8-55A0151765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268453"/>
            <a:ext cx="7162800" cy="609600"/>
          </a:xfrm>
          <a:solidFill>
            <a:schemeClr val="tx2">
              <a:alpha val="90000"/>
            </a:schemeClr>
          </a:solidFill>
        </p:spPr>
        <p:txBody>
          <a:bodyPr lIns="182880" anchor="ctr" anchorCtr="0">
            <a:normAutofit/>
          </a:bodyPr>
          <a:lstStyle>
            <a:lvl1pPr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here to add caption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C48EE31-B42D-D435-BBD1-5A430B1CB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91402" y="6268453"/>
            <a:ext cx="6324598" cy="609600"/>
          </a:xfrm>
          <a:solidFill>
            <a:schemeClr val="tx2">
              <a:alpha val="90000"/>
            </a:schemeClr>
          </a:solidFill>
        </p:spPr>
        <p:txBody>
          <a:bodyPr lIns="182880" anchor="ctr" anchorCtr="0">
            <a:normAutofit/>
          </a:bodyPr>
          <a:lstStyle>
            <a:lvl1pPr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here to add caption</a:t>
            </a:r>
          </a:p>
        </p:txBody>
      </p:sp>
      <p:sp>
        <p:nvSpPr>
          <p:cNvPr id="8" name="Title Placeholder 8">
            <a:extLst>
              <a:ext uri="{FF2B5EF4-FFF2-40B4-BE49-F238E27FC236}">
                <a16:creationId xmlns:a16="http://schemas.microsoft.com/office/drawing/2014/main" id="{0ACBF807-6DA0-13D9-FBE5-25D73CCEB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5791567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s with captions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6FA66322-5E40-0112-83D1-125C069D1A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7467600" y="2001253"/>
            <a:ext cx="7162800" cy="487680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457200"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030AF792-58CB-046F-277A-34E60C0450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flipH="1">
            <a:off x="914400" y="2001253"/>
            <a:ext cx="6324598" cy="4876800"/>
          </a:xfrm>
          <a:prstGeom prst="round1Rect">
            <a:avLst>
              <a:gd name="adj" fmla="val 29743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457200"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223C198-CE69-FB14-6FE8-55A0151765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64188" y="6268453"/>
            <a:ext cx="7162800" cy="609600"/>
          </a:xfrm>
          <a:solidFill>
            <a:schemeClr val="tx2">
              <a:alpha val="90000"/>
            </a:schemeClr>
          </a:solidFill>
        </p:spPr>
        <p:txBody>
          <a:bodyPr lIns="182880" anchor="ctr" anchorCtr="0">
            <a:normAutofit/>
          </a:bodyPr>
          <a:lstStyle>
            <a:lvl1pPr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here to add caption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C48EE31-B42D-D435-BBD1-5A430B1CB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6268453"/>
            <a:ext cx="6324598" cy="609600"/>
          </a:xfrm>
          <a:solidFill>
            <a:schemeClr val="tx2">
              <a:alpha val="90000"/>
            </a:schemeClr>
          </a:solidFill>
        </p:spPr>
        <p:txBody>
          <a:bodyPr lIns="182880" anchor="ctr" anchorCtr="0">
            <a:normAutofit/>
          </a:bodyPr>
          <a:lstStyle>
            <a:lvl1pPr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here to add caption</a:t>
            </a:r>
          </a:p>
        </p:txBody>
      </p:sp>
      <p:sp>
        <p:nvSpPr>
          <p:cNvPr id="8" name="Title Placeholder 8">
            <a:extLst>
              <a:ext uri="{FF2B5EF4-FFF2-40B4-BE49-F238E27FC236}">
                <a16:creationId xmlns:a16="http://schemas.microsoft.com/office/drawing/2014/main" id="{DF3570B6-C73A-5927-049D-2AA8E4924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088524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xt boxes, three pho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6C90431-8E39-E70D-779D-8507F871995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0" y="1524000"/>
            <a:ext cx="4876800" cy="2880360"/>
          </a:xfrm>
          <a:prstGeom prst="round1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91440" tIns="457200"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23" name="Picture Placeholder 21">
            <a:extLst>
              <a:ext uri="{FF2B5EF4-FFF2-40B4-BE49-F238E27FC236}">
                <a16:creationId xmlns:a16="http://schemas.microsoft.com/office/drawing/2014/main" id="{51FEAA06-D669-4A07-A6A0-C8EA35C460C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flipH="1">
            <a:off x="9753600" y="1524000"/>
            <a:ext cx="4876800" cy="2880360"/>
          </a:xfrm>
          <a:prstGeom prst="round1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91440" tIns="457200"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  <a:p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917399A6-9BE3-DD7B-FD11-F7E17DF0CFD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876800" y="4404360"/>
            <a:ext cx="4876800" cy="2880360"/>
          </a:xfrm>
          <a:custGeom>
            <a:avLst/>
            <a:gdLst>
              <a:gd name="connsiteX0" fmla="*/ 0 w 4343400"/>
              <a:gd name="connsiteY0" fmla="*/ 0 h 2590800"/>
              <a:gd name="connsiteX1" fmla="*/ 4343400 w 4343400"/>
              <a:gd name="connsiteY1" fmla="*/ 0 h 2590800"/>
              <a:gd name="connsiteX2" fmla="*/ 4343400 w 4343400"/>
              <a:gd name="connsiteY2" fmla="*/ 609600 h 2590800"/>
              <a:gd name="connsiteX3" fmla="*/ 4343400 w 4343400"/>
              <a:gd name="connsiteY3" fmla="*/ 1447800 h 2590800"/>
              <a:gd name="connsiteX4" fmla="*/ 4343400 w 4343400"/>
              <a:gd name="connsiteY4" fmla="*/ 1600200 h 2590800"/>
              <a:gd name="connsiteX5" fmla="*/ 3352800 w 4343400"/>
              <a:gd name="connsiteY5" fmla="*/ 2590800 h 2590800"/>
              <a:gd name="connsiteX6" fmla="*/ 990600 w 4343400"/>
              <a:gd name="connsiteY6" fmla="*/ 2590800 h 2590800"/>
              <a:gd name="connsiteX7" fmla="*/ 0 w 4343400"/>
              <a:gd name="connsiteY7" fmla="*/ 1600200 h 2590800"/>
              <a:gd name="connsiteX8" fmla="*/ 0 w 4343400"/>
              <a:gd name="connsiteY8" fmla="*/ 1447800 h 2590800"/>
              <a:gd name="connsiteX9" fmla="*/ 0 w 4343400"/>
              <a:gd name="connsiteY9" fmla="*/ 60960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43400" h="2590800">
                <a:moveTo>
                  <a:pt x="0" y="0"/>
                </a:moveTo>
                <a:lnTo>
                  <a:pt x="4343400" y="0"/>
                </a:lnTo>
                <a:lnTo>
                  <a:pt x="4343400" y="609600"/>
                </a:lnTo>
                <a:lnTo>
                  <a:pt x="4343400" y="1447800"/>
                </a:lnTo>
                <a:lnTo>
                  <a:pt x="4343400" y="1600200"/>
                </a:lnTo>
                <a:cubicBezTo>
                  <a:pt x="4343400" y="2147293"/>
                  <a:pt x="3899893" y="2590800"/>
                  <a:pt x="3352800" y="2590800"/>
                </a:cubicBezTo>
                <a:lnTo>
                  <a:pt x="990600" y="2590800"/>
                </a:lnTo>
                <a:cubicBezTo>
                  <a:pt x="443507" y="2590800"/>
                  <a:pt x="0" y="2147293"/>
                  <a:pt x="0" y="1600200"/>
                </a:cubicBezTo>
                <a:lnTo>
                  <a:pt x="0" y="1447800"/>
                </a:lnTo>
                <a:lnTo>
                  <a:pt x="0" y="609600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91440" tIns="45720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  <a:p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130555CE-692F-2BE8-BD7D-4111EF07B1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9627" y="4595237"/>
            <a:ext cx="3804773" cy="2689483"/>
          </a:xfrm>
          <a:noFill/>
        </p:spPr>
        <p:txBody>
          <a:bodyPr lIns="0" tIns="0" rIns="0" bIns="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31D28260-2F02-7B55-57B5-E34B654211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906000" y="4595237"/>
            <a:ext cx="3804773" cy="2689483"/>
          </a:xfrm>
          <a:noFill/>
        </p:spPr>
        <p:txBody>
          <a:bodyPr lIns="0" tIns="0" rIns="0" bIns="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806DA778-5AED-D63F-60E3-008FB46EA6A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29200" y="1524000"/>
            <a:ext cx="4571999" cy="2689483"/>
          </a:xfrm>
          <a:noFill/>
        </p:spPr>
        <p:txBody>
          <a:bodyPr lIns="0" tIns="0" rIns="0" bIns="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C4DBEAF0-EC10-A5BB-8621-5C913E9DF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205935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text boxes with icons,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8">
            <a:extLst>
              <a:ext uri="{FF2B5EF4-FFF2-40B4-BE49-F238E27FC236}">
                <a16:creationId xmlns:a16="http://schemas.microsoft.com/office/drawing/2014/main" id="{4B2C03C7-C753-2665-358D-BEFE2C54C7B7}"/>
              </a:ext>
            </a:extLst>
          </p:cNvPr>
          <p:cNvSpPr/>
          <p:nvPr userDrawn="1"/>
        </p:nvSpPr>
        <p:spPr>
          <a:xfrm>
            <a:off x="3377567" y="1655840"/>
            <a:ext cx="50799" cy="2458960"/>
          </a:xfrm>
          <a:custGeom>
            <a:avLst/>
            <a:gdLst/>
            <a:ahLst/>
            <a:cxnLst/>
            <a:rect l="l" t="t" r="r" b="b"/>
            <a:pathLst>
              <a:path h="1489075">
                <a:moveTo>
                  <a:pt x="0" y="1488948"/>
                </a:moveTo>
                <a:lnTo>
                  <a:pt x="0" y="0"/>
                </a:lnTo>
              </a:path>
            </a:pathLst>
          </a:custGeom>
          <a:ln w="12700">
            <a:solidFill>
              <a:srgbClr val="FFC5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9">
            <a:extLst>
              <a:ext uri="{FF2B5EF4-FFF2-40B4-BE49-F238E27FC236}">
                <a16:creationId xmlns:a16="http://schemas.microsoft.com/office/drawing/2014/main" id="{2D42531D-6BD8-46A8-0ADC-0352BB00266A}"/>
              </a:ext>
            </a:extLst>
          </p:cNvPr>
          <p:cNvSpPr/>
          <p:nvPr userDrawn="1"/>
        </p:nvSpPr>
        <p:spPr>
          <a:xfrm>
            <a:off x="6002770" y="1655840"/>
            <a:ext cx="50799" cy="2458960"/>
          </a:xfrm>
          <a:custGeom>
            <a:avLst/>
            <a:gdLst/>
            <a:ahLst/>
            <a:cxnLst/>
            <a:rect l="l" t="t" r="r" b="b"/>
            <a:pathLst>
              <a:path h="1489075">
                <a:moveTo>
                  <a:pt x="0" y="1488948"/>
                </a:moveTo>
                <a:lnTo>
                  <a:pt x="0" y="0"/>
                </a:lnTo>
              </a:path>
            </a:pathLst>
          </a:custGeom>
          <a:ln w="12700">
            <a:solidFill>
              <a:srgbClr val="FFC5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0">
            <a:extLst>
              <a:ext uri="{FF2B5EF4-FFF2-40B4-BE49-F238E27FC236}">
                <a16:creationId xmlns:a16="http://schemas.microsoft.com/office/drawing/2014/main" id="{BBF2FC59-60BA-F23F-1943-10F1929C729C}"/>
              </a:ext>
            </a:extLst>
          </p:cNvPr>
          <p:cNvSpPr/>
          <p:nvPr userDrawn="1"/>
        </p:nvSpPr>
        <p:spPr>
          <a:xfrm flipH="1">
            <a:off x="8568970" y="1655840"/>
            <a:ext cx="50799" cy="2458960"/>
          </a:xfrm>
          <a:custGeom>
            <a:avLst/>
            <a:gdLst/>
            <a:ahLst/>
            <a:cxnLst/>
            <a:rect l="l" t="t" r="r" b="b"/>
            <a:pathLst>
              <a:path h="1489075">
                <a:moveTo>
                  <a:pt x="0" y="1488948"/>
                </a:moveTo>
                <a:lnTo>
                  <a:pt x="0" y="0"/>
                </a:lnTo>
              </a:path>
            </a:pathLst>
          </a:custGeom>
          <a:ln w="12700">
            <a:solidFill>
              <a:srgbClr val="FFC5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1">
            <a:extLst>
              <a:ext uri="{FF2B5EF4-FFF2-40B4-BE49-F238E27FC236}">
                <a16:creationId xmlns:a16="http://schemas.microsoft.com/office/drawing/2014/main" id="{6B125CB2-42C9-CC01-A7ED-42393274CB2A}"/>
              </a:ext>
            </a:extLst>
          </p:cNvPr>
          <p:cNvSpPr/>
          <p:nvPr userDrawn="1"/>
        </p:nvSpPr>
        <p:spPr>
          <a:xfrm>
            <a:off x="11250695" y="1655840"/>
            <a:ext cx="50799" cy="2458960"/>
          </a:xfrm>
          <a:custGeom>
            <a:avLst/>
            <a:gdLst/>
            <a:ahLst/>
            <a:cxnLst/>
            <a:rect l="l" t="t" r="r" b="b"/>
            <a:pathLst>
              <a:path h="1489075">
                <a:moveTo>
                  <a:pt x="0" y="1488948"/>
                </a:moveTo>
                <a:lnTo>
                  <a:pt x="0" y="0"/>
                </a:lnTo>
              </a:path>
            </a:pathLst>
          </a:custGeom>
          <a:ln w="12700">
            <a:solidFill>
              <a:srgbClr val="FFC5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0E4CE7B-AEAC-B16F-7A5F-A85F15BC190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61237" y="1655840"/>
            <a:ext cx="609600" cy="60960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28EEE654-5402-3F88-FC73-F2972794E4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400" y="2417840"/>
            <a:ext cx="2303274" cy="1676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/>
              <a:t>Description</a:t>
            </a:r>
          </a:p>
        </p:txBody>
      </p:sp>
      <p:sp>
        <p:nvSpPr>
          <p:cNvPr id="32" name="Picture Placeholder 23">
            <a:extLst>
              <a:ext uri="{FF2B5EF4-FFF2-40B4-BE49-F238E27FC236}">
                <a16:creationId xmlns:a16="http://schemas.microsoft.com/office/drawing/2014/main" id="{F174ABDB-18C6-BD8A-CB6D-B663E415682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84302" y="1655840"/>
            <a:ext cx="609600" cy="60960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8E6F4945-F7FC-A2D5-9EF2-FEF0F48E456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37465" y="2417840"/>
            <a:ext cx="2303274" cy="1676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/>
              <a:t>Description</a:t>
            </a:r>
          </a:p>
        </p:txBody>
      </p:sp>
      <p:sp>
        <p:nvSpPr>
          <p:cNvPr id="34" name="Picture Placeholder 23">
            <a:extLst>
              <a:ext uri="{FF2B5EF4-FFF2-40B4-BE49-F238E27FC236}">
                <a16:creationId xmlns:a16="http://schemas.microsoft.com/office/drawing/2014/main" id="{617070C0-FC1F-BC47-BF72-739CB5AEC3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007367" y="1655840"/>
            <a:ext cx="609600" cy="60960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A9DD5282-E7BF-9774-0C17-D00A366549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60530" y="2417840"/>
            <a:ext cx="2303274" cy="1676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/>
              <a:t>Description</a:t>
            </a:r>
          </a:p>
        </p:txBody>
      </p:sp>
      <p:sp>
        <p:nvSpPr>
          <p:cNvPr id="36" name="Picture Placeholder 23">
            <a:extLst>
              <a:ext uri="{FF2B5EF4-FFF2-40B4-BE49-F238E27FC236}">
                <a16:creationId xmlns:a16="http://schemas.microsoft.com/office/drawing/2014/main" id="{5E56EE9A-A120-EDCB-5E8D-64B8100C0D3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630432" y="1655840"/>
            <a:ext cx="609600" cy="60960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43440F68-7815-8637-48DA-5AA25173951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83595" y="2417840"/>
            <a:ext cx="2303274" cy="1676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/>
              <a:t>Description</a:t>
            </a:r>
          </a:p>
        </p:txBody>
      </p:sp>
      <p:sp>
        <p:nvSpPr>
          <p:cNvPr id="38" name="Picture Placeholder 23">
            <a:extLst>
              <a:ext uri="{FF2B5EF4-FFF2-40B4-BE49-F238E27FC236}">
                <a16:creationId xmlns:a16="http://schemas.microsoft.com/office/drawing/2014/main" id="{8928FACD-2843-D278-F2FA-A88D8E6AF7F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12253499" y="1655840"/>
            <a:ext cx="609600" cy="60960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F183AE0A-9D08-A358-6E7A-BF4FF3E448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406662" y="2417840"/>
            <a:ext cx="2303274" cy="1676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/>
              <a:t>Description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E237F3-01AD-9E79-5C47-D5838E5E13B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601200" y="4419601"/>
            <a:ext cx="4114800" cy="3463771"/>
          </a:xfrm>
          <a:custGeom>
            <a:avLst/>
            <a:gdLst>
              <a:gd name="connsiteX0" fmla="*/ 0 w 4114800"/>
              <a:gd name="connsiteY0" fmla="*/ 0 h 3463771"/>
              <a:gd name="connsiteX1" fmla="*/ 2787497 w 4114800"/>
              <a:gd name="connsiteY1" fmla="*/ 0 h 3463771"/>
              <a:gd name="connsiteX2" fmla="*/ 4114800 w 4114800"/>
              <a:gd name="connsiteY2" fmla="*/ 1327303 h 3463771"/>
              <a:gd name="connsiteX3" fmla="*/ 4114800 w 4114800"/>
              <a:gd name="connsiteY3" fmla="*/ 3208902 h 3463771"/>
              <a:gd name="connsiteX4" fmla="*/ 701832 w 4114800"/>
              <a:gd name="connsiteY4" fmla="*/ 3210306 h 3463771"/>
              <a:gd name="connsiteX5" fmla="*/ 535543 w 4114800"/>
              <a:gd name="connsiteY5" fmla="*/ 3262557 h 3463771"/>
              <a:gd name="connsiteX6" fmla="*/ 315637 w 4114800"/>
              <a:gd name="connsiteY6" fmla="*/ 3415520 h 3463771"/>
              <a:gd name="connsiteX7" fmla="*/ 162371 w 4114800"/>
              <a:gd name="connsiteY7" fmla="*/ 3463681 h 3463771"/>
              <a:gd name="connsiteX8" fmla="*/ 0 w 4114800"/>
              <a:gd name="connsiteY8" fmla="*/ 3463771 h 346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4800" h="3463771">
                <a:moveTo>
                  <a:pt x="0" y="0"/>
                </a:moveTo>
                <a:lnTo>
                  <a:pt x="2787497" y="0"/>
                </a:lnTo>
                <a:cubicBezTo>
                  <a:pt x="3520546" y="0"/>
                  <a:pt x="4114800" y="594254"/>
                  <a:pt x="4114800" y="1327303"/>
                </a:cubicBezTo>
                <a:lnTo>
                  <a:pt x="4114800" y="3208902"/>
                </a:lnTo>
                <a:lnTo>
                  <a:pt x="701832" y="3210306"/>
                </a:lnTo>
                <a:cubicBezTo>
                  <a:pt x="642010" y="3210306"/>
                  <a:pt x="584610" y="3228480"/>
                  <a:pt x="535543" y="3262557"/>
                </a:cubicBezTo>
                <a:lnTo>
                  <a:pt x="315637" y="3415520"/>
                </a:lnTo>
                <a:cubicBezTo>
                  <a:pt x="270506" y="3447021"/>
                  <a:pt x="217500" y="3463681"/>
                  <a:pt x="162371" y="3463681"/>
                </a:cubicBezTo>
                <a:lnTo>
                  <a:pt x="0" y="3463771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tIns="457200" anchor="t" anchorCtr="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AA11C24-6D44-6BF8-2DC3-7989A8408ABD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 flipH="1">
            <a:off x="914400" y="4419600"/>
            <a:ext cx="4114800" cy="3468564"/>
          </a:xfrm>
          <a:custGeom>
            <a:avLst/>
            <a:gdLst>
              <a:gd name="connsiteX0" fmla="*/ 2759444 w 4114800"/>
              <a:gd name="connsiteY0" fmla="*/ 0 h 3468564"/>
              <a:gd name="connsiteX1" fmla="*/ 0 w 4114800"/>
              <a:gd name="connsiteY1" fmla="*/ 0 h 3468564"/>
              <a:gd name="connsiteX2" fmla="*/ 0 w 4114800"/>
              <a:gd name="connsiteY2" fmla="*/ 3466293 h 3468564"/>
              <a:gd name="connsiteX3" fmla="*/ 4114800 w 4114800"/>
              <a:gd name="connsiteY3" fmla="*/ 3468564 h 3468564"/>
              <a:gd name="connsiteX4" fmla="*/ 4114800 w 4114800"/>
              <a:gd name="connsiteY4" fmla="*/ 1355356 h 3468564"/>
              <a:gd name="connsiteX5" fmla="*/ 2759444 w 4114800"/>
              <a:gd name="connsiteY5" fmla="*/ 0 h 346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800" h="3468564">
                <a:moveTo>
                  <a:pt x="2759444" y="0"/>
                </a:moveTo>
                <a:lnTo>
                  <a:pt x="0" y="0"/>
                </a:lnTo>
                <a:lnTo>
                  <a:pt x="0" y="3466293"/>
                </a:lnTo>
                <a:lnTo>
                  <a:pt x="4114800" y="3468564"/>
                </a:lnTo>
                <a:lnTo>
                  <a:pt x="4114800" y="1355356"/>
                </a:lnTo>
                <a:cubicBezTo>
                  <a:pt x="4114800" y="606814"/>
                  <a:pt x="3507986" y="0"/>
                  <a:pt x="2759444" y="0"/>
                </a:cubicBez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tIns="457200" anchor="t" anchorCtr="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707CC2-602D-5DA1-AD82-77781B1166B9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257800" y="4419601"/>
            <a:ext cx="4114800" cy="3466167"/>
          </a:xfrm>
          <a:custGeom>
            <a:avLst/>
            <a:gdLst>
              <a:gd name="connsiteX0" fmla="*/ 0 w 4114800"/>
              <a:gd name="connsiteY0" fmla="*/ 0 h 3466167"/>
              <a:gd name="connsiteX1" fmla="*/ 4114800 w 4114800"/>
              <a:gd name="connsiteY1" fmla="*/ 0 h 3466167"/>
              <a:gd name="connsiteX2" fmla="*/ 4114800 w 4114800"/>
              <a:gd name="connsiteY2" fmla="*/ 3463897 h 3466167"/>
              <a:gd name="connsiteX3" fmla="*/ 0 w 4114800"/>
              <a:gd name="connsiteY3" fmla="*/ 3466167 h 34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3466167">
                <a:moveTo>
                  <a:pt x="0" y="0"/>
                </a:moveTo>
                <a:lnTo>
                  <a:pt x="4114800" y="0"/>
                </a:lnTo>
                <a:lnTo>
                  <a:pt x="4114800" y="3463897"/>
                </a:lnTo>
                <a:lnTo>
                  <a:pt x="0" y="3466167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tIns="457200" anchor="t" anchorCtr="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389B1D3B-FF27-2B87-AE7E-8A58629E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6079807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4907BBD2-5ACF-9388-94F9-C2D130967B68}"/>
              </a:ext>
            </a:extLst>
          </p:cNvPr>
          <p:cNvSpPr txBox="1">
            <a:spLocks/>
          </p:cNvSpPr>
          <p:nvPr userDrawn="1"/>
        </p:nvSpPr>
        <p:spPr>
          <a:xfrm>
            <a:off x="6629400" y="1989224"/>
            <a:ext cx="7086600" cy="4876800"/>
          </a:xfrm>
          <a:prstGeom prst="roundRect">
            <a:avLst>
              <a:gd name="adj" fmla="val 7539"/>
            </a:avLst>
          </a:prstGeom>
          <a:noFill/>
          <a:ln w="19050">
            <a:solidFill>
              <a:schemeClr val="accent2"/>
            </a:solidFill>
          </a:ln>
        </p:spPr>
        <p:txBody>
          <a:bodyPr vert="horz" lIns="548640" tIns="182880" rIns="182880" bIns="182880" rtlCol="0" anchor="t" anchorCtr="0">
            <a:noAutofit/>
          </a:bodyPr>
          <a:lstStyle>
            <a:lvl1pPr>
              <a:defRPr sz="3200" b="1" i="0" cap="all" baseline="0">
                <a:solidFill>
                  <a:schemeClr val="accent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en-US" sz="2800" b="0" cap="none" baseline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9B0AB83-BC65-7CE2-6FC6-0386AFD1FBF5}"/>
              </a:ext>
            </a:extLst>
          </p:cNvPr>
          <p:cNvSpPr/>
          <p:nvPr userDrawn="1"/>
        </p:nvSpPr>
        <p:spPr>
          <a:xfrm>
            <a:off x="2133599" y="2001254"/>
            <a:ext cx="5023183" cy="4876800"/>
          </a:xfrm>
          <a:custGeom>
            <a:avLst/>
            <a:gdLst>
              <a:gd name="connsiteX0" fmla="*/ 384438 w 5023183"/>
              <a:gd name="connsiteY0" fmla="*/ 0 h 4876800"/>
              <a:gd name="connsiteX1" fmla="*/ 5023183 w 5023183"/>
              <a:gd name="connsiteY1" fmla="*/ 0 h 4876800"/>
              <a:gd name="connsiteX2" fmla="*/ 5023183 w 5023183"/>
              <a:gd name="connsiteY2" fmla="*/ 4876800 h 4876800"/>
              <a:gd name="connsiteX3" fmla="*/ 384438 w 5023183"/>
              <a:gd name="connsiteY3" fmla="*/ 4876800 h 4876800"/>
              <a:gd name="connsiteX4" fmla="*/ 0 w 5023183"/>
              <a:gd name="connsiteY4" fmla="*/ 4492362 h 4876800"/>
              <a:gd name="connsiteX5" fmla="*/ 0 w 5023183"/>
              <a:gd name="connsiteY5" fmla="*/ 384438 h 4876800"/>
              <a:gd name="connsiteX6" fmla="*/ 384438 w 5023183"/>
              <a:gd name="connsiteY6" fmla="*/ 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23183" h="4876800">
                <a:moveTo>
                  <a:pt x="384438" y="0"/>
                </a:moveTo>
                <a:lnTo>
                  <a:pt x="5023183" y="0"/>
                </a:lnTo>
                <a:lnTo>
                  <a:pt x="5023183" y="4876800"/>
                </a:lnTo>
                <a:lnTo>
                  <a:pt x="384438" y="4876800"/>
                </a:lnTo>
                <a:cubicBezTo>
                  <a:pt x="172119" y="4876800"/>
                  <a:pt x="0" y="4704681"/>
                  <a:pt x="0" y="4492362"/>
                </a:cubicBezTo>
                <a:lnTo>
                  <a:pt x="0" y="384438"/>
                </a:lnTo>
                <a:cubicBezTo>
                  <a:pt x="0" y="172119"/>
                  <a:pt x="172119" y="0"/>
                  <a:pt x="384438" y="0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40D63E7-DFB3-4856-CFE5-36A0C7C375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4399" y="3200400"/>
            <a:ext cx="2514600" cy="2514600"/>
          </a:xfrm>
          <a:prstGeom prst="ellipse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57150">
            <a:solidFill>
              <a:schemeClr val="bg2"/>
            </a:solidFill>
          </a:ln>
        </p:spPr>
        <p:txBody>
          <a:bodyPr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Portrait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A60A0F-F489-BEA5-1BE9-A8D4AEC229F8}"/>
              </a:ext>
            </a:extLst>
          </p:cNvPr>
          <p:cNvCxnSpPr>
            <a:cxnSpLocks/>
          </p:cNvCxnSpPr>
          <p:nvPr userDrawn="1"/>
        </p:nvCxnSpPr>
        <p:spPr>
          <a:xfrm>
            <a:off x="3810000" y="3390900"/>
            <a:ext cx="0" cy="21336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3ABFBCC-C027-BD79-C502-D5B87DD3F3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14806" y="3390900"/>
            <a:ext cx="2819393" cy="2133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1800" b="0"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Team Member Name</a:t>
            </a:r>
          </a:p>
          <a:p>
            <a:r>
              <a:rPr lang="en-US"/>
              <a:t>Team Member Title</a:t>
            </a:r>
          </a:p>
          <a:p>
            <a:r>
              <a:rPr lang="en-US"/>
              <a:t>Email</a:t>
            </a:r>
          </a:p>
        </p:txBody>
      </p:sp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03235BAB-0187-CCB5-A379-A81087AC3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5994756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40D63E7-DFB3-4856-CFE5-36A0C7C375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3611" y="2518611"/>
            <a:ext cx="2514600" cy="2514600"/>
          </a:xfrm>
          <a:prstGeom prst="ellipse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57150">
            <a:solidFill>
              <a:schemeClr val="bg2"/>
            </a:solidFill>
          </a:ln>
        </p:spPr>
        <p:txBody>
          <a:bodyPr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Portrait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6A0EC5A-D96F-D16C-2623-9B2D21C377F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42874" y="2510590"/>
            <a:ext cx="2514600" cy="2514600"/>
          </a:xfrm>
          <a:prstGeom prst="ellipse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57150">
            <a:solidFill>
              <a:schemeClr val="bg2"/>
            </a:solidFill>
          </a:ln>
        </p:spPr>
        <p:txBody>
          <a:bodyPr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Portrait</a:t>
            </a:r>
          </a:p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0A68092-4DF1-FA0E-B3DE-DAF45CAA3F6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72137" y="2526632"/>
            <a:ext cx="2514600" cy="2514600"/>
          </a:xfrm>
          <a:prstGeom prst="ellipse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57150">
            <a:solidFill>
              <a:schemeClr val="bg2"/>
            </a:solidFill>
          </a:ln>
        </p:spPr>
        <p:txBody>
          <a:bodyPr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Portrait</a:t>
            </a:r>
          </a:p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BD6ED6D-5C90-68D4-540D-D6F6043033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201400" y="2518611"/>
            <a:ext cx="2514600" cy="2514600"/>
          </a:xfrm>
          <a:prstGeom prst="ellipse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57150">
            <a:solidFill>
              <a:schemeClr val="bg2"/>
            </a:solidFill>
          </a:ln>
        </p:spPr>
        <p:txBody>
          <a:bodyPr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Portrait</a:t>
            </a:r>
          </a:p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42190FD1-9B62-D0ED-6D4D-3EAAF7A6DCC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1213" y="5257800"/>
            <a:ext cx="2819393" cy="76601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algn="ctr">
              <a:defRPr sz="1800" b="0" cap="all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Team Member Name</a:t>
            </a:r>
          </a:p>
          <a:p>
            <a:r>
              <a:rPr lang="en-US"/>
              <a:t>Team Member Title</a:t>
            </a:r>
          </a:p>
          <a:p>
            <a:r>
              <a:rPr lang="en-US"/>
              <a:t>Email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1848F087-950E-65E8-07C3-9FAC591FCD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90477" y="5257800"/>
            <a:ext cx="2819393" cy="76601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algn="ctr">
              <a:defRPr sz="1800" b="0" cap="all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Team Member Name</a:t>
            </a:r>
          </a:p>
          <a:p>
            <a:r>
              <a:rPr lang="en-US"/>
              <a:t>Team Member Title</a:t>
            </a:r>
          </a:p>
          <a:p>
            <a:r>
              <a:rPr lang="en-US"/>
              <a:t>Email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E2532D5-1E9F-3513-78AB-2E4ABC11197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19741" y="5253789"/>
            <a:ext cx="2819393" cy="76601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algn="ctr">
              <a:defRPr sz="1800" b="0" cap="all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Team Member Name</a:t>
            </a:r>
          </a:p>
          <a:p>
            <a:r>
              <a:rPr lang="en-US"/>
              <a:t>Team Member Title</a:t>
            </a:r>
          </a:p>
          <a:p>
            <a:r>
              <a:rPr lang="en-US"/>
              <a:t>Email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79EA6E5-E3F3-80B6-CE22-FB7021E26CE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049005" y="5253789"/>
            <a:ext cx="2819393" cy="76601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algn="ctr">
              <a:defRPr sz="1800" b="0" cap="all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Team Member Name</a:t>
            </a:r>
          </a:p>
          <a:p>
            <a:r>
              <a:rPr lang="en-US"/>
              <a:t>Team Member Title</a:t>
            </a:r>
          </a:p>
          <a:p>
            <a:r>
              <a:rPr lang="en-US"/>
              <a:t>Email</a:t>
            </a:r>
          </a:p>
        </p:txBody>
      </p:sp>
      <p:sp>
        <p:nvSpPr>
          <p:cNvPr id="8" name="Title Placeholder 8">
            <a:extLst>
              <a:ext uri="{FF2B5EF4-FFF2-40B4-BE49-F238E27FC236}">
                <a16:creationId xmlns:a16="http://schemas.microsoft.com/office/drawing/2014/main" id="{A3613032-DD57-54E2-8D09-F1C7BF0F9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1712169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8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40D63E7-DFB3-4856-CFE5-36A0C7C375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55755" y="1295400"/>
            <a:ext cx="1947672" cy="1947672"/>
          </a:xfrm>
          <a:prstGeom prst="ellipse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57150">
            <a:solidFill>
              <a:schemeClr val="bg2"/>
            </a:solidFill>
          </a:ln>
        </p:spPr>
        <p:txBody>
          <a:bodyPr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Portrait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6A0EC5A-D96F-D16C-2623-9B2D21C377F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1792" y="1295400"/>
            <a:ext cx="1947672" cy="1947672"/>
          </a:xfrm>
          <a:prstGeom prst="ellipse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57150">
            <a:solidFill>
              <a:schemeClr val="bg2"/>
            </a:solidFill>
          </a:ln>
        </p:spPr>
        <p:txBody>
          <a:bodyPr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Portrait</a:t>
            </a:r>
          </a:p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0A68092-4DF1-FA0E-B3DE-DAF45CAA3F6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787827" y="1311442"/>
            <a:ext cx="1947672" cy="1947672"/>
          </a:xfrm>
          <a:prstGeom prst="ellipse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57150">
            <a:solidFill>
              <a:schemeClr val="bg2"/>
            </a:solidFill>
          </a:ln>
        </p:spPr>
        <p:txBody>
          <a:bodyPr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Portrait</a:t>
            </a:r>
          </a:p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BD6ED6D-5C90-68D4-540D-D6F6043033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103863" y="1303421"/>
            <a:ext cx="1947672" cy="1947672"/>
          </a:xfrm>
          <a:prstGeom prst="ellipse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57150">
            <a:solidFill>
              <a:schemeClr val="bg2"/>
            </a:solidFill>
          </a:ln>
        </p:spPr>
        <p:txBody>
          <a:bodyPr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Portrait</a:t>
            </a:r>
          </a:p>
          <a:p>
            <a:endParaRPr lang="en-US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4D45ABA4-B63E-CEAE-2FA1-7557C4AEA88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55755" y="4555236"/>
            <a:ext cx="1947672" cy="1947672"/>
          </a:xfrm>
          <a:prstGeom prst="ellipse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57150">
            <a:solidFill>
              <a:schemeClr val="bg2"/>
            </a:solidFill>
          </a:ln>
        </p:spPr>
        <p:txBody>
          <a:bodyPr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Portrait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83AAF164-CB74-8F5B-B808-128BD98889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71792" y="4555236"/>
            <a:ext cx="1947672" cy="1947672"/>
          </a:xfrm>
          <a:prstGeom prst="ellipse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57150">
            <a:solidFill>
              <a:schemeClr val="bg2"/>
            </a:solidFill>
          </a:ln>
        </p:spPr>
        <p:txBody>
          <a:bodyPr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Portrait</a:t>
            </a:r>
          </a:p>
          <a:p>
            <a:endParaRPr lang="en-US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D3886CCD-94CD-534D-C11A-839BCED5936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787827" y="4571278"/>
            <a:ext cx="1947672" cy="1947672"/>
          </a:xfrm>
          <a:prstGeom prst="ellipse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57150">
            <a:solidFill>
              <a:schemeClr val="bg2"/>
            </a:solidFill>
          </a:ln>
        </p:spPr>
        <p:txBody>
          <a:bodyPr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Portrait</a:t>
            </a:r>
          </a:p>
          <a:p>
            <a:endParaRPr lang="en-US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B5CFCBD9-2F8B-F538-EA03-7BE9361BE24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3863" y="4563257"/>
            <a:ext cx="1947672" cy="1947672"/>
          </a:xfrm>
          <a:prstGeom prst="ellipse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57150">
            <a:solidFill>
              <a:schemeClr val="bg2"/>
            </a:solidFill>
          </a:ln>
        </p:spPr>
        <p:txBody>
          <a:bodyPr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Portrait</a:t>
            </a:r>
          </a:p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3C4602A6-E5AB-94F5-ABA4-AB78A2298E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9894" y="6705600"/>
            <a:ext cx="2819393" cy="76601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algn="ctr">
              <a:defRPr sz="1800" b="0" cap="all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Team Member Name</a:t>
            </a:r>
          </a:p>
          <a:p>
            <a:r>
              <a:rPr lang="en-US"/>
              <a:t>Team Member Title</a:t>
            </a:r>
          </a:p>
          <a:p>
            <a:r>
              <a:rPr lang="en-US"/>
              <a:t>Email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AEAA7B9-590F-7EAE-09A0-B8FC728C179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35931" y="6705600"/>
            <a:ext cx="2819393" cy="76601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algn="ctr">
              <a:defRPr sz="1800" b="0" cap="all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Team Member Name</a:t>
            </a:r>
          </a:p>
          <a:p>
            <a:r>
              <a:rPr lang="en-US"/>
              <a:t>Team Member Title</a:t>
            </a:r>
          </a:p>
          <a:p>
            <a:r>
              <a:rPr lang="en-US"/>
              <a:t>Email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7F8428B-88B5-58DE-CE2F-2FC2D3D63AA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51966" y="6701589"/>
            <a:ext cx="2819393" cy="76601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algn="ctr">
              <a:defRPr sz="1800" b="0" cap="all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Team Member Name</a:t>
            </a:r>
          </a:p>
          <a:p>
            <a:r>
              <a:rPr lang="en-US"/>
              <a:t>Team Member Title</a:t>
            </a:r>
          </a:p>
          <a:p>
            <a:r>
              <a:rPr lang="en-US"/>
              <a:t>Email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A1E7ED0-4840-4309-E983-44EC5F9C6FF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668001" y="6701589"/>
            <a:ext cx="2819393" cy="76601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algn="ctr">
              <a:defRPr sz="1800" b="0" cap="all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Team Member Name</a:t>
            </a:r>
          </a:p>
          <a:p>
            <a:r>
              <a:rPr lang="en-US"/>
              <a:t>Team Member Title</a:t>
            </a:r>
          </a:p>
          <a:p>
            <a:r>
              <a:rPr lang="en-US"/>
              <a:t>Email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037F6FE-F846-9EB6-1C37-9ED167B5E17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9894" y="3427556"/>
            <a:ext cx="2819393" cy="76601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algn="ctr">
              <a:defRPr sz="1800" b="0" cap="all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Team Member Name</a:t>
            </a:r>
          </a:p>
          <a:p>
            <a:r>
              <a:rPr lang="en-US"/>
              <a:t>Team Member Title</a:t>
            </a:r>
          </a:p>
          <a:p>
            <a:r>
              <a:rPr lang="en-US"/>
              <a:t>Email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752BE3EB-8A12-46D3-390C-676B0B6E1EE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35931" y="3427556"/>
            <a:ext cx="2819393" cy="76601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algn="ctr">
              <a:defRPr sz="1800" b="0" cap="all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Team Member Name</a:t>
            </a:r>
          </a:p>
          <a:p>
            <a:r>
              <a:rPr lang="en-US"/>
              <a:t>Team Member Title</a:t>
            </a:r>
          </a:p>
          <a:p>
            <a:r>
              <a:rPr lang="en-US"/>
              <a:t>Email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6F04D6E-0FC5-FBD9-0539-D544D23ADCC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51966" y="3423545"/>
            <a:ext cx="2819393" cy="76601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algn="ctr">
              <a:defRPr sz="1800" b="0" cap="all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Team Member Name</a:t>
            </a:r>
          </a:p>
          <a:p>
            <a:r>
              <a:rPr lang="en-US"/>
              <a:t>Team Member Title</a:t>
            </a:r>
          </a:p>
          <a:p>
            <a:r>
              <a:rPr lang="en-US"/>
              <a:t>Email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BA04AEC-73D9-FAB4-9A74-B7F92CFD3BA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668001" y="3423545"/>
            <a:ext cx="2819393" cy="766011"/>
          </a:xfrm>
          <a:prstGeom prst="rect">
            <a:avLst/>
          </a:prstGeom>
        </p:spPr>
        <p:txBody>
          <a:bodyPr lIns="0" tIns="0" rIns="0" bIns="0" anchor="t" anchorCtr="1">
            <a:normAutofit/>
          </a:bodyPr>
          <a:lstStyle>
            <a:lvl1pPr algn="ctr">
              <a:defRPr sz="1800" b="0" cap="all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Team Member Name</a:t>
            </a:r>
          </a:p>
          <a:p>
            <a:r>
              <a:rPr lang="en-US"/>
              <a:t>Team Member Title</a:t>
            </a:r>
          </a:p>
          <a:p>
            <a:r>
              <a:rPr lang="en-US"/>
              <a:t>Email</a:t>
            </a:r>
          </a:p>
        </p:txBody>
      </p:sp>
      <p:sp>
        <p:nvSpPr>
          <p:cNvPr id="8" name="Title Placeholder 8">
            <a:extLst>
              <a:ext uri="{FF2B5EF4-FFF2-40B4-BE49-F238E27FC236}">
                <a16:creationId xmlns:a16="http://schemas.microsoft.com/office/drawing/2014/main" id="{2B24D51B-981C-9CE4-EFB9-32786CF1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5864928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R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81AC302-FDFB-1B53-9ACF-82079BB92C8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3000" y="2819400"/>
            <a:ext cx="3086100" cy="30861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QR Code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46BE33-9D01-9A80-BFE8-A1D35476E14C}"/>
              </a:ext>
            </a:extLst>
          </p:cNvPr>
          <p:cNvCxnSpPr>
            <a:cxnSpLocks/>
          </p:cNvCxnSpPr>
          <p:nvPr userDrawn="1"/>
        </p:nvCxnSpPr>
        <p:spPr>
          <a:xfrm>
            <a:off x="4495794" y="3390900"/>
            <a:ext cx="0" cy="21336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130DC9D-12F9-B6A6-4E8D-976274AE655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00600" y="3390900"/>
            <a:ext cx="2819393" cy="2133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>
              <a:defRPr sz="1800" b="0" cap="all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Team Member Name</a:t>
            </a:r>
          </a:p>
          <a:p>
            <a:r>
              <a:rPr lang="en-US"/>
              <a:t>Team Member Title</a:t>
            </a:r>
          </a:p>
          <a:p>
            <a:r>
              <a:rPr lang="en-US"/>
              <a:t>Email</a:t>
            </a:r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9D35ABBA-30BA-0EAF-6A82-3EF66986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7360319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FFB0A2-6A99-8F8B-2A70-C3645EF372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676400"/>
            <a:ext cx="12801600" cy="5334000"/>
          </a:xfrm>
          <a:prstGeom prst="rect">
            <a:avLst/>
          </a:prstGeom>
        </p:spPr>
        <p:txBody>
          <a:bodyPr/>
          <a:lstStyle>
            <a:lvl2pPr marL="274320">
              <a:defRPr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59AB1CD3-ECE0-8F02-455E-11F8B9930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366453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Text box, three photos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3">
            <a:extLst>
              <a:ext uri="{FF2B5EF4-FFF2-40B4-BE49-F238E27FC236}">
                <a16:creationId xmlns:a16="http://schemas.microsoft.com/office/drawing/2014/main" id="{41977A17-5016-F86F-0982-CE7F28BCB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flipH="1">
            <a:off x="914399" y="2001838"/>
            <a:ext cx="4342739" cy="2414713"/>
          </a:xfrm>
          <a:prstGeom prst="round1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28600" anchor="t" anchorCtr="0">
            <a:norm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14" name="Picture Placeholder 23">
            <a:extLst>
              <a:ext uri="{FF2B5EF4-FFF2-40B4-BE49-F238E27FC236}">
                <a16:creationId xmlns:a16="http://schemas.microsoft.com/office/drawing/2014/main" id="{37FB5855-2A5A-DF6D-A46A-3BA408F2BFD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flipH="1">
            <a:off x="914399" y="4610366"/>
            <a:ext cx="4342739" cy="226827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28600" anchor="t" anchorCtr="0">
            <a:norm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BD05B7F3-F592-855E-498E-CF2F4F3DE25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 flipH="1">
            <a:off x="5486400" y="2001838"/>
            <a:ext cx="4114800" cy="487680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28600" anchor="t" anchorCtr="0">
            <a:norm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 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3392FFD-4D4C-A867-8493-9EB8A3715D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829800" y="2001838"/>
            <a:ext cx="4800600" cy="4876802"/>
          </a:xfrm>
          <a:solidFill>
            <a:srgbClr val="EAE9E8"/>
          </a:solidFill>
          <a:ln>
            <a:solidFill>
              <a:schemeClr val="bg2"/>
            </a:solidFill>
          </a:ln>
        </p:spPr>
        <p:txBody>
          <a:bodyPr lIns="182880" tIns="182880" rIns="914400" bIns="182880"/>
          <a:lstStyle>
            <a:lvl2pPr marL="274320">
              <a:defRPr/>
            </a:lvl2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8DF0B51E-7BE0-F166-329B-1373CAA76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779357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E100E1A-1B34-302A-968F-BA101F2F4D7B}"/>
              </a:ext>
            </a:extLst>
          </p:cNvPr>
          <p:cNvSpPr/>
          <p:nvPr userDrawn="1"/>
        </p:nvSpPr>
        <p:spPr>
          <a:xfrm>
            <a:off x="0" y="0"/>
            <a:ext cx="13982039" cy="4890767"/>
          </a:xfrm>
          <a:custGeom>
            <a:avLst/>
            <a:gdLst>
              <a:gd name="connsiteX0" fmla="*/ 1485901 w 13982039"/>
              <a:gd name="connsiteY0" fmla="*/ 509872 h 4890767"/>
              <a:gd name="connsiteX1" fmla="*/ 533401 w 13982039"/>
              <a:gd name="connsiteY1" fmla="*/ 1462372 h 4890767"/>
              <a:gd name="connsiteX2" fmla="*/ 1485901 w 13982039"/>
              <a:gd name="connsiteY2" fmla="*/ 2414872 h 4890767"/>
              <a:gd name="connsiteX3" fmla="*/ 2438401 w 13982039"/>
              <a:gd name="connsiteY3" fmla="*/ 1462372 h 4890767"/>
              <a:gd name="connsiteX4" fmla="*/ 1485901 w 13982039"/>
              <a:gd name="connsiteY4" fmla="*/ 509872 h 4890767"/>
              <a:gd name="connsiteX5" fmla="*/ 0 w 13982039"/>
              <a:gd name="connsiteY5" fmla="*/ 0 h 4890767"/>
              <a:gd name="connsiteX6" fmla="*/ 13982039 w 13982039"/>
              <a:gd name="connsiteY6" fmla="*/ 0 h 4890767"/>
              <a:gd name="connsiteX7" fmla="*/ 13916948 w 13982039"/>
              <a:gd name="connsiteY7" fmla="*/ 498934 h 4890767"/>
              <a:gd name="connsiteX8" fmla="*/ 9310664 w 13982039"/>
              <a:gd name="connsiteY8" fmla="*/ 4890767 h 4890767"/>
              <a:gd name="connsiteX9" fmla="*/ 0 w 13982039"/>
              <a:gd name="connsiteY9" fmla="*/ 4890767 h 489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82039" h="4890767">
                <a:moveTo>
                  <a:pt x="1485901" y="509872"/>
                </a:moveTo>
                <a:cubicBezTo>
                  <a:pt x="959850" y="509872"/>
                  <a:pt x="533401" y="936321"/>
                  <a:pt x="533401" y="1462372"/>
                </a:cubicBezTo>
                <a:cubicBezTo>
                  <a:pt x="533401" y="1988423"/>
                  <a:pt x="959850" y="2414872"/>
                  <a:pt x="1485901" y="2414872"/>
                </a:cubicBezTo>
                <a:cubicBezTo>
                  <a:pt x="2011952" y="2414872"/>
                  <a:pt x="2438401" y="1988423"/>
                  <a:pt x="2438401" y="1462372"/>
                </a:cubicBezTo>
                <a:cubicBezTo>
                  <a:pt x="2438401" y="936321"/>
                  <a:pt x="2011952" y="509872"/>
                  <a:pt x="1485901" y="509872"/>
                </a:cubicBezTo>
                <a:close/>
                <a:moveTo>
                  <a:pt x="0" y="0"/>
                </a:moveTo>
                <a:lnTo>
                  <a:pt x="13982039" y="0"/>
                </a:lnTo>
                <a:lnTo>
                  <a:pt x="13916948" y="498934"/>
                </a:lnTo>
                <a:cubicBezTo>
                  <a:pt x="13478519" y="3005389"/>
                  <a:pt x="11582794" y="4890767"/>
                  <a:pt x="9310664" y="4890767"/>
                </a:cubicBezTo>
                <a:lnTo>
                  <a:pt x="0" y="4890767"/>
                </a:lnTo>
                <a:close/>
              </a:path>
            </a:pathLst>
          </a:custGeom>
          <a:solidFill>
            <a:schemeClr val="accent3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BEECBAB-1A81-EAC9-0322-423CC9C0A4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3838160" cy="4888230"/>
          </a:xfrm>
          <a:custGeom>
            <a:avLst/>
            <a:gdLst>
              <a:gd name="connsiteX0" fmla="*/ 1485901 w 13838160"/>
              <a:gd name="connsiteY0" fmla="*/ 509872 h 4888230"/>
              <a:gd name="connsiteX1" fmla="*/ 533401 w 13838160"/>
              <a:gd name="connsiteY1" fmla="*/ 1462372 h 4888230"/>
              <a:gd name="connsiteX2" fmla="*/ 1485901 w 13838160"/>
              <a:gd name="connsiteY2" fmla="*/ 2414872 h 4888230"/>
              <a:gd name="connsiteX3" fmla="*/ 2438401 w 13838160"/>
              <a:gd name="connsiteY3" fmla="*/ 1462372 h 4888230"/>
              <a:gd name="connsiteX4" fmla="*/ 1485901 w 13838160"/>
              <a:gd name="connsiteY4" fmla="*/ 509872 h 4888230"/>
              <a:gd name="connsiteX5" fmla="*/ 0 w 13838160"/>
              <a:gd name="connsiteY5" fmla="*/ 0 h 4888230"/>
              <a:gd name="connsiteX6" fmla="*/ 13838160 w 13838160"/>
              <a:gd name="connsiteY6" fmla="*/ 0 h 4888230"/>
              <a:gd name="connsiteX7" fmla="*/ 13781487 w 13838160"/>
              <a:gd name="connsiteY7" fmla="*/ 448497 h 4888230"/>
              <a:gd name="connsiteX8" fmla="*/ 9408544 w 13838160"/>
              <a:gd name="connsiteY8" fmla="*/ 4883609 h 4888230"/>
              <a:gd name="connsiteX9" fmla="*/ 9252326 w 13838160"/>
              <a:gd name="connsiteY9" fmla="*/ 4888230 h 4888230"/>
              <a:gd name="connsiteX10" fmla="*/ 838200 w 13838160"/>
              <a:gd name="connsiteY10" fmla="*/ 4888230 h 4888230"/>
              <a:gd name="connsiteX11" fmla="*/ 457199 w 13838160"/>
              <a:gd name="connsiteY11" fmla="*/ 4888230 h 4888230"/>
              <a:gd name="connsiteX12" fmla="*/ 0 w 13838160"/>
              <a:gd name="connsiteY12" fmla="*/ 4888230 h 488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838160" h="4888230">
                <a:moveTo>
                  <a:pt x="1485901" y="509872"/>
                </a:moveTo>
                <a:cubicBezTo>
                  <a:pt x="959850" y="509872"/>
                  <a:pt x="533401" y="936321"/>
                  <a:pt x="533401" y="1462372"/>
                </a:cubicBezTo>
                <a:cubicBezTo>
                  <a:pt x="533401" y="1988423"/>
                  <a:pt x="959850" y="2414872"/>
                  <a:pt x="1485901" y="2414872"/>
                </a:cubicBezTo>
                <a:cubicBezTo>
                  <a:pt x="2011952" y="2414872"/>
                  <a:pt x="2438401" y="1988423"/>
                  <a:pt x="2438401" y="1462372"/>
                </a:cubicBezTo>
                <a:cubicBezTo>
                  <a:pt x="2438401" y="936321"/>
                  <a:pt x="2011952" y="509872"/>
                  <a:pt x="1485901" y="509872"/>
                </a:cubicBezTo>
                <a:close/>
                <a:moveTo>
                  <a:pt x="0" y="0"/>
                </a:moveTo>
                <a:lnTo>
                  <a:pt x="13838160" y="0"/>
                </a:lnTo>
                <a:lnTo>
                  <a:pt x="13781487" y="448497"/>
                </a:lnTo>
                <a:cubicBezTo>
                  <a:pt x="13374778" y="2890242"/>
                  <a:pt x="11587297" y="4754413"/>
                  <a:pt x="9408544" y="4883609"/>
                </a:cubicBezTo>
                <a:lnTo>
                  <a:pt x="9252326" y="4888230"/>
                </a:lnTo>
                <a:lnTo>
                  <a:pt x="838200" y="4888230"/>
                </a:lnTo>
                <a:lnTo>
                  <a:pt x="457199" y="4888230"/>
                </a:lnTo>
                <a:lnTo>
                  <a:pt x="0" y="4888230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tIns="457200" anchor="t" anchorCtr="1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2" name="Title 21">
            <a:extLst>
              <a:ext uri="{FF2B5EF4-FFF2-40B4-BE49-F238E27FC236}">
                <a16:creationId xmlns:a16="http://schemas.microsoft.com/office/drawing/2014/main" id="{C8C14687-0E0F-6484-8E6C-D50C185A5C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9" y="6142635"/>
            <a:ext cx="13030191" cy="55399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15" name="Picture 14" descr="A blue and white logo&#10;&#10;Description automatically generated">
            <a:extLst>
              <a:ext uri="{FF2B5EF4-FFF2-40B4-BE49-F238E27FC236}">
                <a16:creationId xmlns:a16="http://schemas.microsoft.com/office/drawing/2014/main" id="{383363D1-A362-E5EA-C185-2587E20913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509871"/>
            <a:ext cx="1905000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1D029A-8A14-22A5-4703-3B27FDECBDD8}"/>
              </a:ext>
            </a:extLst>
          </p:cNvPr>
          <p:cNvSpPr txBox="1"/>
          <p:nvPr userDrawn="1"/>
        </p:nvSpPr>
        <p:spPr>
          <a:xfrm>
            <a:off x="2883607" y="7795509"/>
            <a:ext cx="8863185" cy="256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12700" marR="0" lvl="0" indent="0" algn="ctr" defTabSz="914400" eaLnBrk="1" fontAlgn="auto" latinLnBrk="0" hangingPunct="1">
              <a:lnSpc>
                <a:spcPts val="209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tx2"/>
                </a:solidFill>
                <a:latin typeface="+mj-lt"/>
              </a:rPr>
              <a:t>Confidential. Not to be copied, distributed, or reproduced without prior approval. © 2024 ECC - All rights reserved.</a:t>
            </a:r>
            <a:endParaRPr lang="en-US" sz="1000" b="1" spc="-25">
              <a:solidFill>
                <a:schemeClr val="tx2"/>
              </a:solidFill>
              <a:latin typeface="+mj-lt"/>
              <a:cs typeface="Arial"/>
            </a:endParaRP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5758B2E7-EC70-7236-4DD9-917570C978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9" y="7503760"/>
            <a:ext cx="3810000" cy="1835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EC7EAC7E-A2DC-B288-8F59-5FE1A8804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9" y="7008433"/>
            <a:ext cx="3810000" cy="1835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415355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text box-blue, one photo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3788982-C1B2-C138-67E9-B44A3643B6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flipH="1">
            <a:off x="914400" y="2001253"/>
            <a:ext cx="13716000" cy="4876800"/>
          </a:xfrm>
          <a:prstGeom prst="round1Rect">
            <a:avLst>
              <a:gd name="adj" fmla="val 29744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91440" tIns="457200" rIns="5029200"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2F92CE-E75C-1D91-79B5-1F9B2636C5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53600" y="2001838"/>
            <a:ext cx="4876800" cy="4876800"/>
          </a:xfrm>
          <a:solidFill>
            <a:schemeClr val="tx2">
              <a:alpha val="90000"/>
            </a:schemeClr>
          </a:solidFill>
        </p:spPr>
        <p:txBody>
          <a:bodyPr lIns="182880" tIns="182880" rIns="914400" bIns="182880"/>
          <a:lstStyle>
            <a:lvl1pPr>
              <a:defRPr>
                <a:solidFill>
                  <a:schemeClr val="accent2"/>
                </a:solidFill>
              </a:defRPr>
            </a:lvl1pPr>
            <a:lvl2pPr marL="27432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7A08C6EA-C9E7-0A25-86B6-33701E715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627009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hotos with captions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6FA66322-5E40-0112-83D1-125C069D1A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7467600" y="2001253"/>
            <a:ext cx="7162800" cy="487680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457200"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030AF792-58CB-046F-277A-34E60C0450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flipH="1">
            <a:off x="914400" y="2001253"/>
            <a:ext cx="6324598" cy="4876800"/>
          </a:xfrm>
          <a:prstGeom prst="round1Rect">
            <a:avLst>
              <a:gd name="adj" fmla="val 29743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457200"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223C198-CE69-FB14-6FE8-55A0151765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64188" y="6268453"/>
            <a:ext cx="7162800" cy="609600"/>
          </a:xfrm>
          <a:solidFill>
            <a:schemeClr val="tx2">
              <a:alpha val="90000"/>
            </a:schemeClr>
          </a:solidFill>
        </p:spPr>
        <p:txBody>
          <a:bodyPr lIns="182880" anchor="ctr" anchorCtr="0">
            <a:normAutofit/>
          </a:bodyPr>
          <a:lstStyle>
            <a:lvl1pPr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here to add caption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C48EE31-B42D-D435-BBD1-5A430B1CB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6268453"/>
            <a:ext cx="6324598" cy="609600"/>
          </a:xfrm>
          <a:solidFill>
            <a:schemeClr val="tx2">
              <a:alpha val="90000"/>
            </a:schemeClr>
          </a:solidFill>
        </p:spPr>
        <p:txBody>
          <a:bodyPr lIns="182880" anchor="ctr" anchorCtr="0">
            <a:normAutofit/>
          </a:bodyPr>
          <a:lstStyle>
            <a:lvl1pPr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here to add caption</a:t>
            </a:r>
          </a:p>
        </p:txBody>
      </p:sp>
      <p:sp>
        <p:nvSpPr>
          <p:cNvPr id="8" name="Title Placeholder 8">
            <a:extLst>
              <a:ext uri="{FF2B5EF4-FFF2-40B4-BE49-F238E27FC236}">
                <a16:creationId xmlns:a16="http://schemas.microsoft.com/office/drawing/2014/main" id="{DF3570B6-C73A-5927-049D-2AA8E4924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8371193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Text boxes, two photos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DC2123-9E0E-3098-F572-66B48D14441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4592627"/>
            <a:ext cx="4981432" cy="2286467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2860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2AE75DC-956A-9ACA-6D3F-0991F7B25E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2002709"/>
            <a:ext cx="4981432" cy="2286000"/>
          </a:xfrm>
          <a:prstGeom prst="round1Rect">
            <a:avLst>
              <a:gd name="adj" fmla="val 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2860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1D6D60A-35D8-92E0-D57D-86BCD70472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86913" y="2001837"/>
            <a:ext cx="4129087" cy="2286000"/>
          </a:xfrm>
          <a:prstGeom prst="round1Rect">
            <a:avLst>
              <a:gd name="adj" fmla="val 50000"/>
            </a:avLst>
          </a:prstGeom>
          <a:solidFill>
            <a:srgbClr val="EAE9E8"/>
          </a:solidFill>
          <a:ln>
            <a:solidFill>
              <a:schemeClr val="bg2"/>
            </a:solidFill>
          </a:ln>
        </p:spPr>
        <p:txBody>
          <a:bodyPr lIns="182880" tIns="182880" rIns="182880" bIns="18288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2D2218D1-CD36-7DFC-54FE-F93D74ED57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19629" y="2001837"/>
            <a:ext cx="4129087" cy="2286000"/>
          </a:xfrm>
          <a:solidFill>
            <a:srgbClr val="EAE9E8"/>
          </a:solidFill>
          <a:ln>
            <a:solidFill>
              <a:schemeClr val="bg2"/>
            </a:solidFill>
          </a:ln>
        </p:spPr>
        <p:txBody>
          <a:bodyPr lIns="182880" tIns="182880" rIns="182880" bIns="18288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F7087196-B115-BAE7-4534-612B19C19E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86913" y="4592638"/>
            <a:ext cx="4129087" cy="2286000"/>
          </a:xfrm>
          <a:solidFill>
            <a:srgbClr val="EAE9E8"/>
          </a:solidFill>
          <a:ln>
            <a:solidFill>
              <a:schemeClr val="bg2"/>
            </a:solidFill>
          </a:ln>
        </p:spPr>
        <p:txBody>
          <a:bodyPr lIns="182880" tIns="182880" rIns="182880" bIns="18288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36A7EAF9-CB08-17DC-0810-C768C20970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19629" y="4592638"/>
            <a:ext cx="4129087" cy="2286000"/>
          </a:xfrm>
          <a:solidFill>
            <a:srgbClr val="EAE9E8"/>
          </a:solidFill>
          <a:ln>
            <a:solidFill>
              <a:schemeClr val="bg2"/>
            </a:solidFill>
          </a:ln>
        </p:spPr>
        <p:txBody>
          <a:bodyPr lIns="182880" tIns="182880" rIns="182880" bIns="18288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DC19CF6C-5834-8D61-8B1D-B1A487437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1688400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hotos with captions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6FA66322-5E40-0112-83D1-125C069D1A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001253"/>
            <a:ext cx="7162800" cy="487680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457200"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030AF792-58CB-046F-277A-34E60C0450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391402" y="2001253"/>
            <a:ext cx="6324598" cy="4876800"/>
          </a:xfrm>
          <a:prstGeom prst="round1Rect">
            <a:avLst>
              <a:gd name="adj" fmla="val 29743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457200"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223C198-CE69-FB14-6FE8-55A0151765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268453"/>
            <a:ext cx="7162800" cy="609600"/>
          </a:xfrm>
          <a:solidFill>
            <a:schemeClr val="tx2">
              <a:alpha val="90000"/>
            </a:schemeClr>
          </a:solidFill>
        </p:spPr>
        <p:txBody>
          <a:bodyPr lIns="182880" anchor="ctr" anchorCtr="0">
            <a:normAutofit/>
          </a:bodyPr>
          <a:lstStyle>
            <a:lvl1pPr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here to add caption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C48EE31-B42D-D435-BBD1-5A430B1CB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91402" y="6268453"/>
            <a:ext cx="6324598" cy="609600"/>
          </a:xfrm>
          <a:solidFill>
            <a:schemeClr val="tx2">
              <a:alpha val="90000"/>
            </a:schemeClr>
          </a:solidFill>
        </p:spPr>
        <p:txBody>
          <a:bodyPr lIns="182880" anchor="ctr" anchorCtr="0">
            <a:normAutofit/>
          </a:bodyPr>
          <a:lstStyle>
            <a:lvl1pPr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here to add caption</a:t>
            </a:r>
          </a:p>
        </p:txBody>
      </p:sp>
      <p:sp>
        <p:nvSpPr>
          <p:cNvPr id="8" name="Title Placeholder 8">
            <a:extLst>
              <a:ext uri="{FF2B5EF4-FFF2-40B4-BE49-F238E27FC236}">
                <a16:creationId xmlns:a16="http://schemas.microsoft.com/office/drawing/2014/main" id="{0ACBF807-6DA0-13D9-FBE5-25D73CCEB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9438110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CF93D896-50E9-19AF-4B17-C76049187C08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14400" y="1676400"/>
            <a:ext cx="12801600" cy="533400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457200" anchor="t" anchorCtr="1"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the Icon to create table</a:t>
            </a:r>
          </a:p>
        </p:txBody>
      </p:sp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6696D8A0-AEC3-CCB7-2A17-9C77EE53A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7720183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text box-blue, one photo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3788982-C1B2-C138-67E9-B44A3643B6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001253"/>
            <a:ext cx="13716000" cy="4876800"/>
          </a:xfrm>
          <a:prstGeom prst="round1Rect">
            <a:avLst>
              <a:gd name="adj" fmla="val 29463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5029200" tIns="457200"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2F92CE-E75C-1D91-79B5-1F9B2636C5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01838"/>
            <a:ext cx="4876800" cy="4876800"/>
          </a:xfrm>
          <a:solidFill>
            <a:schemeClr val="tx2">
              <a:alpha val="90000"/>
            </a:schemeClr>
          </a:solidFill>
        </p:spPr>
        <p:txBody>
          <a:bodyPr lIns="914400" tIns="182880" rIns="182880" bIns="182880"/>
          <a:lstStyle>
            <a:lvl1pPr>
              <a:defRPr>
                <a:solidFill>
                  <a:schemeClr val="accent2"/>
                </a:solidFill>
              </a:defRPr>
            </a:lvl1pPr>
            <a:lvl2pPr marL="27432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E716176F-E732-F394-930D-A1D39F0B3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9368044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848360" y="496080"/>
            <a:ext cx="6933600" cy="7828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5334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, 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F73CE1F-3D67-CB6A-61E6-9E3601F2907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143500" y="1676398"/>
            <a:ext cx="4343400" cy="2743200"/>
          </a:xfrm>
          <a:custGeom>
            <a:avLst/>
            <a:gdLst>
              <a:gd name="connsiteX0" fmla="*/ 0 w 4343400"/>
              <a:gd name="connsiteY0" fmla="*/ 0 h 2743200"/>
              <a:gd name="connsiteX1" fmla="*/ 1447800 w 4343400"/>
              <a:gd name="connsiteY1" fmla="*/ 0 h 2743200"/>
              <a:gd name="connsiteX2" fmla="*/ 1600200 w 4343400"/>
              <a:gd name="connsiteY2" fmla="*/ 0 h 2743200"/>
              <a:gd name="connsiteX3" fmla="*/ 2895600 w 4343400"/>
              <a:gd name="connsiteY3" fmla="*/ 0 h 2743200"/>
              <a:gd name="connsiteX4" fmla="*/ 4343400 w 4343400"/>
              <a:gd name="connsiteY4" fmla="*/ 1371600 h 2743200"/>
              <a:gd name="connsiteX5" fmla="*/ 4343400 w 4343400"/>
              <a:gd name="connsiteY5" fmla="*/ 2743200 h 2743200"/>
              <a:gd name="connsiteX6" fmla="*/ 1600200 w 4343400"/>
              <a:gd name="connsiteY6" fmla="*/ 2743200 h 2743200"/>
              <a:gd name="connsiteX7" fmla="*/ 1447800 w 4343400"/>
              <a:gd name="connsiteY7" fmla="*/ 2743200 h 2743200"/>
              <a:gd name="connsiteX8" fmla="*/ 0 w 4343400"/>
              <a:gd name="connsiteY8" fmla="*/ 2743200 h 2743200"/>
              <a:gd name="connsiteX9" fmla="*/ 0 w 4343400"/>
              <a:gd name="connsiteY9" fmla="*/ 1561320 h 2743200"/>
              <a:gd name="connsiteX10" fmla="*/ 219457 w 4343400"/>
              <a:gd name="connsiteY10" fmla="*/ 1371600 h 2743200"/>
              <a:gd name="connsiteX11" fmla="*/ 0 w 4343400"/>
              <a:gd name="connsiteY11" fmla="*/ 118188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43400" h="2743200">
                <a:moveTo>
                  <a:pt x="0" y="0"/>
                </a:moveTo>
                <a:lnTo>
                  <a:pt x="1447800" y="0"/>
                </a:lnTo>
                <a:lnTo>
                  <a:pt x="1600200" y="0"/>
                </a:lnTo>
                <a:lnTo>
                  <a:pt x="2895600" y="0"/>
                </a:lnTo>
                <a:cubicBezTo>
                  <a:pt x="3695198" y="0"/>
                  <a:pt x="4343400" y="614086"/>
                  <a:pt x="4343400" y="1371600"/>
                </a:cubicBezTo>
                <a:lnTo>
                  <a:pt x="4343400" y="2743200"/>
                </a:lnTo>
                <a:lnTo>
                  <a:pt x="1600200" y="2743200"/>
                </a:lnTo>
                <a:lnTo>
                  <a:pt x="1447800" y="2743200"/>
                </a:lnTo>
                <a:lnTo>
                  <a:pt x="0" y="2743200"/>
                </a:lnTo>
                <a:lnTo>
                  <a:pt x="0" y="1561320"/>
                </a:lnTo>
                <a:lnTo>
                  <a:pt x="219457" y="1371600"/>
                </a:lnTo>
                <a:lnTo>
                  <a:pt x="0" y="1181880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tIns="32004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E6EDE7C-2ACB-027C-ED30-6653BD82AE6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43500" y="4648201"/>
            <a:ext cx="4343400" cy="2743199"/>
          </a:xfrm>
          <a:custGeom>
            <a:avLst/>
            <a:gdLst>
              <a:gd name="connsiteX0" fmla="*/ 0 w 4343400"/>
              <a:gd name="connsiteY0" fmla="*/ 0 h 2743199"/>
              <a:gd name="connsiteX1" fmla="*/ 2895600 w 4343400"/>
              <a:gd name="connsiteY1" fmla="*/ 0 h 2743199"/>
              <a:gd name="connsiteX2" fmla="*/ 2895600 w 4343400"/>
              <a:gd name="connsiteY2" fmla="*/ 3794 h 2743199"/>
              <a:gd name="connsiteX3" fmla="*/ 4343400 w 4343400"/>
              <a:gd name="connsiteY3" fmla="*/ 3794 h 2743199"/>
              <a:gd name="connsiteX4" fmla="*/ 4343400 w 4343400"/>
              <a:gd name="connsiteY4" fmla="*/ 1181878 h 2743199"/>
              <a:gd name="connsiteX5" fmla="*/ 4123943 w 4343400"/>
              <a:gd name="connsiteY5" fmla="*/ 1371598 h 2743199"/>
              <a:gd name="connsiteX6" fmla="*/ 4343400 w 4343400"/>
              <a:gd name="connsiteY6" fmla="*/ 1561319 h 2743199"/>
              <a:gd name="connsiteX7" fmla="*/ 4343400 w 4343400"/>
              <a:gd name="connsiteY7" fmla="*/ 2743199 h 2743199"/>
              <a:gd name="connsiteX8" fmla="*/ 2895600 w 4343400"/>
              <a:gd name="connsiteY8" fmla="*/ 2743199 h 2743199"/>
              <a:gd name="connsiteX9" fmla="*/ 2895600 w 4343400"/>
              <a:gd name="connsiteY9" fmla="*/ 2739404 h 2743199"/>
              <a:gd name="connsiteX10" fmla="*/ 1447800 w 4343400"/>
              <a:gd name="connsiteY10" fmla="*/ 2739404 h 2743199"/>
              <a:gd name="connsiteX11" fmla="*/ 0 w 4343400"/>
              <a:gd name="connsiteY11" fmla="*/ 1369702 h 274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43400" h="2743199">
                <a:moveTo>
                  <a:pt x="0" y="0"/>
                </a:moveTo>
                <a:lnTo>
                  <a:pt x="2895600" y="0"/>
                </a:lnTo>
                <a:lnTo>
                  <a:pt x="2895600" y="3794"/>
                </a:lnTo>
                <a:lnTo>
                  <a:pt x="4343400" y="3794"/>
                </a:lnTo>
                <a:lnTo>
                  <a:pt x="4343400" y="1181878"/>
                </a:lnTo>
                <a:lnTo>
                  <a:pt x="4123943" y="1371598"/>
                </a:lnTo>
                <a:lnTo>
                  <a:pt x="4343400" y="1561319"/>
                </a:lnTo>
                <a:lnTo>
                  <a:pt x="4343400" y="2743199"/>
                </a:lnTo>
                <a:lnTo>
                  <a:pt x="2895600" y="2743199"/>
                </a:lnTo>
                <a:lnTo>
                  <a:pt x="2895600" y="2739404"/>
                </a:lnTo>
                <a:lnTo>
                  <a:pt x="1447800" y="2739404"/>
                </a:lnTo>
                <a:cubicBezTo>
                  <a:pt x="648202" y="2739404"/>
                  <a:pt x="0" y="2126168"/>
                  <a:pt x="0" y="1369702"/>
                </a:cubicBez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tIns="32004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EE905E65-EFBC-D541-28F8-02227EEC38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5750"/>
            <a:ext cx="7848600" cy="85725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2B2896-FFF1-7CF9-5CAD-6D7CC5CF37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2001838"/>
            <a:ext cx="4800600" cy="4876800"/>
          </a:xfrm>
          <a:solidFill>
            <a:schemeClr val="bg2"/>
          </a:solidFill>
        </p:spPr>
        <p:txBody>
          <a:bodyPr lIns="914400" tIns="182880" rIns="182880" bIns="182880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A5687D4-B469-B1F0-9B4D-BD012599812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829800" y="2001838"/>
            <a:ext cx="4800600" cy="4876800"/>
          </a:xfrm>
          <a:solidFill>
            <a:schemeClr val="bg2"/>
          </a:solidFill>
        </p:spPr>
        <p:txBody>
          <a:bodyPr lIns="182880" tIns="182880" rIns="914400" bIns="182880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0C411B-DB2A-05CD-5A6C-37BFE2D56AC9}"/>
              </a:ext>
            </a:extLst>
          </p:cNvPr>
          <p:cNvSpPr/>
          <p:nvPr userDrawn="1"/>
        </p:nvSpPr>
        <p:spPr>
          <a:xfrm>
            <a:off x="4800600" y="2001839"/>
            <a:ext cx="45719" cy="4876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D0A831-0BF6-9642-FF67-CBFF9A22DE9D}"/>
              </a:ext>
            </a:extLst>
          </p:cNvPr>
          <p:cNvSpPr/>
          <p:nvPr userDrawn="1"/>
        </p:nvSpPr>
        <p:spPr>
          <a:xfrm>
            <a:off x="9784081" y="2001839"/>
            <a:ext cx="45719" cy="487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CC14CC63-43C4-835F-8D05-DE51977BFD58}"/>
              </a:ext>
            </a:extLst>
          </p:cNvPr>
          <p:cNvSpPr/>
          <p:nvPr userDrawn="1"/>
        </p:nvSpPr>
        <p:spPr>
          <a:xfrm rot="5400000">
            <a:off x="4595622" y="2766819"/>
            <a:ext cx="972313" cy="56235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ACE667E8-3F8B-4782-4931-AF4568D16F22}"/>
              </a:ext>
            </a:extLst>
          </p:cNvPr>
          <p:cNvSpPr/>
          <p:nvPr userDrawn="1"/>
        </p:nvSpPr>
        <p:spPr>
          <a:xfrm rot="16200000">
            <a:off x="9062465" y="5738620"/>
            <a:ext cx="972313" cy="56235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806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question mark on a blue surface&#10;&#10;Description automatically generated">
            <a:extLst>
              <a:ext uri="{FF2B5EF4-FFF2-40B4-BE49-F238E27FC236}">
                <a16:creationId xmlns:a16="http://schemas.microsoft.com/office/drawing/2014/main" id="{EE1C0BC1-239A-780B-7EF8-BEF5A81FF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4630400" cy="82296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C5C68C-1490-608C-624A-B68FB6C12E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18146"/>
            <a:ext cx="796565" cy="7924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1B2403-A2F5-21FA-611D-1F056A490795}"/>
              </a:ext>
            </a:extLst>
          </p:cNvPr>
          <p:cNvSpPr txBox="1"/>
          <p:nvPr userDrawn="1"/>
        </p:nvSpPr>
        <p:spPr>
          <a:xfrm>
            <a:off x="2883607" y="7795509"/>
            <a:ext cx="8863185" cy="256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12700" marR="0" lvl="0" indent="0" algn="ctr" defTabSz="914400" eaLnBrk="1" fontAlgn="auto" latinLnBrk="0" hangingPunct="1">
              <a:lnSpc>
                <a:spcPts val="209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1"/>
                </a:solidFill>
                <a:latin typeface="+mj-lt"/>
              </a:rPr>
              <a:t>Confidential. Not to be copied, distributed, or reproduced without prior approval. © 2024 ECC - All rights reserved.</a:t>
            </a:r>
            <a:endParaRPr lang="en-US" sz="1000" b="1" spc="-25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EFA8503E-10DF-5A1B-01D1-7E8E19CBC519}"/>
              </a:ext>
            </a:extLst>
          </p:cNvPr>
          <p:cNvSpPr txBox="1">
            <a:spLocks/>
          </p:cNvSpPr>
          <p:nvPr userDrawn="1"/>
        </p:nvSpPr>
        <p:spPr>
          <a:xfrm>
            <a:off x="13974861" y="7824853"/>
            <a:ext cx="426939" cy="20518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kern="0"/>
            </a:defPPr>
            <a:lvl1pPr>
              <a:defRPr sz="1400" b="1" i="0">
                <a:solidFill>
                  <a:srgbClr val="FFC526"/>
                </a:solidFill>
                <a:latin typeface="Arial"/>
                <a:cs typeface="Arial"/>
              </a:defRPr>
            </a:lvl1pPr>
          </a:lstStyle>
          <a:p>
            <a:pPr marL="38100" algn="r">
              <a:lnSpc>
                <a:spcPts val="1645"/>
              </a:lnSpc>
            </a:pPr>
            <a:fld id="{81D60167-4931-47E6-BA6A-407CBD079E47}" type="slidenum">
              <a:rPr lang="en-US" b="0" spc="-25" smtClean="0"/>
              <a:pPr marL="38100" algn="r">
                <a:lnSpc>
                  <a:spcPts val="1645"/>
                </a:lnSpc>
              </a:pPr>
              <a:t>‹#›</a:t>
            </a:fld>
            <a:endParaRPr lang="en-US" b="0" spc="-25"/>
          </a:p>
        </p:txBody>
      </p:sp>
    </p:spTree>
    <p:extLst>
      <p:ext uri="{BB962C8B-B14F-4D97-AF65-F5344CB8AC3E}">
        <p14:creationId xmlns:p14="http://schemas.microsoft.com/office/powerpoint/2010/main" val="15169952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EF297-24CF-8322-16D6-3DFDD5682C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CDA393-7A4B-12B5-7FDE-08B886C68FDC}"/>
              </a:ext>
            </a:extLst>
          </p:cNvPr>
          <p:cNvSpPr txBox="1"/>
          <p:nvPr userDrawn="1"/>
        </p:nvSpPr>
        <p:spPr>
          <a:xfrm>
            <a:off x="2883607" y="7795509"/>
            <a:ext cx="8863185" cy="256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12700" marR="0" lvl="0" indent="0" algn="ctr" defTabSz="914400" eaLnBrk="1" fontAlgn="auto" latinLnBrk="0" hangingPunct="1">
              <a:lnSpc>
                <a:spcPts val="209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1"/>
                </a:solidFill>
                <a:latin typeface="+mj-lt"/>
              </a:rPr>
              <a:t>Confidential. Not to be copied, distributed, or reproduced without prior approval. © 2024 ECC - All rights reserved.</a:t>
            </a:r>
            <a:endParaRPr lang="en-US" sz="1000" b="1" spc="-25">
              <a:solidFill>
                <a:schemeClr val="bg1"/>
              </a:solidFill>
              <a:latin typeface="+mj-lt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C62C49-A8F4-936E-2D31-5F103CBE71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18146"/>
            <a:ext cx="796565" cy="792458"/>
          </a:xfrm>
          <a:prstGeom prst="rect">
            <a:avLst/>
          </a:prstGeom>
        </p:spPr>
      </p:pic>
      <p:sp>
        <p:nvSpPr>
          <p:cNvPr id="4" name="Holder 6">
            <a:extLst>
              <a:ext uri="{FF2B5EF4-FFF2-40B4-BE49-F238E27FC236}">
                <a16:creationId xmlns:a16="http://schemas.microsoft.com/office/drawing/2014/main" id="{9174E5C5-CB21-B685-86BC-35CDFB4742BD}"/>
              </a:ext>
            </a:extLst>
          </p:cNvPr>
          <p:cNvSpPr txBox="1">
            <a:spLocks/>
          </p:cNvSpPr>
          <p:nvPr userDrawn="1"/>
        </p:nvSpPr>
        <p:spPr>
          <a:xfrm>
            <a:off x="13974861" y="7824853"/>
            <a:ext cx="426939" cy="20518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kern="0"/>
            </a:defPPr>
            <a:lvl1pPr>
              <a:defRPr sz="1400" b="1" i="0">
                <a:solidFill>
                  <a:srgbClr val="FFC526"/>
                </a:solidFill>
                <a:latin typeface="Arial"/>
                <a:cs typeface="Arial"/>
              </a:defRPr>
            </a:lvl1pPr>
          </a:lstStyle>
          <a:p>
            <a:pPr marL="38100" algn="r">
              <a:lnSpc>
                <a:spcPts val="1645"/>
              </a:lnSpc>
            </a:pPr>
            <a:fld id="{81D60167-4931-47E6-BA6A-407CBD079E47}" type="slidenum">
              <a:rPr lang="en-US" b="0" spc="-25" smtClean="0"/>
              <a:pPr marL="38100" algn="r">
                <a:lnSpc>
                  <a:spcPts val="1645"/>
                </a:lnSpc>
              </a:pPr>
              <a:t>‹#›</a:t>
            </a:fld>
            <a:endParaRPr lang="en-US" b="0" spc="-25"/>
          </a:p>
        </p:txBody>
      </p:sp>
    </p:spTree>
    <p:extLst>
      <p:ext uri="{BB962C8B-B14F-4D97-AF65-F5344CB8AC3E}">
        <p14:creationId xmlns:p14="http://schemas.microsoft.com/office/powerpoint/2010/main" val="1450127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4B4D646-689B-7C09-2542-AAB50CBE1A7D}"/>
              </a:ext>
            </a:extLst>
          </p:cNvPr>
          <p:cNvSpPr/>
          <p:nvPr userDrawn="1"/>
        </p:nvSpPr>
        <p:spPr>
          <a:xfrm>
            <a:off x="0" y="2467145"/>
            <a:ext cx="14630400" cy="5782775"/>
          </a:xfrm>
          <a:custGeom>
            <a:avLst/>
            <a:gdLst>
              <a:gd name="connsiteX0" fmla="*/ 14630400 w 14630400"/>
              <a:gd name="connsiteY0" fmla="*/ 0 h 5457655"/>
              <a:gd name="connsiteX1" fmla="*/ 14630400 w 14630400"/>
              <a:gd name="connsiteY1" fmla="*/ 5457655 h 5457655"/>
              <a:gd name="connsiteX2" fmla="*/ 0 w 14630400"/>
              <a:gd name="connsiteY2" fmla="*/ 5457655 h 5457655"/>
              <a:gd name="connsiteX3" fmla="*/ 0 w 14630400"/>
              <a:gd name="connsiteY3" fmla="*/ 260542 h 5457655"/>
              <a:gd name="connsiteX4" fmla="*/ 9763571 w 14630400"/>
              <a:gd name="connsiteY4" fmla="*/ 255155 h 5457655"/>
              <a:gd name="connsiteX5" fmla="*/ 9916837 w 14630400"/>
              <a:gd name="connsiteY5" fmla="*/ 206994 h 5457655"/>
              <a:gd name="connsiteX6" fmla="*/ 10136743 w 14630400"/>
              <a:gd name="connsiteY6" fmla="*/ 54031 h 5457655"/>
              <a:gd name="connsiteX7" fmla="*/ 10303032 w 14630400"/>
              <a:gd name="connsiteY7" fmla="*/ 1780 h 5457655"/>
              <a:gd name="connsiteX0" fmla="*/ 14630400 w 14630400"/>
              <a:gd name="connsiteY0" fmla="*/ 0 h 5782775"/>
              <a:gd name="connsiteX1" fmla="*/ 14630400 w 14630400"/>
              <a:gd name="connsiteY1" fmla="*/ 5457655 h 5782775"/>
              <a:gd name="connsiteX2" fmla="*/ 0 w 14630400"/>
              <a:gd name="connsiteY2" fmla="*/ 5782775 h 5782775"/>
              <a:gd name="connsiteX3" fmla="*/ 0 w 14630400"/>
              <a:gd name="connsiteY3" fmla="*/ 260542 h 5782775"/>
              <a:gd name="connsiteX4" fmla="*/ 9763571 w 14630400"/>
              <a:gd name="connsiteY4" fmla="*/ 255155 h 5782775"/>
              <a:gd name="connsiteX5" fmla="*/ 9916837 w 14630400"/>
              <a:gd name="connsiteY5" fmla="*/ 206994 h 5782775"/>
              <a:gd name="connsiteX6" fmla="*/ 10136743 w 14630400"/>
              <a:gd name="connsiteY6" fmla="*/ 54031 h 5782775"/>
              <a:gd name="connsiteX7" fmla="*/ 10303032 w 14630400"/>
              <a:gd name="connsiteY7" fmla="*/ 1780 h 5782775"/>
              <a:gd name="connsiteX8" fmla="*/ 14630400 w 14630400"/>
              <a:gd name="connsiteY8" fmla="*/ 0 h 5782775"/>
              <a:gd name="connsiteX0" fmla="*/ 14630400 w 14630400"/>
              <a:gd name="connsiteY0" fmla="*/ 0 h 5782775"/>
              <a:gd name="connsiteX1" fmla="*/ 14630400 w 14630400"/>
              <a:gd name="connsiteY1" fmla="*/ 5782775 h 5782775"/>
              <a:gd name="connsiteX2" fmla="*/ 0 w 14630400"/>
              <a:gd name="connsiteY2" fmla="*/ 5782775 h 5782775"/>
              <a:gd name="connsiteX3" fmla="*/ 0 w 14630400"/>
              <a:gd name="connsiteY3" fmla="*/ 260542 h 5782775"/>
              <a:gd name="connsiteX4" fmla="*/ 9763571 w 14630400"/>
              <a:gd name="connsiteY4" fmla="*/ 255155 h 5782775"/>
              <a:gd name="connsiteX5" fmla="*/ 9916837 w 14630400"/>
              <a:gd name="connsiteY5" fmla="*/ 206994 h 5782775"/>
              <a:gd name="connsiteX6" fmla="*/ 10136743 w 14630400"/>
              <a:gd name="connsiteY6" fmla="*/ 54031 h 5782775"/>
              <a:gd name="connsiteX7" fmla="*/ 10303032 w 14630400"/>
              <a:gd name="connsiteY7" fmla="*/ 1780 h 5782775"/>
              <a:gd name="connsiteX8" fmla="*/ 14630400 w 14630400"/>
              <a:gd name="connsiteY8" fmla="*/ 0 h 578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0400" h="5782775">
                <a:moveTo>
                  <a:pt x="14630400" y="0"/>
                </a:moveTo>
                <a:lnTo>
                  <a:pt x="14630400" y="5782775"/>
                </a:lnTo>
                <a:lnTo>
                  <a:pt x="0" y="5782775"/>
                </a:lnTo>
                <a:lnTo>
                  <a:pt x="0" y="260542"/>
                </a:lnTo>
                <a:lnTo>
                  <a:pt x="9763571" y="255155"/>
                </a:lnTo>
                <a:cubicBezTo>
                  <a:pt x="9818700" y="255155"/>
                  <a:pt x="9871706" y="238495"/>
                  <a:pt x="9916837" y="206994"/>
                </a:cubicBezTo>
                <a:lnTo>
                  <a:pt x="10136743" y="54031"/>
                </a:lnTo>
                <a:cubicBezTo>
                  <a:pt x="10185810" y="19954"/>
                  <a:pt x="10243210" y="1780"/>
                  <a:pt x="10303032" y="1780"/>
                </a:cubicBezTo>
                <a:lnTo>
                  <a:pt x="14630400" y="0"/>
                </a:lnTo>
                <a:close/>
              </a:path>
            </a:pathLst>
          </a:custGeom>
          <a:gradFill>
            <a:gsLst>
              <a:gs pos="0">
                <a:srgbClr val="00223E"/>
              </a:gs>
              <a:gs pos="100000">
                <a:schemeClr val="tx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DC50F18-B459-DF76-FE1B-845EDF3EE3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847287"/>
            <a:ext cx="12801600" cy="553998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358AFD6-BF1B-4405-DD89-4C88C0281FE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76600" y="1272415"/>
            <a:ext cx="6362701" cy="200400"/>
          </a:xfrm>
          <a:prstGeom prst="rect">
            <a:avLst/>
          </a:prstGeom>
        </p:spPr>
      </p:pic>
      <p:pic>
        <p:nvPicPr>
          <p:cNvPr id="20" name="object 2">
            <a:extLst>
              <a:ext uri="{FF2B5EF4-FFF2-40B4-BE49-F238E27FC236}">
                <a16:creationId xmlns:a16="http://schemas.microsoft.com/office/drawing/2014/main" id="{8AC92932-FD9E-19AC-EBE9-4298052328AD}"/>
              </a:ext>
            </a:extLst>
          </p:cNvPr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84233"/>
            <a:ext cx="1934764" cy="193476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56A02F-6B28-99F7-4993-74A0BE0C8F72}"/>
              </a:ext>
            </a:extLst>
          </p:cNvPr>
          <p:cNvCxnSpPr>
            <a:cxnSpLocks/>
          </p:cNvCxnSpPr>
          <p:nvPr userDrawn="1"/>
        </p:nvCxnSpPr>
        <p:spPr>
          <a:xfrm>
            <a:off x="0" y="5638800"/>
            <a:ext cx="35814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ECB61A1B-8F1B-EFF3-84F3-F25816A2DC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6395904"/>
            <a:ext cx="3810000" cy="2041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CEFE6DA1-9055-E461-6A0F-5474D2FCBA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5911418"/>
            <a:ext cx="3810000" cy="2184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Presented By: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4D2078-295A-F3DB-3172-325EF160BB10}"/>
              </a:ext>
            </a:extLst>
          </p:cNvPr>
          <p:cNvSpPr txBox="1"/>
          <p:nvPr userDrawn="1"/>
        </p:nvSpPr>
        <p:spPr>
          <a:xfrm>
            <a:off x="2883607" y="7795509"/>
            <a:ext cx="8863185" cy="256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12700" marR="0" lvl="0" indent="0" algn="ctr" defTabSz="914400" eaLnBrk="1" fontAlgn="auto" latinLnBrk="0" hangingPunct="1">
              <a:lnSpc>
                <a:spcPts val="209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1"/>
                </a:solidFill>
                <a:latin typeface="+mj-lt"/>
              </a:rPr>
              <a:t>Confidential. Not to be copied, distributed, or reproduced without prior approval. © 2024 ECC - All rights reserved.</a:t>
            </a:r>
            <a:endParaRPr lang="en-US" sz="1000" b="1" spc="-25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19A62632-A360-48D6-CF1B-BBF840F0336E}"/>
              </a:ext>
            </a:extLst>
          </p:cNvPr>
          <p:cNvSpPr txBox="1">
            <a:spLocks/>
          </p:cNvSpPr>
          <p:nvPr userDrawn="1"/>
        </p:nvSpPr>
        <p:spPr>
          <a:xfrm>
            <a:off x="13974861" y="7824853"/>
            <a:ext cx="426939" cy="20518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kern="0"/>
            </a:defPPr>
            <a:lvl1pPr>
              <a:defRPr sz="1400" b="1" i="0">
                <a:solidFill>
                  <a:srgbClr val="FFC526"/>
                </a:solidFill>
                <a:latin typeface="Arial"/>
                <a:cs typeface="Arial"/>
              </a:defRPr>
            </a:lvl1pPr>
          </a:lstStyle>
          <a:p>
            <a:pPr marL="38100" algn="r">
              <a:lnSpc>
                <a:spcPts val="1645"/>
              </a:lnSpc>
            </a:pPr>
            <a:fld id="{81D60167-4931-47E6-BA6A-407CBD079E47}" type="slidenum">
              <a:rPr lang="en-US" b="0" spc="-25" smtClean="0"/>
              <a:pPr marL="38100" algn="r">
                <a:lnSpc>
                  <a:spcPts val="1645"/>
                </a:lnSpc>
              </a:pPr>
              <a:t>‹#›</a:t>
            </a:fld>
            <a:endParaRPr lang="en-US" b="0" spc="-25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A42E34-0EC8-6817-973C-ADB000FF8251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gradFill>
            <a:gsLst>
              <a:gs pos="25000">
                <a:srgbClr val="00223E"/>
              </a:gs>
              <a:gs pos="100000">
                <a:schemeClr val="tx2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D7956A-D6B7-27FF-1E2F-2836CF685C98}"/>
              </a:ext>
            </a:extLst>
          </p:cNvPr>
          <p:cNvCxnSpPr>
            <a:cxnSpLocks/>
          </p:cNvCxnSpPr>
          <p:nvPr userDrawn="1"/>
        </p:nvCxnSpPr>
        <p:spPr>
          <a:xfrm>
            <a:off x="3448048" y="6400800"/>
            <a:ext cx="7734301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0307E37-74E3-FC6E-32BB-4911B7CBA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5458" y="1600200"/>
            <a:ext cx="2379483" cy="236721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D8559DD-C0D6-B7E7-8F67-F62094D97BA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8048" y="4818271"/>
            <a:ext cx="7734301" cy="1213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A88A36-4206-743C-4377-31EB7D1D1C2F}"/>
              </a:ext>
            </a:extLst>
          </p:cNvPr>
          <p:cNvSpPr txBox="1"/>
          <p:nvPr userDrawn="1"/>
        </p:nvSpPr>
        <p:spPr>
          <a:xfrm>
            <a:off x="2883607" y="7795509"/>
            <a:ext cx="8863185" cy="256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12700" marR="0" lvl="0" indent="0" algn="ctr" defTabSz="914400" eaLnBrk="1" fontAlgn="auto" latinLnBrk="0" hangingPunct="1">
              <a:lnSpc>
                <a:spcPts val="209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1"/>
                </a:solidFill>
                <a:latin typeface="+mj-lt"/>
              </a:rPr>
              <a:t>Confidential. Not to be copied, distributed, or reproduced without prior approval. © 2024 ECC - All rights reserved.</a:t>
            </a:r>
            <a:endParaRPr lang="en-US" sz="1000" b="1" spc="-25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3DB468ED-9049-7077-34DA-8B6083CDA779}"/>
              </a:ext>
            </a:extLst>
          </p:cNvPr>
          <p:cNvSpPr txBox="1">
            <a:spLocks/>
          </p:cNvSpPr>
          <p:nvPr userDrawn="1"/>
        </p:nvSpPr>
        <p:spPr>
          <a:xfrm>
            <a:off x="13974861" y="7824853"/>
            <a:ext cx="426939" cy="20518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kern="0"/>
            </a:defPPr>
            <a:lvl1pPr>
              <a:defRPr sz="1400" b="1" i="0">
                <a:solidFill>
                  <a:srgbClr val="FFC526"/>
                </a:solidFill>
                <a:latin typeface="Arial"/>
                <a:cs typeface="Arial"/>
              </a:defRPr>
            </a:lvl1pPr>
          </a:lstStyle>
          <a:p>
            <a:pPr marL="38100" algn="r">
              <a:lnSpc>
                <a:spcPts val="1645"/>
              </a:lnSpc>
            </a:pPr>
            <a:fld id="{81D60167-4931-47E6-BA6A-407CBD079E47}" type="slidenum">
              <a:rPr lang="en-US" b="0" spc="-25" smtClean="0"/>
              <a:pPr marL="38100" algn="r">
                <a:lnSpc>
                  <a:spcPts val="1645"/>
                </a:lnSpc>
              </a:pPr>
              <a:t>‹#›</a:t>
            </a:fld>
            <a:endParaRPr lang="en-US" b="0" spc="-25"/>
          </a:p>
        </p:txBody>
      </p:sp>
    </p:spTree>
    <p:extLst>
      <p:ext uri="{BB962C8B-B14F-4D97-AF65-F5344CB8AC3E}">
        <p14:creationId xmlns:p14="http://schemas.microsoft.com/office/powerpoint/2010/main" val="34082885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C5DB364-D17F-EAC0-DC41-FA0C555FD4F8}"/>
              </a:ext>
            </a:extLst>
          </p:cNvPr>
          <p:cNvCxnSpPr>
            <a:cxnSpLocks/>
          </p:cNvCxnSpPr>
          <p:nvPr userDrawn="1"/>
        </p:nvCxnSpPr>
        <p:spPr>
          <a:xfrm>
            <a:off x="3448048" y="6400800"/>
            <a:ext cx="7734301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261D412-0411-07DE-1EBE-34761741EE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5458" y="1600200"/>
            <a:ext cx="2379483" cy="236721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EB6F6B3-ACA2-497E-FAEE-47A155FB45F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8048" y="4818271"/>
            <a:ext cx="7734301" cy="121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359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FE52B2-B956-C181-B5C7-672EE8ADAF0A}"/>
              </a:ext>
            </a:extLst>
          </p:cNvPr>
          <p:cNvSpPr/>
          <p:nvPr userDrawn="1"/>
        </p:nvSpPr>
        <p:spPr>
          <a:xfrm>
            <a:off x="0" y="0"/>
            <a:ext cx="14630400" cy="4114800"/>
          </a:xfrm>
          <a:prstGeom prst="rect">
            <a:avLst/>
          </a:prstGeom>
          <a:gradFill>
            <a:gsLst>
              <a:gs pos="25000">
                <a:srgbClr val="00223E"/>
              </a:gs>
              <a:gs pos="100000">
                <a:schemeClr val="tx2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45B5DB-D13B-0B48-962A-B28AC95E3669}"/>
              </a:ext>
            </a:extLst>
          </p:cNvPr>
          <p:cNvGrpSpPr/>
          <p:nvPr userDrawn="1"/>
        </p:nvGrpSpPr>
        <p:grpSpPr>
          <a:xfrm>
            <a:off x="1991167" y="873792"/>
            <a:ext cx="10648066" cy="2367215"/>
            <a:chOff x="534283" y="685800"/>
            <a:chExt cx="10648066" cy="236721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38CB01B-3052-2B0E-E96D-7FC8F36B63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48048" y="2743200"/>
              <a:ext cx="7734301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6458FA-736A-D1CB-0648-9F40E5905D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34283" y="685800"/>
              <a:ext cx="2379483" cy="2367215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53E8885-53D6-05E5-6A52-30B2F5277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48048" y="1160671"/>
              <a:ext cx="7734301" cy="1213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77399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CF93D896-50E9-19AF-4B17-C76049187C08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14400" y="1676400"/>
            <a:ext cx="12801600" cy="533400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457200" anchor="t" anchorCtr="1"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the Icon to create table</a:t>
            </a:r>
          </a:p>
        </p:txBody>
      </p:sp>
      <p:sp>
        <p:nvSpPr>
          <p:cNvPr id="2" name="Title Placeholder 8">
            <a:extLst>
              <a:ext uri="{FF2B5EF4-FFF2-40B4-BE49-F238E27FC236}">
                <a16:creationId xmlns:a16="http://schemas.microsoft.com/office/drawing/2014/main" id="{B136A191-D865-A354-5CC7-ECB40F0912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5750"/>
            <a:ext cx="7772400" cy="85725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074481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18DFD-FF9A-DD52-3DC3-BF6994B49F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285750"/>
            <a:ext cx="7924801" cy="857250"/>
          </a:xfrm>
        </p:spPr>
        <p:txBody>
          <a:bodyPr/>
          <a:lstStyle/>
          <a:p>
            <a:r>
              <a:rPr lang="en-US"/>
              <a:t>Click Here to Edit 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FFB0A2-6A99-8F8B-2A70-C3645EF372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676400"/>
            <a:ext cx="12801600" cy="533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42945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ology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B2788C9-07A7-894A-0B02-211C307B340A}"/>
              </a:ext>
            </a:extLst>
          </p:cNvPr>
          <p:cNvSpPr/>
          <p:nvPr userDrawn="1"/>
        </p:nvSpPr>
        <p:spPr>
          <a:xfrm>
            <a:off x="0" y="2743201"/>
            <a:ext cx="146304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18DFD-FF9A-DD52-3DC3-BF6994B49F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285750"/>
            <a:ext cx="7772401" cy="857250"/>
          </a:xfrm>
        </p:spPr>
        <p:txBody>
          <a:bodyPr/>
          <a:lstStyle/>
          <a:p>
            <a:r>
              <a:rPr lang="en-US"/>
              <a:t>Click Here to Edit Slide Title</a:t>
            </a:r>
          </a:p>
        </p:txBody>
      </p:sp>
      <p:pic>
        <p:nvPicPr>
          <p:cNvPr id="7" name="Picture 6" descr="A black computer with a black screen&#10;&#10;Description automatically generated">
            <a:extLst>
              <a:ext uri="{FF2B5EF4-FFF2-40B4-BE49-F238E27FC236}">
                <a16:creationId xmlns:a16="http://schemas.microsoft.com/office/drawing/2014/main" id="{FB49270E-8EAA-9CD0-D269-7C2E593EAF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2057400"/>
            <a:ext cx="7162800" cy="4953000"/>
          </a:xfrm>
          <a:prstGeom prst="rect">
            <a:avLst/>
          </a:prstGeom>
          <a:effectLst>
            <a:outerShdw blurRad="254000" dir="10800000" sx="102000" sy="102000" algn="t" rotWithShape="0">
              <a:prstClr val="black">
                <a:alpha val="52000"/>
              </a:prst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FFB0A2-6A99-8F8B-2A70-C3645EF372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0" y="2989265"/>
            <a:ext cx="6858000" cy="30305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9DF2F68-302F-0A02-A06B-D482F6C27C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66800" y="2286000"/>
            <a:ext cx="5029200" cy="2895600"/>
          </a:xfr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365760" anchor="t" anchorCtr="1"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787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ology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B2788C9-07A7-894A-0B02-211C307B340A}"/>
              </a:ext>
            </a:extLst>
          </p:cNvPr>
          <p:cNvSpPr/>
          <p:nvPr userDrawn="1"/>
        </p:nvSpPr>
        <p:spPr>
          <a:xfrm>
            <a:off x="0" y="2743201"/>
            <a:ext cx="146304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18DFD-FF9A-DD52-3DC3-BF6994B49F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285750"/>
            <a:ext cx="7772401" cy="857250"/>
          </a:xfrm>
        </p:spPr>
        <p:txBody>
          <a:bodyPr/>
          <a:lstStyle/>
          <a:p>
            <a:r>
              <a:rPr lang="en-US"/>
              <a:t>Click Here to Edit 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FFB0A2-6A99-8F8B-2A70-C3645EF372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0" y="2989265"/>
            <a:ext cx="6858000" cy="30305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black rectangular object with a white screen&#10;&#10;Description automatically generated">
            <a:extLst>
              <a:ext uri="{FF2B5EF4-FFF2-40B4-BE49-F238E27FC236}">
                <a16:creationId xmlns:a16="http://schemas.microsoft.com/office/drawing/2014/main" id="{E5E59FB3-1032-05E1-EA36-F2E3374B18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2209801"/>
            <a:ext cx="6324600" cy="4495800"/>
          </a:xfrm>
          <a:prstGeom prst="rect">
            <a:avLst/>
          </a:prstGeom>
          <a:effectLst>
            <a:outerShdw blurRad="88900" dist="139700" dir="4200000" algn="t" rotWithShape="0">
              <a:prstClr val="black">
                <a:alpha val="30000"/>
              </a:prstClr>
            </a:outerShdw>
          </a:effectLst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9DF2F68-302F-0A02-A06B-D482F6C27C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4399" y="2628900"/>
            <a:ext cx="5562600" cy="3695700"/>
          </a:xfr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365760" anchor="t" anchorCtr="1"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224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EE905E65-EFBC-D541-28F8-02227EEC38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5750"/>
            <a:ext cx="7772400" cy="85725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2B2896-FFF1-7CF9-5CAD-6D7CC5CF37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2001835"/>
            <a:ext cx="4800600" cy="4876801"/>
          </a:xfrm>
          <a:solidFill>
            <a:schemeClr val="bg2"/>
          </a:solidFill>
        </p:spPr>
        <p:txBody>
          <a:bodyPr lIns="914400" tIns="182880" rIns="182880" bIns="182880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hart Placeholder 18">
            <a:extLst>
              <a:ext uri="{FF2B5EF4-FFF2-40B4-BE49-F238E27FC236}">
                <a16:creationId xmlns:a16="http://schemas.microsoft.com/office/drawing/2014/main" id="{590DBCF6-B60D-5668-184A-32B6D710A504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5029200" y="2001838"/>
            <a:ext cx="8686800" cy="4876800"/>
          </a:xfr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Chart or Graphic</a:t>
            </a:r>
          </a:p>
        </p:txBody>
      </p:sp>
    </p:spTree>
    <p:extLst>
      <p:ext uri="{BB962C8B-B14F-4D97-AF65-F5344CB8AC3E}">
        <p14:creationId xmlns:p14="http://schemas.microsoft.com/office/powerpoint/2010/main" val="11002486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EE905E65-EFBC-D541-28F8-02227EEC38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5750"/>
            <a:ext cx="7772400" cy="85725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  <p:sp>
        <p:nvSpPr>
          <p:cNvPr id="19" name="Chart Placeholder 18">
            <a:extLst>
              <a:ext uri="{FF2B5EF4-FFF2-40B4-BE49-F238E27FC236}">
                <a16:creationId xmlns:a16="http://schemas.microsoft.com/office/drawing/2014/main" id="{590DBCF6-B60D-5668-184A-32B6D710A504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9829800" y="2001838"/>
            <a:ext cx="3886200" cy="4876800"/>
          </a:xfr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Chart or Graphic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B6262C3-DBD7-BD8D-5B6D-1A1D4421A70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2001838"/>
            <a:ext cx="9601200" cy="4876800"/>
          </a:xfrm>
          <a:solidFill>
            <a:schemeClr val="bg2"/>
          </a:solidFill>
        </p:spPr>
        <p:txBody>
          <a:bodyPr lIns="914400" tIns="182880" rIns="182880" bIns="182880"/>
          <a:lstStyle>
            <a:lvl5pPr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81816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, 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F73CE1F-3D67-CB6A-61E6-9E3601F2907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143500" y="1676398"/>
            <a:ext cx="4343400" cy="2743200"/>
          </a:xfrm>
          <a:custGeom>
            <a:avLst/>
            <a:gdLst>
              <a:gd name="connsiteX0" fmla="*/ 0 w 4343400"/>
              <a:gd name="connsiteY0" fmla="*/ 0 h 2743200"/>
              <a:gd name="connsiteX1" fmla="*/ 1447800 w 4343400"/>
              <a:gd name="connsiteY1" fmla="*/ 0 h 2743200"/>
              <a:gd name="connsiteX2" fmla="*/ 1600200 w 4343400"/>
              <a:gd name="connsiteY2" fmla="*/ 0 h 2743200"/>
              <a:gd name="connsiteX3" fmla="*/ 2895600 w 4343400"/>
              <a:gd name="connsiteY3" fmla="*/ 0 h 2743200"/>
              <a:gd name="connsiteX4" fmla="*/ 4343400 w 4343400"/>
              <a:gd name="connsiteY4" fmla="*/ 1371600 h 2743200"/>
              <a:gd name="connsiteX5" fmla="*/ 4343400 w 4343400"/>
              <a:gd name="connsiteY5" fmla="*/ 2743200 h 2743200"/>
              <a:gd name="connsiteX6" fmla="*/ 1600200 w 4343400"/>
              <a:gd name="connsiteY6" fmla="*/ 2743200 h 2743200"/>
              <a:gd name="connsiteX7" fmla="*/ 1447800 w 4343400"/>
              <a:gd name="connsiteY7" fmla="*/ 2743200 h 2743200"/>
              <a:gd name="connsiteX8" fmla="*/ 0 w 4343400"/>
              <a:gd name="connsiteY8" fmla="*/ 2743200 h 2743200"/>
              <a:gd name="connsiteX9" fmla="*/ 0 w 4343400"/>
              <a:gd name="connsiteY9" fmla="*/ 1561320 h 2743200"/>
              <a:gd name="connsiteX10" fmla="*/ 219457 w 4343400"/>
              <a:gd name="connsiteY10" fmla="*/ 1371600 h 2743200"/>
              <a:gd name="connsiteX11" fmla="*/ 0 w 4343400"/>
              <a:gd name="connsiteY11" fmla="*/ 118188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43400" h="2743200">
                <a:moveTo>
                  <a:pt x="0" y="0"/>
                </a:moveTo>
                <a:lnTo>
                  <a:pt x="1447800" y="0"/>
                </a:lnTo>
                <a:lnTo>
                  <a:pt x="1600200" y="0"/>
                </a:lnTo>
                <a:lnTo>
                  <a:pt x="2895600" y="0"/>
                </a:lnTo>
                <a:cubicBezTo>
                  <a:pt x="3695198" y="0"/>
                  <a:pt x="4343400" y="614086"/>
                  <a:pt x="4343400" y="1371600"/>
                </a:cubicBezTo>
                <a:lnTo>
                  <a:pt x="4343400" y="2743200"/>
                </a:lnTo>
                <a:lnTo>
                  <a:pt x="1600200" y="2743200"/>
                </a:lnTo>
                <a:lnTo>
                  <a:pt x="1447800" y="2743200"/>
                </a:lnTo>
                <a:lnTo>
                  <a:pt x="0" y="2743200"/>
                </a:lnTo>
                <a:lnTo>
                  <a:pt x="0" y="1561320"/>
                </a:lnTo>
                <a:lnTo>
                  <a:pt x="219457" y="1371600"/>
                </a:lnTo>
                <a:lnTo>
                  <a:pt x="0" y="1181880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tIns="32004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E6EDE7C-2ACB-027C-ED30-6653BD82AE6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43500" y="4648201"/>
            <a:ext cx="4343400" cy="2743199"/>
          </a:xfrm>
          <a:custGeom>
            <a:avLst/>
            <a:gdLst>
              <a:gd name="connsiteX0" fmla="*/ 0 w 4343400"/>
              <a:gd name="connsiteY0" fmla="*/ 0 h 2743199"/>
              <a:gd name="connsiteX1" fmla="*/ 2895600 w 4343400"/>
              <a:gd name="connsiteY1" fmla="*/ 0 h 2743199"/>
              <a:gd name="connsiteX2" fmla="*/ 2895600 w 4343400"/>
              <a:gd name="connsiteY2" fmla="*/ 3794 h 2743199"/>
              <a:gd name="connsiteX3" fmla="*/ 4343400 w 4343400"/>
              <a:gd name="connsiteY3" fmla="*/ 3794 h 2743199"/>
              <a:gd name="connsiteX4" fmla="*/ 4343400 w 4343400"/>
              <a:gd name="connsiteY4" fmla="*/ 1181878 h 2743199"/>
              <a:gd name="connsiteX5" fmla="*/ 4123943 w 4343400"/>
              <a:gd name="connsiteY5" fmla="*/ 1371598 h 2743199"/>
              <a:gd name="connsiteX6" fmla="*/ 4343400 w 4343400"/>
              <a:gd name="connsiteY6" fmla="*/ 1561319 h 2743199"/>
              <a:gd name="connsiteX7" fmla="*/ 4343400 w 4343400"/>
              <a:gd name="connsiteY7" fmla="*/ 2743199 h 2743199"/>
              <a:gd name="connsiteX8" fmla="*/ 2895600 w 4343400"/>
              <a:gd name="connsiteY8" fmla="*/ 2743199 h 2743199"/>
              <a:gd name="connsiteX9" fmla="*/ 2895600 w 4343400"/>
              <a:gd name="connsiteY9" fmla="*/ 2739404 h 2743199"/>
              <a:gd name="connsiteX10" fmla="*/ 1447800 w 4343400"/>
              <a:gd name="connsiteY10" fmla="*/ 2739404 h 2743199"/>
              <a:gd name="connsiteX11" fmla="*/ 0 w 4343400"/>
              <a:gd name="connsiteY11" fmla="*/ 1369702 h 274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43400" h="2743199">
                <a:moveTo>
                  <a:pt x="0" y="0"/>
                </a:moveTo>
                <a:lnTo>
                  <a:pt x="2895600" y="0"/>
                </a:lnTo>
                <a:lnTo>
                  <a:pt x="2895600" y="3794"/>
                </a:lnTo>
                <a:lnTo>
                  <a:pt x="4343400" y="3794"/>
                </a:lnTo>
                <a:lnTo>
                  <a:pt x="4343400" y="1181878"/>
                </a:lnTo>
                <a:lnTo>
                  <a:pt x="4123943" y="1371598"/>
                </a:lnTo>
                <a:lnTo>
                  <a:pt x="4343400" y="1561319"/>
                </a:lnTo>
                <a:lnTo>
                  <a:pt x="4343400" y="2743199"/>
                </a:lnTo>
                <a:lnTo>
                  <a:pt x="2895600" y="2743199"/>
                </a:lnTo>
                <a:lnTo>
                  <a:pt x="2895600" y="2739404"/>
                </a:lnTo>
                <a:lnTo>
                  <a:pt x="1447800" y="2739404"/>
                </a:lnTo>
                <a:cubicBezTo>
                  <a:pt x="648202" y="2739404"/>
                  <a:pt x="0" y="2126168"/>
                  <a:pt x="0" y="1369702"/>
                </a:cubicBez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tIns="32004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4" name="Title Placeholder 8">
            <a:extLst>
              <a:ext uri="{FF2B5EF4-FFF2-40B4-BE49-F238E27FC236}">
                <a16:creationId xmlns:a16="http://schemas.microsoft.com/office/drawing/2014/main" id="{EE905E65-EFBC-D541-28F8-02227EEC38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5750"/>
            <a:ext cx="7848600" cy="85725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2B2896-FFF1-7CF9-5CAD-6D7CC5CF37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2001838"/>
            <a:ext cx="4800600" cy="4876800"/>
          </a:xfrm>
          <a:solidFill>
            <a:schemeClr val="bg2"/>
          </a:solidFill>
        </p:spPr>
        <p:txBody>
          <a:bodyPr lIns="914400" tIns="182880" rIns="182880" bIns="182880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A5687D4-B469-B1F0-9B4D-BD012599812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829800" y="2001838"/>
            <a:ext cx="4800600" cy="4876800"/>
          </a:xfrm>
          <a:solidFill>
            <a:schemeClr val="bg2"/>
          </a:solidFill>
        </p:spPr>
        <p:txBody>
          <a:bodyPr lIns="182880" tIns="182880" rIns="914400" bIns="182880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0C411B-DB2A-05CD-5A6C-37BFE2D56AC9}"/>
              </a:ext>
            </a:extLst>
          </p:cNvPr>
          <p:cNvSpPr/>
          <p:nvPr userDrawn="1"/>
        </p:nvSpPr>
        <p:spPr>
          <a:xfrm>
            <a:off x="4800600" y="2001839"/>
            <a:ext cx="45719" cy="4876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D0A831-0BF6-9642-FF67-CBFF9A22DE9D}"/>
              </a:ext>
            </a:extLst>
          </p:cNvPr>
          <p:cNvSpPr/>
          <p:nvPr userDrawn="1"/>
        </p:nvSpPr>
        <p:spPr>
          <a:xfrm>
            <a:off x="9784081" y="2001839"/>
            <a:ext cx="45719" cy="487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CC14CC63-43C4-835F-8D05-DE51977BFD58}"/>
              </a:ext>
            </a:extLst>
          </p:cNvPr>
          <p:cNvSpPr/>
          <p:nvPr userDrawn="1"/>
        </p:nvSpPr>
        <p:spPr>
          <a:xfrm rot="5400000">
            <a:off x="4595622" y="2766819"/>
            <a:ext cx="972313" cy="56235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ACE667E8-3F8B-4782-4931-AF4568D16F22}"/>
              </a:ext>
            </a:extLst>
          </p:cNvPr>
          <p:cNvSpPr/>
          <p:nvPr userDrawn="1"/>
        </p:nvSpPr>
        <p:spPr>
          <a:xfrm rot="16200000">
            <a:off x="9062465" y="5738620"/>
            <a:ext cx="972313" cy="56235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65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B7C4F05-1A8F-EF30-C27C-EE21E9C007EE}"/>
              </a:ext>
            </a:extLst>
          </p:cNvPr>
          <p:cNvCxnSpPr>
            <a:cxnSpLocks/>
          </p:cNvCxnSpPr>
          <p:nvPr userDrawn="1"/>
        </p:nvCxnSpPr>
        <p:spPr>
          <a:xfrm>
            <a:off x="9753600" y="5943600"/>
            <a:ext cx="48768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8885B3CB-CEAD-3E7D-75FC-68DD28201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0" y="4302002"/>
            <a:ext cx="6858000" cy="1329595"/>
          </a:xfrm>
        </p:spPr>
        <p:txBody>
          <a:bodyPr wrap="square" lIns="0" tIns="0" rIns="0" bIns="0" anchor="b">
            <a:spAutoFit/>
          </a:bodyPr>
          <a:lstStyle>
            <a:lvl1pPr>
              <a:defRPr sz="4800" b="1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7090813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 box, one photo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8">
            <a:extLst>
              <a:ext uri="{FF2B5EF4-FFF2-40B4-BE49-F238E27FC236}">
                <a16:creationId xmlns:a16="http://schemas.microsoft.com/office/drawing/2014/main" id="{30393433-C33A-CCF2-A102-AADD6F12C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750"/>
            <a:ext cx="7772400" cy="85725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3788982-C1B2-C138-67E9-B44A3643B6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829800" y="2001837"/>
            <a:ext cx="3886200" cy="4876799"/>
          </a:xfrm>
          <a:prstGeom prst="round1Rect">
            <a:avLst>
              <a:gd name="adj" fmla="val 35145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0" tIns="457200" rIns="0" bIns="0"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</a:t>
            </a:r>
            <a:br>
              <a:rPr lang="en-US"/>
            </a:br>
            <a:r>
              <a:rPr lang="en-US"/>
              <a:t>or click on icon </a:t>
            </a:r>
            <a:br>
              <a:rPr lang="en-US"/>
            </a:br>
            <a:r>
              <a:rPr lang="en-US"/>
              <a:t>to insert image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0728293-CA51-FEF1-EBA3-B2127F9E70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2001838"/>
            <a:ext cx="9601200" cy="4876800"/>
          </a:xfrm>
          <a:solidFill>
            <a:schemeClr val="bg2"/>
          </a:solidFill>
        </p:spPr>
        <p:txBody>
          <a:bodyPr lIns="914400" tIns="182880" rIns="182880" bIns="182880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26599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Text box, one photo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8">
            <a:extLst>
              <a:ext uri="{FF2B5EF4-FFF2-40B4-BE49-F238E27FC236}">
                <a16:creationId xmlns:a16="http://schemas.microsoft.com/office/drawing/2014/main" id="{30393433-C33A-CCF2-A102-AADD6F12C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750"/>
            <a:ext cx="7848600" cy="85725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3788982-C1B2-C138-67E9-B44A3643B6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flipH="1">
            <a:off x="914400" y="2001837"/>
            <a:ext cx="3886200" cy="4876801"/>
          </a:xfrm>
          <a:prstGeom prst="round1Rect">
            <a:avLst>
              <a:gd name="adj" fmla="val 3874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0" tIns="457200" rIns="0" bIns="0"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 click on icon to insert image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D5EA311-3863-E569-F8C4-324F246E51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29200" y="2001838"/>
            <a:ext cx="9601200" cy="4876802"/>
          </a:xfrm>
          <a:solidFill>
            <a:schemeClr val="bg2"/>
          </a:solidFill>
        </p:spPr>
        <p:txBody>
          <a:bodyPr lIns="182880" tIns="182880" rIns="914400" bIns="182880"/>
          <a:lstStyle>
            <a:lvl5pPr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6366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Text box, one photo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8">
            <a:extLst>
              <a:ext uri="{FF2B5EF4-FFF2-40B4-BE49-F238E27FC236}">
                <a16:creationId xmlns:a16="http://schemas.microsoft.com/office/drawing/2014/main" id="{30393433-C33A-CCF2-A102-AADD6F12C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750"/>
            <a:ext cx="7772400" cy="85725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3788982-C1B2-C138-67E9-B44A3643B6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29200" y="2001837"/>
            <a:ext cx="8686800" cy="4876799"/>
          </a:xfrm>
          <a:prstGeom prst="round1Rect">
            <a:avLst>
              <a:gd name="adj" fmla="val 29184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0" tIns="457200" rIns="0" bIns="0"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 click on icon to insert image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0728293-CA51-FEF1-EBA3-B2127F9E70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2001838"/>
            <a:ext cx="4800600" cy="4876800"/>
          </a:xfrm>
          <a:solidFill>
            <a:schemeClr val="bg2"/>
          </a:solidFill>
        </p:spPr>
        <p:txBody>
          <a:bodyPr lIns="914400" tIns="182880" rIns="182880" bIns="182880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27757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 box, one photo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8">
            <a:extLst>
              <a:ext uri="{FF2B5EF4-FFF2-40B4-BE49-F238E27FC236}">
                <a16:creationId xmlns:a16="http://schemas.microsoft.com/office/drawing/2014/main" id="{30393433-C33A-CCF2-A102-AADD6F12C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750"/>
            <a:ext cx="7848600" cy="85725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3788982-C1B2-C138-67E9-B44A3643B6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flipH="1">
            <a:off x="914400" y="2001837"/>
            <a:ext cx="8686800" cy="4876801"/>
          </a:xfrm>
          <a:prstGeom prst="round1Rect">
            <a:avLst>
              <a:gd name="adj" fmla="val 30583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0" tIns="457200" rIns="0" bIns="0"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 click on icon to insert image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D5EA311-3863-E569-F8C4-324F246E51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829800" y="2001838"/>
            <a:ext cx="4800600" cy="4876802"/>
          </a:xfrm>
          <a:solidFill>
            <a:schemeClr val="bg2"/>
          </a:solidFill>
        </p:spPr>
        <p:txBody>
          <a:bodyPr lIns="182880" tIns="182880" rIns="914400" bIns="182880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43713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 box, three photos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737FC9-95F8-90EF-EDF3-EC3833F4DE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1" y="2001838"/>
            <a:ext cx="4953001" cy="4876800"/>
          </a:xfrm>
          <a:solidFill>
            <a:schemeClr val="bg2"/>
          </a:solidFill>
        </p:spPr>
        <p:txBody>
          <a:bodyPr lIns="914400" tIns="182880" rIns="182880" bIns="182880"/>
          <a:lstStyle>
            <a:lvl1pPr>
              <a:defRPr/>
            </a:lvl1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23">
            <a:extLst>
              <a:ext uri="{FF2B5EF4-FFF2-40B4-BE49-F238E27FC236}">
                <a16:creationId xmlns:a16="http://schemas.microsoft.com/office/drawing/2014/main" id="{41977A17-5016-F86F-0982-CE7F28BCB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534804" y="2001838"/>
            <a:ext cx="4181195" cy="2414713"/>
          </a:xfrm>
          <a:prstGeom prst="round1Rect">
            <a:avLst>
              <a:gd name="adj" fmla="val 40896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28600" anchor="t" anchorCtr="0">
            <a:norm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14" name="Picture Placeholder 23">
            <a:extLst>
              <a:ext uri="{FF2B5EF4-FFF2-40B4-BE49-F238E27FC236}">
                <a16:creationId xmlns:a16="http://schemas.microsoft.com/office/drawing/2014/main" id="{37FB5855-2A5A-DF6D-A46A-3BA408F2BFD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34143" y="4610366"/>
            <a:ext cx="4181195" cy="226827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28600" anchor="t" anchorCtr="0">
            <a:norm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2" name="Title Placeholder 8">
            <a:extLst>
              <a:ext uri="{FF2B5EF4-FFF2-40B4-BE49-F238E27FC236}">
                <a16:creationId xmlns:a16="http://schemas.microsoft.com/office/drawing/2014/main" id="{A90F6120-2F6C-209C-2CBB-2CC4E4128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750"/>
            <a:ext cx="7772400" cy="85725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BD05B7F3-F592-855E-498E-CF2F4F3DE25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181598" y="2001838"/>
            <a:ext cx="4114800" cy="487680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28600" anchor="t" anchorCtr="0">
            <a:norm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 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8136984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 box, three photos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3">
            <a:extLst>
              <a:ext uri="{FF2B5EF4-FFF2-40B4-BE49-F238E27FC236}">
                <a16:creationId xmlns:a16="http://schemas.microsoft.com/office/drawing/2014/main" id="{41977A17-5016-F86F-0982-CE7F28BCB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flipH="1">
            <a:off x="914399" y="2001838"/>
            <a:ext cx="4342739" cy="2414713"/>
          </a:xfrm>
          <a:prstGeom prst="round1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28600" anchor="t" anchorCtr="0">
            <a:norm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14" name="Picture Placeholder 23">
            <a:extLst>
              <a:ext uri="{FF2B5EF4-FFF2-40B4-BE49-F238E27FC236}">
                <a16:creationId xmlns:a16="http://schemas.microsoft.com/office/drawing/2014/main" id="{37FB5855-2A5A-DF6D-A46A-3BA408F2BFD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flipH="1">
            <a:off x="914399" y="4610366"/>
            <a:ext cx="4342739" cy="2268272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28600" anchor="t" anchorCtr="0">
            <a:norm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2" name="Title Placeholder 8">
            <a:extLst>
              <a:ext uri="{FF2B5EF4-FFF2-40B4-BE49-F238E27FC236}">
                <a16:creationId xmlns:a16="http://schemas.microsoft.com/office/drawing/2014/main" id="{A90F6120-2F6C-209C-2CBB-2CC4E4128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750"/>
            <a:ext cx="7772400" cy="85725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  <p:sp>
        <p:nvSpPr>
          <p:cNvPr id="3" name="Picture Placeholder 23">
            <a:extLst>
              <a:ext uri="{FF2B5EF4-FFF2-40B4-BE49-F238E27FC236}">
                <a16:creationId xmlns:a16="http://schemas.microsoft.com/office/drawing/2014/main" id="{BD05B7F3-F592-855E-498E-CF2F4F3DE25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 flipH="1">
            <a:off x="5486400" y="2001838"/>
            <a:ext cx="4114800" cy="487680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28600" anchor="t" anchorCtr="0">
            <a:norm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 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3392FFD-4D4C-A867-8493-9EB8A3715D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829800" y="2001838"/>
            <a:ext cx="4800600" cy="4876802"/>
          </a:xfrm>
          <a:solidFill>
            <a:srgbClr val="EAE9E8"/>
          </a:solidFill>
          <a:ln>
            <a:solidFill>
              <a:schemeClr val="bg2"/>
            </a:solidFill>
          </a:ln>
        </p:spPr>
        <p:txBody>
          <a:bodyPr lIns="182880" tIns="182880" rIns="914400" bIns="182880"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26279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 boxes, two photos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8">
            <a:extLst>
              <a:ext uri="{FF2B5EF4-FFF2-40B4-BE49-F238E27FC236}">
                <a16:creationId xmlns:a16="http://schemas.microsoft.com/office/drawing/2014/main" id="{5E4A30C1-937F-742D-E8AE-F4CD203D3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750"/>
            <a:ext cx="7772400" cy="85725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DC2123-9E0E-3098-F572-66B48D14441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4592627"/>
            <a:ext cx="4981432" cy="2286467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2860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2AE75DC-956A-9ACA-6D3F-0991F7B25E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2002709"/>
            <a:ext cx="4981432" cy="2286000"/>
          </a:xfrm>
          <a:prstGeom prst="round1Rect">
            <a:avLst>
              <a:gd name="adj" fmla="val 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2860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1D6D60A-35D8-92E0-D57D-86BCD70472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86913" y="2001837"/>
            <a:ext cx="4129087" cy="2286000"/>
          </a:xfrm>
          <a:prstGeom prst="round1Rect">
            <a:avLst>
              <a:gd name="adj" fmla="val 50000"/>
            </a:avLst>
          </a:prstGeom>
          <a:solidFill>
            <a:srgbClr val="EAE9E8"/>
          </a:solidFill>
          <a:ln>
            <a:solidFill>
              <a:schemeClr val="bg2"/>
            </a:solidFill>
          </a:ln>
        </p:spPr>
        <p:txBody>
          <a:bodyPr lIns="182880" tIns="182880" rIns="182880" bIns="18288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2D2218D1-CD36-7DFC-54FE-F93D74ED57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19629" y="2001837"/>
            <a:ext cx="4129087" cy="2286000"/>
          </a:xfrm>
          <a:solidFill>
            <a:srgbClr val="EAE9E8"/>
          </a:solidFill>
          <a:ln>
            <a:solidFill>
              <a:schemeClr val="bg2"/>
            </a:solidFill>
          </a:ln>
        </p:spPr>
        <p:txBody>
          <a:bodyPr lIns="182880" tIns="182880" rIns="182880" bIns="18288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F7087196-B115-BAE7-4534-612B19C19E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86913" y="4592638"/>
            <a:ext cx="4129087" cy="2286000"/>
          </a:xfrm>
          <a:solidFill>
            <a:srgbClr val="EAE9E8"/>
          </a:solidFill>
          <a:ln>
            <a:solidFill>
              <a:schemeClr val="bg2"/>
            </a:solidFill>
          </a:ln>
        </p:spPr>
        <p:txBody>
          <a:bodyPr lIns="182880" tIns="182880" rIns="182880" bIns="18288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36A7EAF9-CB08-17DC-0810-C768C20970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19629" y="4592638"/>
            <a:ext cx="4129087" cy="2286000"/>
          </a:xfrm>
          <a:solidFill>
            <a:srgbClr val="EAE9E8"/>
          </a:solidFill>
          <a:ln>
            <a:solidFill>
              <a:schemeClr val="bg2"/>
            </a:solidFill>
          </a:ln>
        </p:spPr>
        <p:txBody>
          <a:bodyPr lIns="182880" tIns="182880" rIns="182880" bIns="18288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</p:spTree>
    <p:extLst>
      <p:ext uri="{BB962C8B-B14F-4D97-AF65-F5344CB8AC3E}">
        <p14:creationId xmlns:p14="http://schemas.microsoft.com/office/powerpoint/2010/main" val="2006245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 boxes, two photos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8">
            <a:extLst>
              <a:ext uri="{FF2B5EF4-FFF2-40B4-BE49-F238E27FC236}">
                <a16:creationId xmlns:a16="http://schemas.microsoft.com/office/drawing/2014/main" id="{5E4A30C1-937F-742D-E8AE-F4CD203D3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750"/>
            <a:ext cx="7772400" cy="85725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DC2123-9E0E-3098-F572-66B48D14441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9647831" y="4592627"/>
            <a:ext cx="4981432" cy="2286467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2860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2AE75DC-956A-9ACA-6D3F-0991F7B25E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flipH="1">
            <a:off x="9647831" y="2002709"/>
            <a:ext cx="4981432" cy="2286000"/>
          </a:xfrm>
          <a:prstGeom prst="round1Rect">
            <a:avLst>
              <a:gd name="adj" fmla="val 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22860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1D6D60A-35D8-92E0-D57D-86BCD70472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flipH="1">
            <a:off x="914400" y="2001837"/>
            <a:ext cx="4129087" cy="2286000"/>
          </a:xfrm>
          <a:prstGeom prst="round1Rect">
            <a:avLst>
              <a:gd name="adj" fmla="val 50000"/>
            </a:avLst>
          </a:prstGeom>
          <a:solidFill>
            <a:schemeClr val="bg2"/>
          </a:solidFill>
        </p:spPr>
        <p:txBody>
          <a:bodyPr lIns="182880" tIns="182880" rIns="182880" bIns="18288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2D2218D1-CD36-7DFC-54FE-F93D74ED57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flipH="1">
            <a:off x="5281115" y="2001837"/>
            <a:ext cx="4129087" cy="2286000"/>
          </a:xfrm>
          <a:solidFill>
            <a:schemeClr val="bg2"/>
          </a:solidFill>
        </p:spPr>
        <p:txBody>
          <a:bodyPr lIns="182880" tIns="182880" rIns="182880" bIns="18288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F7087196-B115-BAE7-4534-612B19C19E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flipH="1">
            <a:off x="914400" y="4592638"/>
            <a:ext cx="4129087" cy="2286000"/>
          </a:xfrm>
          <a:solidFill>
            <a:schemeClr val="bg2"/>
          </a:solidFill>
        </p:spPr>
        <p:txBody>
          <a:bodyPr lIns="182880" tIns="182880" rIns="182880" bIns="18288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36A7EAF9-CB08-17DC-0810-C768C20970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flipH="1">
            <a:off x="5281115" y="4592638"/>
            <a:ext cx="4129087" cy="2286000"/>
          </a:xfrm>
          <a:solidFill>
            <a:schemeClr val="bg2"/>
          </a:solidFill>
        </p:spPr>
        <p:txBody>
          <a:bodyPr lIns="182880" tIns="182880" rIns="182880" bIns="18288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</p:spTree>
    <p:extLst>
      <p:ext uri="{BB962C8B-B14F-4D97-AF65-F5344CB8AC3E}">
        <p14:creationId xmlns:p14="http://schemas.microsoft.com/office/powerpoint/2010/main" val="14572495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 box-blue, one photo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8">
            <a:extLst>
              <a:ext uri="{FF2B5EF4-FFF2-40B4-BE49-F238E27FC236}">
                <a16:creationId xmlns:a16="http://schemas.microsoft.com/office/drawing/2014/main" id="{30393433-C33A-CCF2-A102-AADD6F12C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750"/>
            <a:ext cx="7772400" cy="85725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3788982-C1B2-C138-67E9-B44A3643B6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001253"/>
            <a:ext cx="13716000" cy="4876800"/>
          </a:xfrm>
          <a:prstGeom prst="round1Rect">
            <a:avLst>
              <a:gd name="adj" fmla="val 29463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5029200" tIns="457200"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2F92CE-E75C-1D91-79B5-1F9B2636C5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01838"/>
            <a:ext cx="4876800" cy="4876800"/>
          </a:xfrm>
          <a:solidFill>
            <a:schemeClr val="tx2">
              <a:alpha val="90000"/>
            </a:schemeClr>
          </a:solidFill>
        </p:spPr>
        <p:txBody>
          <a:bodyPr lIns="914400" tIns="182880" rIns="182880" bIns="182880"/>
          <a:lstStyle>
            <a:lvl1pPr>
              <a:defRPr>
                <a:solidFill>
                  <a:schemeClr val="accent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31050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 box-blue, one photo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8">
            <a:extLst>
              <a:ext uri="{FF2B5EF4-FFF2-40B4-BE49-F238E27FC236}">
                <a16:creationId xmlns:a16="http://schemas.microsoft.com/office/drawing/2014/main" id="{30393433-C33A-CCF2-A102-AADD6F12C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750"/>
            <a:ext cx="7772400" cy="85725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3788982-C1B2-C138-67E9-B44A3643B6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flipH="1">
            <a:off x="914400" y="2001253"/>
            <a:ext cx="13716000" cy="4876800"/>
          </a:xfrm>
          <a:prstGeom prst="round1Rect">
            <a:avLst>
              <a:gd name="adj" fmla="val 29744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91440" tIns="457200" rIns="5029200"/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2F92CE-E75C-1D91-79B5-1F9B2636C5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53600" y="2001838"/>
            <a:ext cx="4876800" cy="4876800"/>
          </a:xfrm>
          <a:solidFill>
            <a:schemeClr val="tx2">
              <a:alpha val="90000"/>
            </a:schemeClr>
          </a:solidFill>
        </p:spPr>
        <p:txBody>
          <a:bodyPr lIns="182880" tIns="182880" rIns="914400" bIns="182880"/>
          <a:lstStyle>
            <a:lvl1pPr>
              <a:defRPr>
                <a:solidFill>
                  <a:schemeClr val="accent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3657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1CB671-C6A5-6617-00AF-3977B1C72307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gradFill>
            <a:gsLst>
              <a:gs pos="25000">
                <a:srgbClr val="00223E"/>
              </a:gs>
              <a:gs pos="100000">
                <a:schemeClr val="tx2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8689342D-99A2-0C5F-D710-74DFF33F0DBD}"/>
              </a:ext>
            </a:extLst>
          </p:cNvPr>
          <p:cNvSpPr txBox="1">
            <a:spLocks/>
          </p:cNvSpPr>
          <p:nvPr userDrawn="1"/>
        </p:nvSpPr>
        <p:spPr>
          <a:xfrm>
            <a:off x="13974861" y="7824853"/>
            <a:ext cx="426939" cy="20518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kern="0"/>
            </a:defPPr>
            <a:lvl1pPr>
              <a:defRPr sz="1400" b="1" i="0">
                <a:solidFill>
                  <a:srgbClr val="FFC526"/>
                </a:solidFill>
                <a:latin typeface="Arial"/>
                <a:cs typeface="Arial"/>
              </a:defRPr>
            </a:lvl1pPr>
          </a:lstStyle>
          <a:p>
            <a:pPr marL="38100" algn="r">
              <a:lnSpc>
                <a:spcPts val="1645"/>
              </a:lnSpc>
            </a:pPr>
            <a:fld id="{81D60167-4931-47E6-BA6A-407CBD079E47}" type="slidenum">
              <a:rPr lang="en-US" b="0" spc="-25" smtClean="0"/>
              <a:pPr marL="38100" algn="r">
                <a:lnSpc>
                  <a:spcPts val="1645"/>
                </a:lnSpc>
              </a:pPr>
              <a:t>‹#›</a:t>
            </a:fld>
            <a:endParaRPr lang="en-US" b="0" spc="-25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6B86D8A-8E64-2FE5-13BF-F61D12EAE0A5}"/>
              </a:ext>
            </a:extLst>
          </p:cNvPr>
          <p:cNvCxnSpPr>
            <a:cxnSpLocks/>
          </p:cNvCxnSpPr>
          <p:nvPr userDrawn="1"/>
        </p:nvCxnSpPr>
        <p:spPr>
          <a:xfrm>
            <a:off x="9753600" y="5943600"/>
            <a:ext cx="48768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C5F134E2-A3DD-2EAA-AE67-CC4717B653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0" y="4302002"/>
            <a:ext cx="6858000" cy="1329595"/>
          </a:xfrm>
        </p:spPr>
        <p:txBody>
          <a:bodyPr wrap="square" lIns="0" tIns="0" rIns="0" bIns="0" anchor="b">
            <a:spAutoFit/>
          </a:bodyPr>
          <a:lstStyle>
            <a:lvl1pPr>
              <a:defRPr sz="48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3807533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s with captions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8">
            <a:extLst>
              <a:ext uri="{FF2B5EF4-FFF2-40B4-BE49-F238E27FC236}">
                <a16:creationId xmlns:a16="http://schemas.microsoft.com/office/drawing/2014/main" id="{5E4A30C1-937F-742D-E8AE-F4CD203D3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750"/>
            <a:ext cx="7772400" cy="85725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6FA66322-5E40-0112-83D1-125C069D1A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001253"/>
            <a:ext cx="7162800" cy="487680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457200"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030AF792-58CB-046F-277A-34E60C0450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391402" y="2001253"/>
            <a:ext cx="6324598" cy="4876800"/>
          </a:xfrm>
          <a:prstGeom prst="round1Rect">
            <a:avLst>
              <a:gd name="adj" fmla="val 29743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457200"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223C198-CE69-FB14-6FE8-55A0151765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268453"/>
            <a:ext cx="7162800" cy="609600"/>
          </a:xfrm>
          <a:solidFill>
            <a:schemeClr val="tx2">
              <a:alpha val="90000"/>
            </a:schemeClr>
          </a:solidFill>
        </p:spPr>
        <p:txBody>
          <a:bodyPr lIns="182880" anchor="ctr" anchorCtr="0">
            <a:normAutofit/>
          </a:bodyPr>
          <a:lstStyle>
            <a:lvl1pPr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here to add caption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C48EE31-B42D-D435-BBD1-5A430B1CB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91402" y="6268453"/>
            <a:ext cx="6324598" cy="609600"/>
          </a:xfrm>
          <a:solidFill>
            <a:schemeClr val="tx2">
              <a:alpha val="90000"/>
            </a:schemeClr>
          </a:solidFill>
        </p:spPr>
        <p:txBody>
          <a:bodyPr lIns="182880" anchor="ctr" anchorCtr="0">
            <a:normAutofit/>
          </a:bodyPr>
          <a:lstStyle>
            <a:lvl1pPr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here to add caption</a:t>
            </a:r>
          </a:p>
        </p:txBody>
      </p:sp>
    </p:spTree>
    <p:extLst>
      <p:ext uri="{BB962C8B-B14F-4D97-AF65-F5344CB8AC3E}">
        <p14:creationId xmlns:p14="http://schemas.microsoft.com/office/powerpoint/2010/main" val="7311491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s with captions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8">
            <a:extLst>
              <a:ext uri="{FF2B5EF4-FFF2-40B4-BE49-F238E27FC236}">
                <a16:creationId xmlns:a16="http://schemas.microsoft.com/office/drawing/2014/main" id="{5E4A30C1-937F-742D-E8AE-F4CD203D3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750"/>
            <a:ext cx="7848600" cy="85725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6FA66322-5E40-0112-83D1-125C069D1A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7467600" y="2001253"/>
            <a:ext cx="7162800" cy="487680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457200"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030AF792-58CB-046F-277A-34E60C0450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flipH="1">
            <a:off x="914400" y="2001253"/>
            <a:ext cx="6324598" cy="4876800"/>
          </a:xfrm>
          <a:prstGeom prst="round1Rect">
            <a:avLst>
              <a:gd name="adj" fmla="val 29743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457200"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223C198-CE69-FB14-6FE8-55A0151765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64188" y="6268453"/>
            <a:ext cx="7162800" cy="609600"/>
          </a:xfrm>
          <a:solidFill>
            <a:schemeClr val="tx2">
              <a:alpha val="90000"/>
            </a:schemeClr>
          </a:solidFill>
        </p:spPr>
        <p:txBody>
          <a:bodyPr lIns="182880" anchor="ctr" anchorCtr="0">
            <a:normAutofit/>
          </a:bodyPr>
          <a:lstStyle>
            <a:lvl1pPr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here to add caption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C48EE31-B42D-D435-BBD1-5A430B1CB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6268453"/>
            <a:ext cx="6324598" cy="609600"/>
          </a:xfrm>
          <a:solidFill>
            <a:schemeClr val="tx2">
              <a:alpha val="90000"/>
            </a:schemeClr>
          </a:solidFill>
        </p:spPr>
        <p:txBody>
          <a:bodyPr lIns="182880" anchor="ctr" anchorCtr="0">
            <a:normAutofit/>
          </a:bodyPr>
          <a:lstStyle>
            <a:lvl1pPr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here to add caption</a:t>
            </a:r>
          </a:p>
        </p:txBody>
      </p:sp>
    </p:spTree>
    <p:extLst>
      <p:ext uri="{BB962C8B-B14F-4D97-AF65-F5344CB8AC3E}">
        <p14:creationId xmlns:p14="http://schemas.microsoft.com/office/powerpoint/2010/main" val="42654644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xt boxes, three pho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6C90431-8E39-E70D-779D-8507F871995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0" y="1524000"/>
            <a:ext cx="4876800" cy="2880360"/>
          </a:xfrm>
          <a:prstGeom prst="round1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91440" tIns="457200"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23" name="Picture Placeholder 21">
            <a:extLst>
              <a:ext uri="{FF2B5EF4-FFF2-40B4-BE49-F238E27FC236}">
                <a16:creationId xmlns:a16="http://schemas.microsoft.com/office/drawing/2014/main" id="{51FEAA06-D669-4A07-A6A0-C8EA35C460C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flipH="1">
            <a:off x="9753600" y="1524000"/>
            <a:ext cx="4876800" cy="2880360"/>
          </a:xfrm>
          <a:prstGeom prst="round1Rect">
            <a:avLst>
              <a:gd name="adj" fmla="val 50000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lIns="91440" tIns="457200"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  <a:p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917399A6-9BE3-DD7B-FD11-F7E17DF0CFD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876800" y="4404360"/>
            <a:ext cx="4876800" cy="2880360"/>
          </a:xfrm>
          <a:custGeom>
            <a:avLst/>
            <a:gdLst>
              <a:gd name="connsiteX0" fmla="*/ 0 w 4343400"/>
              <a:gd name="connsiteY0" fmla="*/ 0 h 2590800"/>
              <a:gd name="connsiteX1" fmla="*/ 4343400 w 4343400"/>
              <a:gd name="connsiteY1" fmla="*/ 0 h 2590800"/>
              <a:gd name="connsiteX2" fmla="*/ 4343400 w 4343400"/>
              <a:gd name="connsiteY2" fmla="*/ 609600 h 2590800"/>
              <a:gd name="connsiteX3" fmla="*/ 4343400 w 4343400"/>
              <a:gd name="connsiteY3" fmla="*/ 1447800 h 2590800"/>
              <a:gd name="connsiteX4" fmla="*/ 4343400 w 4343400"/>
              <a:gd name="connsiteY4" fmla="*/ 1600200 h 2590800"/>
              <a:gd name="connsiteX5" fmla="*/ 3352800 w 4343400"/>
              <a:gd name="connsiteY5" fmla="*/ 2590800 h 2590800"/>
              <a:gd name="connsiteX6" fmla="*/ 990600 w 4343400"/>
              <a:gd name="connsiteY6" fmla="*/ 2590800 h 2590800"/>
              <a:gd name="connsiteX7" fmla="*/ 0 w 4343400"/>
              <a:gd name="connsiteY7" fmla="*/ 1600200 h 2590800"/>
              <a:gd name="connsiteX8" fmla="*/ 0 w 4343400"/>
              <a:gd name="connsiteY8" fmla="*/ 1447800 h 2590800"/>
              <a:gd name="connsiteX9" fmla="*/ 0 w 4343400"/>
              <a:gd name="connsiteY9" fmla="*/ 60960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43400" h="2590800">
                <a:moveTo>
                  <a:pt x="0" y="0"/>
                </a:moveTo>
                <a:lnTo>
                  <a:pt x="4343400" y="0"/>
                </a:lnTo>
                <a:lnTo>
                  <a:pt x="4343400" y="609600"/>
                </a:lnTo>
                <a:lnTo>
                  <a:pt x="4343400" y="1447800"/>
                </a:lnTo>
                <a:lnTo>
                  <a:pt x="4343400" y="1600200"/>
                </a:lnTo>
                <a:cubicBezTo>
                  <a:pt x="4343400" y="2147293"/>
                  <a:pt x="3899893" y="2590800"/>
                  <a:pt x="3352800" y="2590800"/>
                </a:cubicBezTo>
                <a:lnTo>
                  <a:pt x="990600" y="2590800"/>
                </a:lnTo>
                <a:cubicBezTo>
                  <a:pt x="443507" y="2590800"/>
                  <a:pt x="0" y="2147293"/>
                  <a:pt x="0" y="1600200"/>
                </a:cubicBezTo>
                <a:lnTo>
                  <a:pt x="0" y="1447800"/>
                </a:lnTo>
                <a:lnTo>
                  <a:pt x="0" y="609600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91440" tIns="45720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  <a:p>
            <a:endParaRPr lang="en-US"/>
          </a:p>
        </p:txBody>
      </p:sp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423F8D89-50FE-D8EF-3404-6027559D3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85750"/>
            <a:ext cx="7772401" cy="85725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130555CE-692F-2BE8-BD7D-4111EF07B1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9627" y="4595237"/>
            <a:ext cx="3804773" cy="2689483"/>
          </a:xfrm>
          <a:noFill/>
        </p:spPr>
        <p:txBody>
          <a:bodyPr lIns="0" tIns="0" rIns="0" bIns="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31D28260-2F02-7B55-57B5-E34B654211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906000" y="4595237"/>
            <a:ext cx="3804773" cy="2689483"/>
          </a:xfrm>
          <a:noFill/>
        </p:spPr>
        <p:txBody>
          <a:bodyPr lIns="0" tIns="0" rIns="0" bIns="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806DA778-5AED-D63F-60E3-008FB46EA6A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29200" y="1524000"/>
            <a:ext cx="4571999" cy="2689483"/>
          </a:xfrm>
          <a:noFill/>
        </p:spPr>
        <p:txBody>
          <a:bodyPr lIns="0" tIns="0" rIns="0" bIns="0"/>
          <a:lstStyle>
            <a:lvl5pPr marL="1828800" indent="0">
              <a:buNone/>
              <a:defRPr/>
            </a:lvl5pPr>
          </a:lstStyle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cap="all" spc="-25" baseline="0">
                <a:solidFill>
                  <a:schemeClr val="tx2"/>
                </a:solidFill>
                <a:latin typeface="Arial"/>
                <a:cs typeface="Arial"/>
              </a:rPr>
              <a:t>Title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1" spc="-25">
                <a:solidFill>
                  <a:schemeClr val="tx1"/>
                </a:solidFill>
                <a:latin typeface="Arial"/>
                <a:cs typeface="Arial"/>
              </a:rPr>
              <a:t>#$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400" b="0" spc="-25">
                <a:solidFill>
                  <a:srgbClr val="231F20"/>
                </a:solidFill>
                <a:latin typeface="Arial"/>
                <a:cs typeface="Arial"/>
              </a:rPr>
              <a:t>Description</a:t>
            </a:r>
          </a:p>
          <a:p>
            <a:pPr marL="12700" algn="l">
              <a:lnSpc>
                <a:spcPct val="100000"/>
              </a:lnSpc>
              <a:spcBef>
                <a:spcPts val="0"/>
              </a:spcBef>
            </a:pPr>
            <a:r>
              <a:rPr lang="en-US" sz="2000" b="0" i="1" spc="-25">
                <a:solidFill>
                  <a:schemeClr val="accent3"/>
                </a:solidFill>
                <a:latin typeface="Arial"/>
                <a:cs typeface="Arial"/>
              </a:rPr>
              <a:t>Location:</a:t>
            </a:r>
          </a:p>
        </p:txBody>
      </p:sp>
    </p:spTree>
    <p:extLst>
      <p:ext uri="{BB962C8B-B14F-4D97-AF65-F5344CB8AC3E}">
        <p14:creationId xmlns:p14="http://schemas.microsoft.com/office/powerpoint/2010/main" val="57686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text boxes with icons,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8">
            <a:extLst>
              <a:ext uri="{FF2B5EF4-FFF2-40B4-BE49-F238E27FC236}">
                <a16:creationId xmlns:a16="http://schemas.microsoft.com/office/drawing/2014/main" id="{4B2C03C7-C753-2665-358D-BEFE2C54C7B7}"/>
              </a:ext>
            </a:extLst>
          </p:cNvPr>
          <p:cNvSpPr/>
          <p:nvPr userDrawn="1"/>
        </p:nvSpPr>
        <p:spPr>
          <a:xfrm>
            <a:off x="3377567" y="1655840"/>
            <a:ext cx="50799" cy="2458960"/>
          </a:xfrm>
          <a:custGeom>
            <a:avLst/>
            <a:gdLst/>
            <a:ahLst/>
            <a:cxnLst/>
            <a:rect l="l" t="t" r="r" b="b"/>
            <a:pathLst>
              <a:path h="1489075">
                <a:moveTo>
                  <a:pt x="0" y="1488948"/>
                </a:moveTo>
                <a:lnTo>
                  <a:pt x="0" y="0"/>
                </a:lnTo>
              </a:path>
            </a:pathLst>
          </a:custGeom>
          <a:ln w="12700">
            <a:solidFill>
              <a:srgbClr val="FFC5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9">
            <a:extLst>
              <a:ext uri="{FF2B5EF4-FFF2-40B4-BE49-F238E27FC236}">
                <a16:creationId xmlns:a16="http://schemas.microsoft.com/office/drawing/2014/main" id="{2D42531D-6BD8-46A8-0ADC-0352BB00266A}"/>
              </a:ext>
            </a:extLst>
          </p:cNvPr>
          <p:cNvSpPr/>
          <p:nvPr userDrawn="1"/>
        </p:nvSpPr>
        <p:spPr>
          <a:xfrm>
            <a:off x="6002770" y="1655840"/>
            <a:ext cx="50799" cy="2458960"/>
          </a:xfrm>
          <a:custGeom>
            <a:avLst/>
            <a:gdLst/>
            <a:ahLst/>
            <a:cxnLst/>
            <a:rect l="l" t="t" r="r" b="b"/>
            <a:pathLst>
              <a:path h="1489075">
                <a:moveTo>
                  <a:pt x="0" y="1488948"/>
                </a:moveTo>
                <a:lnTo>
                  <a:pt x="0" y="0"/>
                </a:lnTo>
              </a:path>
            </a:pathLst>
          </a:custGeom>
          <a:ln w="12700">
            <a:solidFill>
              <a:srgbClr val="FFC5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0">
            <a:extLst>
              <a:ext uri="{FF2B5EF4-FFF2-40B4-BE49-F238E27FC236}">
                <a16:creationId xmlns:a16="http://schemas.microsoft.com/office/drawing/2014/main" id="{BBF2FC59-60BA-F23F-1943-10F1929C729C}"/>
              </a:ext>
            </a:extLst>
          </p:cNvPr>
          <p:cNvSpPr/>
          <p:nvPr userDrawn="1"/>
        </p:nvSpPr>
        <p:spPr>
          <a:xfrm flipH="1">
            <a:off x="8568970" y="1655840"/>
            <a:ext cx="50799" cy="2458960"/>
          </a:xfrm>
          <a:custGeom>
            <a:avLst/>
            <a:gdLst/>
            <a:ahLst/>
            <a:cxnLst/>
            <a:rect l="l" t="t" r="r" b="b"/>
            <a:pathLst>
              <a:path h="1489075">
                <a:moveTo>
                  <a:pt x="0" y="1488948"/>
                </a:moveTo>
                <a:lnTo>
                  <a:pt x="0" y="0"/>
                </a:lnTo>
              </a:path>
            </a:pathLst>
          </a:custGeom>
          <a:ln w="12700">
            <a:solidFill>
              <a:srgbClr val="FFC5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1">
            <a:extLst>
              <a:ext uri="{FF2B5EF4-FFF2-40B4-BE49-F238E27FC236}">
                <a16:creationId xmlns:a16="http://schemas.microsoft.com/office/drawing/2014/main" id="{6B125CB2-42C9-CC01-A7ED-42393274CB2A}"/>
              </a:ext>
            </a:extLst>
          </p:cNvPr>
          <p:cNvSpPr/>
          <p:nvPr userDrawn="1"/>
        </p:nvSpPr>
        <p:spPr>
          <a:xfrm>
            <a:off x="11250695" y="1655840"/>
            <a:ext cx="50799" cy="2458960"/>
          </a:xfrm>
          <a:custGeom>
            <a:avLst/>
            <a:gdLst/>
            <a:ahLst/>
            <a:cxnLst/>
            <a:rect l="l" t="t" r="r" b="b"/>
            <a:pathLst>
              <a:path h="1489075">
                <a:moveTo>
                  <a:pt x="0" y="1488948"/>
                </a:moveTo>
                <a:lnTo>
                  <a:pt x="0" y="0"/>
                </a:lnTo>
              </a:path>
            </a:pathLst>
          </a:custGeom>
          <a:ln w="12700">
            <a:solidFill>
              <a:srgbClr val="FFC5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0E4CE7B-AEAC-B16F-7A5F-A85F15BC190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61237" y="1655840"/>
            <a:ext cx="609600" cy="609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5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28EEE654-5402-3F88-FC73-F2972794E4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400" y="2417840"/>
            <a:ext cx="2303274" cy="1676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/>
              <a:t>Description</a:t>
            </a:r>
          </a:p>
        </p:txBody>
      </p:sp>
      <p:sp>
        <p:nvSpPr>
          <p:cNvPr id="32" name="Picture Placeholder 23">
            <a:extLst>
              <a:ext uri="{FF2B5EF4-FFF2-40B4-BE49-F238E27FC236}">
                <a16:creationId xmlns:a16="http://schemas.microsoft.com/office/drawing/2014/main" id="{F174ABDB-18C6-BD8A-CB6D-B663E415682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84302" y="1655840"/>
            <a:ext cx="609600" cy="609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5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8E6F4945-F7FC-A2D5-9EF2-FEF0F48E456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37465" y="2417840"/>
            <a:ext cx="2303274" cy="1676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/>
              <a:t>Description</a:t>
            </a:r>
          </a:p>
        </p:txBody>
      </p:sp>
      <p:sp>
        <p:nvSpPr>
          <p:cNvPr id="34" name="Picture Placeholder 23">
            <a:extLst>
              <a:ext uri="{FF2B5EF4-FFF2-40B4-BE49-F238E27FC236}">
                <a16:creationId xmlns:a16="http://schemas.microsoft.com/office/drawing/2014/main" id="{617070C0-FC1F-BC47-BF72-739CB5AEC3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007367" y="1655840"/>
            <a:ext cx="609600" cy="609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5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A9DD5282-E7BF-9774-0C17-D00A366549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60530" y="2417840"/>
            <a:ext cx="2303274" cy="1676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/>
              <a:t>Description</a:t>
            </a:r>
          </a:p>
        </p:txBody>
      </p:sp>
      <p:sp>
        <p:nvSpPr>
          <p:cNvPr id="36" name="Picture Placeholder 23">
            <a:extLst>
              <a:ext uri="{FF2B5EF4-FFF2-40B4-BE49-F238E27FC236}">
                <a16:creationId xmlns:a16="http://schemas.microsoft.com/office/drawing/2014/main" id="{5E56EE9A-A120-EDCB-5E8D-64B8100C0D3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630432" y="1655840"/>
            <a:ext cx="609600" cy="609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5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43440F68-7815-8637-48DA-5AA25173951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83595" y="2417840"/>
            <a:ext cx="2303274" cy="1676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/>
              <a:t>Description</a:t>
            </a:r>
          </a:p>
        </p:txBody>
      </p:sp>
      <p:sp>
        <p:nvSpPr>
          <p:cNvPr id="38" name="Picture Placeholder 23">
            <a:extLst>
              <a:ext uri="{FF2B5EF4-FFF2-40B4-BE49-F238E27FC236}">
                <a16:creationId xmlns:a16="http://schemas.microsoft.com/office/drawing/2014/main" id="{8928FACD-2843-D278-F2FA-A88D8E6AF7F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12253499" y="1655840"/>
            <a:ext cx="609600" cy="609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5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F183AE0A-9D08-A358-6E7A-BF4FF3E448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406662" y="2417840"/>
            <a:ext cx="2303274" cy="1676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 b="1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/>
              <a:t>Description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E237F3-01AD-9E79-5C47-D5838E5E13B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601200" y="4419601"/>
            <a:ext cx="4114800" cy="3463771"/>
          </a:xfrm>
          <a:custGeom>
            <a:avLst/>
            <a:gdLst>
              <a:gd name="connsiteX0" fmla="*/ 0 w 4114800"/>
              <a:gd name="connsiteY0" fmla="*/ 0 h 3463771"/>
              <a:gd name="connsiteX1" fmla="*/ 2787497 w 4114800"/>
              <a:gd name="connsiteY1" fmla="*/ 0 h 3463771"/>
              <a:gd name="connsiteX2" fmla="*/ 4114800 w 4114800"/>
              <a:gd name="connsiteY2" fmla="*/ 1327303 h 3463771"/>
              <a:gd name="connsiteX3" fmla="*/ 4114800 w 4114800"/>
              <a:gd name="connsiteY3" fmla="*/ 3208902 h 3463771"/>
              <a:gd name="connsiteX4" fmla="*/ 701832 w 4114800"/>
              <a:gd name="connsiteY4" fmla="*/ 3210306 h 3463771"/>
              <a:gd name="connsiteX5" fmla="*/ 535543 w 4114800"/>
              <a:gd name="connsiteY5" fmla="*/ 3262557 h 3463771"/>
              <a:gd name="connsiteX6" fmla="*/ 315637 w 4114800"/>
              <a:gd name="connsiteY6" fmla="*/ 3415520 h 3463771"/>
              <a:gd name="connsiteX7" fmla="*/ 162371 w 4114800"/>
              <a:gd name="connsiteY7" fmla="*/ 3463681 h 3463771"/>
              <a:gd name="connsiteX8" fmla="*/ 0 w 4114800"/>
              <a:gd name="connsiteY8" fmla="*/ 3463771 h 346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4800" h="3463771">
                <a:moveTo>
                  <a:pt x="0" y="0"/>
                </a:moveTo>
                <a:lnTo>
                  <a:pt x="2787497" y="0"/>
                </a:lnTo>
                <a:cubicBezTo>
                  <a:pt x="3520546" y="0"/>
                  <a:pt x="4114800" y="594254"/>
                  <a:pt x="4114800" y="1327303"/>
                </a:cubicBezTo>
                <a:lnTo>
                  <a:pt x="4114800" y="3208902"/>
                </a:lnTo>
                <a:lnTo>
                  <a:pt x="701832" y="3210306"/>
                </a:lnTo>
                <a:cubicBezTo>
                  <a:pt x="642010" y="3210306"/>
                  <a:pt x="584610" y="3228480"/>
                  <a:pt x="535543" y="3262557"/>
                </a:cubicBezTo>
                <a:lnTo>
                  <a:pt x="315637" y="3415520"/>
                </a:lnTo>
                <a:cubicBezTo>
                  <a:pt x="270506" y="3447021"/>
                  <a:pt x="217500" y="3463681"/>
                  <a:pt x="162371" y="3463681"/>
                </a:cubicBezTo>
                <a:lnTo>
                  <a:pt x="0" y="3463771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tIns="457200" anchor="t" anchorCtr="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AA11C24-6D44-6BF8-2DC3-7989A8408ABD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 flipH="1">
            <a:off x="914400" y="4419600"/>
            <a:ext cx="4114800" cy="3468564"/>
          </a:xfrm>
          <a:custGeom>
            <a:avLst/>
            <a:gdLst>
              <a:gd name="connsiteX0" fmla="*/ 2759444 w 4114800"/>
              <a:gd name="connsiteY0" fmla="*/ 0 h 3468564"/>
              <a:gd name="connsiteX1" fmla="*/ 0 w 4114800"/>
              <a:gd name="connsiteY1" fmla="*/ 0 h 3468564"/>
              <a:gd name="connsiteX2" fmla="*/ 0 w 4114800"/>
              <a:gd name="connsiteY2" fmla="*/ 3466293 h 3468564"/>
              <a:gd name="connsiteX3" fmla="*/ 4114800 w 4114800"/>
              <a:gd name="connsiteY3" fmla="*/ 3468564 h 3468564"/>
              <a:gd name="connsiteX4" fmla="*/ 4114800 w 4114800"/>
              <a:gd name="connsiteY4" fmla="*/ 1355356 h 3468564"/>
              <a:gd name="connsiteX5" fmla="*/ 2759444 w 4114800"/>
              <a:gd name="connsiteY5" fmla="*/ 0 h 346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800" h="3468564">
                <a:moveTo>
                  <a:pt x="2759444" y="0"/>
                </a:moveTo>
                <a:lnTo>
                  <a:pt x="0" y="0"/>
                </a:lnTo>
                <a:lnTo>
                  <a:pt x="0" y="3466293"/>
                </a:lnTo>
                <a:lnTo>
                  <a:pt x="4114800" y="3468564"/>
                </a:lnTo>
                <a:lnTo>
                  <a:pt x="4114800" y="1355356"/>
                </a:lnTo>
                <a:cubicBezTo>
                  <a:pt x="4114800" y="606814"/>
                  <a:pt x="3507986" y="0"/>
                  <a:pt x="2759444" y="0"/>
                </a:cubicBez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tIns="457200" anchor="t" anchorCtr="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707CC2-602D-5DA1-AD82-77781B1166B9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257800" y="4419601"/>
            <a:ext cx="4114800" cy="3466167"/>
          </a:xfrm>
          <a:custGeom>
            <a:avLst/>
            <a:gdLst>
              <a:gd name="connsiteX0" fmla="*/ 0 w 4114800"/>
              <a:gd name="connsiteY0" fmla="*/ 0 h 3466167"/>
              <a:gd name="connsiteX1" fmla="*/ 4114800 w 4114800"/>
              <a:gd name="connsiteY1" fmla="*/ 0 h 3466167"/>
              <a:gd name="connsiteX2" fmla="*/ 4114800 w 4114800"/>
              <a:gd name="connsiteY2" fmla="*/ 3463897 h 3466167"/>
              <a:gd name="connsiteX3" fmla="*/ 0 w 4114800"/>
              <a:gd name="connsiteY3" fmla="*/ 3466167 h 346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3466167">
                <a:moveTo>
                  <a:pt x="0" y="0"/>
                </a:moveTo>
                <a:lnTo>
                  <a:pt x="4114800" y="0"/>
                </a:lnTo>
                <a:lnTo>
                  <a:pt x="4114800" y="3463897"/>
                </a:lnTo>
                <a:lnTo>
                  <a:pt x="0" y="3466167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tIns="457200" anchor="t" anchorCtr="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B8C23A03-557A-82D1-BE46-FEB8BDDF4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85750"/>
            <a:ext cx="7869195" cy="85725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32112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1CB671-C6A5-6617-00AF-3977B1C72307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gradFill>
            <a:gsLst>
              <a:gs pos="25000">
                <a:srgbClr val="00223E"/>
              </a:gs>
              <a:gs pos="100000">
                <a:schemeClr val="tx2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DD19C6D-482B-A9AF-EF6A-3B5F4F4B41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876800" cy="8229600"/>
          </a:xfrm>
          <a:prstGeom prst="rect">
            <a:avLst/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457200"/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or</a:t>
            </a:r>
            <a:br>
              <a:rPr lang="en-US"/>
            </a:br>
            <a:r>
              <a:rPr lang="en-US"/>
              <a:t>click on icon to insert image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B8ECCC-A8BF-128F-B243-3A6CA85391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0" y="4302002"/>
            <a:ext cx="6858000" cy="1329595"/>
          </a:xfrm>
        </p:spPr>
        <p:txBody>
          <a:bodyPr wrap="square" lIns="0" tIns="0" rIns="0" bIns="0" anchor="b">
            <a:spAutoFit/>
          </a:bodyPr>
          <a:lstStyle>
            <a:lvl1pPr>
              <a:defRPr sz="48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DDFE79E-0862-B784-2BC8-62D2BA3B9769}"/>
              </a:ext>
            </a:extLst>
          </p:cNvPr>
          <p:cNvCxnSpPr>
            <a:cxnSpLocks/>
          </p:cNvCxnSpPr>
          <p:nvPr userDrawn="1"/>
        </p:nvCxnSpPr>
        <p:spPr>
          <a:xfrm>
            <a:off x="9753600" y="5943600"/>
            <a:ext cx="48768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Holder 6">
            <a:extLst>
              <a:ext uri="{FF2B5EF4-FFF2-40B4-BE49-F238E27FC236}">
                <a16:creationId xmlns:a16="http://schemas.microsoft.com/office/drawing/2014/main" id="{B4E1E030-2ADC-6F2C-5AFA-35A5A672FBC5}"/>
              </a:ext>
            </a:extLst>
          </p:cNvPr>
          <p:cNvSpPr txBox="1">
            <a:spLocks/>
          </p:cNvSpPr>
          <p:nvPr userDrawn="1"/>
        </p:nvSpPr>
        <p:spPr>
          <a:xfrm>
            <a:off x="13974861" y="7824853"/>
            <a:ext cx="426939" cy="20518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kern="0"/>
            </a:defPPr>
            <a:lvl1pPr>
              <a:defRPr sz="1400" b="1" i="0">
                <a:solidFill>
                  <a:srgbClr val="FFC526"/>
                </a:solidFill>
                <a:latin typeface="Arial"/>
                <a:cs typeface="Arial"/>
              </a:defRPr>
            </a:lvl1pPr>
          </a:lstStyle>
          <a:p>
            <a:pPr marL="38100" algn="r">
              <a:lnSpc>
                <a:spcPts val="1645"/>
              </a:lnSpc>
            </a:pPr>
            <a:fld id="{81D60167-4931-47E6-BA6A-407CBD079E47}" type="slidenum">
              <a:rPr lang="en-US" b="0" spc="-25" smtClean="0"/>
              <a:pPr marL="38100" algn="r">
                <a:lnSpc>
                  <a:spcPts val="1645"/>
                </a:lnSpc>
              </a:pPr>
              <a:t>‹#›</a:t>
            </a:fld>
            <a:endParaRPr lang="en-US" b="0" spc="-25"/>
          </a:p>
        </p:txBody>
      </p:sp>
    </p:spTree>
    <p:extLst>
      <p:ext uri="{BB962C8B-B14F-4D97-AF65-F5344CB8AC3E}">
        <p14:creationId xmlns:p14="http://schemas.microsoft.com/office/powerpoint/2010/main" val="217140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262C49-5E23-734C-BA06-7A69CB71FFD8}"/>
              </a:ext>
            </a:extLst>
          </p:cNvPr>
          <p:cNvSpPr/>
          <p:nvPr userDrawn="1"/>
        </p:nvSpPr>
        <p:spPr>
          <a:xfrm>
            <a:off x="7315200" y="4800600"/>
            <a:ext cx="73152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87586D5-3AC8-C04B-48D4-4122A7C47C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4630400" cy="8229600"/>
          </a:xfrm>
          <a:custGeom>
            <a:avLst/>
            <a:gdLst>
              <a:gd name="connsiteX0" fmla="*/ 0 w 14630400"/>
              <a:gd name="connsiteY0" fmla="*/ 0 h 8229600"/>
              <a:gd name="connsiteX1" fmla="*/ 14630400 w 14630400"/>
              <a:gd name="connsiteY1" fmla="*/ 0 h 8229600"/>
              <a:gd name="connsiteX2" fmla="*/ 14630400 w 14630400"/>
              <a:gd name="connsiteY2" fmla="*/ 4849367 h 8229600"/>
              <a:gd name="connsiteX3" fmla="*/ 7346951 w 14630400"/>
              <a:gd name="connsiteY3" fmla="*/ 4849367 h 8229600"/>
              <a:gd name="connsiteX4" fmla="*/ 7346951 w 14630400"/>
              <a:gd name="connsiteY4" fmla="*/ 4904231 h 8229600"/>
              <a:gd name="connsiteX5" fmla="*/ 14630400 w 14630400"/>
              <a:gd name="connsiteY5" fmla="*/ 4904231 h 8229600"/>
              <a:gd name="connsiteX6" fmla="*/ 14630400 w 14630400"/>
              <a:gd name="connsiteY6" fmla="*/ 8229600 h 8229600"/>
              <a:gd name="connsiteX7" fmla="*/ 0 w 14630400"/>
              <a:gd name="connsiteY7" fmla="*/ 8229600 h 822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30400" h="8229600">
                <a:moveTo>
                  <a:pt x="0" y="0"/>
                </a:moveTo>
                <a:lnTo>
                  <a:pt x="14630400" y="0"/>
                </a:lnTo>
                <a:lnTo>
                  <a:pt x="14630400" y="4849367"/>
                </a:lnTo>
                <a:lnTo>
                  <a:pt x="7346951" y="4849367"/>
                </a:lnTo>
                <a:lnTo>
                  <a:pt x="7346951" y="4904231"/>
                </a:lnTo>
                <a:lnTo>
                  <a:pt x="14630400" y="4904231"/>
                </a:lnTo>
                <a:lnTo>
                  <a:pt x="14630400" y="8229600"/>
                </a:lnTo>
                <a:lnTo>
                  <a:pt x="0" y="8229600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tIns="457200">
            <a:noAutofit/>
          </a:bodyPr>
          <a:lstStyle>
            <a:lvl1pPr algn="ctr"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Drag and drop image to insert image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F935EB3-D98A-077C-FD30-E375A5C89A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833618"/>
            <a:ext cx="14630400" cy="2666998"/>
          </a:xfrm>
          <a:custGeom>
            <a:avLst/>
            <a:gdLst>
              <a:gd name="connsiteX0" fmla="*/ 0 w 14630400"/>
              <a:gd name="connsiteY0" fmla="*/ 0 h 2666998"/>
              <a:gd name="connsiteX1" fmla="*/ 14630400 w 14630400"/>
              <a:gd name="connsiteY1" fmla="*/ 0 h 2666998"/>
              <a:gd name="connsiteX2" fmla="*/ 14630400 w 14630400"/>
              <a:gd name="connsiteY2" fmla="*/ 2015749 h 2666998"/>
              <a:gd name="connsiteX3" fmla="*/ 7346951 w 14630400"/>
              <a:gd name="connsiteY3" fmla="*/ 2015749 h 2666998"/>
              <a:gd name="connsiteX4" fmla="*/ 7346951 w 14630400"/>
              <a:gd name="connsiteY4" fmla="*/ 2070613 h 2666998"/>
              <a:gd name="connsiteX5" fmla="*/ 14630400 w 14630400"/>
              <a:gd name="connsiteY5" fmla="*/ 2070613 h 2666998"/>
              <a:gd name="connsiteX6" fmla="*/ 14630400 w 14630400"/>
              <a:gd name="connsiteY6" fmla="*/ 2666998 h 2666998"/>
              <a:gd name="connsiteX7" fmla="*/ 0 w 14630400"/>
              <a:gd name="connsiteY7" fmla="*/ 2666998 h 266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30400" h="2666998">
                <a:moveTo>
                  <a:pt x="0" y="0"/>
                </a:moveTo>
                <a:lnTo>
                  <a:pt x="14630400" y="0"/>
                </a:lnTo>
                <a:lnTo>
                  <a:pt x="14630400" y="2015749"/>
                </a:lnTo>
                <a:lnTo>
                  <a:pt x="7346951" y="2015749"/>
                </a:lnTo>
                <a:lnTo>
                  <a:pt x="7346951" y="2070613"/>
                </a:lnTo>
                <a:lnTo>
                  <a:pt x="14630400" y="2070613"/>
                </a:lnTo>
                <a:lnTo>
                  <a:pt x="14630400" y="2666998"/>
                </a:lnTo>
                <a:lnTo>
                  <a:pt x="0" y="2666998"/>
                </a:lnTo>
                <a:close/>
              </a:path>
            </a:pathLst>
          </a:custGeom>
          <a:gradFill>
            <a:gsLst>
              <a:gs pos="25000">
                <a:srgbClr val="00223E">
                  <a:alpha val="85000"/>
                </a:srgbClr>
              </a:gs>
              <a:gs pos="100000">
                <a:schemeClr val="tx2"/>
              </a:gs>
            </a:gsLst>
            <a:lin ang="0" scaled="0"/>
          </a:gradFill>
        </p:spPr>
        <p:txBody>
          <a:bodyPr wrap="square" lIns="2514600" rIns="1005840" bIns="914400"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52BF1801-ACAF-F76B-BF8C-60B7E3901172}"/>
              </a:ext>
            </a:extLst>
          </p:cNvPr>
          <p:cNvSpPr txBox="1">
            <a:spLocks/>
          </p:cNvSpPr>
          <p:nvPr userDrawn="1"/>
        </p:nvSpPr>
        <p:spPr>
          <a:xfrm>
            <a:off x="13974861" y="7824853"/>
            <a:ext cx="426939" cy="20518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kern="0"/>
            </a:defPPr>
            <a:lvl1pPr>
              <a:defRPr sz="1400" b="1" i="0">
                <a:solidFill>
                  <a:srgbClr val="FFC526"/>
                </a:solidFill>
                <a:latin typeface="Arial"/>
                <a:cs typeface="Arial"/>
              </a:defRPr>
            </a:lvl1pPr>
          </a:lstStyle>
          <a:p>
            <a:pPr marL="38100" algn="r">
              <a:lnSpc>
                <a:spcPts val="1645"/>
              </a:lnSpc>
            </a:pPr>
            <a:fld id="{81D60167-4931-47E6-BA6A-407CBD079E47}" type="slidenum">
              <a:rPr lang="en-US" b="0" spc="-25" smtClean="0"/>
              <a:pPr marL="38100" algn="r">
                <a:lnSpc>
                  <a:spcPts val="1645"/>
                </a:lnSpc>
              </a:pPr>
              <a:t>‹#›</a:t>
            </a:fld>
            <a:endParaRPr lang="en-US" b="0" spc="-25"/>
          </a:p>
        </p:txBody>
      </p:sp>
    </p:spTree>
    <p:extLst>
      <p:ext uri="{BB962C8B-B14F-4D97-AF65-F5344CB8AC3E}">
        <p14:creationId xmlns:p14="http://schemas.microsoft.com/office/powerpoint/2010/main" val="601674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6.emf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6.emf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image" Target="../media/image6.emf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98A66-8D44-B0A7-27E5-5884D3378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666075"/>
            <a:ext cx="12801600" cy="5344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82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text</a:t>
            </a:r>
          </a:p>
          <a:p>
            <a:pPr marL="0" marR="0" lvl="1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576072" marR="0" lvl="2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868680" marR="0" lvl="3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1161288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59A40B6-22F0-FD82-356C-F1B0414B5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38151"/>
            <a:ext cx="12799525" cy="933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1978194C-A1D2-5B77-F35C-A664FCC3CE1A}"/>
              </a:ext>
            </a:extLst>
          </p:cNvPr>
          <p:cNvSpPr txBox="1">
            <a:spLocks/>
          </p:cNvSpPr>
          <p:nvPr userDrawn="1"/>
        </p:nvSpPr>
        <p:spPr>
          <a:xfrm>
            <a:off x="13974861" y="7824853"/>
            <a:ext cx="426939" cy="20518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kern="0"/>
            </a:defPPr>
            <a:lvl1pPr>
              <a:defRPr sz="1400" b="1" i="0">
                <a:solidFill>
                  <a:srgbClr val="FFC526"/>
                </a:solidFill>
                <a:latin typeface="Arial"/>
                <a:cs typeface="Arial"/>
              </a:defRPr>
            </a:lvl1pPr>
          </a:lstStyle>
          <a:p>
            <a:pPr marL="38100" algn="r">
              <a:lnSpc>
                <a:spcPts val="1645"/>
              </a:lnSpc>
            </a:pPr>
            <a:fld id="{81D60167-4931-47E6-BA6A-407CBD079E47}" type="slidenum">
              <a:rPr lang="en-US" b="0" spc="-25" smtClean="0"/>
              <a:pPr marL="38100" algn="r">
                <a:lnSpc>
                  <a:spcPts val="1645"/>
                </a:lnSpc>
              </a:pPr>
              <a:t>‹#›</a:t>
            </a:fld>
            <a:endParaRPr lang="en-US" b="0" spc="-25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B4585D-7C94-0ABC-C299-EB2A16C48FA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2493625" y="63500"/>
            <a:ext cx="21018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CA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 USE ONLY / À USAGE EXCLUSIF</a:t>
            </a:r>
          </a:p>
        </p:txBody>
      </p:sp>
    </p:spTree>
    <p:extLst>
      <p:ext uri="{BB962C8B-B14F-4D97-AF65-F5344CB8AC3E}">
        <p14:creationId xmlns:p14="http://schemas.microsoft.com/office/powerpoint/2010/main" val="286831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3" r:id="rId2"/>
    <p:sldLayoutId id="2147483673" r:id="rId3"/>
    <p:sldLayoutId id="2147483692" r:id="rId4"/>
    <p:sldLayoutId id="214748366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 cap="all" baseline="0">
          <a:solidFill>
            <a:schemeClr val="accent1"/>
          </a:solidFill>
          <a:latin typeface="Arial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01C20A-D15E-2F5C-21BE-09596E1CF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38151"/>
            <a:ext cx="12799525" cy="933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B19E6-0960-C7C9-AD48-D40DC0539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666075"/>
            <a:ext cx="12801600" cy="53443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82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text</a:t>
            </a:r>
          </a:p>
          <a:p>
            <a:pPr marL="0" marR="0" lvl="1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576072" marR="0" lvl="2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868680" marR="0" lvl="3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1161288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345C7EAE-44FA-CE88-9AA5-F2C8ACF729BB}"/>
              </a:ext>
            </a:extLst>
          </p:cNvPr>
          <p:cNvSpPr txBox="1">
            <a:spLocks/>
          </p:cNvSpPr>
          <p:nvPr userDrawn="1"/>
        </p:nvSpPr>
        <p:spPr>
          <a:xfrm>
            <a:off x="13974861" y="7824853"/>
            <a:ext cx="426939" cy="20518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kern="0"/>
            </a:defPPr>
            <a:lvl1pPr>
              <a:defRPr sz="1400" b="1" i="0">
                <a:solidFill>
                  <a:srgbClr val="FFC526"/>
                </a:solidFill>
                <a:latin typeface="Arial"/>
                <a:cs typeface="Arial"/>
              </a:defRPr>
            </a:lvl1pPr>
          </a:lstStyle>
          <a:p>
            <a:pPr marL="38100" algn="r">
              <a:lnSpc>
                <a:spcPts val="1645"/>
              </a:lnSpc>
            </a:pPr>
            <a:fld id="{81D60167-4931-47E6-BA6A-407CBD079E47}" type="slidenum">
              <a:rPr lang="en-US" b="0" spc="-25" smtClean="0"/>
              <a:pPr marL="38100" algn="r">
                <a:lnSpc>
                  <a:spcPts val="1645"/>
                </a:lnSpc>
              </a:pPr>
              <a:t>‹#›</a:t>
            </a:fld>
            <a:endParaRPr lang="en-US" b="0" spc="-25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41563-D7CD-8899-148F-BA8D6A3AECF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2493625" y="63500"/>
            <a:ext cx="21018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CA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 USE ONLY / À USAGE EXCLUSIF</a:t>
            </a:r>
          </a:p>
        </p:txBody>
      </p:sp>
    </p:spTree>
    <p:extLst>
      <p:ext uri="{BB962C8B-B14F-4D97-AF65-F5344CB8AC3E}">
        <p14:creationId xmlns:p14="http://schemas.microsoft.com/office/powerpoint/2010/main" val="98213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67" r:id="rId2"/>
    <p:sldLayoutId id="2147483711" r:id="rId3"/>
    <p:sldLayoutId id="21474837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 cap="all" baseline="0">
          <a:solidFill>
            <a:schemeClr val="accent1"/>
          </a:solidFill>
          <a:latin typeface="Arial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7432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359DA966-4F2C-4976-643E-7D982F9CC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85750"/>
            <a:ext cx="7772401" cy="85725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7629C8E8-D6B7-F39E-392B-8A27DE04A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666075"/>
            <a:ext cx="12801600" cy="534432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82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text</a:t>
            </a:r>
          </a:p>
          <a:p>
            <a:pPr marL="18288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20000"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731520" marR="0" lvl="2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005840" marR="0" lvl="3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128016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  <a:p>
            <a:pPr marL="18288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20000"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731520" marR="0" lvl="2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005840" marR="0" lvl="3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128016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  <a:p>
            <a:pPr marL="18288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20000"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731520" marR="0" lvl="2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005840" marR="0" lvl="3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128016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2" name="Holder 6">
            <a:extLst>
              <a:ext uri="{FF2B5EF4-FFF2-40B4-BE49-F238E27FC236}">
                <a16:creationId xmlns:a16="http://schemas.microsoft.com/office/drawing/2014/main" id="{66BF34FF-51F8-B70A-9C4D-7478D2F23D04}"/>
              </a:ext>
            </a:extLst>
          </p:cNvPr>
          <p:cNvSpPr txBox="1">
            <a:spLocks/>
          </p:cNvSpPr>
          <p:nvPr userDrawn="1"/>
        </p:nvSpPr>
        <p:spPr>
          <a:xfrm>
            <a:off x="13974861" y="7824853"/>
            <a:ext cx="426939" cy="20518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kern="0"/>
            </a:defPPr>
            <a:lvl1pPr>
              <a:defRPr sz="1400" b="1" i="0">
                <a:solidFill>
                  <a:srgbClr val="FFC526"/>
                </a:solidFill>
                <a:latin typeface="Arial"/>
                <a:cs typeface="Arial"/>
              </a:defRPr>
            </a:lvl1pPr>
          </a:lstStyle>
          <a:p>
            <a:pPr marL="38100" algn="r">
              <a:lnSpc>
                <a:spcPts val="1645"/>
              </a:lnSpc>
            </a:pPr>
            <a:fld id="{81D60167-4931-47E6-BA6A-407CBD079E47}" type="slidenum">
              <a:rPr lang="en-US" b="0" spc="-25" smtClean="0"/>
              <a:pPr marL="38100" algn="r">
                <a:lnSpc>
                  <a:spcPts val="1645"/>
                </a:lnSpc>
              </a:pPr>
              <a:t>‹#›</a:t>
            </a:fld>
            <a:endParaRPr lang="en-US" b="0" spc="-25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BFB6FF-D140-B90E-F6E8-013A1B339BB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2493625" y="63500"/>
            <a:ext cx="21018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CA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 USE ONLY / À USAGE EXCLUSIF</a:t>
            </a:r>
          </a:p>
        </p:txBody>
      </p:sp>
    </p:spTree>
    <p:extLst>
      <p:ext uri="{BB962C8B-B14F-4D97-AF65-F5344CB8AC3E}">
        <p14:creationId xmlns:p14="http://schemas.microsoft.com/office/powerpoint/2010/main" val="144814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22" r:id="rId2"/>
    <p:sldLayoutId id="2147483723" r:id="rId3"/>
  </p:sldLayoutIdLst>
  <p:txStyles>
    <p:titleStyle>
      <a:lvl1pPr>
        <a:defRPr sz="3200" b="1" i="0" cap="all" baseline="0">
          <a:solidFill>
            <a:schemeClr val="accent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>
        <a:buFont typeface="Arial" panose="020B0604020202020204" pitchFamily="34" charset="0"/>
        <a:buNone/>
        <a:defRPr sz="2600" b="1" i="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>
        <a:buClr>
          <a:schemeClr val="accent1"/>
        </a:buClr>
        <a:buSzPct val="120000"/>
        <a:buFont typeface="Arial" panose="020B0604020202020204" pitchFamily="34" charset="0"/>
        <a:buNone/>
        <a:defRPr sz="1600" b="0" i="0"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>
        <a:buClr>
          <a:schemeClr val="accent1"/>
        </a:buClr>
        <a:buSzPct val="110000"/>
        <a:buFont typeface="Arial" panose="020B0604020202020204" pitchFamily="34" charset="0"/>
        <a:buChar char="•"/>
        <a:defRPr sz="2600" b="0" i="0"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>
        <a:buClr>
          <a:schemeClr val="accent1"/>
        </a:buClr>
        <a:buSzPct val="105000"/>
        <a:buFont typeface="Arial" panose="020B0604020202020204" pitchFamily="34" charset="0"/>
        <a:buChar char="•"/>
        <a:defRPr sz="1600" b="0" i="0"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>
        <a:buClr>
          <a:schemeClr val="accent1"/>
        </a:buClr>
        <a:buFont typeface="Arial" panose="020B0604020202020204" pitchFamily="34" charset="0"/>
        <a:buChar char="•"/>
        <a:defRPr sz="2200" b="0" i="0"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6E477CE-5B90-939D-D3C3-0EE98366619C}"/>
              </a:ext>
            </a:extLst>
          </p:cNvPr>
          <p:cNvCxnSpPr>
            <a:cxnSpLocks/>
          </p:cNvCxnSpPr>
          <p:nvPr userDrawn="1"/>
        </p:nvCxnSpPr>
        <p:spPr>
          <a:xfrm>
            <a:off x="1143000" y="714375"/>
            <a:ext cx="12590978" cy="0"/>
          </a:xfrm>
          <a:prstGeom prst="line">
            <a:avLst/>
          </a:prstGeom>
          <a:ln w="38100">
            <a:solidFill>
              <a:srgbClr val="FFC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16EBD06-7812-3DC5-6C0D-7E9D1CCD506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997" y="318146"/>
            <a:ext cx="796565" cy="792458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359DA966-4F2C-4976-643E-7D982F9CC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4ADEA3-FEDB-DCD6-0899-5A69C37F8823}"/>
              </a:ext>
            </a:extLst>
          </p:cNvPr>
          <p:cNvSpPr/>
          <p:nvPr userDrawn="1"/>
        </p:nvSpPr>
        <p:spPr>
          <a:xfrm>
            <a:off x="0" y="7628126"/>
            <a:ext cx="14630400" cy="612422"/>
          </a:xfrm>
          <a:custGeom>
            <a:avLst/>
            <a:gdLst>
              <a:gd name="connsiteX0" fmla="*/ 14630400 w 14630400"/>
              <a:gd name="connsiteY0" fmla="*/ 0 h 612422"/>
              <a:gd name="connsiteX1" fmla="*/ 14630400 w 14630400"/>
              <a:gd name="connsiteY1" fmla="*/ 608311 h 612422"/>
              <a:gd name="connsiteX2" fmla="*/ 0 w 14630400"/>
              <a:gd name="connsiteY2" fmla="*/ 612422 h 612422"/>
              <a:gd name="connsiteX3" fmla="*/ 0 w 14630400"/>
              <a:gd name="connsiteY3" fmla="*/ 260542 h 612422"/>
              <a:gd name="connsiteX4" fmla="*/ 9763571 w 14630400"/>
              <a:gd name="connsiteY4" fmla="*/ 255155 h 612422"/>
              <a:gd name="connsiteX5" fmla="*/ 9916837 w 14630400"/>
              <a:gd name="connsiteY5" fmla="*/ 206994 h 612422"/>
              <a:gd name="connsiteX6" fmla="*/ 10136743 w 14630400"/>
              <a:gd name="connsiteY6" fmla="*/ 54031 h 612422"/>
              <a:gd name="connsiteX7" fmla="*/ 10303032 w 14630400"/>
              <a:gd name="connsiteY7" fmla="*/ 1780 h 612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30400" h="612422">
                <a:moveTo>
                  <a:pt x="14630400" y="0"/>
                </a:moveTo>
                <a:lnTo>
                  <a:pt x="14630400" y="608311"/>
                </a:lnTo>
                <a:lnTo>
                  <a:pt x="0" y="612422"/>
                </a:lnTo>
                <a:lnTo>
                  <a:pt x="0" y="260542"/>
                </a:lnTo>
                <a:lnTo>
                  <a:pt x="9763571" y="255155"/>
                </a:lnTo>
                <a:cubicBezTo>
                  <a:pt x="9818700" y="255155"/>
                  <a:pt x="9871706" y="238495"/>
                  <a:pt x="9916837" y="206994"/>
                </a:cubicBezTo>
                <a:lnTo>
                  <a:pt x="10136743" y="54031"/>
                </a:lnTo>
                <a:cubicBezTo>
                  <a:pt x="10185810" y="19954"/>
                  <a:pt x="10243210" y="1780"/>
                  <a:pt x="10303032" y="178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28655-892E-9231-67D2-2C6E38D0D7E4}"/>
              </a:ext>
            </a:extLst>
          </p:cNvPr>
          <p:cNvGrpSpPr/>
          <p:nvPr userDrawn="1"/>
        </p:nvGrpSpPr>
        <p:grpSpPr>
          <a:xfrm>
            <a:off x="10591800" y="7881589"/>
            <a:ext cx="3200400" cy="91712"/>
            <a:chOff x="10658475" y="7733888"/>
            <a:chExt cx="3281462" cy="9403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084BAA4-066E-4D31-5532-6C1C75314824}"/>
                </a:ext>
              </a:extLst>
            </p:cNvPr>
            <p:cNvSpPr/>
            <p:nvPr/>
          </p:nvSpPr>
          <p:spPr>
            <a:xfrm>
              <a:off x="10658475" y="7733888"/>
              <a:ext cx="110295" cy="93921"/>
            </a:xfrm>
            <a:custGeom>
              <a:avLst/>
              <a:gdLst>
                <a:gd name="connsiteX0" fmla="*/ 0 w 110295"/>
                <a:gd name="connsiteY0" fmla="*/ 93921 h 93921"/>
                <a:gd name="connsiteX1" fmla="*/ 0 w 110295"/>
                <a:gd name="connsiteY1" fmla="*/ 0 h 93921"/>
                <a:gd name="connsiteX2" fmla="*/ 14896 w 110295"/>
                <a:gd name="connsiteY2" fmla="*/ 0 h 93921"/>
                <a:gd name="connsiteX3" fmla="*/ 80959 w 110295"/>
                <a:gd name="connsiteY3" fmla="*/ 55375 h 93921"/>
                <a:gd name="connsiteX4" fmla="*/ 86872 w 110295"/>
                <a:gd name="connsiteY4" fmla="*/ 60605 h 93921"/>
                <a:gd name="connsiteX5" fmla="*/ 91534 w 110295"/>
                <a:gd name="connsiteY5" fmla="*/ 65609 h 93921"/>
                <a:gd name="connsiteX6" fmla="*/ 90852 w 110295"/>
                <a:gd name="connsiteY6" fmla="*/ 54465 h 93921"/>
                <a:gd name="connsiteX7" fmla="*/ 90624 w 110295"/>
                <a:gd name="connsiteY7" fmla="*/ 49349 h 93921"/>
                <a:gd name="connsiteX8" fmla="*/ 90624 w 110295"/>
                <a:gd name="connsiteY8" fmla="*/ 0 h 93921"/>
                <a:gd name="connsiteX9" fmla="*/ 110296 w 110295"/>
                <a:gd name="connsiteY9" fmla="*/ 0 h 93921"/>
                <a:gd name="connsiteX10" fmla="*/ 110296 w 110295"/>
                <a:gd name="connsiteY10" fmla="*/ 93921 h 93921"/>
                <a:gd name="connsiteX11" fmla="*/ 95400 w 110295"/>
                <a:gd name="connsiteY11" fmla="*/ 93921 h 93921"/>
                <a:gd name="connsiteX12" fmla="*/ 26607 w 110295"/>
                <a:gd name="connsiteY12" fmla="*/ 35931 h 93921"/>
                <a:gd name="connsiteX13" fmla="*/ 22287 w 110295"/>
                <a:gd name="connsiteY13" fmla="*/ 31951 h 93921"/>
                <a:gd name="connsiteX14" fmla="*/ 18875 w 110295"/>
                <a:gd name="connsiteY14" fmla="*/ 28313 h 93921"/>
                <a:gd name="connsiteX15" fmla="*/ 19558 w 110295"/>
                <a:gd name="connsiteY15" fmla="*/ 36500 h 93921"/>
                <a:gd name="connsiteX16" fmla="*/ 19785 w 110295"/>
                <a:gd name="connsiteY16" fmla="*/ 43208 h 93921"/>
                <a:gd name="connsiteX17" fmla="*/ 19785 w 110295"/>
                <a:gd name="connsiteY17" fmla="*/ 93921 h 93921"/>
                <a:gd name="connsiteX18" fmla="*/ 0 w 110295"/>
                <a:gd name="connsiteY18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295" h="93921">
                  <a:moveTo>
                    <a:pt x="0" y="93921"/>
                  </a:moveTo>
                  <a:lnTo>
                    <a:pt x="0" y="0"/>
                  </a:lnTo>
                  <a:lnTo>
                    <a:pt x="14896" y="0"/>
                  </a:lnTo>
                  <a:lnTo>
                    <a:pt x="80959" y="55375"/>
                  </a:lnTo>
                  <a:cubicBezTo>
                    <a:pt x="83233" y="57194"/>
                    <a:pt x="85166" y="58900"/>
                    <a:pt x="86872" y="60605"/>
                  </a:cubicBezTo>
                  <a:cubicBezTo>
                    <a:pt x="88578" y="62311"/>
                    <a:pt x="90169" y="63903"/>
                    <a:pt x="91534" y="65609"/>
                  </a:cubicBezTo>
                  <a:cubicBezTo>
                    <a:pt x="91193" y="60378"/>
                    <a:pt x="90965" y="56626"/>
                    <a:pt x="90852" y="54465"/>
                  </a:cubicBezTo>
                  <a:cubicBezTo>
                    <a:pt x="90738" y="52305"/>
                    <a:pt x="90624" y="50599"/>
                    <a:pt x="90624" y="49349"/>
                  </a:cubicBezTo>
                  <a:lnTo>
                    <a:pt x="90624" y="0"/>
                  </a:lnTo>
                  <a:lnTo>
                    <a:pt x="110296" y="0"/>
                  </a:lnTo>
                  <a:lnTo>
                    <a:pt x="110296" y="93921"/>
                  </a:lnTo>
                  <a:lnTo>
                    <a:pt x="95400" y="93921"/>
                  </a:lnTo>
                  <a:lnTo>
                    <a:pt x="26607" y="35931"/>
                  </a:lnTo>
                  <a:cubicBezTo>
                    <a:pt x="24902" y="34453"/>
                    <a:pt x="23537" y="33089"/>
                    <a:pt x="22287" y="31951"/>
                  </a:cubicBezTo>
                  <a:cubicBezTo>
                    <a:pt x="21036" y="30814"/>
                    <a:pt x="19899" y="29564"/>
                    <a:pt x="18875" y="28313"/>
                  </a:cubicBezTo>
                  <a:cubicBezTo>
                    <a:pt x="19216" y="31156"/>
                    <a:pt x="19444" y="33998"/>
                    <a:pt x="19558" y="36500"/>
                  </a:cubicBezTo>
                  <a:cubicBezTo>
                    <a:pt x="19671" y="39001"/>
                    <a:pt x="19785" y="41275"/>
                    <a:pt x="19785" y="43208"/>
                  </a:cubicBezTo>
                  <a:lnTo>
                    <a:pt x="19785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94FE9C0-7C03-D8D3-72DB-418423278388}"/>
                </a:ext>
              </a:extLst>
            </p:cNvPr>
            <p:cNvSpPr/>
            <p:nvPr/>
          </p:nvSpPr>
          <p:spPr>
            <a:xfrm>
              <a:off x="10816754" y="7733888"/>
              <a:ext cx="96991" cy="93921"/>
            </a:xfrm>
            <a:custGeom>
              <a:avLst/>
              <a:gdLst>
                <a:gd name="connsiteX0" fmla="*/ 0 w 96991"/>
                <a:gd name="connsiteY0" fmla="*/ 93921 h 93921"/>
                <a:gd name="connsiteX1" fmla="*/ 0 w 96991"/>
                <a:gd name="connsiteY1" fmla="*/ 0 h 93921"/>
                <a:gd name="connsiteX2" fmla="*/ 96082 w 96991"/>
                <a:gd name="connsiteY2" fmla="*/ 0 h 93921"/>
                <a:gd name="connsiteX3" fmla="*/ 96082 w 96991"/>
                <a:gd name="connsiteY3" fmla="*/ 16033 h 93921"/>
                <a:gd name="connsiteX4" fmla="*/ 21832 w 96991"/>
                <a:gd name="connsiteY4" fmla="*/ 16033 h 93921"/>
                <a:gd name="connsiteX5" fmla="*/ 21832 w 96991"/>
                <a:gd name="connsiteY5" fmla="*/ 36955 h 93921"/>
                <a:gd name="connsiteX6" fmla="*/ 65154 w 96991"/>
                <a:gd name="connsiteY6" fmla="*/ 36955 h 93921"/>
                <a:gd name="connsiteX7" fmla="*/ 65154 w 96991"/>
                <a:gd name="connsiteY7" fmla="*/ 52987 h 93921"/>
                <a:gd name="connsiteX8" fmla="*/ 21832 w 96991"/>
                <a:gd name="connsiteY8" fmla="*/ 52987 h 93921"/>
                <a:gd name="connsiteX9" fmla="*/ 21832 w 96991"/>
                <a:gd name="connsiteY9" fmla="*/ 76297 h 93921"/>
                <a:gd name="connsiteX10" fmla="*/ 96992 w 96991"/>
                <a:gd name="connsiteY10" fmla="*/ 76297 h 93921"/>
                <a:gd name="connsiteX11" fmla="*/ 96992 w 96991"/>
                <a:gd name="connsiteY11" fmla="*/ 93921 h 93921"/>
                <a:gd name="connsiteX12" fmla="*/ 0 w 96991"/>
                <a:gd name="connsiteY12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991" h="93921">
                  <a:moveTo>
                    <a:pt x="0" y="93921"/>
                  </a:moveTo>
                  <a:lnTo>
                    <a:pt x="0" y="0"/>
                  </a:lnTo>
                  <a:lnTo>
                    <a:pt x="96082" y="0"/>
                  </a:lnTo>
                  <a:lnTo>
                    <a:pt x="96082" y="16033"/>
                  </a:lnTo>
                  <a:lnTo>
                    <a:pt x="21832" y="16033"/>
                  </a:lnTo>
                  <a:lnTo>
                    <a:pt x="21832" y="36955"/>
                  </a:lnTo>
                  <a:lnTo>
                    <a:pt x="65154" y="36955"/>
                  </a:lnTo>
                  <a:lnTo>
                    <a:pt x="65154" y="52987"/>
                  </a:lnTo>
                  <a:lnTo>
                    <a:pt x="21832" y="52987"/>
                  </a:lnTo>
                  <a:lnTo>
                    <a:pt x="21832" y="76297"/>
                  </a:lnTo>
                  <a:lnTo>
                    <a:pt x="96992" y="76297"/>
                  </a:lnTo>
                  <a:lnTo>
                    <a:pt x="96992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903233A-3905-96B3-2D8E-A3D51DC6DDBE}"/>
                </a:ext>
              </a:extLst>
            </p:cNvPr>
            <p:cNvSpPr/>
            <p:nvPr/>
          </p:nvSpPr>
          <p:spPr>
            <a:xfrm>
              <a:off x="10931598" y="7733888"/>
              <a:ext cx="120983" cy="93921"/>
            </a:xfrm>
            <a:custGeom>
              <a:avLst/>
              <a:gdLst>
                <a:gd name="connsiteX0" fmla="*/ 54238 w 120983"/>
                <a:gd name="connsiteY0" fmla="*/ 93921 h 93921"/>
                <a:gd name="connsiteX1" fmla="*/ 0 w 120983"/>
                <a:gd name="connsiteY1" fmla="*/ 0 h 93921"/>
                <a:gd name="connsiteX2" fmla="*/ 25015 w 120983"/>
                <a:gd name="connsiteY2" fmla="*/ 0 h 93921"/>
                <a:gd name="connsiteX3" fmla="*/ 62994 w 120983"/>
                <a:gd name="connsiteY3" fmla="*/ 67883 h 93921"/>
                <a:gd name="connsiteX4" fmla="*/ 99266 w 120983"/>
                <a:gd name="connsiteY4" fmla="*/ 0 h 93921"/>
                <a:gd name="connsiteX5" fmla="*/ 120984 w 120983"/>
                <a:gd name="connsiteY5" fmla="*/ 0 h 93921"/>
                <a:gd name="connsiteX6" fmla="*/ 69361 w 120983"/>
                <a:gd name="connsiteY6" fmla="*/ 93921 h 93921"/>
                <a:gd name="connsiteX7" fmla="*/ 54238 w 120983"/>
                <a:gd name="connsiteY7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983" h="93921">
                  <a:moveTo>
                    <a:pt x="54238" y="93921"/>
                  </a:moveTo>
                  <a:lnTo>
                    <a:pt x="0" y="0"/>
                  </a:lnTo>
                  <a:lnTo>
                    <a:pt x="25015" y="0"/>
                  </a:lnTo>
                  <a:lnTo>
                    <a:pt x="62994" y="67883"/>
                  </a:lnTo>
                  <a:lnTo>
                    <a:pt x="99266" y="0"/>
                  </a:lnTo>
                  <a:lnTo>
                    <a:pt x="120984" y="0"/>
                  </a:lnTo>
                  <a:lnTo>
                    <a:pt x="69361" y="93921"/>
                  </a:lnTo>
                  <a:lnTo>
                    <a:pt x="54238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72BF0BE-51BA-20E9-6F53-0F73814E094B}"/>
                </a:ext>
              </a:extLst>
            </p:cNvPr>
            <p:cNvSpPr/>
            <p:nvPr/>
          </p:nvSpPr>
          <p:spPr>
            <a:xfrm>
              <a:off x="11078052" y="7733888"/>
              <a:ext cx="96991" cy="93921"/>
            </a:xfrm>
            <a:custGeom>
              <a:avLst/>
              <a:gdLst>
                <a:gd name="connsiteX0" fmla="*/ 0 w 96991"/>
                <a:gd name="connsiteY0" fmla="*/ 93921 h 93921"/>
                <a:gd name="connsiteX1" fmla="*/ 0 w 96991"/>
                <a:gd name="connsiteY1" fmla="*/ 0 h 93921"/>
                <a:gd name="connsiteX2" fmla="*/ 96082 w 96991"/>
                <a:gd name="connsiteY2" fmla="*/ 0 h 93921"/>
                <a:gd name="connsiteX3" fmla="*/ 96082 w 96991"/>
                <a:gd name="connsiteY3" fmla="*/ 16033 h 93921"/>
                <a:gd name="connsiteX4" fmla="*/ 21832 w 96991"/>
                <a:gd name="connsiteY4" fmla="*/ 16033 h 93921"/>
                <a:gd name="connsiteX5" fmla="*/ 21832 w 96991"/>
                <a:gd name="connsiteY5" fmla="*/ 36955 h 93921"/>
                <a:gd name="connsiteX6" fmla="*/ 65154 w 96991"/>
                <a:gd name="connsiteY6" fmla="*/ 36955 h 93921"/>
                <a:gd name="connsiteX7" fmla="*/ 65154 w 96991"/>
                <a:gd name="connsiteY7" fmla="*/ 52987 h 93921"/>
                <a:gd name="connsiteX8" fmla="*/ 21832 w 96991"/>
                <a:gd name="connsiteY8" fmla="*/ 52987 h 93921"/>
                <a:gd name="connsiteX9" fmla="*/ 21832 w 96991"/>
                <a:gd name="connsiteY9" fmla="*/ 76297 h 93921"/>
                <a:gd name="connsiteX10" fmla="*/ 96992 w 96991"/>
                <a:gd name="connsiteY10" fmla="*/ 76297 h 93921"/>
                <a:gd name="connsiteX11" fmla="*/ 96992 w 96991"/>
                <a:gd name="connsiteY11" fmla="*/ 93921 h 93921"/>
                <a:gd name="connsiteX12" fmla="*/ 0 w 96991"/>
                <a:gd name="connsiteY12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991" h="93921">
                  <a:moveTo>
                    <a:pt x="0" y="93921"/>
                  </a:moveTo>
                  <a:lnTo>
                    <a:pt x="0" y="0"/>
                  </a:lnTo>
                  <a:lnTo>
                    <a:pt x="96082" y="0"/>
                  </a:lnTo>
                  <a:lnTo>
                    <a:pt x="96082" y="16033"/>
                  </a:lnTo>
                  <a:lnTo>
                    <a:pt x="21832" y="16033"/>
                  </a:lnTo>
                  <a:lnTo>
                    <a:pt x="21832" y="36955"/>
                  </a:lnTo>
                  <a:lnTo>
                    <a:pt x="65154" y="36955"/>
                  </a:lnTo>
                  <a:lnTo>
                    <a:pt x="65154" y="52987"/>
                  </a:lnTo>
                  <a:lnTo>
                    <a:pt x="21832" y="52987"/>
                  </a:lnTo>
                  <a:lnTo>
                    <a:pt x="21832" y="76297"/>
                  </a:lnTo>
                  <a:lnTo>
                    <a:pt x="96992" y="76297"/>
                  </a:lnTo>
                  <a:lnTo>
                    <a:pt x="96992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C31668A-E328-460E-A27D-AF1EABAB65F6}"/>
                </a:ext>
              </a:extLst>
            </p:cNvPr>
            <p:cNvSpPr/>
            <p:nvPr/>
          </p:nvSpPr>
          <p:spPr>
            <a:xfrm>
              <a:off x="11215296" y="7733888"/>
              <a:ext cx="111432" cy="93921"/>
            </a:xfrm>
            <a:custGeom>
              <a:avLst/>
              <a:gdLst>
                <a:gd name="connsiteX0" fmla="*/ 114 w 111432"/>
                <a:gd name="connsiteY0" fmla="*/ 93921 h 93921"/>
                <a:gd name="connsiteX1" fmla="*/ 114 w 111432"/>
                <a:gd name="connsiteY1" fmla="*/ 0 h 93921"/>
                <a:gd name="connsiteX2" fmla="*/ 80391 w 111432"/>
                <a:gd name="connsiteY2" fmla="*/ 0 h 93921"/>
                <a:gd name="connsiteX3" fmla="*/ 96651 w 111432"/>
                <a:gd name="connsiteY3" fmla="*/ 4321 h 93921"/>
                <a:gd name="connsiteX4" fmla="*/ 101654 w 111432"/>
                <a:gd name="connsiteY4" fmla="*/ 18193 h 93921"/>
                <a:gd name="connsiteX5" fmla="*/ 101654 w 111432"/>
                <a:gd name="connsiteY5" fmla="*/ 40252 h 93921"/>
                <a:gd name="connsiteX6" fmla="*/ 96651 w 111432"/>
                <a:gd name="connsiteY6" fmla="*/ 54124 h 93921"/>
                <a:gd name="connsiteX7" fmla="*/ 80391 w 111432"/>
                <a:gd name="connsiteY7" fmla="*/ 58445 h 93921"/>
                <a:gd name="connsiteX8" fmla="*/ 68110 w 111432"/>
                <a:gd name="connsiteY8" fmla="*/ 58445 h 93921"/>
                <a:gd name="connsiteX9" fmla="*/ 111433 w 111432"/>
                <a:gd name="connsiteY9" fmla="*/ 93921 h 93921"/>
                <a:gd name="connsiteX10" fmla="*/ 80050 w 111432"/>
                <a:gd name="connsiteY10" fmla="*/ 93921 h 93921"/>
                <a:gd name="connsiteX11" fmla="*/ 42185 w 111432"/>
                <a:gd name="connsiteY11" fmla="*/ 58445 h 93921"/>
                <a:gd name="connsiteX12" fmla="*/ 21491 w 111432"/>
                <a:gd name="connsiteY12" fmla="*/ 58445 h 93921"/>
                <a:gd name="connsiteX13" fmla="*/ 21491 w 111432"/>
                <a:gd name="connsiteY13" fmla="*/ 93921 h 93921"/>
                <a:gd name="connsiteX14" fmla="*/ 0 w 111432"/>
                <a:gd name="connsiteY14" fmla="*/ 93921 h 93921"/>
                <a:gd name="connsiteX15" fmla="*/ 70726 w 111432"/>
                <a:gd name="connsiteY15" fmla="*/ 16260 h 93921"/>
                <a:gd name="connsiteX16" fmla="*/ 21604 w 111432"/>
                <a:gd name="connsiteY16" fmla="*/ 16260 h 93921"/>
                <a:gd name="connsiteX17" fmla="*/ 21604 w 111432"/>
                <a:gd name="connsiteY17" fmla="*/ 42412 h 93921"/>
                <a:gd name="connsiteX18" fmla="*/ 70726 w 111432"/>
                <a:gd name="connsiteY18" fmla="*/ 42412 h 93921"/>
                <a:gd name="connsiteX19" fmla="*/ 78458 w 111432"/>
                <a:gd name="connsiteY19" fmla="*/ 40821 h 93921"/>
                <a:gd name="connsiteX20" fmla="*/ 80504 w 111432"/>
                <a:gd name="connsiteY20" fmla="*/ 35022 h 93921"/>
                <a:gd name="connsiteX21" fmla="*/ 80504 w 111432"/>
                <a:gd name="connsiteY21" fmla="*/ 23765 h 93921"/>
                <a:gd name="connsiteX22" fmla="*/ 78458 w 111432"/>
                <a:gd name="connsiteY22" fmla="*/ 18079 h 93921"/>
                <a:gd name="connsiteX23" fmla="*/ 70726 w 111432"/>
                <a:gd name="connsiteY23" fmla="*/ 16487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1432" h="93921">
                  <a:moveTo>
                    <a:pt x="114" y="93921"/>
                  </a:moveTo>
                  <a:lnTo>
                    <a:pt x="114" y="0"/>
                  </a:lnTo>
                  <a:lnTo>
                    <a:pt x="80391" y="0"/>
                  </a:lnTo>
                  <a:cubicBezTo>
                    <a:pt x="87895" y="0"/>
                    <a:pt x="93240" y="1478"/>
                    <a:pt x="96651" y="4321"/>
                  </a:cubicBezTo>
                  <a:cubicBezTo>
                    <a:pt x="100062" y="7163"/>
                    <a:pt x="101654" y="11825"/>
                    <a:pt x="101654" y="18193"/>
                  </a:cubicBezTo>
                  <a:lnTo>
                    <a:pt x="101654" y="40252"/>
                  </a:lnTo>
                  <a:cubicBezTo>
                    <a:pt x="101654" y="46620"/>
                    <a:pt x="99948" y="51168"/>
                    <a:pt x="96651" y="54124"/>
                  </a:cubicBezTo>
                  <a:cubicBezTo>
                    <a:pt x="93353" y="57081"/>
                    <a:pt x="87895" y="58445"/>
                    <a:pt x="80391" y="58445"/>
                  </a:cubicBezTo>
                  <a:lnTo>
                    <a:pt x="68110" y="58445"/>
                  </a:lnTo>
                  <a:lnTo>
                    <a:pt x="111433" y="93921"/>
                  </a:lnTo>
                  <a:lnTo>
                    <a:pt x="80050" y="93921"/>
                  </a:lnTo>
                  <a:lnTo>
                    <a:pt x="42185" y="58445"/>
                  </a:lnTo>
                  <a:lnTo>
                    <a:pt x="21491" y="58445"/>
                  </a:lnTo>
                  <a:lnTo>
                    <a:pt x="21491" y="93921"/>
                  </a:lnTo>
                  <a:lnTo>
                    <a:pt x="0" y="93921"/>
                  </a:lnTo>
                  <a:close/>
                  <a:moveTo>
                    <a:pt x="70726" y="16260"/>
                  </a:moveTo>
                  <a:lnTo>
                    <a:pt x="21604" y="16260"/>
                  </a:lnTo>
                  <a:lnTo>
                    <a:pt x="21604" y="42412"/>
                  </a:lnTo>
                  <a:lnTo>
                    <a:pt x="70726" y="42412"/>
                  </a:lnTo>
                  <a:cubicBezTo>
                    <a:pt x="74478" y="42412"/>
                    <a:pt x="77093" y="41844"/>
                    <a:pt x="78458" y="40821"/>
                  </a:cubicBezTo>
                  <a:cubicBezTo>
                    <a:pt x="79822" y="39797"/>
                    <a:pt x="80504" y="37750"/>
                    <a:pt x="80504" y="35022"/>
                  </a:cubicBezTo>
                  <a:lnTo>
                    <a:pt x="80504" y="23765"/>
                  </a:lnTo>
                  <a:cubicBezTo>
                    <a:pt x="80504" y="21036"/>
                    <a:pt x="79822" y="19103"/>
                    <a:pt x="78458" y="18079"/>
                  </a:cubicBezTo>
                  <a:cubicBezTo>
                    <a:pt x="77093" y="17056"/>
                    <a:pt x="74478" y="16487"/>
                    <a:pt x="70726" y="1648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CB94C2C-F195-F485-3B27-FC0EA5F4FF5E}"/>
                </a:ext>
              </a:extLst>
            </p:cNvPr>
            <p:cNvSpPr/>
            <p:nvPr/>
          </p:nvSpPr>
          <p:spPr>
            <a:xfrm>
              <a:off x="11429747" y="7733888"/>
              <a:ext cx="102563" cy="94035"/>
            </a:xfrm>
            <a:custGeom>
              <a:avLst/>
              <a:gdLst>
                <a:gd name="connsiteX0" fmla="*/ 80732 w 102563"/>
                <a:gd name="connsiteY0" fmla="*/ 16829 h 94035"/>
                <a:gd name="connsiteX1" fmla="*/ 21832 w 102563"/>
                <a:gd name="connsiteY1" fmla="*/ 16829 h 94035"/>
                <a:gd name="connsiteX2" fmla="*/ 21832 w 102563"/>
                <a:gd name="connsiteY2" fmla="*/ 76297 h 94035"/>
                <a:gd name="connsiteX3" fmla="*/ 80732 w 102563"/>
                <a:gd name="connsiteY3" fmla="*/ 76297 h 94035"/>
                <a:gd name="connsiteX4" fmla="*/ 80732 w 102563"/>
                <a:gd name="connsiteY4" fmla="*/ 56171 h 94035"/>
                <a:gd name="connsiteX5" fmla="*/ 102563 w 102563"/>
                <a:gd name="connsiteY5" fmla="*/ 60719 h 94035"/>
                <a:gd name="connsiteX6" fmla="*/ 102563 w 102563"/>
                <a:gd name="connsiteY6" fmla="*/ 71862 h 94035"/>
                <a:gd name="connsiteX7" fmla="*/ 97674 w 102563"/>
                <a:gd name="connsiteY7" fmla="*/ 89373 h 94035"/>
                <a:gd name="connsiteX8" fmla="*/ 79254 w 102563"/>
                <a:gd name="connsiteY8" fmla="*/ 94035 h 94035"/>
                <a:gd name="connsiteX9" fmla="*/ 23196 w 102563"/>
                <a:gd name="connsiteY9" fmla="*/ 94035 h 94035"/>
                <a:gd name="connsiteX10" fmla="*/ 4776 w 102563"/>
                <a:gd name="connsiteY10" fmla="*/ 89373 h 94035"/>
                <a:gd name="connsiteX11" fmla="*/ 0 w 102563"/>
                <a:gd name="connsiteY11" fmla="*/ 71862 h 94035"/>
                <a:gd name="connsiteX12" fmla="*/ 0 w 102563"/>
                <a:gd name="connsiteY12" fmla="*/ 22173 h 94035"/>
                <a:gd name="connsiteX13" fmla="*/ 4776 w 102563"/>
                <a:gd name="connsiteY13" fmla="*/ 4662 h 94035"/>
                <a:gd name="connsiteX14" fmla="*/ 23196 w 102563"/>
                <a:gd name="connsiteY14" fmla="*/ 0 h 94035"/>
                <a:gd name="connsiteX15" fmla="*/ 79254 w 102563"/>
                <a:gd name="connsiteY15" fmla="*/ 0 h 94035"/>
                <a:gd name="connsiteX16" fmla="*/ 97674 w 102563"/>
                <a:gd name="connsiteY16" fmla="*/ 4662 h 94035"/>
                <a:gd name="connsiteX17" fmla="*/ 102563 w 102563"/>
                <a:gd name="connsiteY17" fmla="*/ 22173 h 94035"/>
                <a:gd name="connsiteX18" fmla="*/ 102563 w 102563"/>
                <a:gd name="connsiteY18" fmla="*/ 31042 h 94035"/>
                <a:gd name="connsiteX19" fmla="*/ 80732 w 102563"/>
                <a:gd name="connsiteY19" fmla="*/ 34453 h 94035"/>
                <a:gd name="connsiteX20" fmla="*/ 80732 w 102563"/>
                <a:gd name="connsiteY20" fmla="*/ 16715 h 94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2563" h="94035">
                  <a:moveTo>
                    <a:pt x="80732" y="16829"/>
                  </a:moveTo>
                  <a:lnTo>
                    <a:pt x="21832" y="16829"/>
                  </a:lnTo>
                  <a:lnTo>
                    <a:pt x="21832" y="76297"/>
                  </a:lnTo>
                  <a:lnTo>
                    <a:pt x="80732" y="76297"/>
                  </a:lnTo>
                  <a:lnTo>
                    <a:pt x="80732" y="56171"/>
                  </a:lnTo>
                  <a:lnTo>
                    <a:pt x="102563" y="60719"/>
                  </a:lnTo>
                  <a:lnTo>
                    <a:pt x="102563" y="71862"/>
                  </a:lnTo>
                  <a:cubicBezTo>
                    <a:pt x="102563" y="80390"/>
                    <a:pt x="100972" y="86303"/>
                    <a:pt x="97674" y="89373"/>
                  </a:cubicBezTo>
                  <a:cubicBezTo>
                    <a:pt x="94377" y="92443"/>
                    <a:pt x="88350" y="94035"/>
                    <a:pt x="79254" y="94035"/>
                  </a:cubicBezTo>
                  <a:lnTo>
                    <a:pt x="23196" y="94035"/>
                  </a:lnTo>
                  <a:cubicBezTo>
                    <a:pt x="14100" y="94035"/>
                    <a:pt x="7959" y="92443"/>
                    <a:pt x="4776" y="89373"/>
                  </a:cubicBezTo>
                  <a:cubicBezTo>
                    <a:pt x="1592" y="86303"/>
                    <a:pt x="0" y="80390"/>
                    <a:pt x="0" y="71862"/>
                  </a:cubicBezTo>
                  <a:lnTo>
                    <a:pt x="0" y="22173"/>
                  </a:lnTo>
                  <a:cubicBezTo>
                    <a:pt x="0" y="13645"/>
                    <a:pt x="1592" y="7846"/>
                    <a:pt x="4776" y="4662"/>
                  </a:cubicBezTo>
                  <a:cubicBezTo>
                    <a:pt x="7959" y="1478"/>
                    <a:pt x="14100" y="0"/>
                    <a:pt x="23196" y="0"/>
                  </a:cubicBezTo>
                  <a:lnTo>
                    <a:pt x="79254" y="0"/>
                  </a:lnTo>
                  <a:cubicBezTo>
                    <a:pt x="88350" y="0"/>
                    <a:pt x="94490" y="1592"/>
                    <a:pt x="97674" y="4662"/>
                  </a:cubicBezTo>
                  <a:cubicBezTo>
                    <a:pt x="100858" y="7732"/>
                    <a:pt x="102563" y="13645"/>
                    <a:pt x="102563" y="22173"/>
                  </a:cubicBezTo>
                  <a:lnTo>
                    <a:pt x="102563" y="31042"/>
                  </a:lnTo>
                  <a:lnTo>
                    <a:pt x="80732" y="34453"/>
                  </a:lnTo>
                  <a:lnTo>
                    <a:pt x="80732" y="1671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871BA46-F7FF-A15F-B0C8-40D4515CC64E}"/>
                </a:ext>
              </a:extLst>
            </p:cNvPr>
            <p:cNvSpPr/>
            <p:nvPr/>
          </p:nvSpPr>
          <p:spPr>
            <a:xfrm>
              <a:off x="11575406" y="7733888"/>
              <a:ext cx="115526" cy="93807"/>
            </a:xfrm>
            <a:custGeom>
              <a:avLst/>
              <a:gdLst>
                <a:gd name="connsiteX0" fmla="*/ 0 w 115526"/>
                <a:gd name="connsiteY0" fmla="*/ 22173 h 93807"/>
                <a:gd name="connsiteX1" fmla="*/ 4776 w 115526"/>
                <a:gd name="connsiteY1" fmla="*/ 4662 h 93807"/>
                <a:gd name="connsiteX2" fmla="*/ 23196 w 115526"/>
                <a:gd name="connsiteY2" fmla="*/ 0 h 93807"/>
                <a:gd name="connsiteX3" fmla="*/ 92330 w 115526"/>
                <a:gd name="connsiteY3" fmla="*/ 0 h 93807"/>
                <a:gd name="connsiteX4" fmla="*/ 110750 w 115526"/>
                <a:gd name="connsiteY4" fmla="*/ 4662 h 93807"/>
                <a:gd name="connsiteX5" fmla="*/ 115526 w 115526"/>
                <a:gd name="connsiteY5" fmla="*/ 22173 h 93807"/>
                <a:gd name="connsiteX6" fmla="*/ 115526 w 115526"/>
                <a:gd name="connsiteY6" fmla="*/ 71635 h 93807"/>
                <a:gd name="connsiteX7" fmla="*/ 110750 w 115526"/>
                <a:gd name="connsiteY7" fmla="*/ 89146 h 93807"/>
                <a:gd name="connsiteX8" fmla="*/ 92330 w 115526"/>
                <a:gd name="connsiteY8" fmla="*/ 93808 h 93807"/>
                <a:gd name="connsiteX9" fmla="*/ 23196 w 115526"/>
                <a:gd name="connsiteY9" fmla="*/ 93808 h 93807"/>
                <a:gd name="connsiteX10" fmla="*/ 4776 w 115526"/>
                <a:gd name="connsiteY10" fmla="*/ 89146 h 93807"/>
                <a:gd name="connsiteX11" fmla="*/ 0 w 115526"/>
                <a:gd name="connsiteY11" fmla="*/ 71635 h 93807"/>
                <a:gd name="connsiteX12" fmla="*/ 0 w 115526"/>
                <a:gd name="connsiteY12" fmla="*/ 22173 h 93807"/>
                <a:gd name="connsiteX13" fmla="*/ 21832 w 115526"/>
                <a:gd name="connsiteY13" fmla="*/ 76183 h 93807"/>
                <a:gd name="connsiteX14" fmla="*/ 93922 w 115526"/>
                <a:gd name="connsiteY14" fmla="*/ 76183 h 93807"/>
                <a:gd name="connsiteX15" fmla="*/ 93922 w 115526"/>
                <a:gd name="connsiteY15" fmla="*/ 16829 h 93807"/>
                <a:gd name="connsiteX16" fmla="*/ 21832 w 115526"/>
                <a:gd name="connsiteY16" fmla="*/ 16829 h 93807"/>
                <a:gd name="connsiteX17" fmla="*/ 21832 w 115526"/>
                <a:gd name="connsiteY17" fmla="*/ 76297 h 9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5526" h="93807">
                  <a:moveTo>
                    <a:pt x="0" y="22173"/>
                  </a:moveTo>
                  <a:cubicBezTo>
                    <a:pt x="0" y="13645"/>
                    <a:pt x="1592" y="7846"/>
                    <a:pt x="4776" y="4662"/>
                  </a:cubicBezTo>
                  <a:cubicBezTo>
                    <a:pt x="7959" y="1478"/>
                    <a:pt x="14100" y="0"/>
                    <a:pt x="23196" y="0"/>
                  </a:cubicBezTo>
                  <a:lnTo>
                    <a:pt x="92330" y="0"/>
                  </a:lnTo>
                  <a:cubicBezTo>
                    <a:pt x="101426" y="0"/>
                    <a:pt x="107567" y="1592"/>
                    <a:pt x="110750" y="4662"/>
                  </a:cubicBezTo>
                  <a:cubicBezTo>
                    <a:pt x="113934" y="7732"/>
                    <a:pt x="115526" y="13645"/>
                    <a:pt x="115526" y="22173"/>
                  </a:cubicBezTo>
                  <a:lnTo>
                    <a:pt x="115526" y="71635"/>
                  </a:lnTo>
                  <a:cubicBezTo>
                    <a:pt x="115526" y="80163"/>
                    <a:pt x="113934" y="86076"/>
                    <a:pt x="110750" y="89146"/>
                  </a:cubicBezTo>
                  <a:cubicBezTo>
                    <a:pt x="107567" y="92216"/>
                    <a:pt x="101426" y="93808"/>
                    <a:pt x="92330" y="93808"/>
                  </a:cubicBezTo>
                  <a:lnTo>
                    <a:pt x="23196" y="93808"/>
                  </a:lnTo>
                  <a:cubicBezTo>
                    <a:pt x="14100" y="93808"/>
                    <a:pt x="7959" y="92216"/>
                    <a:pt x="4776" y="89146"/>
                  </a:cubicBezTo>
                  <a:cubicBezTo>
                    <a:pt x="1592" y="86076"/>
                    <a:pt x="0" y="80163"/>
                    <a:pt x="0" y="71635"/>
                  </a:cubicBezTo>
                  <a:lnTo>
                    <a:pt x="0" y="22173"/>
                  </a:lnTo>
                  <a:close/>
                  <a:moveTo>
                    <a:pt x="21832" y="76183"/>
                  </a:moveTo>
                  <a:lnTo>
                    <a:pt x="93922" y="76183"/>
                  </a:lnTo>
                  <a:lnTo>
                    <a:pt x="93922" y="16829"/>
                  </a:lnTo>
                  <a:lnTo>
                    <a:pt x="21832" y="16829"/>
                  </a:lnTo>
                  <a:lnTo>
                    <a:pt x="21832" y="7629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CE8A2B9-B4E8-4F10-F3B0-9785E2FA4596}"/>
                </a:ext>
              </a:extLst>
            </p:cNvPr>
            <p:cNvSpPr/>
            <p:nvPr/>
          </p:nvSpPr>
          <p:spPr>
            <a:xfrm>
              <a:off x="11736869" y="7733888"/>
              <a:ext cx="122575" cy="93921"/>
            </a:xfrm>
            <a:custGeom>
              <a:avLst/>
              <a:gdLst>
                <a:gd name="connsiteX0" fmla="*/ 0 w 122575"/>
                <a:gd name="connsiteY0" fmla="*/ 93921 h 93921"/>
                <a:gd name="connsiteX1" fmla="*/ 0 w 122575"/>
                <a:gd name="connsiteY1" fmla="*/ 0 h 93921"/>
                <a:gd name="connsiteX2" fmla="*/ 17625 w 122575"/>
                <a:gd name="connsiteY2" fmla="*/ 0 h 93921"/>
                <a:gd name="connsiteX3" fmla="*/ 61857 w 122575"/>
                <a:gd name="connsiteY3" fmla="*/ 56739 h 93921"/>
                <a:gd name="connsiteX4" fmla="*/ 105065 w 122575"/>
                <a:gd name="connsiteY4" fmla="*/ 0 h 93921"/>
                <a:gd name="connsiteX5" fmla="*/ 122576 w 122575"/>
                <a:gd name="connsiteY5" fmla="*/ 0 h 93921"/>
                <a:gd name="connsiteX6" fmla="*/ 122576 w 122575"/>
                <a:gd name="connsiteY6" fmla="*/ 93921 h 93921"/>
                <a:gd name="connsiteX7" fmla="*/ 102336 w 122575"/>
                <a:gd name="connsiteY7" fmla="*/ 93921 h 93921"/>
                <a:gd name="connsiteX8" fmla="*/ 102336 w 122575"/>
                <a:gd name="connsiteY8" fmla="*/ 35931 h 93921"/>
                <a:gd name="connsiteX9" fmla="*/ 102564 w 122575"/>
                <a:gd name="connsiteY9" fmla="*/ 31610 h 93921"/>
                <a:gd name="connsiteX10" fmla="*/ 103132 w 122575"/>
                <a:gd name="connsiteY10" fmla="*/ 25811 h 93921"/>
                <a:gd name="connsiteX11" fmla="*/ 100062 w 122575"/>
                <a:gd name="connsiteY11" fmla="*/ 31838 h 93921"/>
                <a:gd name="connsiteX12" fmla="*/ 97674 w 122575"/>
                <a:gd name="connsiteY12" fmla="*/ 35704 h 93921"/>
                <a:gd name="connsiteX13" fmla="*/ 62425 w 122575"/>
                <a:gd name="connsiteY13" fmla="*/ 82551 h 93921"/>
                <a:gd name="connsiteX14" fmla="*/ 58104 w 122575"/>
                <a:gd name="connsiteY14" fmla="*/ 82551 h 93921"/>
                <a:gd name="connsiteX15" fmla="*/ 22741 w 122575"/>
                <a:gd name="connsiteY15" fmla="*/ 35476 h 93921"/>
                <a:gd name="connsiteX16" fmla="*/ 19444 w 122575"/>
                <a:gd name="connsiteY16" fmla="*/ 30473 h 93921"/>
                <a:gd name="connsiteX17" fmla="*/ 17170 w 122575"/>
                <a:gd name="connsiteY17" fmla="*/ 25925 h 93921"/>
                <a:gd name="connsiteX18" fmla="*/ 17625 w 122575"/>
                <a:gd name="connsiteY18" fmla="*/ 31269 h 93921"/>
                <a:gd name="connsiteX19" fmla="*/ 17738 w 122575"/>
                <a:gd name="connsiteY19" fmla="*/ 35931 h 93921"/>
                <a:gd name="connsiteX20" fmla="*/ 17738 w 122575"/>
                <a:gd name="connsiteY20" fmla="*/ 93921 h 93921"/>
                <a:gd name="connsiteX21" fmla="*/ 114 w 122575"/>
                <a:gd name="connsiteY21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2575" h="93921">
                  <a:moveTo>
                    <a:pt x="0" y="93921"/>
                  </a:moveTo>
                  <a:lnTo>
                    <a:pt x="0" y="0"/>
                  </a:lnTo>
                  <a:lnTo>
                    <a:pt x="17625" y="0"/>
                  </a:lnTo>
                  <a:lnTo>
                    <a:pt x="61857" y="56739"/>
                  </a:lnTo>
                  <a:lnTo>
                    <a:pt x="105065" y="0"/>
                  </a:lnTo>
                  <a:lnTo>
                    <a:pt x="122576" y="0"/>
                  </a:lnTo>
                  <a:lnTo>
                    <a:pt x="122576" y="93921"/>
                  </a:lnTo>
                  <a:lnTo>
                    <a:pt x="102336" y="93921"/>
                  </a:lnTo>
                  <a:lnTo>
                    <a:pt x="102336" y="35931"/>
                  </a:lnTo>
                  <a:cubicBezTo>
                    <a:pt x="102336" y="34794"/>
                    <a:pt x="102336" y="33430"/>
                    <a:pt x="102564" y="31610"/>
                  </a:cubicBezTo>
                  <a:cubicBezTo>
                    <a:pt x="102791" y="29791"/>
                    <a:pt x="102905" y="27972"/>
                    <a:pt x="103132" y="25811"/>
                  </a:cubicBezTo>
                  <a:cubicBezTo>
                    <a:pt x="101995" y="28199"/>
                    <a:pt x="100858" y="30246"/>
                    <a:pt x="100062" y="31838"/>
                  </a:cubicBezTo>
                  <a:cubicBezTo>
                    <a:pt x="99266" y="33430"/>
                    <a:pt x="98356" y="34680"/>
                    <a:pt x="97674" y="35704"/>
                  </a:cubicBezTo>
                  <a:lnTo>
                    <a:pt x="62425" y="82551"/>
                  </a:lnTo>
                  <a:lnTo>
                    <a:pt x="58104" y="82551"/>
                  </a:lnTo>
                  <a:lnTo>
                    <a:pt x="22741" y="35476"/>
                  </a:lnTo>
                  <a:cubicBezTo>
                    <a:pt x="21491" y="33657"/>
                    <a:pt x="20354" y="32065"/>
                    <a:pt x="19444" y="30473"/>
                  </a:cubicBezTo>
                  <a:cubicBezTo>
                    <a:pt x="18534" y="28881"/>
                    <a:pt x="17738" y="27403"/>
                    <a:pt x="17170" y="25925"/>
                  </a:cubicBezTo>
                  <a:cubicBezTo>
                    <a:pt x="17397" y="27858"/>
                    <a:pt x="17511" y="29677"/>
                    <a:pt x="17625" y="31269"/>
                  </a:cubicBezTo>
                  <a:cubicBezTo>
                    <a:pt x="17738" y="32861"/>
                    <a:pt x="17738" y="34453"/>
                    <a:pt x="17738" y="35931"/>
                  </a:cubicBezTo>
                  <a:lnTo>
                    <a:pt x="17738" y="93921"/>
                  </a:lnTo>
                  <a:lnTo>
                    <a:pt x="114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ACCF43F-709F-9303-E115-9C30AA7CD5AB}"/>
                </a:ext>
              </a:extLst>
            </p:cNvPr>
            <p:cNvSpPr/>
            <p:nvPr/>
          </p:nvSpPr>
          <p:spPr>
            <a:xfrm>
              <a:off x="11905496" y="7733888"/>
              <a:ext cx="101540" cy="93921"/>
            </a:xfrm>
            <a:custGeom>
              <a:avLst/>
              <a:gdLst>
                <a:gd name="connsiteX0" fmla="*/ 0 w 101540"/>
                <a:gd name="connsiteY0" fmla="*/ 93921 h 93921"/>
                <a:gd name="connsiteX1" fmla="*/ 0 w 101540"/>
                <a:gd name="connsiteY1" fmla="*/ 0 h 93921"/>
                <a:gd name="connsiteX2" fmla="*/ 80277 w 101540"/>
                <a:gd name="connsiteY2" fmla="*/ 0 h 93921"/>
                <a:gd name="connsiteX3" fmla="*/ 96537 w 101540"/>
                <a:gd name="connsiteY3" fmla="*/ 4321 h 93921"/>
                <a:gd name="connsiteX4" fmla="*/ 101540 w 101540"/>
                <a:gd name="connsiteY4" fmla="*/ 18193 h 93921"/>
                <a:gd name="connsiteX5" fmla="*/ 101540 w 101540"/>
                <a:gd name="connsiteY5" fmla="*/ 39115 h 93921"/>
                <a:gd name="connsiteX6" fmla="*/ 96537 w 101540"/>
                <a:gd name="connsiteY6" fmla="*/ 52873 h 93921"/>
                <a:gd name="connsiteX7" fmla="*/ 80277 w 101540"/>
                <a:gd name="connsiteY7" fmla="*/ 57194 h 93921"/>
                <a:gd name="connsiteX8" fmla="*/ 21491 w 101540"/>
                <a:gd name="connsiteY8" fmla="*/ 57194 h 93921"/>
                <a:gd name="connsiteX9" fmla="*/ 21491 w 101540"/>
                <a:gd name="connsiteY9" fmla="*/ 93808 h 93921"/>
                <a:gd name="connsiteX10" fmla="*/ 0 w 101540"/>
                <a:gd name="connsiteY10" fmla="*/ 93808 h 93921"/>
                <a:gd name="connsiteX11" fmla="*/ 70612 w 101540"/>
                <a:gd name="connsiteY11" fmla="*/ 16260 h 93921"/>
                <a:gd name="connsiteX12" fmla="*/ 21491 w 101540"/>
                <a:gd name="connsiteY12" fmla="*/ 16260 h 93921"/>
                <a:gd name="connsiteX13" fmla="*/ 21491 w 101540"/>
                <a:gd name="connsiteY13" fmla="*/ 41162 h 93921"/>
                <a:gd name="connsiteX14" fmla="*/ 70612 w 101540"/>
                <a:gd name="connsiteY14" fmla="*/ 41162 h 93921"/>
                <a:gd name="connsiteX15" fmla="*/ 78344 w 101540"/>
                <a:gd name="connsiteY15" fmla="*/ 39570 h 93921"/>
                <a:gd name="connsiteX16" fmla="*/ 80391 w 101540"/>
                <a:gd name="connsiteY16" fmla="*/ 33771 h 93921"/>
                <a:gd name="connsiteX17" fmla="*/ 80391 w 101540"/>
                <a:gd name="connsiteY17" fmla="*/ 23765 h 93921"/>
                <a:gd name="connsiteX18" fmla="*/ 78344 w 101540"/>
                <a:gd name="connsiteY18" fmla="*/ 18079 h 93921"/>
                <a:gd name="connsiteX19" fmla="*/ 70612 w 101540"/>
                <a:gd name="connsiteY19" fmla="*/ 16487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540" h="93921">
                  <a:moveTo>
                    <a:pt x="0" y="93921"/>
                  </a:moveTo>
                  <a:lnTo>
                    <a:pt x="0" y="0"/>
                  </a:lnTo>
                  <a:lnTo>
                    <a:pt x="80277" y="0"/>
                  </a:lnTo>
                  <a:cubicBezTo>
                    <a:pt x="87782" y="0"/>
                    <a:pt x="93126" y="1478"/>
                    <a:pt x="96537" y="4321"/>
                  </a:cubicBezTo>
                  <a:cubicBezTo>
                    <a:pt x="99948" y="7163"/>
                    <a:pt x="101540" y="11825"/>
                    <a:pt x="101540" y="18193"/>
                  </a:cubicBezTo>
                  <a:lnTo>
                    <a:pt x="101540" y="39115"/>
                  </a:lnTo>
                  <a:cubicBezTo>
                    <a:pt x="101540" y="45483"/>
                    <a:pt x="99835" y="50031"/>
                    <a:pt x="96537" y="52873"/>
                  </a:cubicBezTo>
                  <a:cubicBezTo>
                    <a:pt x="93240" y="55716"/>
                    <a:pt x="87782" y="57194"/>
                    <a:pt x="80277" y="57194"/>
                  </a:cubicBezTo>
                  <a:lnTo>
                    <a:pt x="21491" y="57194"/>
                  </a:lnTo>
                  <a:lnTo>
                    <a:pt x="21491" y="93808"/>
                  </a:lnTo>
                  <a:lnTo>
                    <a:pt x="0" y="93808"/>
                  </a:lnTo>
                  <a:close/>
                  <a:moveTo>
                    <a:pt x="70612" y="16260"/>
                  </a:moveTo>
                  <a:lnTo>
                    <a:pt x="21491" y="16260"/>
                  </a:lnTo>
                  <a:lnTo>
                    <a:pt x="21491" y="41162"/>
                  </a:lnTo>
                  <a:lnTo>
                    <a:pt x="70612" y="41162"/>
                  </a:lnTo>
                  <a:cubicBezTo>
                    <a:pt x="74364" y="41162"/>
                    <a:pt x="76980" y="40593"/>
                    <a:pt x="78344" y="39570"/>
                  </a:cubicBezTo>
                  <a:cubicBezTo>
                    <a:pt x="79708" y="38546"/>
                    <a:pt x="80391" y="36500"/>
                    <a:pt x="80391" y="33771"/>
                  </a:cubicBezTo>
                  <a:lnTo>
                    <a:pt x="80391" y="23765"/>
                  </a:lnTo>
                  <a:cubicBezTo>
                    <a:pt x="80391" y="21036"/>
                    <a:pt x="79708" y="19103"/>
                    <a:pt x="78344" y="18079"/>
                  </a:cubicBezTo>
                  <a:cubicBezTo>
                    <a:pt x="76980" y="17056"/>
                    <a:pt x="74364" y="16487"/>
                    <a:pt x="70612" y="1648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2DA827-DA32-AE1A-DAC9-A9AEE65F34A8}"/>
                </a:ext>
              </a:extLst>
            </p:cNvPr>
            <p:cNvSpPr/>
            <p:nvPr/>
          </p:nvSpPr>
          <p:spPr>
            <a:xfrm>
              <a:off x="12040580" y="7733888"/>
              <a:ext cx="111432" cy="93921"/>
            </a:xfrm>
            <a:custGeom>
              <a:avLst/>
              <a:gdLst>
                <a:gd name="connsiteX0" fmla="*/ 114 w 111432"/>
                <a:gd name="connsiteY0" fmla="*/ 93921 h 93921"/>
                <a:gd name="connsiteX1" fmla="*/ 114 w 111432"/>
                <a:gd name="connsiteY1" fmla="*/ 0 h 93921"/>
                <a:gd name="connsiteX2" fmla="*/ 80391 w 111432"/>
                <a:gd name="connsiteY2" fmla="*/ 0 h 93921"/>
                <a:gd name="connsiteX3" fmla="*/ 96651 w 111432"/>
                <a:gd name="connsiteY3" fmla="*/ 4321 h 93921"/>
                <a:gd name="connsiteX4" fmla="*/ 101654 w 111432"/>
                <a:gd name="connsiteY4" fmla="*/ 18193 h 93921"/>
                <a:gd name="connsiteX5" fmla="*/ 101654 w 111432"/>
                <a:gd name="connsiteY5" fmla="*/ 40252 h 93921"/>
                <a:gd name="connsiteX6" fmla="*/ 96651 w 111432"/>
                <a:gd name="connsiteY6" fmla="*/ 54124 h 93921"/>
                <a:gd name="connsiteX7" fmla="*/ 80391 w 111432"/>
                <a:gd name="connsiteY7" fmla="*/ 58445 h 93921"/>
                <a:gd name="connsiteX8" fmla="*/ 68110 w 111432"/>
                <a:gd name="connsiteY8" fmla="*/ 58445 h 93921"/>
                <a:gd name="connsiteX9" fmla="*/ 111433 w 111432"/>
                <a:gd name="connsiteY9" fmla="*/ 93921 h 93921"/>
                <a:gd name="connsiteX10" fmla="*/ 80049 w 111432"/>
                <a:gd name="connsiteY10" fmla="*/ 93921 h 93921"/>
                <a:gd name="connsiteX11" fmla="*/ 42185 w 111432"/>
                <a:gd name="connsiteY11" fmla="*/ 58445 h 93921"/>
                <a:gd name="connsiteX12" fmla="*/ 21491 w 111432"/>
                <a:gd name="connsiteY12" fmla="*/ 58445 h 93921"/>
                <a:gd name="connsiteX13" fmla="*/ 21491 w 111432"/>
                <a:gd name="connsiteY13" fmla="*/ 93921 h 93921"/>
                <a:gd name="connsiteX14" fmla="*/ 0 w 111432"/>
                <a:gd name="connsiteY14" fmla="*/ 93921 h 93921"/>
                <a:gd name="connsiteX15" fmla="*/ 70726 w 111432"/>
                <a:gd name="connsiteY15" fmla="*/ 16260 h 93921"/>
                <a:gd name="connsiteX16" fmla="*/ 21604 w 111432"/>
                <a:gd name="connsiteY16" fmla="*/ 16260 h 93921"/>
                <a:gd name="connsiteX17" fmla="*/ 21604 w 111432"/>
                <a:gd name="connsiteY17" fmla="*/ 42412 h 93921"/>
                <a:gd name="connsiteX18" fmla="*/ 70726 w 111432"/>
                <a:gd name="connsiteY18" fmla="*/ 42412 h 93921"/>
                <a:gd name="connsiteX19" fmla="*/ 78458 w 111432"/>
                <a:gd name="connsiteY19" fmla="*/ 40821 h 93921"/>
                <a:gd name="connsiteX20" fmla="*/ 80504 w 111432"/>
                <a:gd name="connsiteY20" fmla="*/ 35022 h 93921"/>
                <a:gd name="connsiteX21" fmla="*/ 80504 w 111432"/>
                <a:gd name="connsiteY21" fmla="*/ 23765 h 93921"/>
                <a:gd name="connsiteX22" fmla="*/ 78458 w 111432"/>
                <a:gd name="connsiteY22" fmla="*/ 18079 h 93921"/>
                <a:gd name="connsiteX23" fmla="*/ 70726 w 111432"/>
                <a:gd name="connsiteY23" fmla="*/ 16487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1432" h="93921">
                  <a:moveTo>
                    <a:pt x="114" y="93921"/>
                  </a:moveTo>
                  <a:lnTo>
                    <a:pt x="114" y="0"/>
                  </a:lnTo>
                  <a:lnTo>
                    <a:pt x="80391" y="0"/>
                  </a:lnTo>
                  <a:cubicBezTo>
                    <a:pt x="87895" y="0"/>
                    <a:pt x="93240" y="1478"/>
                    <a:pt x="96651" y="4321"/>
                  </a:cubicBezTo>
                  <a:cubicBezTo>
                    <a:pt x="100062" y="7163"/>
                    <a:pt x="101654" y="11825"/>
                    <a:pt x="101654" y="18193"/>
                  </a:cubicBezTo>
                  <a:lnTo>
                    <a:pt x="101654" y="40252"/>
                  </a:lnTo>
                  <a:cubicBezTo>
                    <a:pt x="101654" y="46620"/>
                    <a:pt x="99948" y="51168"/>
                    <a:pt x="96651" y="54124"/>
                  </a:cubicBezTo>
                  <a:cubicBezTo>
                    <a:pt x="93353" y="57081"/>
                    <a:pt x="87895" y="58445"/>
                    <a:pt x="80391" y="58445"/>
                  </a:cubicBezTo>
                  <a:lnTo>
                    <a:pt x="68110" y="58445"/>
                  </a:lnTo>
                  <a:lnTo>
                    <a:pt x="111433" y="93921"/>
                  </a:lnTo>
                  <a:lnTo>
                    <a:pt x="80049" y="93921"/>
                  </a:lnTo>
                  <a:lnTo>
                    <a:pt x="42185" y="58445"/>
                  </a:lnTo>
                  <a:lnTo>
                    <a:pt x="21491" y="58445"/>
                  </a:lnTo>
                  <a:lnTo>
                    <a:pt x="21491" y="93921"/>
                  </a:lnTo>
                  <a:lnTo>
                    <a:pt x="0" y="93921"/>
                  </a:lnTo>
                  <a:close/>
                  <a:moveTo>
                    <a:pt x="70726" y="16260"/>
                  </a:moveTo>
                  <a:lnTo>
                    <a:pt x="21604" y="16260"/>
                  </a:lnTo>
                  <a:lnTo>
                    <a:pt x="21604" y="42412"/>
                  </a:lnTo>
                  <a:lnTo>
                    <a:pt x="70726" y="42412"/>
                  </a:lnTo>
                  <a:cubicBezTo>
                    <a:pt x="74478" y="42412"/>
                    <a:pt x="77093" y="41844"/>
                    <a:pt x="78458" y="40821"/>
                  </a:cubicBezTo>
                  <a:cubicBezTo>
                    <a:pt x="79822" y="39797"/>
                    <a:pt x="80504" y="37750"/>
                    <a:pt x="80504" y="35022"/>
                  </a:cubicBezTo>
                  <a:lnTo>
                    <a:pt x="80504" y="23765"/>
                  </a:lnTo>
                  <a:cubicBezTo>
                    <a:pt x="80504" y="21036"/>
                    <a:pt x="79822" y="19103"/>
                    <a:pt x="78458" y="18079"/>
                  </a:cubicBezTo>
                  <a:cubicBezTo>
                    <a:pt x="77093" y="17056"/>
                    <a:pt x="74478" y="16487"/>
                    <a:pt x="70726" y="1648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8F3DEDD-AFDB-EE62-DFB8-E1A037A23AB3}"/>
                </a:ext>
              </a:extLst>
            </p:cNvPr>
            <p:cNvSpPr/>
            <p:nvPr/>
          </p:nvSpPr>
          <p:spPr>
            <a:xfrm>
              <a:off x="12184646" y="7733888"/>
              <a:ext cx="115526" cy="93807"/>
            </a:xfrm>
            <a:custGeom>
              <a:avLst/>
              <a:gdLst>
                <a:gd name="connsiteX0" fmla="*/ 0 w 115526"/>
                <a:gd name="connsiteY0" fmla="*/ 22173 h 93807"/>
                <a:gd name="connsiteX1" fmla="*/ 4776 w 115526"/>
                <a:gd name="connsiteY1" fmla="*/ 4662 h 93807"/>
                <a:gd name="connsiteX2" fmla="*/ 23196 w 115526"/>
                <a:gd name="connsiteY2" fmla="*/ 0 h 93807"/>
                <a:gd name="connsiteX3" fmla="*/ 92330 w 115526"/>
                <a:gd name="connsiteY3" fmla="*/ 0 h 93807"/>
                <a:gd name="connsiteX4" fmla="*/ 110750 w 115526"/>
                <a:gd name="connsiteY4" fmla="*/ 4662 h 93807"/>
                <a:gd name="connsiteX5" fmla="*/ 115526 w 115526"/>
                <a:gd name="connsiteY5" fmla="*/ 22173 h 93807"/>
                <a:gd name="connsiteX6" fmla="*/ 115526 w 115526"/>
                <a:gd name="connsiteY6" fmla="*/ 71635 h 93807"/>
                <a:gd name="connsiteX7" fmla="*/ 110750 w 115526"/>
                <a:gd name="connsiteY7" fmla="*/ 89146 h 93807"/>
                <a:gd name="connsiteX8" fmla="*/ 92330 w 115526"/>
                <a:gd name="connsiteY8" fmla="*/ 93808 h 93807"/>
                <a:gd name="connsiteX9" fmla="*/ 23196 w 115526"/>
                <a:gd name="connsiteY9" fmla="*/ 93808 h 93807"/>
                <a:gd name="connsiteX10" fmla="*/ 4776 w 115526"/>
                <a:gd name="connsiteY10" fmla="*/ 89146 h 93807"/>
                <a:gd name="connsiteX11" fmla="*/ 0 w 115526"/>
                <a:gd name="connsiteY11" fmla="*/ 71635 h 93807"/>
                <a:gd name="connsiteX12" fmla="*/ 0 w 115526"/>
                <a:gd name="connsiteY12" fmla="*/ 22173 h 93807"/>
                <a:gd name="connsiteX13" fmla="*/ 21832 w 115526"/>
                <a:gd name="connsiteY13" fmla="*/ 76183 h 93807"/>
                <a:gd name="connsiteX14" fmla="*/ 93922 w 115526"/>
                <a:gd name="connsiteY14" fmla="*/ 76183 h 93807"/>
                <a:gd name="connsiteX15" fmla="*/ 93922 w 115526"/>
                <a:gd name="connsiteY15" fmla="*/ 16829 h 93807"/>
                <a:gd name="connsiteX16" fmla="*/ 21832 w 115526"/>
                <a:gd name="connsiteY16" fmla="*/ 16829 h 93807"/>
                <a:gd name="connsiteX17" fmla="*/ 21832 w 115526"/>
                <a:gd name="connsiteY17" fmla="*/ 76297 h 9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5526" h="93807">
                  <a:moveTo>
                    <a:pt x="0" y="22173"/>
                  </a:moveTo>
                  <a:cubicBezTo>
                    <a:pt x="0" y="13645"/>
                    <a:pt x="1592" y="7846"/>
                    <a:pt x="4776" y="4662"/>
                  </a:cubicBezTo>
                  <a:cubicBezTo>
                    <a:pt x="7959" y="1478"/>
                    <a:pt x="14100" y="0"/>
                    <a:pt x="23196" y="0"/>
                  </a:cubicBezTo>
                  <a:lnTo>
                    <a:pt x="92330" y="0"/>
                  </a:lnTo>
                  <a:cubicBezTo>
                    <a:pt x="101426" y="0"/>
                    <a:pt x="107566" y="1592"/>
                    <a:pt x="110750" y="4662"/>
                  </a:cubicBezTo>
                  <a:cubicBezTo>
                    <a:pt x="113934" y="7732"/>
                    <a:pt x="115526" y="13645"/>
                    <a:pt x="115526" y="22173"/>
                  </a:cubicBezTo>
                  <a:lnTo>
                    <a:pt x="115526" y="71635"/>
                  </a:lnTo>
                  <a:cubicBezTo>
                    <a:pt x="115526" y="80163"/>
                    <a:pt x="113934" y="86076"/>
                    <a:pt x="110750" y="89146"/>
                  </a:cubicBezTo>
                  <a:cubicBezTo>
                    <a:pt x="107566" y="92216"/>
                    <a:pt x="101426" y="93808"/>
                    <a:pt x="92330" y="93808"/>
                  </a:cubicBezTo>
                  <a:lnTo>
                    <a:pt x="23196" y="93808"/>
                  </a:lnTo>
                  <a:cubicBezTo>
                    <a:pt x="14100" y="93808"/>
                    <a:pt x="7959" y="92216"/>
                    <a:pt x="4776" y="89146"/>
                  </a:cubicBezTo>
                  <a:cubicBezTo>
                    <a:pt x="1592" y="86076"/>
                    <a:pt x="0" y="80163"/>
                    <a:pt x="0" y="71635"/>
                  </a:cubicBezTo>
                  <a:lnTo>
                    <a:pt x="0" y="22173"/>
                  </a:lnTo>
                  <a:close/>
                  <a:moveTo>
                    <a:pt x="21832" y="76183"/>
                  </a:moveTo>
                  <a:lnTo>
                    <a:pt x="93922" y="76183"/>
                  </a:lnTo>
                  <a:lnTo>
                    <a:pt x="93922" y="16829"/>
                  </a:lnTo>
                  <a:lnTo>
                    <a:pt x="21832" y="16829"/>
                  </a:lnTo>
                  <a:lnTo>
                    <a:pt x="21832" y="7629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E61FEAE-FD71-04CF-963E-980F205944CC}"/>
                </a:ext>
              </a:extLst>
            </p:cNvPr>
            <p:cNvSpPr/>
            <p:nvPr/>
          </p:nvSpPr>
          <p:spPr>
            <a:xfrm>
              <a:off x="12346110" y="7733888"/>
              <a:ext cx="122575" cy="93921"/>
            </a:xfrm>
            <a:custGeom>
              <a:avLst/>
              <a:gdLst>
                <a:gd name="connsiteX0" fmla="*/ 0 w 122575"/>
                <a:gd name="connsiteY0" fmla="*/ 93921 h 93921"/>
                <a:gd name="connsiteX1" fmla="*/ 0 w 122575"/>
                <a:gd name="connsiteY1" fmla="*/ 0 h 93921"/>
                <a:gd name="connsiteX2" fmla="*/ 17625 w 122575"/>
                <a:gd name="connsiteY2" fmla="*/ 0 h 93921"/>
                <a:gd name="connsiteX3" fmla="*/ 61857 w 122575"/>
                <a:gd name="connsiteY3" fmla="*/ 56739 h 93921"/>
                <a:gd name="connsiteX4" fmla="*/ 105065 w 122575"/>
                <a:gd name="connsiteY4" fmla="*/ 0 h 93921"/>
                <a:gd name="connsiteX5" fmla="*/ 122576 w 122575"/>
                <a:gd name="connsiteY5" fmla="*/ 0 h 93921"/>
                <a:gd name="connsiteX6" fmla="*/ 122576 w 122575"/>
                <a:gd name="connsiteY6" fmla="*/ 93921 h 93921"/>
                <a:gd name="connsiteX7" fmla="*/ 102336 w 122575"/>
                <a:gd name="connsiteY7" fmla="*/ 93921 h 93921"/>
                <a:gd name="connsiteX8" fmla="*/ 102336 w 122575"/>
                <a:gd name="connsiteY8" fmla="*/ 35931 h 93921"/>
                <a:gd name="connsiteX9" fmla="*/ 102564 w 122575"/>
                <a:gd name="connsiteY9" fmla="*/ 31610 h 93921"/>
                <a:gd name="connsiteX10" fmla="*/ 103132 w 122575"/>
                <a:gd name="connsiteY10" fmla="*/ 25811 h 93921"/>
                <a:gd name="connsiteX11" fmla="*/ 100062 w 122575"/>
                <a:gd name="connsiteY11" fmla="*/ 31838 h 93921"/>
                <a:gd name="connsiteX12" fmla="*/ 97674 w 122575"/>
                <a:gd name="connsiteY12" fmla="*/ 35704 h 93921"/>
                <a:gd name="connsiteX13" fmla="*/ 62425 w 122575"/>
                <a:gd name="connsiteY13" fmla="*/ 82551 h 93921"/>
                <a:gd name="connsiteX14" fmla="*/ 58104 w 122575"/>
                <a:gd name="connsiteY14" fmla="*/ 82551 h 93921"/>
                <a:gd name="connsiteX15" fmla="*/ 22741 w 122575"/>
                <a:gd name="connsiteY15" fmla="*/ 35476 h 93921"/>
                <a:gd name="connsiteX16" fmla="*/ 19444 w 122575"/>
                <a:gd name="connsiteY16" fmla="*/ 30473 h 93921"/>
                <a:gd name="connsiteX17" fmla="*/ 17170 w 122575"/>
                <a:gd name="connsiteY17" fmla="*/ 25925 h 93921"/>
                <a:gd name="connsiteX18" fmla="*/ 17625 w 122575"/>
                <a:gd name="connsiteY18" fmla="*/ 31269 h 93921"/>
                <a:gd name="connsiteX19" fmla="*/ 17738 w 122575"/>
                <a:gd name="connsiteY19" fmla="*/ 35931 h 93921"/>
                <a:gd name="connsiteX20" fmla="*/ 17738 w 122575"/>
                <a:gd name="connsiteY20" fmla="*/ 93921 h 93921"/>
                <a:gd name="connsiteX21" fmla="*/ 114 w 122575"/>
                <a:gd name="connsiteY21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2575" h="93921">
                  <a:moveTo>
                    <a:pt x="0" y="93921"/>
                  </a:moveTo>
                  <a:lnTo>
                    <a:pt x="0" y="0"/>
                  </a:lnTo>
                  <a:lnTo>
                    <a:pt x="17625" y="0"/>
                  </a:lnTo>
                  <a:lnTo>
                    <a:pt x="61857" y="56739"/>
                  </a:lnTo>
                  <a:lnTo>
                    <a:pt x="105065" y="0"/>
                  </a:lnTo>
                  <a:lnTo>
                    <a:pt x="122576" y="0"/>
                  </a:lnTo>
                  <a:lnTo>
                    <a:pt x="122576" y="93921"/>
                  </a:lnTo>
                  <a:lnTo>
                    <a:pt x="102336" y="93921"/>
                  </a:lnTo>
                  <a:lnTo>
                    <a:pt x="102336" y="35931"/>
                  </a:lnTo>
                  <a:cubicBezTo>
                    <a:pt x="102336" y="34794"/>
                    <a:pt x="102336" y="33430"/>
                    <a:pt x="102564" y="31610"/>
                  </a:cubicBezTo>
                  <a:cubicBezTo>
                    <a:pt x="102791" y="29791"/>
                    <a:pt x="102905" y="27972"/>
                    <a:pt x="103132" y="25811"/>
                  </a:cubicBezTo>
                  <a:cubicBezTo>
                    <a:pt x="101995" y="28199"/>
                    <a:pt x="100858" y="30246"/>
                    <a:pt x="100062" y="31838"/>
                  </a:cubicBezTo>
                  <a:cubicBezTo>
                    <a:pt x="99266" y="33430"/>
                    <a:pt x="98356" y="34680"/>
                    <a:pt x="97674" y="35704"/>
                  </a:cubicBezTo>
                  <a:lnTo>
                    <a:pt x="62425" y="82551"/>
                  </a:lnTo>
                  <a:lnTo>
                    <a:pt x="58104" y="82551"/>
                  </a:lnTo>
                  <a:lnTo>
                    <a:pt x="22741" y="35476"/>
                  </a:lnTo>
                  <a:cubicBezTo>
                    <a:pt x="21491" y="33657"/>
                    <a:pt x="20354" y="32065"/>
                    <a:pt x="19444" y="30473"/>
                  </a:cubicBezTo>
                  <a:cubicBezTo>
                    <a:pt x="18534" y="28881"/>
                    <a:pt x="17738" y="27403"/>
                    <a:pt x="17170" y="25925"/>
                  </a:cubicBezTo>
                  <a:cubicBezTo>
                    <a:pt x="17397" y="27858"/>
                    <a:pt x="17511" y="29677"/>
                    <a:pt x="17625" y="31269"/>
                  </a:cubicBezTo>
                  <a:cubicBezTo>
                    <a:pt x="17738" y="32861"/>
                    <a:pt x="17738" y="34453"/>
                    <a:pt x="17738" y="35931"/>
                  </a:cubicBezTo>
                  <a:lnTo>
                    <a:pt x="17738" y="93921"/>
                  </a:lnTo>
                  <a:lnTo>
                    <a:pt x="114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0E5B98B-B367-2A8D-5586-B648929B709D}"/>
                </a:ext>
              </a:extLst>
            </p:cNvPr>
            <p:cNvSpPr/>
            <p:nvPr/>
          </p:nvSpPr>
          <p:spPr>
            <a:xfrm>
              <a:off x="12514737" y="7733888"/>
              <a:ext cx="21831" cy="93921"/>
            </a:xfrm>
            <a:custGeom>
              <a:avLst/>
              <a:gdLst>
                <a:gd name="connsiteX0" fmla="*/ 0 w 21831"/>
                <a:gd name="connsiteY0" fmla="*/ 93921 h 93921"/>
                <a:gd name="connsiteX1" fmla="*/ 0 w 21831"/>
                <a:gd name="connsiteY1" fmla="*/ 0 h 93921"/>
                <a:gd name="connsiteX2" fmla="*/ 21832 w 21831"/>
                <a:gd name="connsiteY2" fmla="*/ 0 h 93921"/>
                <a:gd name="connsiteX3" fmla="*/ 21832 w 21831"/>
                <a:gd name="connsiteY3" fmla="*/ 93921 h 93921"/>
                <a:gd name="connsiteX4" fmla="*/ 0 w 21831"/>
                <a:gd name="connsiteY4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1" h="93921">
                  <a:moveTo>
                    <a:pt x="0" y="93921"/>
                  </a:moveTo>
                  <a:lnTo>
                    <a:pt x="0" y="0"/>
                  </a:lnTo>
                  <a:lnTo>
                    <a:pt x="21832" y="0"/>
                  </a:lnTo>
                  <a:lnTo>
                    <a:pt x="21832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34C5180-2B51-3208-BDDC-09991815EA58}"/>
                </a:ext>
              </a:extLst>
            </p:cNvPr>
            <p:cNvSpPr/>
            <p:nvPr/>
          </p:nvSpPr>
          <p:spPr>
            <a:xfrm>
              <a:off x="12581483" y="7734001"/>
              <a:ext cx="105065" cy="93693"/>
            </a:xfrm>
            <a:custGeom>
              <a:avLst/>
              <a:gdLst>
                <a:gd name="connsiteX0" fmla="*/ 84484 w 105065"/>
                <a:gd name="connsiteY0" fmla="*/ 16374 h 93693"/>
                <a:gd name="connsiteX1" fmla="*/ 22969 w 105065"/>
                <a:gd name="connsiteY1" fmla="*/ 16374 h 93693"/>
                <a:gd name="connsiteX2" fmla="*/ 22969 w 105065"/>
                <a:gd name="connsiteY2" fmla="*/ 36500 h 93693"/>
                <a:gd name="connsiteX3" fmla="*/ 81528 w 105065"/>
                <a:gd name="connsiteY3" fmla="*/ 36500 h 93693"/>
                <a:gd name="connsiteX4" fmla="*/ 100176 w 105065"/>
                <a:gd name="connsiteY4" fmla="*/ 41162 h 93693"/>
                <a:gd name="connsiteX5" fmla="*/ 105065 w 105065"/>
                <a:gd name="connsiteY5" fmla="*/ 58672 h 93693"/>
                <a:gd name="connsiteX6" fmla="*/ 105065 w 105065"/>
                <a:gd name="connsiteY6" fmla="*/ 71521 h 93693"/>
                <a:gd name="connsiteX7" fmla="*/ 100176 w 105065"/>
                <a:gd name="connsiteY7" fmla="*/ 89032 h 93693"/>
                <a:gd name="connsiteX8" fmla="*/ 81528 w 105065"/>
                <a:gd name="connsiteY8" fmla="*/ 93694 h 93693"/>
                <a:gd name="connsiteX9" fmla="*/ 23537 w 105065"/>
                <a:gd name="connsiteY9" fmla="*/ 93694 h 93693"/>
                <a:gd name="connsiteX10" fmla="*/ 4889 w 105065"/>
                <a:gd name="connsiteY10" fmla="*/ 89032 h 93693"/>
                <a:gd name="connsiteX11" fmla="*/ 0 w 105065"/>
                <a:gd name="connsiteY11" fmla="*/ 71521 h 93693"/>
                <a:gd name="connsiteX12" fmla="*/ 0 w 105065"/>
                <a:gd name="connsiteY12" fmla="*/ 68906 h 93693"/>
                <a:gd name="connsiteX13" fmla="*/ 19330 w 105065"/>
                <a:gd name="connsiteY13" fmla="*/ 64926 h 93693"/>
                <a:gd name="connsiteX14" fmla="*/ 19330 w 105065"/>
                <a:gd name="connsiteY14" fmla="*/ 76069 h 93693"/>
                <a:gd name="connsiteX15" fmla="*/ 85735 w 105065"/>
                <a:gd name="connsiteY15" fmla="*/ 76069 h 93693"/>
                <a:gd name="connsiteX16" fmla="*/ 85735 w 105065"/>
                <a:gd name="connsiteY16" fmla="*/ 54693 h 93693"/>
                <a:gd name="connsiteX17" fmla="*/ 27176 w 105065"/>
                <a:gd name="connsiteY17" fmla="*/ 54693 h 93693"/>
                <a:gd name="connsiteX18" fmla="*/ 8755 w 105065"/>
                <a:gd name="connsiteY18" fmla="*/ 50031 h 93693"/>
                <a:gd name="connsiteX19" fmla="*/ 3980 w 105065"/>
                <a:gd name="connsiteY19" fmla="*/ 32520 h 93693"/>
                <a:gd name="connsiteX20" fmla="*/ 3980 w 105065"/>
                <a:gd name="connsiteY20" fmla="*/ 22173 h 93693"/>
                <a:gd name="connsiteX21" fmla="*/ 8755 w 105065"/>
                <a:gd name="connsiteY21" fmla="*/ 4662 h 93693"/>
                <a:gd name="connsiteX22" fmla="*/ 27176 w 105065"/>
                <a:gd name="connsiteY22" fmla="*/ 0 h 93693"/>
                <a:gd name="connsiteX23" fmla="*/ 80504 w 105065"/>
                <a:gd name="connsiteY23" fmla="*/ 0 h 93693"/>
                <a:gd name="connsiteX24" fmla="*/ 98811 w 105065"/>
                <a:gd name="connsiteY24" fmla="*/ 4548 h 93693"/>
                <a:gd name="connsiteX25" fmla="*/ 103814 w 105065"/>
                <a:gd name="connsiteY25" fmla="*/ 20581 h 93693"/>
                <a:gd name="connsiteX26" fmla="*/ 103814 w 105065"/>
                <a:gd name="connsiteY26" fmla="*/ 22514 h 93693"/>
                <a:gd name="connsiteX27" fmla="*/ 84484 w 105065"/>
                <a:gd name="connsiteY27" fmla="*/ 27062 h 93693"/>
                <a:gd name="connsiteX28" fmla="*/ 84484 w 105065"/>
                <a:gd name="connsiteY28" fmla="*/ 16374 h 9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5065" h="93693">
                  <a:moveTo>
                    <a:pt x="84484" y="16374"/>
                  </a:moveTo>
                  <a:lnTo>
                    <a:pt x="22969" y="16374"/>
                  </a:lnTo>
                  <a:lnTo>
                    <a:pt x="22969" y="36500"/>
                  </a:lnTo>
                  <a:lnTo>
                    <a:pt x="81528" y="36500"/>
                  </a:lnTo>
                  <a:cubicBezTo>
                    <a:pt x="90738" y="36500"/>
                    <a:pt x="96878" y="38092"/>
                    <a:pt x="100176" y="41162"/>
                  </a:cubicBezTo>
                  <a:cubicBezTo>
                    <a:pt x="103473" y="44232"/>
                    <a:pt x="105065" y="50144"/>
                    <a:pt x="105065" y="58672"/>
                  </a:cubicBezTo>
                  <a:lnTo>
                    <a:pt x="105065" y="71521"/>
                  </a:lnTo>
                  <a:cubicBezTo>
                    <a:pt x="105065" y="80049"/>
                    <a:pt x="103473" y="85848"/>
                    <a:pt x="100176" y="89032"/>
                  </a:cubicBezTo>
                  <a:cubicBezTo>
                    <a:pt x="96878" y="92216"/>
                    <a:pt x="90738" y="93694"/>
                    <a:pt x="81528" y="93694"/>
                  </a:cubicBezTo>
                  <a:lnTo>
                    <a:pt x="23537" y="93694"/>
                  </a:lnTo>
                  <a:cubicBezTo>
                    <a:pt x="14327" y="93694"/>
                    <a:pt x="8187" y="92102"/>
                    <a:pt x="4889" y="89032"/>
                  </a:cubicBezTo>
                  <a:cubicBezTo>
                    <a:pt x="1592" y="85962"/>
                    <a:pt x="0" y="80049"/>
                    <a:pt x="0" y="71521"/>
                  </a:cubicBezTo>
                  <a:lnTo>
                    <a:pt x="0" y="68906"/>
                  </a:lnTo>
                  <a:lnTo>
                    <a:pt x="19330" y="64926"/>
                  </a:lnTo>
                  <a:lnTo>
                    <a:pt x="19330" y="76069"/>
                  </a:lnTo>
                  <a:lnTo>
                    <a:pt x="85735" y="76069"/>
                  </a:lnTo>
                  <a:lnTo>
                    <a:pt x="85735" y="54693"/>
                  </a:lnTo>
                  <a:lnTo>
                    <a:pt x="27176" y="54693"/>
                  </a:lnTo>
                  <a:cubicBezTo>
                    <a:pt x="18080" y="54693"/>
                    <a:pt x="11939" y="53101"/>
                    <a:pt x="8755" y="50031"/>
                  </a:cubicBezTo>
                  <a:cubicBezTo>
                    <a:pt x="5572" y="46961"/>
                    <a:pt x="3980" y="41048"/>
                    <a:pt x="3980" y="32520"/>
                  </a:cubicBezTo>
                  <a:lnTo>
                    <a:pt x="3980" y="22173"/>
                  </a:lnTo>
                  <a:cubicBezTo>
                    <a:pt x="3980" y="13645"/>
                    <a:pt x="5572" y="7846"/>
                    <a:pt x="8755" y="4662"/>
                  </a:cubicBezTo>
                  <a:cubicBezTo>
                    <a:pt x="11939" y="1478"/>
                    <a:pt x="18080" y="0"/>
                    <a:pt x="27176" y="0"/>
                  </a:cubicBezTo>
                  <a:lnTo>
                    <a:pt x="80504" y="0"/>
                  </a:lnTo>
                  <a:cubicBezTo>
                    <a:pt x="89374" y="0"/>
                    <a:pt x="95400" y="1478"/>
                    <a:pt x="98811" y="4548"/>
                  </a:cubicBezTo>
                  <a:cubicBezTo>
                    <a:pt x="102222" y="7618"/>
                    <a:pt x="103814" y="12963"/>
                    <a:pt x="103814" y="20581"/>
                  </a:cubicBezTo>
                  <a:lnTo>
                    <a:pt x="103814" y="22514"/>
                  </a:lnTo>
                  <a:lnTo>
                    <a:pt x="84484" y="27062"/>
                  </a:lnTo>
                  <a:lnTo>
                    <a:pt x="84484" y="1637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18CCA0-2532-E4BF-E82B-0A6960474AA9}"/>
                </a:ext>
              </a:extLst>
            </p:cNvPr>
            <p:cNvSpPr/>
            <p:nvPr/>
          </p:nvSpPr>
          <p:spPr>
            <a:xfrm>
              <a:off x="12731803" y="7733888"/>
              <a:ext cx="21831" cy="93921"/>
            </a:xfrm>
            <a:custGeom>
              <a:avLst/>
              <a:gdLst>
                <a:gd name="connsiteX0" fmla="*/ 0 w 21831"/>
                <a:gd name="connsiteY0" fmla="*/ 93921 h 93921"/>
                <a:gd name="connsiteX1" fmla="*/ 0 w 21831"/>
                <a:gd name="connsiteY1" fmla="*/ 0 h 93921"/>
                <a:gd name="connsiteX2" fmla="*/ 21832 w 21831"/>
                <a:gd name="connsiteY2" fmla="*/ 0 h 93921"/>
                <a:gd name="connsiteX3" fmla="*/ 21832 w 21831"/>
                <a:gd name="connsiteY3" fmla="*/ 93921 h 93921"/>
                <a:gd name="connsiteX4" fmla="*/ 0 w 21831"/>
                <a:gd name="connsiteY4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1" h="93921">
                  <a:moveTo>
                    <a:pt x="0" y="93921"/>
                  </a:moveTo>
                  <a:lnTo>
                    <a:pt x="0" y="0"/>
                  </a:lnTo>
                  <a:lnTo>
                    <a:pt x="21832" y="0"/>
                  </a:lnTo>
                  <a:lnTo>
                    <a:pt x="21832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C087FF0-66D0-B1D5-7AB8-DEB1173DBEE3}"/>
                </a:ext>
              </a:extLst>
            </p:cNvPr>
            <p:cNvSpPr/>
            <p:nvPr/>
          </p:nvSpPr>
          <p:spPr>
            <a:xfrm>
              <a:off x="12801392" y="7733888"/>
              <a:ext cx="110295" cy="93921"/>
            </a:xfrm>
            <a:custGeom>
              <a:avLst/>
              <a:gdLst>
                <a:gd name="connsiteX0" fmla="*/ 0 w 110295"/>
                <a:gd name="connsiteY0" fmla="*/ 93921 h 93921"/>
                <a:gd name="connsiteX1" fmla="*/ 0 w 110295"/>
                <a:gd name="connsiteY1" fmla="*/ 0 h 93921"/>
                <a:gd name="connsiteX2" fmla="*/ 14896 w 110295"/>
                <a:gd name="connsiteY2" fmla="*/ 0 h 93921"/>
                <a:gd name="connsiteX3" fmla="*/ 80959 w 110295"/>
                <a:gd name="connsiteY3" fmla="*/ 55375 h 93921"/>
                <a:gd name="connsiteX4" fmla="*/ 86872 w 110295"/>
                <a:gd name="connsiteY4" fmla="*/ 60605 h 93921"/>
                <a:gd name="connsiteX5" fmla="*/ 91534 w 110295"/>
                <a:gd name="connsiteY5" fmla="*/ 65609 h 93921"/>
                <a:gd name="connsiteX6" fmla="*/ 90852 w 110295"/>
                <a:gd name="connsiteY6" fmla="*/ 54465 h 93921"/>
                <a:gd name="connsiteX7" fmla="*/ 90624 w 110295"/>
                <a:gd name="connsiteY7" fmla="*/ 49349 h 93921"/>
                <a:gd name="connsiteX8" fmla="*/ 90624 w 110295"/>
                <a:gd name="connsiteY8" fmla="*/ 0 h 93921"/>
                <a:gd name="connsiteX9" fmla="*/ 110296 w 110295"/>
                <a:gd name="connsiteY9" fmla="*/ 0 h 93921"/>
                <a:gd name="connsiteX10" fmla="*/ 110296 w 110295"/>
                <a:gd name="connsiteY10" fmla="*/ 93921 h 93921"/>
                <a:gd name="connsiteX11" fmla="*/ 95400 w 110295"/>
                <a:gd name="connsiteY11" fmla="*/ 93921 h 93921"/>
                <a:gd name="connsiteX12" fmla="*/ 26494 w 110295"/>
                <a:gd name="connsiteY12" fmla="*/ 35931 h 93921"/>
                <a:gd name="connsiteX13" fmla="*/ 22173 w 110295"/>
                <a:gd name="connsiteY13" fmla="*/ 31951 h 93921"/>
                <a:gd name="connsiteX14" fmla="*/ 18762 w 110295"/>
                <a:gd name="connsiteY14" fmla="*/ 28313 h 93921"/>
                <a:gd name="connsiteX15" fmla="*/ 19444 w 110295"/>
                <a:gd name="connsiteY15" fmla="*/ 36500 h 93921"/>
                <a:gd name="connsiteX16" fmla="*/ 19671 w 110295"/>
                <a:gd name="connsiteY16" fmla="*/ 43208 h 93921"/>
                <a:gd name="connsiteX17" fmla="*/ 19671 w 110295"/>
                <a:gd name="connsiteY17" fmla="*/ 93921 h 93921"/>
                <a:gd name="connsiteX18" fmla="*/ 0 w 110295"/>
                <a:gd name="connsiteY18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295" h="93921">
                  <a:moveTo>
                    <a:pt x="0" y="93921"/>
                  </a:moveTo>
                  <a:lnTo>
                    <a:pt x="0" y="0"/>
                  </a:lnTo>
                  <a:lnTo>
                    <a:pt x="14896" y="0"/>
                  </a:lnTo>
                  <a:lnTo>
                    <a:pt x="80959" y="55375"/>
                  </a:lnTo>
                  <a:cubicBezTo>
                    <a:pt x="83233" y="57194"/>
                    <a:pt x="85166" y="58900"/>
                    <a:pt x="86872" y="60605"/>
                  </a:cubicBezTo>
                  <a:cubicBezTo>
                    <a:pt x="88577" y="62311"/>
                    <a:pt x="90169" y="63903"/>
                    <a:pt x="91534" y="65609"/>
                  </a:cubicBezTo>
                  <a:cubicBezTo>
                    <a:pt x="91193" y="60378"/>
                    <a:pt x="90965" y="56626"/>
                    <a:pt x="90852" y="54465"/>
                  </a:cubicBezTo>
                  <a:cubicBezTo>
                    <a:pt x="90738" y="52305"/>
                    <a:pt x="90624" y="50599"/>
                    <a:pt x="90624" y="49349"/>
                  </a:cubicBezTo>
                  <a:lnTo>
                    <a:pt x="90624" y="0"/>
                  </a:lnTo>
                  <a:lnTo>
                    <a:pt x="110296" y="0"/>
                  </a:lnTo>
                  <a:lnTo>
                    <a:pt x="110296" y="93921"/>
                  </a:lnTo>
                  <a:lnTo>
                    <a:pt x="95400" y="93921"/>
                  </a:lnTo>
                  <a:lnTo>
                    <a:pt x="26494" y="35931"/>
                  </a:lnTo>
                  <a:cubicBezTo>
                    <a:pt x="24788" y="34453"/>
                    <a:pt x="23424" y="33089"/>
                    <a:pt x="22173" y="31951"/>
                  </a:cubicBezTo>
                  <a:cubicBezTo>
                    <a:pt x="20922" y="30814"/>
                    <a:pt x="19785" y="29564"/>
                    <a:pt x="18762" y="28313"/>
                  </a:cubicBezTo>
                  <a:cubicBezTo>
                    <a:pt x="19103" y="31156"/>
                    <a:pt x="19330" y="33998"/>
                    <a:pt x="19444" y="36500"/>
                  </a:cubicBezTo>
                  <a:cubicBezTo>
                    <a:pt x="19557" y="39001"/>
                    <a:pt x="19671" y="41275"/>
                    <a:pt x="19671" y="43208"/>
                  </a:cubicBezTo>
                  <a:lnTo>
                    <a:pt x="19671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AA2EECB-EFC9-899A-4E38-7D5010BCB455}"/>
                </a:ext>
              </a:extLst>
            </p:cNvPr>
            <p:cNvSpPr/>
            <p:nvPr/>
          </p:nvSpPr>
          <p:spPr>
            <a:xfrm>
              <a:off x="12957852" y="7733888"/>
              <a:ext cx="111318" cy="93807"/>
            </a:xfrm>
            <a:custGeom>
              <a:avLst/>
              <a:gdLst>
                <a:gd name="connsiteX0" fmla="*/ 89942 w 111318"/>
                <a:gd name="connsiteY0" fmla="*/ 16829 h 93807"/>
                <a:gd name="connsiteX1" fmla="*/ 21718 w 111318"/>
                <a:gd name="connsiteY1" fmla="*/ 16829 h 93807"/>
                <a:gd name="connsiteX2" fmla="*/ 21718 w 111318"/>
                <a:gd name="connsiteY2" fmla="*/ 76297 h 93807"/>
                <a:gd name="connsiteX3" fmla="*/ 89942 w 111318"/>
                <a:gd name="connsiteY3" fmla="*/ 76297 h 93807"/>
                <a:gd name="connsiteX4" fmla="*/ 89942 w 111318"/>
                <a:gd name="connsiteY4" fmla="*/ 55375 h 93807"/>
                <a:gd name="connsiteX5" fmla="*/ 54238 w 111318"/>
                <a:gd name="connsiteY5" fmla="*/ 55375 h 93807"/>
                <a:gd name="connsiteX6" fmla="*/ 54238 w 111318"/>
                <a:gd name="connsiteY6" fmla="*/ 39342 h 93807"/>
                <a:gd name="connsiteX7" fmla="*/ 111205 w 111318"/>
                <a:gd name="connsiteY7" fmla="*/ 39342 h 93807"/>
                <a:gd name="connsiteX8" fmla="*/ 111205 w 111318"/>
                <a:gd name="connsiteY8" fmla="*/ 71635 h 93807"/>
                <a:gd name="connsiteX9" fmla="*/ 106430 w 111318"/>
                <a:gd name="connsiteY9" fmla="*/ 89146 h 93807"/>
                <a:gd name="connsiteX10" fmla="*/ 88009 w 111318"/>
                <a:gd name="connsiteY10" fmla="*/ 93808 h 93807"/>
                <a:gd name="connsiteX11" fmla="*/ 23196 w 111318"/>
                <a:gd name="connsiteY11" fmla="*/ 93808 h 93807"/>
                <a:gd name="connsiteX12" fmla="*/ 4776 w 111318"/>
                <a:gd name="connsiteY12" fmla="*/ 89146 h 93807"/>
                <a:gd name="connsiteX13" fmla="*/ 0 w 111318"/>
                <a:gd name="connsiteY13" fmla="*/ 71635 h 93807"/>
                <a:gd name="connsiteX14" fmla="*/ 0 w 111318"/>
                <a:gd name="connsiteY14" fmla="*/ 22173 h 93807"/>
                <a:gd name="connsiteX15" fmla="*/ 4776 w 111318"/>
                <a:gd name="connsiteY15" fmla="*/ 4662 h 93807"/>
                <a:gd name="connsiteX16" fmla="*/ 23196 w 111318"/>
                <a:gd name="connsiteY16" fmla="*/ 0 h 93807"/>
                <a:gd name="connsiteX17" fmla="*/ 88009 w 111318"/>
                <a:gd name="connsiteY17" fmla="*/ 0 h 93807"/>
                <a:gd name="connsiteX18" fmla="*/ 106430 w 111318"/>
                <a:gd name="connsiteY18" fmla="*/ 4662 h 93807"/>
                <a:gd name="connsiteX19" fmla="*/ 111319 w 111318"/>
                <a:gd name="connsiteY19" fmla="*/ 21377 h 93807"/>
                <a:gd name="connsiteX20" fmla="*/ 111319 w 111318"/>
                <a:gd name="connsiteY20" fmla="*/ 23537 h 93807"/>
                <a:gd name="connsiteX21" fmla="*/ 90056 w 111318"/>
                <a:gd name="connsiteY21" fmla="*/ 27403 h 93807"/>
                <a:gd name="connsiteX22" fmla="*/ 90056 w 111318"/>
                <a:gd name="connsiteY22" fmla="*/ 16942 h 9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1318" h="93807">
                  <a:moveTo>
                    <a:pt x="89942" y="16829"/>
                  </a:moveTo>
                  <a:lnTo>
                    <a:pt x="21718" y="16829"/>
                  </a:lnTo>
                  <a:lnTo>
                    <a:pt x="21718" y="76297"/>
                  </a:lnTo>
                  <a:lnTo>
                    <a:pt x="89942" y="76297"/>
                  </a:lnTo>
                  <a:lnTo>
                    <a:pt x="89942" y="55375"/>
                  </a:lnTo>
                  <a:lnTo>
                    <a:pt x="54238" y="55375"/>
                  </a:lnTo>
                  <a:lnTo>
                    <a:pt x="54238" y="39342"/>
                  </a:lnTo>
                  <a:lnTo>
                    <a:pt x="111205" y="39342"/>
                  </a:lnTo>
                  <a:lnTo>
                    <a:pt x="111205" y="71635"/>
                  </a:lnTo>
                  <a:cubicBezTo>
                    <a:pt x="111205" y="80163"/>
                    <a:pt x="109613" y="86076"/>
                    <a:pt x="106430" y="89146"/>
                  </a:cubicBezTo>
                  <a:cubicBezTo>
                    <a:pt x="103246" y="92216"/>
                    <a:pt x="97105" y="93808"/>
                    <a:pt x="88009" y="93808"/>
                  </a:cubicBezTo>
                  <a:lnTo>
                    <a:pt x="23196" y="93808"/>
                  </a:lnTo>
                  <a:cubicBezTo>
                    <a:pt x="14100" y="93808"/>
                    <a:pt x="7959" y="92216"/>
                    <a:pt x="4776" y="89146"/>
                  </a:cubicBezTo>
                  <a:cubicBezTo>
                    <a:pt x="1592" y="86076"/>
                    <a:pt x="0" y="80163"/>
                    <a:pt x="0" y="71635"/>
                  </a:cubicBezTo>
                  <a:lnTo>
                    <a:pt x="0" y="22173"/>
                  </a:lnTo>
                  <a:cubicBezTo>
                    <a:pt x="0" y="13645"/>
                    <a:pt x="1592" y="7846"/>
                    <a:pt x="4776" y="4662"/>
                  </a:cubicBezTo>
                  <a:cubicBezTo>
                    <a:pt x="7959" y="1478"/>
                    <a:pt x="14100" y="0"/>
                    <a:pt x="23196" y="0"/>
                  </a:cubicBezTo>
                  <a:lnTo>
                    <a:pt x="88009" y="0"/>
                  </a:lnTo>
                  <a:cubicBezTo>
                    <a:pt x="96992" y="0"/>
                    <a:pt x="103132" y="1592"/>
                    <a:pt x="106430" y="4662"/>
                  </a:cubicBezTo>
                  <a:cubicBezTo>
                    <a:pt x="109727" y="7732"/>
                    <a:pt x="111319" y="13304"/>
                    <a:pt x="111319" y="21377"/>
                  </a:cubicBezTo>
                  <a:lnTo>
                    <a:pt x="111319" y="23537"/>
                  </a:lnTo>
                  <a:lnTo>
                    <a:pt x="90056" y="27403"/>
                  </a:lnTo>
                  <a:lnTo>
                    <a:pt x="90056" y="1694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82459FA-FE9F-46F9-6EE1-DA2AC6399F1B}"/>
                </a:ext>
              </a:extLst>
            </p:cNvPr>
            <p:cNvSpPr/>
            <p:nvPr/>
          </p:nvSpPr>
          <p:spPr>
            <a:xfrm>
              <a:off x="13182537" y="7734001"/>
              <a:ext cx="105065" cy="93693"/>
            </a:xfrm>
            <a:custGeom>
              <a:avLst/>
              <a:gdLst>
                <a:gd name="connsiteX0" fmla="*/ 84484 w 105065"/>
                <a:gd name="connsiteY0" fmla="*/ 16374 h 93693"/>
                <a:gd name="connsiteX1" fmla="*/ 22969 w 105065"/>
                <a:gd name="connsiteY1" fmla="*/ 16374 h 93693"/>
                <a:gd name="connsiteX2" fmla="*/ 22969 w 105065"/>
                <a:gd name="connsiteY2" fmla="*/ 36500 h 93693"/>
                <a:gd name="connsiteX3" fmla="*/ 81528 w 105065"/>
                <a:gd name="connsiteY3" fmla="*/ 36500 h 93693"/>
                <a:gd name="connsiteX4" fmla="*/ 100176 w 105065"/>
                <a:gd name="connsiteY4" fmla="*/ 41162 h 93693"/>
                <a:gd name="connsiteX5" fmla="*/ 105065 w 105065"/>
                <a:gd name="connsiteY5" fmla="*/ 58672 h 93693"/>
                <a:gd name="connsiteX6" fmla="*/ 105065 w 105065"/>
                <a:gd name="connsiteY6" fmla="*/ 71521 h 93693"/>
                <a:gd name="connsiteX7" fmla="*/ 100176 w 105065"/>
                <a:gd name="connsiteY7" fmla="*/ 89032 h 93693"/>
                <a:gd name="connsiteX8" fmla="*/ 81528 w 105065"/>
                <a:gd name="connsiteY8" fmla="*/ 93694 h 93693"/>
                <a:gd name="connsiteX9" fmla="*/ 23537 w 105065"/>
                <a:gd name="connsiteY9" fmla="*/ 93694 h 93693"/>
                <a:gd name="connsiteX10" fmla="*/ 4889 w 105065"/>
                <a:gd name="connsiteY10" fmla="*/ 89032 h 93693"/>
                <a:gd name="connsiteX11" fmla="*/ 0 w 105065"/>
                <a:gd name="connsiteY11" fmla="*/ 71521 h 93693"/>
                <a:gd name="connsiteX12" fmla="*/ 0 w 105065"/>
                <a:gd name="connsiteY12" fmla="*/ 68906 h 93693"/>
                <a:gd name="connsiteX13" fmla="*/ 19330 w 105065"/>
                <a:gd name="connsiteY13" fmla="*/ 64926 h 93693"/>
                <a:gd name="connsiteX14" fmla="*/ 19330 w 105065"/>
                <a:gd name="connsiteY14" fmla="*/ 76069 h 93693"/>
                <a:gd name="connsiteX15" fmla="*/ 85735 w 105065"/>
                <a:gd name="connsiteY15" fmla="*/ 76069 h 93693"/>
                <a:gd name="connsiteX16" fmla="*/ 85735 w 105065"/>
                <a:gd name="connsiteY16" fmla="*/ 54693 h 93693"/>
                <a:gd name="connsiteX17" fmla="*/ 27176 w 105065"/>
                <a:gd name="connsiteY17" fmla="*/ 54693 h 93693"/>
                <a:gd name="connsiteX18" fmla="*/ 8755 w 105065"/>
                <a:gd name="connsiteY18" fmla="*/ 50031 h 93693"/>
                <a:gd name="connsiteX19" fmla="*/ 3980 w 105065"/>
                <a:gd name="connsiteY19" fmla="*/ 32520 h 93693"/>
                <a:gd name="connsiteX20" fmla="*/ 3980 w 105065"/>
                <a:gd name="connsiteY20" fmla="*/ 22173 h 93693"/>
                <a:gd name="connsiteX21" fmla="*/ 8755 w 105065"/>
                <a:gd name="connsiteY21" fmla="*/ 4662 h 93693"/>
                <a:gd name="connsiteX22" fmla="*/ 27176 w 105065"/>
                <a:gd name="connsiteY22" fmla="*/ 0 h 93693"/>
                <a:gd name="connsiteX23" fmla="*/ 80504 w 105065"/>
                <a:gd name="connsiteY23" fmla="*/ 0 h 93693"/>
                <a:gd name="connsiteX24" fmla="*/ 98811 w 105065"/>
                <a:gd name="connsiteY24" fmla="*/ 4548 h 93693"/>
                <a:gd name="connsiteX25" fmla="*/ 103814 w 105065"/>
                <a:gd name="connsiteY25" fmla="*/ 20581 h 93693"/>
                <a:gd name="connsiteX26" fmla="*/ 103814 w 105065"/>
                <a:gd name="connsiteY26" fmla="*/ 22514 h 93693"/>
                <a:gd name="connsiteX27" fmla="*/ 84484 w 105065"/>
                <a:gd name="connsiteY27" fmla="*/ 27062 h 93693"/>
                <a:gd name="connsiteX28" fmla="*/ 84484 w 105065"/>
                <a:gd name="connsiteY28" fmla="*/ 16374 h 9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5065" h="93693">
                  <a:moveTo>
                    <a:pt x="84484" y="16374"/>
                  </a:moveTo>
                  <a:lnTo>
                    <a:pt x="22969" y="16374"/>
                  </a:lnTo>
                  <a:lnTo>
                    <a:pt x="22969" y="36500"/>
                  </a:lnTo>
                  <a:lnTo>
                    <a:pt x="81528" y="36500"/>
                  </a:lnTo>
                  <a:cubicBezTo>
                    <a:pt x="90738" y="36500"/>
                    <a:pt x="96878" y="38092"/>
                    <a:pt x="100176" y="41162"/>
                  </a:cubicBezTo>
                  <a:cubicBezTo>
                    <a:pt x="103473" y="44232"/>
                    <a:pt x="105065" y="50144"/>
                    <a:pt x="105065" y="58672"/>
                  </a:cubicBezTo>
                  <a:lnTo>
                    <a:pt x="105065" y="71521"/>
                  </a:lnTo>
                  <a:cubicBezTo>
                    <a:pt x="105065" y="80049"/>
                    <a:pt x="103473" y="85848"/>
                    <a:pt x="100176" y="89032"/>
                  </a:cubicBezTo>
                  <a:cubicBezTo>
                    <a:pt x="96878" y="92216"/>
                    <a:pt x="90738" y="93694"/>
                    <a:pt x="81528" y="93694"/>
                  </a:cubicBezTo>
                  <a:lnTo>
                    <a:pt x="23537" y="93694"/>
                  </a:lnTo>
                  <a:cubicBezTo>
                    <a:pt x="14327" y="93694"/>
                    <a:pt x="8187" y="92102"/>
                    <a:pt x="4889" y="89032"/>
                  </a:cubicBezTo>
                  <a:cubicBezTo>
                    <a:pt x="1592" y="85962"/>
                    <a:pt x="0" y="80049"/>
                    <a:pt x="0" y="71521"/>
                  </a:cubicBezTo>
                  <a:lnTo>
                    <a:pt x="0" y="68906"/>
                  </a:lnTo>
                  <a:lnTo>
                    <a:pt x="19330" y="64926"/>
                  </a:lnTo>
                  <a:lnTo>
                    <a:pt x="19330" y="76069"/>
                  </a:lnTo>
                  <a:lnTo>
                    <a:pt x="85735" y="76069"/>
                  </a:lnTo>
                  <a:lnTo>
                    <a:pt x="85735" y="54693"/>
                  </a:lnTo>
                  <a:lnTo>
                    <a:pt x="27176" y="54693"/>
                  </a:lnTo>
                  <a:cubicBezTo>
                    <a:pt x="18080" y="54693"/>
                    <a:pt x="11939" y="53101"/>
                    <a:pt x="8755" y="50031"/>
                  </a:cubicBezTo>
                  <a:cubicBezTo>
                    <a:pt x="5572" y="46961"/>
                    <a:pt x="3980" y="41048"/>
                    <a:pt x="3980" y="32520"/>
                  </a:cubicBezTo>
                  <a:lnTo>
                    <a:pt x="3980" y="22173"/>
                  </a:lnTo>
                  <a:cubicBezTo>
                    <a:pt x="3980" y="13645"/>
                    <a:pt x="5572" y="7846"/>
                    <a:pt x="8755" y="4662"/>
                  </a:cubicBezTo>
                  <a:cubicBezTo>
                    <a:pt x="11939" y="1478"/>
                    <a:pt x="18080" y="0"/>
                    <a:pt x="27176" y="0"/>
                  </a:cubicBezTo>
                  <a:lnTo>
                    <a:pt x="80504" y="0"/>
                  </a:lnTo>
                  <a:cubicBezTo>
                    <a:pt x="89374" y="0"/>
                    <a:pt x="95400" y="1478"/>
                    <a:pt x="98811" y="4548"/>
                  </a:cubicBezTo>
                  <a:cubicBezTo>
                    <a:pt x="102222" y="7618"/>
                    <a:pt x="103814" y="12963"/>
                    <a:pt x="103814" y="20581"/>
                  </a:cubicBezTo>
                  <a:lnTo>
                    <a:pt x="103814" y="22514"/>
                  </a:lnTo>
                  <a:lnTo>
                    <a:pt x="84484" y="27062"/>
                  </a:lnTo>
                  <a:lnTo>
                    <a:pt x="84484" y="1637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A31BCF-FEA0-0505-3BDC-4F7A75606493}"/>
                </a:ext>
              </a:extLst>
            </p:cNvPr>
            <p:cNvSpPr/>
            <p:nvPr/>
          </p:nvSpPr>
          <p:spPr>
            <a:xfrm>
              <a:off x="13311708" y="7733888"/>
              <a:ext cx="127920" cy="93921"/>
            </a:xfrm>
            <a:custGeom>
              <a:avLst/>
              <a:gdLst>
                <a:gd name="connsiteX0" fmla="*/ 0 w 127920"/>
                <a:gd name="connsiteY0" fmla="*/ 93921 h 93921"/>
                <a:gd name="connsiteX1" fmla="*/ 53101 w 127920"/>
                <a:gd name="connsiteY1" fmla="*/ 0 h 93921"/>
                <a:gd name="connsiteX2" fmla="*/ 74137 w 127920"/>
                <a:gd name="connsiteY2" fmla="*/ 0 h 93921"/>
                <a:gd name="connsiteX3" fmla="*/ 127920 w 127920"/>
                <a:gd name="connsiteY3" fmla="*/ 93921 h 93921"/>
                <a:gd name="connsiteX4" fmla="*/ 103359 w 127920"/>
                <a:gd name="connsiteY4" fmla="*/ 93921 h 93921"/>
                <a:gd name="connsiteX5" fmla="*/ 92103 w 127920"/>
                <a:gd name="connsiteY5" fmla="*/ 73454 h 93921"/>
                <a:gd name="connsiteX6" fmla="*/ 32634 w 127920"/>
                <a:gd name="connsiteY6" fmla="*/ 73454 h 93921"/>
                <a:gd name="connsiteX7" fmla="*/ 21718 w 127920"/>
                <a:gd name="connsiteY7" fmla="*/ 93921 h 93921"/>
                <a:gd name="connsiteX8" fmla="*/ 0 w 127920"/>
                <a:gd name="connsiteY8" fmla="*/ 93921 h 93921"/>
                <a:gd name="connsiteX9" fmla="*/ 42071 w 127920"/>
                <a:gd name="connsiteY9" fmla="*/ 56398 h 93921"/>
                <a:gd name="connsiteX10" fmla="*/ 83233 w 127920"/>
                <a:gd name="connsiteY10" fmla="*/ 56398 h 93921"/>
                <a:gd name="connsiteX11" fmla="*/ 62994 w 127920"/>
                <a:gd name="connsiteY11" fmla="*/ 18193 h 93921"/>
                <a:gd name="connsiteX12" fmla="*/ 42071 w 127920"/>
                <a:gd name="connsiteY12" fmla="*/ 56398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920" h="93921">
                  <a:moveTo>
                    <a:pt x="0" y="93921"/>
                  </a:moveTo>
                  <a:lnTo>
                    <a:pt x="53101" y="0"/>
                  </a:lnTo>
                  <a:lnTo>
                    <a:pt x="74137" y="0"/>
                  </a:lnTo>
                  <a:lnTo>
                    <a:pt x="127920" y="93921"/>
                  </a:lnTo>
                  <a:lnTo>
                    <a:pt x="103359" y="93921"/>
                  </a:lnTo>
                  <a:lnTo>
                    <a:pt x="92103" y="73454"/>
                  </a:lnTo>
                  <a:lnTo>
                    <a:pt x="32634" y="73454"/>
                  </a:lnTo>
                  <a:lnTo>
                    <a:pt x="21718" y="93921"/>
                  </a:lnTo>
                  <a:lnTo>
                    <a:pt x="0" y="93921"/>
                  </a:lnTo>
                  <a:close/>
                  <a:moveTo>
                    <a:pt x="42071" y="56398"/>
                  </a:moveTo>
                  <a:lnTo>
                    <a:pt x="83233" y="56398"/>
                  </a:lnTo>
                  <a:lnTo>
                    <a:pt x="62994" y="18193"/>
                  </a:lnTo>
                  <a:lnTo>
                    <a:pt x="42071" y="5639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5D0FBD8-D79E-FBE7-E25D-20DC567D3741}"/>
                </a:ext>
              </a:extLst>
            </p:cNvPr>
            <p:cNvSpPr/>
            <p:nvPr/>
          </p:nvSpPr>
          <p:spPr>
            <a:xfrm>
              <a:off x="13469987" y="7733888"/>
              <a:ext cx="94945" cy="93921"/>
            </a:xfrm>
            <a:custGeom>
              <a:avLst/>
              <a:gdLst>
                <a:gd name="connsiteX0" fmla="*/ 0 w 94945"/>
                <a:gd name="connsiteY0" fmla="*/ 93921 h 93921"/>
                <a:gd name="connsiteX1" fmla="*/ 0 w 94945"/>
                <a:gd name="connsiteY1" fmla="*/ 0 h 93921"/>
                <a:gd name="connsiteX2" fmla="*/ 94945 w 94945"/>
                <a:gd name="connsiteY2" fmla="*/ 0 h 93921"/>
                <a:gd name="connsiteX3" fmla="*/ 94945 w 94945"/>
                <a:gd name="connsiteY3" fmla="*/ 16487 h 93921"/>
                <a:gd name="connsiteX4" fmla="*/ 21832 w 94945"/>
                <a:gd name="connsiteY4" fmla="*/ 16487 h 93921"/>
                <a:gd name="connsiteX5" fmla="*/ 21832 w 94945"/>
                <a:gd name="connsiteY5" fmla="*/ 41162 h 93921"/>
                <a:gd name="connsiteX6" fmla="*/ 61402 w 94945"/>
                <a:gd name="connsiteY6" fmla="*/ 41162 h 93921"/>
                <a:gd name="connsiteX7" fmla="*/ 61402 w 94945"/>
                <a:gd name="connsiteY7" fmla="*/ 58331 h 93921"/>
                <a:gd name="connsiteX8" fmla="*/ 21832 w 94945"/>
                <a:gd name="connsiteY8" fmla="*/ 58331 h 93921"/>
                <a:gd name="connsiteX9" fmla="*/ 21832 w 94945"/>
                <a:gd name="connsiteY9" fmla="*/ 93921 h 93921"/>
                <a:gd name="connsiteX10" fmla="*/ 0 w 94945"/>
                <a:gd name="connsiteY10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4945" h="93921">
                  <a:moveTo>
                    <a:pt x="0" y="93921"/>
                  </a:moveTo>
                  <a:lnTo>
                    <a:pt x="0" y="0"/>
                  </a:lnTo>
                  <a:lnTo>
                    <a:pt x="94945" y="0"/>
                  </a:lnTo>
                  <a:lnTo>
                    <a:pt x="94945" y="16487"/>
                  </a:lnTo>
                  <a:lnTo>
                    <a:pt x="21832" y="16487"/>
                  </a:lnTo>
                  <a:lnTo>
                    <a:pt x="21832" y="41162"/>
                  </a:lnTo>
                  <a:lnTo>
                    <a:pt x="61402" y="41162"/>
                  </a:lnTo>
                  <a:lnTo>
                    <a:pt x="61402" y="58331"/>
                  </a:lnTo>
                  <a:lnTo>
                    <a:pt x="21832" y="58331"/>
                  </a:lnTo>
                  <a:lnTo>
                    <a:pt x="21832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430AFF3-4E56-B717-F5CB-D6AC36A1D010}"/>
                </a:ext>
              </a:extLst>
            </p:cNvPr>
            <p:cNvSpPr/>
            <p:nvPr/>
          </p:nvSpPr>
          <p:spPr>
            <a:xfrm>
              <a:off x="13591995" y="7733888"/>
              <a:ext cx="96991" cy="93921"/>
            </a:xfrm>
            <a:custGeom>
              <a:avLst/>
              <a:gdLst>
                <a:gd name="connsiteX0" fmla="*/ 0 w 96991"/>
                <a:gd name="connsiteY0" fmla="*/ 93921 h 93921"/>
                <a:gd name="connsiteX1" fmla="*/ 0 w 96991"/>
                <a:gd name="connsiteY1" fmla="*/ 0 h 93921"/>
                <a:gd name="connsiteX2" fmla="*/ 96082 w 96991"/>
                <a:gd name="connsiteY2" fmla="*/ 0 h 93921"/>
                <a:gd name="connsiteX3" fmla="*/ 96082 w 96991"/>
                <a:gd name="connsiteY3" fmla="*/ 16033 h 93921"/>
                <a:gd name="connsiteX4" fmla="*/ 21832 w 96991"/>
                <a:gd name="connsiteY4" fmla="*/ 16033 h 93921"/>
                <a:gd name="connsiteX5" fmla="*/ 21832 w 96991"/>
                <a:gd name="connsiteY5" fmla="*/ 36955 h 93921"/>
                <a:gd name="connsiteX6" fmla="*/ 65154 w 96991"/>
                <a:gd name="connsiteY6" fmla="*/ 36955 h 93921"/>
                <a:gd name="connsiteX7" fmla="*/ 65154 w 96991"/>
                <a:gd name="connsiteY7" fmla="*/ 52987 h 93921"/>
                <a:gd name="connsiteX8" fmla="*/ 21832 w 96991"/>
                <a:gd name="connsiteY8" fmla="*/ 52987 h 93921"/>
                <a:gd name="connsiteX9" fmla="*/ 21832 w 96991"/>
                <a:gd name="connsiteY9" fmla="*/ 76297 h 93921"/>
                <a:gd name="connsiteX10" fmla="*/ 96992 w 96991"/>
                <a:gd name="connsiteY10" fmla="*/ 76297 h 93921"/>
                <a:gd name="connsiteX11" fmla="*/ 96992 w 96991"/>
                <a:gd name="connsiteY11" fmla="*/ 93921 h 93921"/>
                <a:gd name="connsiteX12" fmla="*/ 0 w 96991"/>
                <a:gd name="connsiteY12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991" h="93921">
                  <a:moveTo>
                    <a:pt x="0" y="93921"/>
                  </a:moveTo>
                  <a:lnTo>
                    <a:pt x="0" y="0"/>
                  </a:lnTo>
                  <a:lnTo>
                    <a:pt x="96082" y="0"/>
                  </a:lnTo>
                  <a:lnTo>
                    <a:pt x="96082" y="16033"/>
                  </a:lnTo>
                  <a:lnTo>
                    <a:pt x="21832" y="16033"/>
                  </a:lnTo>
                  <a:lnTo>
                    <a:pt x="21832" y="36955"/>
                  </a:lnTo>
                  <a:lnTo>
                    <a:pt x="65154" y="36955"/>
                  </a:lnTo>
                  <a:lnTo>
                    <a:pt x="65154" y="52987"/>
                  </a:lnTo>
                  <a:lnTo>
                    <a:pt x="21832" y="52987"/>
                  </a:lnTo>
                  <a:lnTo>
                    <a:pt x="21832" y="76297"/>
                  </a:lnTo>
                  <a:lnTo>
                    <a:pt x="96992" y="76297"/>
                  </a:lnTo>
                  <a:lnTo>
                    <a:pt x="96992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72CE5A3-FA88-6CC7-2171-5E59F17132B6}"/>
                </a:ext>
              </a:extLst>
            </p:cNvPr>
            <p:cNvSpPr/>
            <p:nvPr/>
          </p:nvSpPr>
          <p:spPr>
            <a:xfrm>
              <a:off x="13708090" y="7733888"/>
              <a:ext cx="108248" cy="93921"/>
            </a:xfrm>
            <a:custGeom>
              <a:avLst/>
              <a:gdLst>
                <a:gd name="connsiteX0" fmla="*/ 64926 w 108248"/>
                <a:gd name="connsiteY0" fmla="*/ 16829 h 93921"/>
                <a:gd name="connsiteX1" fmla="*/ 64926 w 108248"/>
                <a:gd name="connsiteY1" fmla="*/ 93921 h 93921"/>
                <a:gd name="connsiteX2" fmla="*/ 43095 w 108248"/>
                <a:gd name="connsiteY2" fmla="*/ 93921 h 93921"/>
                <a:gd name="connsiteX3" fmla="*/ 43095 w 108248"/>
                <a:gd name="connsiteY3" fmla="*/ 16829 h 93921"/>
                <a:gd name="connsiteX4" fmla="*/ 0 w 108248"/>
                <a:gd name="connsiteY4" fmla="*/ 16829 h 93921"/>
                <a:gd name="connsiteX5" fmla="*/ 0 w 108248"/>
                <a:gd name="connsiteY5" fmla="*/ 0 h 93921"/>
                <a:gd name="connsiteX6" fmla="*/ 108249 w 108248"/>
                <a:gd name="connsiteY6" fmla="*/ 0 h 93921"/>
                <a:gd name="connsiteX7" fmla="*/ 108249 w 108248"/>
                <a:gd name="connsiteY7" fmla="*/ 16829 h 93921"/>
                <a:gd name="connsiteX8" fmla="*/ 65040 w 108248"/>
                <a:gd name="connsiteY8" fmla="*/ 16829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248" h="93921">
                  <a:moveTo>
                    <a:pt x="64926" y="16829"/>
                  </a:moveTo>
                  <a:lnTo>
                    <a:pt x="64926" y="93921"/>
                  </a:lnTo>
                  <a:lnTo>
                    <a:pt x="43095" y="93921"/>
                  </a:lnTo>
                  <a:lnTo>
                    <a:pt x="43095" y="16829"/>
                  </a:lnTo>
                  <a:lnTo>
                    <a:pt x="0" y="16829"/>
                  </a:lnTo>
                  <a:lnTo>
                    <a:pt x="0" y="0"/>
                  </a:lnTo>
                  <a:lnTo>
                    <a:pt x="108249" y="0"/>
                  </a:lnTo>
                  <a:lnTo>
                    <a:pt x="108249" y="16829"/>
                  </a:lnTo>
                  <a:lnTo>
                    <a:pt x="65040" y="1682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883A1A5-363D-5BA0-B4BE-444418409210}"/>
                </a:ext>
              </a:extLst>
            </p:cNvPr>
            <p:cNvSpPr/>
            <p:nvPr/>
          </p:nvSpPr>
          <p:spPr>
            <a:xfrm>
              <a:off x="13820545" y="7733888"/>
              <a:ext cx="119392" cy="93921"/>
            </a:xfrm>
            <a:custGeom>
              <a:avLst/>
              <a:gdLst>
                <a:gd name="connsiteX0" fmla="*/ 48780 w 119392"/>
                <a:gd name="connsiteY0" fmla="*/ 93921 h 93921"/>
                <a:gd name="connsiteX1" fmla="*/ 48780 w 119392"/>
                <a:gd name="connsiteY1" fmla="*/ 51850 h 93921"/>
                <a:gd name="connsiteX2" fmla="*/ 0 w 119392"/>
                <a:gd name="connsiteY2" fmla="*/ 0 h 93921"/>
                <a:gd name="connsiteX3" fmla="*/ 29109 w 119392"/>
                <a:gd name="connsiteY3" fmla="*/ 0 h 93921"/>
                <a:gd name="connsiteX4" fmla="*/ 61402 w 119392"/>
                <a:gd name="connsiteY4" fmla="*/ 36045 h 93921"/>
                <a:gd name="connsiteX5" fmla="*/ 93694 w 119392"/>
                <a:gd name="connsiteY5" fmla="*/ 0 h 93921"/>
                <a:gd name="connsiteX6" fmla="*/ 119392 w 119392"/>
                <a:gd name="connsiteY6" fmla="*/ 0 h 93921"/>
                <a:gd name="connsiteX7" fmla="*/ 70839 w 119392"/>
                <a:gd name="connsiteY7" fmla="*/ 51395 h 93921"/>
                <a:gd name="connsiteX8" fmla="*/ 70839 w 119392"/>
                <a:gd name="connsiteY8" fmla="*/ 93921 h 93921"/>
                <a:gd name="connsiteX9" fmla="*/ 48780 w 119392"/>
                <a:gd name="connsiteY9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392" h="93921">
                  <a:moveTo>
                    <a:pt x="48780" y="93921"/>
                  </a:moveTo>
                  <a:lnTo>
                    <a:pt x="48780" y="51850"/>
                  </a:lnTo>
                  <a:lnTo>
                    <a:pt x="0" y="0"/>
                  </a:lnTo>
                  <a:lnTo>
                    <a:pt x="29109" y="0"/>
                  </a:lnTo>
                  <a:lnTo>
                    <a:pt x="61402" y="36045"/>
                  </a:lnTo>
                  <a:lnTo>
                    <a:pt x="93694" y="0"/>
                  </a:lnTo>
                  <a:lnTo>
                    <a:pt x="119392" y="0"/>
                  </a:lnTo>
                  <a:lnTo>
                    <a:pt x="70839" y="51395"/>
                  </a:lnTo>
                  <a:lnTo>
                    <a:pt x="70839" y="93921"/>
                  </a:lnTo>
                  <a:lnTo>
                    <a:pt x="4878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7629C8E8-D6B7-F39E-392B-8A27DE04A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666075"/>
            <a:ext cx="12801600" cy="53443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4D46E5-5B1D-5521-23D5-CC54FE494BA9}"/>
              </a:ext>
            </a:extLst>
          </p:cNvPr>
          <p:cNvSpPr txBox="1"/>
          <p:nvPr userDrawn="1"/>
        </p:nvSpPr>
        <p:spPr>
          <a:xfrm>
            <a:off x="900095" y="7927334"/>
            <a:ext cx="8863185" cy="256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12700" marR="0" lvl="0" indent="0" algn="l" defTabSz="914400" eaLnBrk="1" fontAlgn="auto" latinLnBrk="0" hangingPunct="1">
              <a:lnSpc>
                <a:spcPts val="209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1"/>
                </a:solidFill>
                <a:latin typeface="+mj-lt"/>
              </a:rPr>
              <a:t>Confidential. Not to be copied, distributed, or reproduced without prior approval. © 2024 ECC - All rights reserved.</a:t>
            </a:r>
            <a:endParaRPr lang="en-US" sz="1000" b="1" spc="-25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41D01FB6-470D-AFAB-775A-BE1AAA9C62A4}"/>
              </a:ext>
            </a:extLst>
          </p:cNvPr>
          <p:cNvSpPr txBox="1">
            <a:spLocks/>
          </p:cNvSpPr>
          <p:nvPr userDrawn="1"/>
        </p:nvSpPr>
        <p:spPr>
          <a:xfrm>
            <a:off x="13974861" y="7824853"/>
            <a:ext cx="426939" cy="20518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kern="0"/>
            </a:defPPr>
            <a:lvl1pPr>
              <a:defRPr sz="1400" b="1" i="0">
                <a:solidFill>
                  <a:srgbClr val="FFC526"/>
                </a:solidFill>
                <a:latin typeface="Arial"/>
                <a:cs typeface="Arial"/>
              </a:defRPr>
            </a:lvl1pPr>
          </a:lstStyle>
          <a:p>
            <a:pPr marL="38100" algn="r">
              <a:lnSpc>
                <a:spcPts val="1645"/>
              </a:lnSpc>
            </a:pPr>
            <a:fld id="{81D60167-4931-47E6-BA6A-407CBD079E47}" type="slidenum">
              <a:rPr lang="en-US" b="0" spc="-25" smtClean="0"/>
              <a:pPr marL="38100" algn="r">
                <a:lnSpc>
                  <a:spcPts val="1645"/>
                </a:lnSpc>
              </a:pPr>
              <a:t>‹#›</a:t>
            </a:fld>
            <a:endParaRPr lang="en-US" b="0" spc="-25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59EB17-2696-5AFE-6329-7BD47881CC0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2493625" y="63500"/>
            <a:ext cx="21018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CA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 USE ONLY / À USAGE EXCLUSIF</a:t>
            </a:r>
          </a:p>
        </p:txBody>
      </p:sp>
    </p:spTree>
    <p:extLst>
      <p:ext uri="{BB962C8B-B14F-4D97-AF65-F5344CB8AC3E}">
        <p14:creationId xmlns:p14="http://schemas.microsoft.com/office/powerpoint/2010/main" val="237461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18" r:id="rId2"/>
    <p:sldLayoutId id="2147483739" r:id="rId3"/>
    <p:sldLayoutId id="2147483740" r:id="rId4"/>
    <p:sldLayoutId id="2147483667" r:id="rId5"/>
    <p:sldLayoutId id="2147483766" r:id="rId6"/>
    <p:sldLayoutId id="2147483720" r:id="rId7"/>
    <p:sldLayoutId id="2147483724" r:id="rId8"/>
    <p:sldLayoutId id="2147483765" r:id="rId9"/>
    <p:sldLayoutId id="2147483764" r:id="rId10"/>
    <p:sldLayoutId id="2147483725" r:id="rId11"/>
    <p:sldLayoutId id="2147483696" r:id="rId12"/>
    <p:sldLayoutId id="2147483726" r:id="rId13"/>
    <p:sldLayoutId id="2147483719" r:id="rId14"/>
    <p:sldLayoutId id="2147483730" r:id="rId15"/>
    <p:sldLayoutId id="2147483727" r:id="rId16"/>
    <p:sldLayoutId id="2147483728" r:id="rId17"/>
    <p:sldLayoutId id="2147483703" r:id="rId18"/>
    <p:sldLayoutId id="2147483729" r:id="rId19"/>
    <p:sldLayoutId id="2147483670" r:id="rId20"/>
    <p:sldLayoutId id="2147483705" r:id="rId21"/>
  </p:sldLayoutIdLst>
  <p:txStyles>
    <p:titleStyle>
      <a:lvl1pPr>
        <a:defRPr sz="3200" b="1" i="0" cap="all" baseline="0">
          <a:solidFill>
            <a:schemeClr val="accent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>
        <a:buFont typeface="Arial" panose="020B0604020202020204" pitchFamily="34" charset="0"/>
        <a:buNone/>
        <a:defRPr sz="2800" b="1" i="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-274320">
        <a:buClr>
          <a:schemeClr val="accent1"/>
        </a:buClr>
        <a:buSzPct val="120000"/>
        <a:buFont typeface="Arial" panose="020B0604020202020204" pitchFamily="34" charset="0"/>
        <a:buChar char="•"/>
        <a:defRPr sz="2400" b="0" i="0"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76072" indent="-274320">
        <a:buClr>
          <a:schemeClr val="accent1"/>
        </a:buClr>
        <a:buSzPct val="110000"/>
        <a:buFont typeface="Arial" panose="020B0604020202020204" pitchFamily="34" charset="0"/>
        <a:buChar char="•"/>
        <a:defRPr sz="2400" b="0" i="0"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68680" indent="-274320">
        <a:buClr>
          <a:schemeClr val="accent1"/>
        </a:buClr>
        <a:buSzPct val="105000"/>
        <a:buFont typeface="Arial" panose="020B0604020202020204" pitchFamily="34" charset="0"/>
        <a:buChar char="•"/>
        <a:defRPr sz="2000" b="0" i="0"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61288" indent="-285750">
        <a:buClr>
          <a:schemeClr val="accent1"/>
        </a:buClr>
        <a:buFont typeface="Arial" panose="020B0604020202020204" pitchFamily="34" charset="0"/>
        <a:buChar char="•"/>
        <a:defRPr sz="2000" b="0" i="0"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6E477CE-5B90-939D-D3C3-0EE98366619C}"/>
              </a:ext>
            </a:extLst>
          </p:cNvPr>
          <p:cNvCxnSpPr>
            <a:cxnSpLocks/>
          </p:cNvCxnSpPr>
          <p:nvPr userDrawn="1"/>
        </p:nvCxnSpPr>
        <p:spPr>
          <a:xfrm>
            <a:off x="1143000" y="714375"/>
            <a:ext cx="12590978" cy="0"/>
          </a:xfrm>
          <a:prstGeom prst="line">
            <a:avLst/>
          </a:prstGeom>
          <a:ln w="38100">
            <a:solidFill>
              <a:srgbClr val="FFC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16EBD06-7812-3DC5-6C0D-7E9D1CCD506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997" y="318146"/>
            <a:ext cx="796565" cy="792458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4ADEA3-FEDB-DCD6-0899-5A69C37F8823}"/>
              </a:ext>
            </a:extLst>
          </p:cNvPr>
          <p:cNvSpPr/>
          <p:nvPr userDrawn="1"/>
        </p:nvSpPr>
        <p:spPr>
          <a:xfrm>
            <a:off x="0" y="7628126"/>
            <a:ext cx="14630400" cy="612422"/>
          </a:xfrm>
          <a:custGeom>
            <a:avLst/>
            <a:gdLst>
              <a:gd name="connsiteX0" fmla="*/ 14630400 w 14630400"/>
              <a:gd name="connsiteY0" fmla="*/ 0 h 612422"/>
              <a:gd name="connsiteX1" fmla="*/ 14630400 w 14630400"/>
              <a:gd name="connsiteY1" fmla="*/ 608311 h 612422"/>
              <a:gd name="connsiteX2" fmla="*/ 0 w 14630400"/>
              <a:gd name="connsiteY2" fmla="*/ 612422 h 612422"/>
              <a:gd name="connsiteX3" fmla="*/ 0 w 14630400"/>
              <a:gd name="connsiteY3" fmla="*/ 260542 h 612422"/>
              <a:gd name="connsiteX4" fmla="*/ 9763571 w 14630400"/>
              <a:gd name="connsiteY4" fmla="*/ 255155 h 612422"/>
              <a:gd name="connsiteX5" fmla="*/ 9916837 w 14630400"/>
              <a:gd name="connsiteY5" fmla="*/ 206994 h 612422"/>
              <a:gd name="connsiteX6" fmla="*/ 10136743 w 14630400"/>
              <a:gd name="connsiteY6" fmla="*/ 54031 h 612422"/>
              <a:gd name="connsiteX7" fmla="*/ 10303032 w 14630400"/>
              <a:gd name="connsiteY7" fmla="*/ 1780 h 612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30400" h="612422">
                <a:moveTo>
                  <a:pt x="14630400" y="0"/>
                </a:moveTo>
                <a:lnTo>
                  <a:pt x="14630400" y="608311"/>
                </a:lnTo>
                <a:lnTo>
                  <a:pt x="0" y="612422"/>
                </a:lnTo>
                <a:lnTo>
                  <a:pt x="0" y="260542"/>
                </a:lnTo>
                <a:lnTo>
                  <a:pt x="9763571" y="255155"/>
                </a:lnTo>
                <a:cubicBezTo>
                  <a:pt x="9818700" y="255155"/>
                  <a:pt x="9871706" y="238495"/>
                  <a:pt x="9916837" y="206994"/>
                </a:cubicBezTo>
                <a:lnTo>
                  <a:pt x="10136743" y="54031"/>
                </a:lnTo>
                <a:cubicBezTo>
                  <a:pt x="10185810" y="19954"/>
                  <a:pt x="10243210" y="1780"/>
                  <a:pt x="10303032" y="178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28655-892E-9231-67D2-2C6E38D0D7E4}"/>
              </a:ext>
            </a:extLst>
          </p:cNvPr>
          <p:cNvGrpSpPr/>
          <p:nvPr userDrawn="1"/>
        </p:nvGrpSpPr>
        <p:grpSpPr>
          <a:xfrm>
            <a:off x="10591800" y="7881589"/>
            <a:ext cx="3200400" cy="91712"/>
            <a:chOff x="10658475" y="7733888"/>
            <a:chExt cx="3281462" cy="9403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084BAA4-066E-4D31-5532-6C1C75314824}"/>
                </a:ext>
              </a:extLst>
            </p:cNvPr>
            <p:cNvSpPr/>
            <p:nvPr/>
          </p:nvSpPr>
          <p:spPr>
            <a:xfrm>
              <a:off x="10658475" y="7733888"/>
              <a:ext cx="110295" cy="93921"/>
            </a:xfrm>
            <a:custGeom>
              <a:avLst/>
              <a:gdLst>
                <a:gd name="connsiteX0" fmla="*/ 0 w 110295"/>
                <a:gd name="connsiteY0" fmla="*/ 93921 h 93921"/>
                <a:gd name="connsiteX1" fmla="*/ 0 w 110295"/>
                <a:gd name="connsiteY1" fmla="*/ 0 h 93921"/>
                <a:gd name="connsiteX2" fmla="*/ 14896 w 110295"/>
                <a:gd name="connsiteY2" fmla="*/ 0 h 93921"/>
                <a:gd name="connsiteX3" fmla="*/ 80959 w 110295"/>
                <a:gd name="connsiteY3" fmla="*/ 55375 h 93921"/>
                <a:gd name="connsiteX4" fmla="*/ 86872 w 110295"/>
                <a:gd name="connsiteY4" fmla="*/ 60605 h 93921"/>
                <a:gd name="connsiteX5" fmla="*/ 91534 w 110295"/>
                <a:gd name="connsiteY5" fmla="*/ 65609 h 93921"/>
                <a:gd name="connsiteX6" fmla="*/ 90852 w 110295"/>
                <a:gd name="connsiteY6" fmla="*/ 54465 h 93921"/>
                <a:gd name="connsiteX7" fmla="*/ 90624 w 110295"/>
                <a:gd name="connsiteY7" fmla="*/ 49349 h 93921"/>
                <a:gd name="connsiteX8" fmla="*/ 90624 w 110295"/>
                <a:gd name="connsiteY8" fmla="*/ 0 h 93921"/>
                <a:gd name="connsiteX9" fmla="*/ 110296 w 110295"/>
                <a:gd name="connsiteY9" fmla="*/ 0 h 93921"/>
                <a:gd name="connsiteX10" fmla="*/ 110296 w 110295"/>
                <a:gd name="connsiteY10" fmla="*/ 93921 h 93921"/>
                <a:gd name="connsiteX11" fmla="*/ 95400 w 110295"/>
                <a:gd name="connsiteY11" fmla="*/ 93921 h 93921"/>
                <a:gd name="connsiteX12" fmla="*/ 26607 w 110295"/>
                <a:gd name="connsiteY12" fmla="*/ 35931 h 93921"/>
                <a:gd name="connsiteX13" fmla="*/ 22287 w 110295"/>
                <a:gd name="connsiteY13" fmla="*/ 31951 h 93921"/>
                <a:gd name="connsiteX14" fmla="*/ 18875 w 110295"/>
                <a:gd name="connsiteY14" fmla="*/ 28313 h 93921"/>
                <a:gd name="connsiteX15" fmla="*/ 19558 w 110295"/>
                <a:gd name="connsiteY15" fmla="*/ 36500 h 93921"/>
                <a:gd name="connsiteX16" fmla="*/ 19785 w 110295"/>
                <a:gd name="connsiteY16" fmla="*/ 43208 h 93921"/>
                <a:gd name="connsiteX17" fmla="*/ 19785 w 110295"/>
                <a:gd name="connsiteY17" fmla="*/ 93921 h 93921"/>
                <a:gd name="connsiteX18" fmla="*/ 0 w 110295"/>
                <a:gd name="connsiteY18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295" h="93921">
                  <a:moveTo>
                    <a:pt x="0" y="93921"/>
                  </a:moveTo>
                  <a:lnTo>
                    <a:pt x="0" y="0"/>
                  </a:lnTo>
                  <a:lnTo>
                    <a:pt x="14896" y="0"/>
                  </a:lnTo>
                  <a:lnTo>
                    <a:pt x="80959" y="55375"/>
                  </a:lnTo>
                  <a:cubicBezTo>
                    <a:pt x="83233" y="57194"/>
                    <a:pt x="85166" y="58900"/>
                    <a:pt x="86872" y="60605"/>
                  </a:cubicBezTo>
                  <a:cubicBezTo>
                    <a:pt x="88578" y="62311"/>
                    <a:pt x="90169" y="63903"/>
                    <a:pt x="91534" y="65609"/>
                  </a:cubicBezTo>
                  <a:cubicBezTo>
                    <a:pt x="91193" y="60378"/>
                    <a:pt x="90965" y="56626"/>
                    <a:pt x="90852" y="54465"/>
                  </a:cubicBezTo>
                  <a:cubicBezTo>
                    <a:pt x="90738" y="52305"/>
                    <a:pt x="90624" y="50599"/>
                    <a:pt x="90624" y="49349"/>
                  </a:cubicBezTo>
                  <a:lnTo>
                    <a:pt x="90624" y="0"/>
                  </a:lnTo>
                  <a:lnTo>
                    <a:pt x="110296" y="0"/>
                  </a:lnTo>
                  <a:lnTo>
                    <a:pt x="110296" y="93921"/>
                  </a:lnTo>
                  <a:lnTo>
                    <a:pt x="95400" y="93921"/>
                  </a:lnTo>
                  <a:lnTo>
                    <a:pt x="26607" y="35931"/>
                  </a:lnTo>
                  <a:cubicBezTo>
                    <a:pt x="24902" y="34453"/>
                    <a:pt x="23537" y="33089"/>
                    <a:pt x="22287" y="31951"/>
                  </a:cubicBezTo>
                  <a:cubicBezTo>
                    <a:pt x="21036" y="30814"/>
                    <a:pt x="19899" y="29564"/>
                    <a:pt x="18875" y="28313"/>
                  </a:cubicBezTo>
                  <a:cubicBezTo>
                    <a:pt x="19216" y="31156"/>
                    <a:pt x="19444" y="33998"/>
                    <a:pt x="19558" y="36500"/>
                  </a:cubicBezTo>
                  <a:cubicBezTo>
                    <a:pt x="19671" y="39001"/>
                    <a:pt x="19785" y="41275"/>
                    <a:pt x="19785" y="43208"/>
                  </a:cubicBezTo>
                  <a:lnTo>
                    <a:pt x="19785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94FE9C0-7C03-D8D3-72DB-418423278388}"/>
                </a:ext>
              </a:extLst>
            </p:cNvPr>
            <p:cNvSpPr/>
            <p:nvPr/>
          </p:nvSpPr>
          <p:spPr>
            <a:xfrm>
              <a:off x="10816754" y="7733888"/>
              <a:ext cx="96991" cy="93921"/>
            </a:xfrm>
            <a:custGeom>
              <a:avLst/>
              <a:gdLst>
                <a:gd name="connsiteX0" fmla="*/ 0 w 96991"/>
                <a:gd name="connsiteY0" fmla="*/ 93921 h 93921"/>
                <a:gd name="connsiteX1" fmla="*/ 0 w 96991"/>
                <a:gd name="connsiteY1" fmla="*/ 0 h 93921"/>
                <a:gd name="connsiteX2" fmla="*/ 96082 w 96991"/>
                <a:gd name="connsiteY2" fmla="*/ 0 h 93921"/>
                <a:gd name="connsiteX3" fmla="*/ 96082 w 96991"/>
                <a:gd name="connsiteY3" fmla="*/ 16033 h 93921"/>
                <a:gd name="connsiteX4" fmla="*/ 21832 w 96991"/>
                <a:gd name="connsiteY4" fmla="*/ 16033 h 93921"/>
                <a:gd name="connsiteX5" fmla="*/ 21832 w 96991"/>
                <a:gd name="connsiteY5" fmla="*/ 36955 h 93921"/>
                <a:gd name="connsiteX6" fmla="*/ 65154 w 96991"/>
                <a:gd name="connsiteY6" fmla="*/ 36955 h 93921"/>
                <a:gd name="connsiteX7" fmla="*/ 65154 w 96991"/>
                <a:gd name="connsiteY7" fmla="*/ 52987 h 93921"/>
                <a:gd name="connsiteX8" fmla="*/ 21832 w 96991"/>
                <a:gd name="connsiteY8" fmla="*/ 52987 h 93921"/>
                <a:gd name="connsiteX9" fmla="*/ 21832 w 96991"/>
                <a:gd name="connsiteY9" fmla="*/ 76297 h 93921"/>
                <a:gd name="connsiteX10" fmla="*/ 96992 w 96991"/>
                <a:gd name="connsiteY10" fmla="*/ 76297 h 93921"/>
                <a:gd name="connsiteX11" fmla="*/ 96992 w 96991"/>
                <a:gd name="connsiteY11" fmla="*/ 93921 h 93921"/>
                <a:gd name="connsiteX12" fmla="*/ 0 w 96991"/>
                <a:gd name="connsiteY12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991" h="93921">
                  <a:moveTo>
                    <a:pt x="0" y="93921"/>
                  </a:moveTo>
                  <a:lnTo>
                    <a:pt x="0" y="0"/>
                  </a:lnTo>
                  <a:lnTo>
                    <a:pt x="96082" y="0"/>
                  </a:lnTo>
                  <a:lnTo>
                    <a:pt x="96082" y="16033"/>
                  </a:lnTo>
                  <a:lnTo>
                    <a:pt x="21832" y="16033"/>
                  </a:lnTo>
                  <a:lnTo>
                    <a:pt x="21832" y="36955"/>
                  </a:lnTo>
                  <a:lnTo>
                    <a:pt x="65154" y="36955"/>
                  </a:lnTo>
                  <a:lnTo>
                    <a:pt x="65154" y="52987"/>
                  </a:lnTo>
                  <a:lnTo>
                    <a:pt x="21832" y="52987"/>
                  </a:lnTo>
                  <a:lnTo>
                    <a:pt x="21832" y="76297"/>
                  </a:lnTo>
                  <a:lnTo>
                    <a:pt x="96992" y="76297"/>
                  </a:lnTo>
                  <a:lnTo>
                    <a:pt x="96992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903233A-3905-96B3-2D8E-A3D51DC6DDBE}"/>
                </a:ext>
              </a:extLst>
            </p:cNvPr>
            <p:cNvSpPr/>
            <p:nvPr/>
          </p:nvSpPr>
          <p:spPr>
            <a:xfrm>
              <a:off x="10931598" y="7733888"/>
              <a:ext cx="120983" cy="93921"/>
            </a:xfrm>
            <a:custGeom>
              <a:avLst/>
              <a:gdLst>
                <a:gd name="connsiteX0" fmla="*/ 54238 w 120983"/>
                <a:gd name="connsiteY0" fmla="*/ 93921 h 93921"/>
                <a:gd name="connsiteX1" fmla="*/ 0 w 120983"/>
                <a:gd name="connsiteY1" fmla="*/ 0 h 93921"/>
                <a:gd name="connsiteX2" fmla="*/ 25015 w 120983"/>
                <a:gd name="connsiteY2" fmla="*/ 0 h 93921"/>
                <a:gd name="connsiteX3" fmla="*/ 62994 w 120983"/>
                <a:gd name="connsiteY3" fmla="*/ 67883 h 93921"/>
                <a:gd name="connsiteX4" fmla="*/ 99266 w 120983"/>
                <a:gd name="connsiteY4" fmla="*/ 0 h 93921"/>
                <a:gd name="connsiteX5" fmla="*/ 120984 w 120983"/>
                <a:gd name="connsiteY5" fmla="*/ 0 h 93921"/>
                <a:gd name="connsiteX6" fmla="*/ 69361 w 120983"/>
                <a:gd name="connsiteY6" fmla="*/ 93921 h 93921"/>
                <a:gd name="connsiteX7" fmla="*/ 54238 w 120983"/>
                <a:gd name="connsiteY7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983" h="93921">
                  <a:moveTo>
                    <a:pt x="54238" y="93921"/>
                  </a:moveTo>
                  <a:lnTo>
                    <a:pt x="0" y="0"/>
                  </a:lnTo>
                  <a:lnTo>
                    <a:pt x="25015" y="0"/>
                  </a:lnTo>
                  <a:lnTo>
                    <a:pt x="62994" y="67883"/>
                  </a:lnTo>
                  <a:lnTo>
                    <a:pt x="99266" y="0"/>
                  </a:lnTo>
                  <a:lnTo>
                    <a:pt x="120984" y="0"/>
                  </a:lnTo>
                  <a:lnTo>
                    <a:pt x="69361" y="93921"/>
                  </a:lnTo>
                  <a:lnTo>
                    <a:pt x="54238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72BF0BE-51BA-20E9-6F53-0F73814E094B}"/>
                </a:ext>
              </a:extLst>
            </p:cNvPr>
            <p:cNvSpPr/>
            <p:nvPr/>
          </p:nvSpPr>
          <p:spPr>
            <a:xfrm>
              <a:off x="11078052" y="7733888"/>
              <a:ext cx="96991" cy="93921"/>
            </a:xfrm>
            <a:custGeom>
              <a:avLst/>
              <a:gdLst>
                <a:gd name="connsiteX0" fmla="*/ 0 w 96991"/>
                <a:gd name="connsiteY0" fmla="*/ 93921 h 93921"/>
                <a:gd name="connsiteX1" fmla="*/ 0 w 96991"/>
                <a:gd name="connsiteY1" fmla="*/ 0 h 93921"/>
                <a:gd name="connsiteX2" fmla="*/ 96082 w 96991"/>
                <a:gd name="connsiteY2" fmla="*/ 0 h 93921"/>
                <a:gd name="connsiteX3" fmla="*/ 96082 w 96991"/>
                <a:gd name="connsiteY3" fmla="*/ 16033 h 93921"/>
                <a:gd name="connsiteX4" fmla="*/ 21832 w 96991"/>
                <a:gd name="connsiteY4" fmla="*/ 16033 h 93921"/>
                <a:gd name="connsiteX5" fmla="*/ 21832 w 96991"/>
                <a:gd name="connsiteY5" fmla="*/ 36955 h 93921"/>
                <a:gd name="connsiteX6" fmla="*/ 65154 w 96991"/>
                <a:gd name="connsiteY6" fmla="*/ 36955 h 93921"/>
                <a:gd name="connsiteX7" fmla="*/ 65154 w 96991"/>
                <a:gd name="connsiteY7" fmla="*/ 52987 h 93921"/>
                <a:gd name="connsiteX8" fmla="*/ 21832 w 96991"/>
                <a:gd name="connsiteY8" fmla="*/ 52987 h 93921"/>
                <a:gd name="connsiteX9" fmla="*/ 21832 w 96991"/>
                <a:gd name="connsiteY9" fmla="*/ 76297 h 93921"/>
                <a:gd name="connsiteX10" fmla="*/ 96992 w 96991"/>
                <a:gd name="connsiteY10" fmla="*/ 76297 h 93921"/>
                <a:gd name="connsiteX11" fmla="*/ 96992 w 96991"/>
                <a:gd name="connsiteY11" fmla="*/ 93921 h 93921"/>
                <a:gd name="connsiteX12" fmla="*/ 0 w 96991"/>
                <a:gd name="connsiteY12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991" h="93921">
                  <a:moveTo>
                    <a:pt x="0" y="93921"/>
                  </a:moveTo>
                  <a:lnTo>
                    <a:pt x="0" y="0"/>
                  </a:lnTo>
                  <a:lnTo>
                    <a:pt x="96082" y="0"/>
                  </a:lnTo>
                  <a:lnTo>
                    <a:pt x="96082" y="16033"/>
                  </a:lnTo>
                  <a:lnTo>
                    <a:pt x="21832" y="16033"/>
                  </a:lnTo>
                  <a:lnTo>
                    <a:pt x="21832" y="36955"/>
                  </a:lnTo>
                  <a:lnTo>
                    <a:pt x="65154" y="36955"/>
                  </a:lnTo>
                  <a:lnTo>
                    <a:pt x="65154" y="52987"/>
                  </a:lnTo>
                  <a:lnTo>
                    <a:pt x="21832" y="52987"/>
                  </a:lnTo>
                  <a:lnTo>
                    <a:pt x="21832" y="76297"/>
                  </a:lnTo>
                  <a:lnTo>
                    <a:pt x="96992" y="76297"/>
                  </a:lnTo>
                  <a:lnTo>
                    <a:pt x="96992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C31668A-E328-460E-A27D-AF1EABAB65F6}"/>
                </a:ext>
              </a:extLst>
            </p:cNvPr>
            <p:cNvSpPr/>
            <p:nvPr/>
          </p:nvSpPr>
          <p:spPr>
            <a:xfrm>
              <a:off x="11215296" y="7733888"/>
              <a:ext cx="111432" cy="93921"/>
            </a:xfrm>
            <a:custGeom>
              <a:avLst/>
              <a:gdLst>
                <a:gd name="connsiteX0" fmla="*/ 114 w 111432"/>
                <a:gd name="connsiteY0" fmla="*/ 93921 h 93921"/>
                <a:gd name="connsiteX1" fmla="*/ 114 w 111432"/>
                <a:gd name="connsiteY1" fmla="*/ 0 h 93921"/>
                <a:gd name="connsiteX2" fmla="*/ 80391 w 111432"/>
                <a:gd name="connsiteY2" fmla="*/ 0 h 93921"/>
                <a:gd name="connsiteX3" fmla="*/ 96651 w 111432"/>
                <a:gd name="connsiteY3" fmla="*/ 4321 h 93921"/>
                <a:gd name="connsiteX4" fmla="*/ 101654 w 111432"/>
                <a:gd name="connsiteY4" fmla="*/ 18193 h 93921"/>
                <a:gd name="connsiteX5" fmla="*/ 101654 w 111432"/>
                <a:gd name="connsiteY5" fmla="*/ 40252 h 93921"/>
                <a:gd name="connsiteX6" fmla="*/ 96651 w 111432"/>
                <a:gd name="connsiteY6" fmla="*/ 54124 h 93921"/>
                <a:gd name="connsiteX7" fmla="*/ 80391 w 111432"/>
                <a:gd name="connsiteY7" fmla="*/ 58445 h 93921"/>
                <a:gd name="connsiteX8" fmla="*/ 68110 w 111432"/>
                <a:gd name="connsiteY8" fmla="*/ 58445 h 93921"/>
                <a:gd name="connsiteX9" fmla="*/ 111433 w 111432"/>
                <a:gd name="connsiteY9" fmla="*/ 93921 h 93921"/>
                <a:gd name="connsiteX10" fmla="*/ 80050 w 111432"/>
                <a:gd name="connsiteY10" fmla="*/ 93921 h 93921"/>
                <a:gd name="connsiteX11" fmla="*/ 42185 w 111432"/>
                <a:gd name="connsiteY11" fmla="*/ 58445 h 93921"/>
                <a:gd name="connsiteX12" fmla="*/ 21491 w 111432"/>
                <a:gd name="connsiteY12" fmla="*/ 58445 h 93921"/>
                <a:gd name="connsiteX13" fmla="*/ 21491 w 111432"/>
                <a:gd name="connsiteY13" fmla="*/ 93921 h 93921"/>
                <a:gd name="connsiteX14" fmla="*/ 0 w 111432"/>
                <a:gd name="connsiteY14" fmla="*/ 93921 h 93921"/>
                <a:gd name="connsiteX15" fmla="*/ 70726 w 111432"/>
                <a:gd name="connsiteY15" fmla="*/ 16260 h 93921"/>
                <a:gd name="connsiteX16" fmla="*/ 21604 w 111432"/>
                <a:gd name="connsiteY16" fmla="*/ 16260 h 93921"/>
                <a:gd name="connsiteX17" fmla="*/ 21604 w 111432"/>
                <a:gd name="connsiteY17" fmla="*/ 42412 h 93921"/>
                <a:gd name="connsiteX18" fmla="*/ 70726 w 111432"/>
                <a:gd name="connsiteY18" fmla="*/ 42412 h 93921"/>
                <a:gd name="connsiteX19" fmla="*/ 78458 w 111432"/>
                <a:gd name="connsiteY19" fmla="*/ 40821 h 93921"/>
                <a:gd name="connsiteX20" fmla="*/ 80504 w 111432"/>
                <a:gd name="connsiteY20" fmla="*/ 35022 h 93921"/>
                <a:gd name="connsiteX21" fmla="*/ 80504 w 111432"/>
                <a:gd name="connsiteY21" fmla="*/ 23765 h 93921"/>
                <a:gd name="connsiteX22" fmla="*/ 78458 w 111432"/>
                <a:gd name="connsiteY22" fmla="*/ 18079 h 93921"/>
                <a:gd name="connsiteX23" fmla="*/ 70726 w 111432"/>
                <a:gd name="connsiteY23" fmla="*/ 16487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1432" h="93921">
                  <a:moveTo>
                    <a:pt x="114" y="93921"/>
                  </a:moveTo>
                  <a:lnTo>
                    <a:pt x="114" y="0"/>
                  </a:lnTo>
                  <a:lnTo>
                    <a:pt x="80391" y="0"/>
                  </a:lnTo>
                  <a:cubicBezTo>
                    <a:pt x="87895" y="0"/>
                    <a:pt x="93240" y="1478"/>
                    <a:pt x="96651" y="4321"/>
                  </a:cubicBezTo>
                  <a:cubicBezTo>
                    <a:pt x="100062" y="7163"/>
                    <a:pt x="101654" y="11825"/>
                    <a:pt x="101654" y="18193"/>
                  </a:cubicBezTo>
                  <a:lnTo>
                    <a:pt x="101654" y="40252"/>
                  </a:lnTo>
                  <a:cubicBezTo>
                    <a:pt x="101654" y="46620"/>
                    <a:pt x="99948" y="51168"/>
                    <a:pt x="96651" y="54124"/>
                  </a:cubicBezTo>
                  <a:cubicBezTo>
                    <a:pt x="93353" y="57081"/>
                    <a:pt x="87895" y="58445"/>
                    <a:pt x="80391" y="58445"/>
                  </a:cubicBezTo>
                  <a:lnTo>
                    <a:pt x="68110" y="58445"/>
                  </a:lnTo>
                  <a:lnTo>
                    <a:pt x="111433" y="93921"/>
                  </a:lnTo>
                  <a:lnTo>
                    <a:pt x="80050" y="93921"/>
                  </a:lnTo>
                  <a:lnTo>
                    <a:pt x="42185" y="58445"/>
                  </a:lnTo>
                  <a:lnTo>
                    <a:pt x="21491" y="58445"/>
                  </a:lnTo>
                  <a:lnTo>
                    <a:pt x="21491" y="93921"/>
                  </a:lnTo>
                  <a:lnTo>
                    <a:pt x="0" y="93921"/>
                  </a:lnTo>
                  <a:close/>
                  <a:moveTo>
                    <a:pt x="70726" y="16260"/>
                  </a:moveTo>
                  <a:lnTo>
                    <a:pt x="21604" y="16260"/>
                  </a:lnTo>
                  <a:lnTo>
                    <a:pt x="21604" y="42412"/>
                  </a:lnTo>
                  <a:lnTo>
                    <a:pt x="70726" y="42412"/>
                  </a:lnTo>
                  <a:cubicBezTo>
                    <a:pt x="74478" y="42412"/>
                    <a:pt x="77093" y="41844"/>
                    <a:pt x="78458" y="40821"/>
                  </a:cubicBezTo>
                  <a:cubicBezTo>
                    <a:pt x="79822" y="39797"/>
                    <a:pt x="80504" y="37750"/>
                    <a:pt x="80504" y="35022"/>
                  </a:cubicBezTo>
                  <a:lnTo>
                    <a:pt x="80504" y="23765"/>
                  </a:lnTo>
                  <a:cubicBezTo>
                    <a:pt x="80504" y="21036"/>
                    <a:pt x="79822" y="19103"/>
                    <a:pt x="78458" y="18079"/>
                  </a:cubicBezTo>
                  <a:cubicBezTo>
                    <a:pt x="77093" y="17056"/>
                    <a:pt x="74478" y="16487"/>
                    <a:pt x="70726" y="1648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CB94C2C-F195-F485-3B27-FC0EA5F4FF5E}"/>
                </a:ext>
              </a:extLst>
            </p:cNvPr>
            <p:cNvSpPr/>
            <p:nvPr/>
          </p:nvSpPr>
          <p:spPr>
            <a:xfrm>
              <a:off x="11429747" y="7733888"/>
              <a:ext cx="102563" cy="94035"/>
            </a:xfrm>
            <a:custGeom>
              <a:avLst/>
              <a:gdLst>
                <a:gd name="connsiteX0" fmla="*/ 80732 w 102563"/>
                <a:gd name="connsiteY0" fmla="*/ 16829 h 94035"/>
                <a:gd name="connsiteX1" fmla="*/ 21832 w 102563"/>
                <a:gd name="connsiteY1" fmla="*/ 16829 h 94035"/>
                <a:gd name="connsiteX2" fmla="*/ 21832 w 102563"/>
                <a:gd name="connsiteY2" fmla="*/ 76297 h 94035"/>
                <a:gd name="connsiteX3" fmla="*/ 80732 w 102563"/>
                <a:gd name="connsiteY3" fmla="*/ 76297 h 94035"/>
                <a:gd name="connsiteX4" fmla="*/ 80732 w 102563"/>
                <a:gd name="connsiteY4" fmla="*/ 56171 h 94035"/>
                <a:gd name="connsiteX5" fmla="*/ 102563 w 102563"/>
                <a:gd name="connsiteY5" fmla="*/ 60719 h 94035"/>
                <a:gd name="connsiteX6" fmla="*/ 102563 w 102563"/>
                <a:gd name="connsiteY6" fmla="*/ 71862 h 94035"/>
                <a:gd name="connsiteX7" fmla="*/ 97674 w 102563"/>
                <a:gd name="connsiteY7" fmla="*/ 89373 h 94035"/>
                <a:gd name="connsiteX8" fmla="*/ 79254 w 102563"/>
                <a:gd name="connsiteY8" fmla="*/ 94035 h 94035"/>
                <a:gd name="connsiteX9" fmla="*/ 23196 w 102563"/>
                <a:gd name="connsiteY9" fmla="*/ 94035 h 94035"/>
                <a:gd name="connsiteX10" fmla="*/ 4776 w 102563"/>
                <a:gd name="connsiteY10" fmla="*/ 89373 h 94035"/>
                <a:gd name="connsiteX11" fmla="*/ 0 w 102563"/>
                <a:gd name="connsiteY11" fmla="*/ 71862 h 94035"/>
                <a:gd name="connsiteX12" fmla="*/ 0 w 102563"/>
                <a:gd name="connsiteY12" fmla="*/ 22173 h 94035"/>
                <a:gd name="connsiteX13" fmla="*/ 4776 w 102563"/>
                <a:gd name="connsiteY13" fmla="*/ 4662 h 94035"/>
                <a:gd name="connsiteX14" fmla="*/ 23196 w 102563"/>
                <a:gd name="connsiteY14" fmla="*/ 0 h 94035"/>
                <a:gd name="connsiteX15" fmla="*/ 79254 w 102563"/>
                <a:gd name="connsiteY15" fmla="*/ 0 h 94035"/>
                <a:gd name="connsiteX16" fmla="*/ 97674 w 102563"/>
                <a:gd name="connsiteY16" fmla="*/ 4662 h 94035"/>
                <a:gd name="connsiteX17" fmla="*/ 102563 w 102563"/>
                <a:gd name="connsiteY17" fmla="*/ 22173 h 94035"/>
                <a:gd name="connsiteX18" fmla="*/ 102563 w 102563"/>
                <a:gd name="connsiteY18" fmla="*/ 31042 h 94035"/>
                <a:gd name="connsiteX19" fmla="*/ 80732 w 102563"/>
                <a:gd name="connsiteY19" fmla="*/ 34453 h 94035"/>
                <a:gd name="connsiteX20" fmla="*/ 80732 w 102563"/>
                <a:gd name="connsiteY20" fmla="*/ 16715 h 94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2563" h="94035">
                  <a:moveTo>
                    <a:pt x="80732" y="16829"/>
                  </a:moveTo>
                  <a:lnTo>
                    <a:pt x="21832" y="16829"/>
                  </a:lnTo>
                  <a:lnTo>
                    <a:pt x="21832" y="76297"/>
                  </a:lnTo>
                  <a:lnTo>
                    <a:pt x="80732" y="76297"/>
                  </a:lnTo>
                  <a:lnTo>
                    <a:pt x="80732" y="56171"/>
                  </a:lnTo>
                  <a:lnTo>
                    <a:pt x="102563" y="60719"/>
                  </a:lnTo>
                  <a:lnTo>
                    <a:pt x="102563" y="71862"/>
                  </a:lnTo>
                  <a:cubicBezTo>
                    <a:pt x="102563" y="80390"/>
                    <a:pt x="100972" y="86303"/>
                    <a:pt x="97674" y="89373"/>
                  </a:cubicBezTo>
                  <a:cubicBezTo>
                    <a:pt x="94377" y="92443"/>
                    <a:pt x="88350" y="94035"/>
                    <a:pt x="79254" y="94035"/>
                  </a:cubicBezTo>
                  <a:lnTo>
                    <a:pt x="23196" y="94035"/>
                  </a:lnTo>
                  <a:cubicBezTo>
                    <a:pt x="14100" y="94035"/>
                    <a:pt x="7959" y="92443"/>
                    <a:pt x="4776" y="89373"/>
                  </a:cubicBezTo>
                  <a:cubicBezTo>
                    <a:pt x="1592" y="86303"/>
                    <a:pt x="0" y="80390"/>
                    <a:pt x="0" y="71862"/>
                  </a:cubicBezTo>
                  <a:lnTo>
                    <a:pt x="0" y="22173"/>
                  </a:lnTo>
                  <a:cubicBezTo>
                    <a:pt x="0" y="13645"/>
                    <a:pt x="1592" y="7846"/>
                    <a:pt x="4776" y="4662"/>
                  </a:cubicBezTo>
                  <a:cubicBezTo>
                    <a:pt x="7959" y="1478"/>
                    <a:pt x="14100" y="0"/>
                    <a:pt x="23196" y="0"/>
                  </a:cubicBezTo>
                  <a:lnTo>
                    <a:pt x="79254" y="0"/>
                  </a:lnTo>
                  <a:cubicBezTo>
                    <a:pt x="88350" y="0"/>
                    <a:pt x="94490" y="1592"/>
                    <a:pt x="97674" y="4662"/>
                  </a:cubicBezTo>
                  <a:cubicBezTo>
                    <a:pt x="100858" y="7732"/>
                    <a:pt x="102563" y="13645"/>
                    <a:pt x="102563" y="22173"/>
                  </a:cubicBezTo>
                  <a:lnTo>
                    <a:pt x="102563" y="31042"/>
                  </a:lnTo>
                  <a:lnTo>
                    <a:pt x="80732" y="34453"/>
                  </a:lnTo>
                  <a:lnTo>
                    <a:pt x="80732" y="1671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871BA46-F7FF-A15F-B0C8-40D4515CC64E}"/>
                </a:ext>
              </a:extLst>
            </p:cNvPr>
            <p:cNvSpPr/>
            <p:nvPr/>
          </p:nvSpPr>
          <p:spPr>
            <a:xfrm>
              <a:off x="11575406" y="7733888"/>
              <a:ext cx="115526" cy="93807"/>
            </a:xfrm>
            <a:custGeom>
              <a:avLst/>
              <a:gdLst>
                <a:gd name="connsiteX0" fmla="*/ 0 w 115526"/>
                <a:gd name="connsiteY0" fmla="*/ 22173 h 93807"/>
                <a:gd name="connsiteX1" fmla="*/ 4776 w 115526"/>
                <a:gd name="connsiteY1" fmla="*/ 4662 h 93807"/>
                <a:gd name="connsiteX2" fmla="*/ 23196 w 115526"/>
                <a:gd name="connsiteY2" fmla="*/ 0 h 93807"/>
                <a:gd name="connsiteX3" fmla="*/ 92330 w 115526"/>
                <a:gd name="connsiteY3" fmla="*/ 0 h 93807"/>
                <a:gd name="connsiteX4" fmla="*/ 110750 w 115526"/>
                <a:gd name="connsiteY4" fmla="*/ 4662 h 93807"/>
                <a:gd name="connsiteX5" fmla="*/ 115526 w 115526"/>
                <a:gd name="connsiteY5" fmla="*/ 22173 h 93807"/>
                <a:gd name="connsiteX6" fmla="*/ 115526 w 115526"/>
                <a:gd name="connsiteY6" fmla="*/ 71635 h 93807"/>
                <a:gd name="connsiteX7" fmla="*/ 110750 w 115526"/>
                <a:gd name="connsiteY7" fmla="*/ 89146 h 93807"/>
                <a:gd name="connsiteX8" fmla="*/ 92330 w 115526"/>
                <a:gd name="connsiteY8" fmla="*/ 93808 h 93807"/>
                <a:gd name="connsiteX9" fmla="*/ 23196 w 115526"/>
                <a:gd name="connsiteY9" fmla="*/ 93808 h 93807"/>
                <a:gd name="connsiteX10" fmla="*/ 4776 w 115526"/>
                <a:gd name="connsiteY10" fmla="*/ 89146 h 93807"/>
                <a:gd name="connsiteX11" fmla="*/ 0 w 115526"/>
                <a:gd name="connsiteY11" fmla="*/ 71635 h 93807"/>
                <a:gd name="connsiteX12" fmla="*/ 0 w 115526"/>
                <a:gd name="connsiteY12" fmla="*/ 22173 h 93807"/>
                <a:gd name="connsiteX13" fmla="*/ 21832 w 115526"/>
                <a:gd name="connsiteY13" fmla="*/ 76183 h 93807"/>
                <a:gd name="connsiteX14" fmla="*/ 93922 w 115526"/>
                <a:gd name="connsiteY14" fmla="*/ 76183 h 93807"/>
                <a:gd name="connsiteX15" fmla="*/ 93922 w 115526"/>
                <a:gd name="connsiteY15" fmla="*/ 16829 h 93807"/>
                <a:gd name="connsiteX16" fmla="*/ 21832 w 115526"/>
                <a:gd name="connsiteY16" fmla="*/ 16829 h 93807"/>
                <a:gd name="connsiteX17" fmla="*/ 21832 w 115526"/>
                <a:gd name="connsiteY17" fmla="*/ 76297 h 9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5526" h="93807">
                  <a:moveTo>
                    <a:pt x="0" y="22173"/>
                  </a:moveTo>
                  <a:cubicBezTo>
                    <a:pt x="0" y="13645"/>
                    <a:pt x="1592" y="7846"/>
                    <a:pt x="4776" y="4662"/>
                  </a:cubicBezTo>
                  <a:cubicBezTo>
                    <a:pt x="7959" y="1478"/>
                    <a:pt x="14100" y="0"/>
                    <a:pt x="23196" y="0"/>
                  </a:cubicBezTo>
                  <a:lnTo>
                    <a:pt x="92330" y="0"/>
                  </a:lnTo>
                  <a:cubicBezTo>
                    <a:pt x="101426" y="0"/>
                    <a:pt x="107567" y="1592"/>
                    <a:pt x="110750" y="4662"/>
                  </a:cubicBezTo>
                  <a:cubicBezTo>
                    <a:pt x="113934" y="7732"/>
                    <a:pt x="115526" y="13645"/>
                    <a:pt x="115526" y="22173"/>
                  </a:cubicBezTo>
                  <a:lnTo>
                    <a:pt x="115526" y="71635"/>
                  </a:lnTo>
                  <a:cubicBezTo>
                    <a:pt x="115526" y="80163"/>
                    <a:pt x="113934" y="86076"/>
                    <a:pt x="110750" y="89146"/>
                  </a:cubicBezTo>
                  <a:cubicBezTo>
                    <a:pt x="107567" y="92216"/>
                    <a:pt x="101426" y="93808"/>
                    <a:pt x="92330" y="93808"/>
                  </a:cubicBezTo>
                  <a:lnTo>
                    <a:pt x="23196" y="93808"/>
                  </a:lnTo>
                  <a:cubicBezTo>
                    <a:pt x="14100" y="93808"/>
                    <a:pt x="7959" y="92216"/>
                    <a:pt x="4776" y="89146"/>
                  </a:cubicBezTo>
                  <a:cubicBezTo>
                    <a:pt x="1592" y="86076"/>
                    <a:pt x="0" y="80163"/>
                    <a:pt x="0" y="71635"/>
                  </a:cubicBezTo>
                  <a:lnTo>
                    <a:pt x="0" y="22173"/>
                  </a:lnTo>
                  <a:close/>
                  <a:moveTo>
                    <a:pt x="21832" y="76183"/>
                  </a:moveTo>
                  <a:lnTo>
                    <a:pt x="93922" y="76183"/>
                  </a:lnTo>
                  <a:lnTo>
                    <a:pt x="93922" y="16829"/>
                  </a:lnTo>
                  <a:lnTo>
                    <a:pt x="21832" y="16829"/>
                  </a:lnTo>
                  <a:lnTo>
                    <a:pt x="21832" y="7629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CE8A2B9-B4E8-4F10-F3B0-9785E2FA4596}"/>
                </a:ext>
              </a:extLst>
            </p:cNvPr>
            <p:cNvSpPr/>
            <p:nvPr/>
          </p:nvSpPr>
          <p:spPr>
            <a:xfrm>
              <a:off x="11736869" y="7733888"/>
              <a:ext cx="122575" cy="93921"/>
            </a:xfrm>
            <a:custGeom>
              <a:avLst/>
              <a:gdLst>
                <a:gd name="connsiteX0" fmla="*/ 0 w 122575"/>
                <a:gd name="connsiteY0" fmla="*/ 93921 h 93921"/>
                <a:gd name="connsiteX1" fmla="*/ 0 w 122575"/>
                <a:gd name="connsiteY1" fmla="*/ 0 h 93921"/>
                <a:gd name="connsiteX2" fmla="*/ 17625 w 122575"/>
                <a:gd name="connsiteY2" fmla="*/ 0 h 93921"/>
                <a:gd name="connsiteX3" fmla="*/ 61857 w 122575"/>
                <a:gd name="connsiteY3" fmla="*/ 56739 h 93921"/>
                <a:gd name="connsiteX4" fmla="*/ 105065 w 122575"/>
                <a:gd name="connsiteY4" fmla="*/ 0 h 93921"/>
                <a:gd name="connsiteX5" fmla="*/ 122576 w 122575"/>
                <a:gd name="connsiteY5" fmla="*/ 0 h 93921"/>
                <a:gd name="connsiteX6" fmla="*/ 122576 w 122575"/>
                <a:gd name="connsiteY6" fmla="*/ 93921 h 93921"/>
                <a:gd name="connsiteX7" fmla="*/ 102336 w 122575"/>
                <a:gd name="connsiteY7" fmla="*/ 93921 h 93921"/>
                <a:gd name="connsiteX8" fmla="*/ 102336 w 122575"/>
                <a:gd name="connsiteY8" fmla="*/ 35931 h 93921"/>
                <a:gd name="connsiteX9" fmla="*/ 102564 w 122575"/>
                <a:gd name="connsiteY9" fmla="*/ 31610 h 93921"/>
                <a:gd name="connsiteX10" fmla="*/ 103132 w 122575"/>
                <a:gd name="connsiteY10" fmla="*/ 25811 h 93921"/>
                <a:gd name="connsiteX11" fmla="*/ 100062 w 122575"/>
                <a:gd name="connsiteY11" fmla="*/ 31838 h 93921"/>
                <a:gd name="connsiteX12" fmla="*/ 97674 w 122575"/>
                <a:gd name="connsiteY12" fmla="*/ 35704 h 93921"/>
                <a:gd name="connsiteX13" fmla="*/ 62425 w 122575"/>
                <a:gd name="connsiteY13" fmla="*/ 82551 h 93921"/>
                <a:gd name="connsiteX14" fmla="*/ 58104 w 122575"/>
                <a:gd name="connsiteY14" fmla="*/ 82551 h 93921"/>
                <a:gd name="connsiteX15" fmla="*/ 22741 w 122575"/>
                <a:gd name="connsiteY15" fmla="*/ 35476 h 93921"/>
                <a:gd name="connsiteX16" fmla="*/ 19444 w 122575"/>
                <a:gd name="connsiteY16" fmla="*/ 30473 h 93921"/>
                <a:gd name="connsiteX17" fmla="*/ 17170 w 122575"/>
                <a:gd name="connsiteY17" fmla="*/ 25925 h 93921"/>
                <a:gd name="connsiteX18" fmla="*/ 17625 w 122575"/>
                <a:gd name="connsiteY18" fmla="*/ 31269 h 93921"/>
                <a:gd name="connsiteX19" fmla="*/ 17738 w 122575"/>
                <a:gd name="connsiteY19" fmla="*/ 35931 h 93921"/>
                <a:gd name="connsiteX20" fmla="*/ 17738 w 122575"/>
                <a:gd name="connsiteY20" fmla="*/ 93921 h 93921"/>
                <a:gd name="connsiteX21" fmla="*/ 114 w 122575"/>
                <a:gd name="connsiteY21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2575" h="93921">
                  <a:moveTo>
                    <a:pt x="0" y="93921"/>
                  </a:moveTo>
                  <a:lnTo>
                    <a:pt x="0" y="0"/>
                  </a:lnTo>
                  <a:lnTo>
                    <a:pt x="17625" y="0"/>
                  </a:lnTo>
                  <a:lnTo>
                    <a:pt x="61857" y="56739"/>
                  </a:lnTo>
                  <a:lnTo>
                    <a:pt x="105065" y="0"/>
                  </a:lnTo>
                  <a:lnTo>
                    <a:pt x="122576" y="0"/>
                  </a:lnTo>
                  <a:lnTo>
                    <a:pt x="122576" y="93921"/>
                  </a:lnTo>
                  <a:lnTo>
                    <a:pt x="102336" y="93921"/>
                  </a:lnTo>
                  <a:lnTo>
                    <a:pt x="102336" y="35931"/>
                  </a:lnTo>
                  <a:cubicBezTo>
                    <a:pt x="102336" y="34794"/>
                    <a:pt x="102336" y="33430"/>
                    <a:pt x="102564" y="31610"/>
                  </a:cubicBezTo>
                  <a:cubicBezTo>
                    <a:pt x="102791" y="29791"/>
                    <a:pt x="102905" y="27972"/>
                    <a:pt x="103132" y="25811"/>
                  </a:cubicBezTo>
                  <a:cubicBezTo>
                    <a:pt x="101995" y="28199"/>
                    <a:pt x="100858" y="30246"/>
                    <a:pt x="100062" y="31838"/>
                  </a:cubicBezTo>
                  <a:cubicBezTo>
                    <a:pt x="99266" y="33430"/>
                    <a:pt x="98356" y="34680"/>
                    <a:pt x="97674" y="35704"/>
                  </a:cubicBezTo>
                  <a:lnTo>
                    <a:pt x="62425" y="82551"/>
                  </a:lnTo>
                  <a:lnTo>
                    <a:pt x="58104" y="82551"/>
                  </a:lnTo>
                  <a:lnTo>
                    <a:pt x="22741" y="35476"/>
                  </a:lnTo>
                  <a:cubicBezTo>
                    <a:pt x="21491" y="33657"/>
                    <a:pt x="20354" y="32065"/>
                    <a:pt x="19444" y="30473"/>
                  </a:cubicBezTo>
                  <a:cubicBezTo>
                    <a:pt x="18534" y="28881"/>
                    <a:pt x="17738" y="27403"/>
                    <a:pt x="17170" y="25925"/>
                  </a:cubicBezTo>
                  <a:cubicBezTo>
                    <a:pt x="17397" y="27858"/>
                    <a:pt x="17511" y="29677"/>
                    <a:pt x="17625" y="31269"/>
                  </a:cubicBezTo>
                  <a:cubicBezTo>
                    <a:pt x="17738" y="32861"/>
                    <a:pt x="17738" y="34453"/>
                    <a:pt x="17738" y="35931"/>
                  </a:cubicBezTo>
                  <a:lnTo>
                    <a:pt x="17738" y="93921"/>
                  </a:lnTo>
                  <a:lnTo>
                    <a:pt x="114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ACCF43F-709F-9303-E115-9C30AA7CD5AB}"/>
                </a:ext>
              </a:extLst>
            </p:cNvPr>
            <p:cNvSpPr/>
            <p:nvPr/>
          </p:nvSpPr>
          <p:spPr>
            <a:xfrm>
              <a:off x="11905496" y="7733888"/>
              <a:ext cx="101540" cy="93921"/>
            </a:xfrm>
            <a:custGeom>
              <a:avLst/>
              <a:gdLst>
                <a:gd name="connsiteX0" fmla="*/ 0 w 101540"/>
                <a:gd name="connsiteY0" fmla="*/ 93921 h 93921"/>
                <a:gd name="connsiteX1" fmla="*/ 0 w 101540"/>
                <a:gd name="connsiteY1" fmla="*/ 0 h 93921"/>
                <a:gd name="connsiteX2" fmla="*/ 80277 w 101540"/>
                <a:gd name="connsiteY2" fmla="*/ 0 h 93921"/>
                <a:gd name="connsiteX3" fmla="*/ 96537 w 101540"/>
                <a:gd name="connsiteY3" fmla="*/ 4321 h 93921"/>
                <a:gd name="connsiteX4" fmla="*/ 101540 w 101540"/>
                <a:gd name="connsiteY4" fmla="*/ 18193 h 93921"/>
                <a:gd name="connsiteX5" fmla="*/ 101540 w 101540"/>
                <a:gd name="connsiteY5" fmla="*/ 39115 h 93921"/>
                <a:gd name="connsiteX6" fmla="*/ 96537 w 101540"/>
                <a:gd name="connsiteY6" fmla="*/ 52873 h 93921"/>
                <a:gd name="connsiteX7" fmla="*/ 80277 w 101540"/>
                <a:gd name="connsiteY7" fmla="*/ 57194 h 93921"/>
                <a:gd name="connsiteX8" fmla="*/ 21491 w 101540"/>
                <a:gd name="connsiteY8" fmla="*/ 57194 h 93921"/>
                <a:gd name="connsiteX9" fmla="*/ 21491 w 101540"/>
                <a:gd name="connsiteY9" fmla="*/ 93808 h 93921"/>
                <a:gd name="connsiteX10" fmla="*/ 0 w 101540"/>
                <a:gd name="connsiteY10" fmla="*/ 93808 h 93921"/>
                <a:gd name="connsiteX11" fmla="*/ 70612 w 101540"/>
                <a:gd name="connsiteY11" fmla="*/ 16260 h 93921"/>
                <a:gd name="connsiteX12" fmla="*/ 21491 w 101540"/>
                <a:gd name="connsiteY12" fmla="*/ 16260 h 93921"/>
                <a:gd name="connsiteX13" fmla="*/ 21491 w 101540"/>
                <a:gd name="connsiteY13" fmla="*/ 41162 h 93921"/>
                <a:gd name="connsiteX14" fmla="*/ 70612 w 101540"/>
                <a:gd name="connsiteY14" fmla="*/ 41162 h 93921"/>
                <a:gd name="connsiteX15" fmla="*/ 78344 w 101540"/>
                <a:gd name="connsiteY15" fmla="*/ 39570 h 93921"/>
                <a:gd name="connsiteX16" fmla="*/ 80391 w 101540"/>
                <a:gd name="connsiteY16" fmla="*/ 33771 h 93921"/>
                <a:gd name="connsiteX17" fmla="*/ 80391 w 101540"/>
                <a:gd name="connsiteY17" fmla="*/ 23765 h 93921"/>
                <a:gd name="connsiteX18" fmla="*/ 78344 w 101540"/>
                <a:gd name="connsiteY18" fmla="*/ 18079 h 93921"/>
                <a:gd name="connsiteX19" fmla="*/ 70612 w 101540"/>
                <a:gd name="connsiteY19" fmla="*/ 16487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540" h="93921">
                  <a:moveTo>
                    <a:pt x="0" y="93921"/>
                  </a:moveTo>
                  <a:lnTo>
                    <a:pt x="0" y="0"/>
                  </a:lnTo>
                  <a:lnTo>
                    <a:pt x="80277" y="0"/>
                  </a:lnTo>
                  <a:cubicBezTo>
                    <a:pt x="87782" y="0"/>
                    <a:pt x="93126" y="1478"/>
                    <a:pt x="96537" y="4321"/>
                  </a:cubicBezTo>
                  <a:cubicBezTo>
                    <a:pt x="99948" y="7163"/>
                    <a:pt x="101540" y="11825"/>
                    <a:pt x="101540" y="18193"/>
                  </a:cubicBezTo>
                  <a:lnTo>
                    <a:pt x="101540" y="39115"/>
                  </a:lnTo>
                  <a:cubicBezTo>
                    <a:pt x="101540" y="45483"/>
                    <a:pt x="99835" y="50031"/>
                    <a:pt x="96537" y="52873"/>
                  </a:cubicBezTo>
                  <a:cubicBezTo>
                    <a:pt x="93240" y="55716"/>
                    <a:pt x="87782" y="57194"/>
                    <a:pt x="80277" y="57194"/>
                  </a:cubicBezTo>
                  <a:lnTo>
                    <a:pt x="21491" y="57194"/>
                  </a:lnTo>
                  <a:lnTo>
                    <a:pt x="21491" y="93808"/>
                  </a:lnTo>
                  <a:lnTo>
                    <a:pt x="0" y="93808"/>
                  </a:lnTo>
                  <a:close/>
                  <a:moveTo>
                    <a:pt x="70612" y="16260"/>
                  </a:moveTo>
                  <a:lnTo>
                    <a:pt x="21491" y="16260"/>
                  </a:lnTo>
                  <a:lnTo>
                    <a:pt x="21491" y="41162"/>
                  </a:lnTo>
                  <a:lnTo>
                    <a:pt x="70612" y="41162"/>
                  </a:lnTo>
                  <a:cubicBezTo>
                    <a:pt x="74364" y="41162"/>
                    <a:pt x="76980" y="40593"/>
                    <a:pt x="78344" y="39570"/>
                  </a:cubicBezTo>
                  <a:cubicBezTo>
                    <a:pt x="79708" y="38546"/>
                    <a:pt x="80391" y="36500"/>
                    <a:pt x="80391" y="33771"/>
                  </a:cubicBezTo>
                  <a:lnTo>
                    <a:pt x="80391" y="23765"/>
                  </a:lnTo>
                  <a:cubicBezTo>
                    <a:pt x="80391" y="21036"/>
                    <a:pt x="79708" y="19103"/>
                    <a:pt x="78344" y="18079"/>
                  </a:cubicBezTo>
                  <a:cubicBezTo>
                    <a:pt x="76980" y="17056"/>
                    <a:pt x="74364" y="16487"/>
                    <a:pt x="70612" y="1648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2DA827-DA32-AE1A-DAC9-A9AEE65F34A8}"/>
                </a:ext>
              </a:extLst>
            </p:cNvPr>
            <p:cNvSpPr/>
            <p:nvPr/>
          </p:nvSpPr>
          <p:spPr>
            <a:xfrm>
              <a:off x="12040580" y="7733888"/>
              <a:ext cx="111432" cy="93921"/>
            </a:xfrm>
            <a:custGeom>
              <a:avLst/>
              <a:gdLst>
                <a:gd name="connsiteX0" fmla="*/ 114 w 111432"/>
                <a:gd name="connsiteY0" fmla="*/ 93921 h 93921"/>
                <a:gd name="connsiteX1" fmla="*/ 114 w 111432"/>
                <a:gd name="connsiteY1" fmla="*/ 0 h 93921"/>
                <a:gd name="connsiteX2" fmla="*/ 80391 w 111432"/>
                <a:gd name="connsiteY2" fmla="*/ 0 h 93921"/>
                <a:gd name="connsiteX3" fmla="*/ 96651 w 111432"/>
                <a:gd name="connsiteY3" fmla="*/ 4321 h 93921"/>
                <a:gd name="connsiteX4" fmla="*/ 101654 w 111432"/>
                <a:gd name="connsiteY4" fmla="*/ 18193 h 93921"/>
                <a:gd name="connsiteX5" fmla="*/ 101654 w 111432"/>
                <a:gd name="connsiteY5" fmla="*/ 40252 h 93921"/>
                <a:gd name="connsiteX6" fmla="*/ 96651 w 111432"/>
                <a:gd name="connsiteY6" fmla="*/ 54124 h 93921"/>
                <a:gd name="connsiteX7" fmla="*/ 80391 w 111432"/>
                <a:gd name="connsiteY7" fmla="*/ 58445 h 93921"/>
                <a:gd name="connsiteX8" fmla="*/ 68110 w 111432"/>
                <a:gd name="connsiteY8" fmla="*/ 58445 h 93921"/>
                <a:gd name="connsiteX9" fmla="*/ 111433 w 111432"/>
                <a:gd name="connsiteY9" fmla="*/ 93921 h 93921"/>
                <a:gd name="connsiteX10" fmla="*/ 80049 w 111432"/>
                <a:gd name="connsiteY10" fmla="*/ 93921 h 93921"/>
                <a:gd name="connsiteX11" fmla="*/ 42185 w 111432"/>
                <a:gd name="connsiteY11" fmla="*/ 58445 h 93921"/>
                <a:gd name="connsiteX12" fmla="*/ 21491 w 111432"/>
                <a:gd name="connsiteY12" fmla="*/ 58445 h 93921"/>
                <a:gd name="connsiteX13" fmla="*/ 21491 w 111432"/>
                <a:gd name="connsiteY13" fmla="*/ 93921 h 93921"/>
                <a:gd name="connsiteX14" fmla="*/ 0 w 111432"/>
                <a:gd name="connsiteY14" fmla="*/ 93921 h 93921"/>
                <a:gd name="connsiteX15" fmla="*/ 70726 w 111432"/>
                <a:gd name="connsiteY15" fmla="*/ 16260 h 93921"/>
                <a:gd name="connsiteX16" fmla="*/ 21604 w 111432"/>
                <a:gd name="connsiteY16" fmla="*/ 16260 h 93921"/>
                <a:gd name="connsiteX17" fmla="*/ 21604 w 111432"/>
                <a:gd name="connsiteY17" fmla="*/ 42412 h 93921"/>
                <a:gd name="connsiteX18" fmla="*/ 70726 w 111432"/>
                <a:gd name="connsiteY18" fmla="*/ 42412 h 93921"/>
                <a:gd name="connsiteX19" fmla="*/ 78458 w 111432"/>
                <a:gd name="connsiteY19" fmla="*/ 40821 h 93921"/>
                <a:gd name="connsiteX20" fmla="*/ 80504 w 111432"/>
                <a:gd name="connsiteY20" fmla="*/ 35022 h 93921"/>
                <a:gd name="connsiteX21" fmla="*/ 80504 w 111432"/>
                <a:gd name="connsiteY21" fmla="*/ 23765 h 93921"/>
                <a:gd name="connsiteX22" fmla="*/ 78458 w 111432"/>
                <a:gd name="connsiteY22" fmla="*/ 18079 h 93921"/>
                <a:gd name="connsiteX23" fmla="*/ 70726 w 111432"/>
                <a:gd name="connsiteY23" fmla="*/ 16487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1432" h="93921">
                  <a:moveTo>
                    <a:pt x="114" y="93921"/>
                  </a:moveTo>
                  <a:lnTo>
                    <a:pt x="114" y="0"/>
                  </a:lnTo>
                  <a:lnTo>
                    <a:pt x="80391" y="0"/>
                  </a:lnTo>
                  <a:cubicBezTo>
                    <a:pt x="87895" y="0"/>
                    <a:pt x="93240" y="1478"/>
                    <a:pt x="96651" y="4321"/>
                  </a:cubicBezTo>
                  <a:cubicBezTo>
                    <a:pt x="100062" y="7163"/>
                    <a:pt x="101654" y="11825"/>
                    <a:pt x="101654" y="18193"/>
                  </a:cubicBezTo>
                  <a:lnTo>
                    <a:pt x="101654" y="40252"/>
                  </a:lnTo>
                  <a:cubicBezTo>
                    <a:pt x="101654" y="46620"/>
                    <a:pt x="99948" y="51168"/>
                    <a:pt x="96651" y="54124"/>
                  </a:cubicBezTo>
                  <a:cubicBezTo>
                    <a:pt x="93353" y="57081"/>
                    <a:pt x="87895" y="58445"/>
                    <a:pt x="80391" y="58445"/>
                  </a:cubicBezTo>
                  <a:lnTo>
                    <a:pt x="68110" y="58445"/>
                  </a:lnTo>
                  <a:lnTo>
                    <a:pt x="111433" y="93921"/>
                  </a:lnTo>
                  <a:lnTo>
                    <a:pt x="80049" y="93921"/>
                  </a:lnTo>
                  <a:lnTo>
                    <a:pt x="42185" y="58445"/>
                  </a:lnTo>
                  <a:lnTo>
                    <a:pt x="21491" y="58445"/>
                  </a:lnTo>
                  <a:lnTo>
                    <a:pt x="21491" y="93921"/>
                  </a:lnTo>
                  <a:lnTo>
                    <a:pt x="0" y="93921"/>
                  </a:lnTo>
                  <a:close/>
                  <a:moveTo>
                    <a:pt x="70726" y="16260"/>
                  </a:moveTo>
                  <a:lnTo>
                    <a:pt x="21604" y="16260"/>
                  </a:lnTo>
                  <a:lnTo>
                    <a:pt x="21604" y="42412"/>
                  </a:lnTo>
                  <a:lnTo>
                    <a:pt x="70726" y="42412"/>
                  </a:lnTo>
                  <a:cubicBezTo>
                    <a:pt x="74478" y="42412"/>
                    <a:pt x="77093" y="41844"/>
                    <a:pt x="78458" y="40821"/>
                  </a:cubicBezTo>
                  <a:cubicBezTo>
                    <a:pt x="79822" y="39797"/>
                    <a:pt x="80504" y="37750"/>
                    <a:pt x="80504" y="35022"/>
                  </a:cubicBezTo>
                  <a:lnTo>
                    <a:pt x="80504" y="23765"/>
                  </a:lnTo>
                  <a:cubicBezTo>
                    <a:pt x="80504" y="21036"/>
                    <a:pt x="79822" y="19103"/>
                    <a:pt x="78458" y="18079"/>
                  </a:cubicBezTo>
                  <a:cubicBezTo>
                    <a:pt x="77093" y="17056"/>
                    <a:pt x="74478" y="16487"/>
                    <a:pt x="70726" y="1648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8F3DEDD-AFDB-EE62-DFB8-E1A037A23AB3}"/>
                </a:ext>
              </a:extLst>
            </p:cNvPr>
            <p:cNvSpPr/>
            <p:nvPr/>
          </p:nvSpPr>
          <p:spPr>
            <a:xfrm>
              <a:off x="12184646" y="7733888"/>
              <a:ext cx="115526" cy="93807"/>
            </a:xfrm>
            <a:custGeom>
              <a:avLst/>
              <a:gdLst>
                <a:gd name="connsiteX0" fmla="*/ 0 w 115526"/>
                <a:gd name="connsiteY0" fmla="*/ 22173 h 93807"/>
                <a:gd name="connsiteX1" fmla="*/ 4776 w 115526"/>
                <a:gd name="connsiteY1" fmla="*/ 4662 h 93807"/>
                <a:gd name="connsiteX2" fmla="*/ 23196 w 115526"/>
                <a:gd name="connsiteY2" fmla="*/ 0 h 93807"/>
                <a:gd name="connsiteX3" fmla="*/ 92330 w 115526"/>
                <a:gd name="connsiteY3" fmla="*/ 0 h 93807"/>
                <a:gd name="connsiteX4" fmla="*/ 110750 w 115526"/>
                <a:gd name="connsiteY4" fmla="*/ 4662 h 93807"/>
                <a:gd name="connsiteX5" fmla="*/ 115526 w 115526"/>
                <a:gd name="connsiteY5" fmla="*/ 22173 h 93807"/>
                <a:gd name="connsiteX6" fmla="*/ 115526 w 115526"/>
                <a:gd name="connsiteY6" fmla="*/ 71635 h 93807"/>
                <a:gd name="connsiteX7" fmla="*/ 110750 w 115526"/>
                <a:gd name="connsiteY7" fmla="*/ 89146 h 93807"/>
                <a:gd name="connsiteX8" fmla="*/ 92330 w 115526"/>
                <a:gd name="connsiteY8" fmla="*/ 93808 h 93807"/>
                <a:gd name="connsiteX9" fmla="*/ 23196 w 115526"/>
                <a:gd name="connsiteY9" fmla="*/ 93808 h 93807"/>
                <a:gd name="connsiteX10" fmla="*/ 4776 w 115526"/>
                <a:gd name="connsiteY10" fmla="*/ 89146 h 93807"/>
                <a:gd name="connsiteX11" fmla="*/ 0 w 115526"/>
                <a:gd name="connsiteY11" fmla="*/ 71635 h 93807"/>
                <a:gd name="connsiteX12" fmla="*/ 0 w 115526"/>
                <a:gd name="connsiteY12" fmla="*/ 22173 h 93807"/>
                <a:gd name="connsiteX13" fmla="*/ 21832 w 115526"/>
                <a:gd name="connsiteY13" fmla="*/ 76183 h 93807"/>
                <a:gd name="connsiteX14" fmla="*/ 93922 w 115526"/>
                <a:gd name="connsiteY14" fmla="*/ 76183 h 93807"/>
                <a:gd name="connsiteX15" fmla="*/ 93922 w 115526"/>
                <a:gd name="connsiteY15" fmla="*/ 16829 h 93807"/>
                <a:gd name="connsiteX16" fmla="*/ 21832 w 115526"/>
                <a:gd name="connsiteY16" fmla="*/ 16829 h 93807"/>
                <a:gd name="connsiteX17" fmla="*/ 21832 w 115526"/>
                <a:gd name="connsiteY17" fmla="*/ 76297 h 9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5526" h="93807">
                  <a:moveTo>
                    <a:pt x="0" y="22173"/>
                  </a:moveTo>
                  <a:cubicBezTo>
                    <a:pt x="0" y="13645"/>
                    <a:pt x="1592" y="7846"/>
                    <a:pt x="4776" y="4662"/>
                  </a:cubicBezTo>
                  <a:cubicBezTo>
                    <a:pt x="7959" y="1478"/>
                    <a:pt x="14100" y="0"/>
                    <a:pt x="23196" y="0"/>
                  </a:cubicBezTo>
                  <a:lnTo>
                    <a:pt x="92330" y="0"/>
                  </a:lnTo>
                  <a:cubicBezTo>
                    <a:pt x="101426" y="0"/>
                    <a:pt x="107566" y="1592"/>
                    <a:pt x="110750" y="4662"/>
                  </a:cubicBezTo>
                  <a:cubicBezTo>
                    <a:pt x="113934" y="7732"/>
                    <a:pt x="115526" y="13645"/>
                    <a:pt x="115526" y="22173"/>
                  </a:cubicBezTo>
                  <a:lnTo>
                    <a:pt x="115526" y="71635"/>
                  </a:lnTo>
                  <a:cubicBezTo>
                    <a:pt x="115526" y="80163"/>
                    <a:pt x="113934" y="86076"/>
                    <a:pt x="110750" y="89146"/>
                  </a:cubicBezTo>
                  <a:cubicBezTo>
                    <a:pt x="107566" y="92216"/>
                    <a:pt x="101426" y="93808"/>
                    <a:pt x="92330" y="93808"/>
                  </a:cubicBezTo>
                  <a:lnTo>
                    <a:pt x="23196" y="93808"/>
                  </a:lnTo>
                  <a:cubicBezTo>
                    <a:pt x="14100" y="93808"/>
                    <a:pt x="7959" y="92216"/>
                    <a:pt x="4776" y="89146"/>
                  </a:cubicBezTo>
                  <a:cubicBezTo>
                    <a:pt x="1592" y="86076"/>
                    <a:pt x="0" y="80163"/>
                    <a:pt x="0" y="71635"/>
                  </a:cubicBezTo>
                  <a:lnTo>
                    <a:pt x="0" y="22173"/>
                  </a:lnTo>
                  <a:close/>
                  <a:moveTo>
                    <a:pt x="21832" y="76183"/>
                  </a:moveTo>
                  <a:lnTo>
                    <a:pt x="93922" y="76183"/>
                  </a:lnTo>
                  <a:lnTo>
                    <a:pt x="93922" y="16829"/>
                  </a:lnTo>
                  <a:lnTo>
                    <a:pt x="21832" y="16829"/>
                  </a:lnTo>
                  <a:lnTo>
                    <a:pt x="21832" y="7629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E61FEAE-FD71-04CF-963E-980F205944CC}"/>
                </a:ext>
              </a:extLst>
            </p:cNvPr>
            <p:cNvSpPr/>
            <p:nvPr/>
          </p:nvSpPr>
          <p:spPr>
            <a:xfrm>
              <a:off x="12346110" y="7733888"/>
              <a:ext cx="122575" cy="93921"/>
            </a:xfrm>
            <a:custGeom>
              <a:avLst/>
              <a:gdLst>
                <a:gd name="connsiteX0" fmla="*/ 0 w 122575"/>
                <a:gd name="connsiteY0" fmla="*/ 93921 h 93921"/>
                <a:gd name="connsiteX1" fmla="*/ 0 w 122575"/>
                <a:gd name="connsiteY1" fmla="*/ 0 h 93921"/>
                <a:gd name="connsiteX2" fmla="*/ 17625 w 122575"/>
                <a:gd name="connsiteY2" fmla="*/ 0 h 93921"/>
                <a:gd name="connsiteX3" fmla="*/ 61857 w 122575"/>
                <a:gd name="connsiteY3" fmla="*/ 56739 h 93921"/>
                <a:gd name="connsiteX4" fmla="*/ 105065 w 122575"/>
                <a:gd name="connsiteY4" fmla="*/ 0 h 93921"/>
                <a:gd name="connsiteX5" fmla="*/ 122576 w 122575"/>
                <a:gd name="connsiteY5" fmla="*/ 0 h 93921"/>
                <a:gd name="connsiteX6" fmla="*/ 122576 w 122575"/>
                <a:gd name="connsiteY6" fmla="*/ 93921 h 93921"/>
                <a:gd name="connsiteX7" fmla="*/ 102336 w 122575"/>
                <a:gd name="connsiteY7" fmla="*/ 93921 h 93921"/>
                <a:gd name="connsiteX8" fmla="*/ 102336 w 122575"/>
                <a:gd name="connsiteY8" fmla="*/ 35931 h 93921"/>
                <a:gd name="connsiteX9" fmla="*/ 102564 w 122575"/>
                <a:gd name="connsiteY9" fmla="*/ 31610 h 93921"/>
                <a:gd name="connsiteX10" fmla="*/ 103132 w 122575"/>
                <a:gd name="connsiteY10" fmla="*/ 25811 h 93921"/>
                <a:gd name="connsiteX11" fmla="*/ 100062 w 122575"/>
                <a:gd name="connsiteY11" fmla="*/ 31838 h 93921"/>
                <a:gd name="connsiteX12" fmla="*/ 97674 w 122575"/>
                <a:gd name="connsiteY12" fmla="*/ 35704 h 93921"/>
                <a:gd name="connsiteX13" fmla="*/ 62425 w 122575"/>
                <a:gd name="connsiteY13" fmla="*/ 82551 h 93921"/>
                <a:gd name="connsiteX14" fmla="*/ 58104 w 122575"/>
                <a:gd name="connsiteY14" fmla="*/ 82551 h 93921"/>
                <a:gd name="connsiteX15" fmla="*/ 22741 w 122575"/>
                <a:gd name="connsiteY15" fmla="*/ 35476 h 93921"/>
                <a:gd name="connsiteX16" fmla="*/ 19444 w 122575"/>
                <a:gd name="connsiteY16" fmla="*/ 30473 h 93921"/>
                <a:gd name="connsiteX17" fmla="*/ 17170 w 122575"/>
                <a:gd name="connsiteY17" fmla="*/ 25925 h 93921"/>
                <a:gd name="connsiteX18" fmla="*/ 17625 w 122575"/>
                <a:gd name="connsiteY18" fmla="*/ 31269 h 93921"/>
                <a:gd name="connsiteX19" fmla="*/ 17738 w 122575"/>
                <a:gd name="connsiteY19" fmla="*/ 35931 h 93921"/>
                <a:gd name="connsiteX20" fmla="*/ 17738 w 122575"/>
                <a:gd name="connsiteY20" fmla="*/ 93921 h 93921"/>
                <a:gd name="connsiteX21" fmla="*/ 114 w 122575"/>
                <a:gd name="connsiteY21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2575" h="93921">
                  <a:moveTo>
                    <a:pt x="0" y="93921"/>
                  </a:moveTo>
                  <a:lnTo>
                    <a:pt x="0" y="0"/>
                  </a:lnTo>
                  <a:lnTo>
                    <a:pt x="17625" y="0"/>
                  </a:lnTo>
                  <a:lnTo>
                    <a:pt x="61857" y="56739"/>
                  </a:lnTo>
                  <a:lnTo>
                    <a:pt x="105065" y="0"/>
                  </a:lnTo>
                  <a:lnTo>
                    <a:pt x="122576" y="0"/>
                  </a:lnTo>
                  <a:lnTo>
                    <a:pt x="122576" y="93921"/>
                  </a:lnTo>
                  <a:lnTo>
                    <a:pt x="102336" y="93921"/>
                  </a:lnTo>
                  <a:lnTo>
                    <a:pt x="102336" y="35931"/>
                  </a:lnTo>
                  <a:cubicBezTo>
                    <a:pt x="102336" y="34794"/>
                    <a:pt x="102336" y="33430"/>
                    <a:pt x="102564" y="31610"/>
                  </a:cubicBezTo>
                  <a:cubicBezTo>
                    <a:pt x="102791" y="29791"/>
                    <a:pt x="102905" y="27972"/>
                    <a:pt x="103132" y="25811"/>
                  </a:cubicBezTo>
                  <a:cubicBezTo>
                    <a:pt x="101995" y="28199"/>
                    <a:pt x="100858" y="30246"/>
                    <a:pt x="100062" y="31838"/>
                  </a:cubicBezTo>
                  <a:cubicBezTo>
                    <a:pt x="99266" y="33430"/>
                    <a:pt x="98356" y="34680"/>
                    <a:pt x="97674" y="35704"/>
                  </a:cubicBezTo>
                  <a:lnTo>
                    <a:pt x="62425" y="82551"/>
                  </a:lnTo>
                  <a:lnTo>
                    <a:pt x="58104" y="82551"/>
                  </a:lnTo>
                  <a:lnTo>
                    <a:pt x="22741" y="35476"/>
                  </a:lnTo>
                  <a:cubicBezTo>
                    <a:pt x="21491" y="33657"/>
                    <a:pt x="20354" y="32065"/>
                    <a:pt x="19444" y="30473"/>
                  </a:cubicBezTo>
                  <a:cubicBezTo>
                    <a:pt x="18534" y="28881"/>
                    <a:pt x="17738" y="27403"/>
                    <a:pt x="17170" y="25925"/>
                  </a:cubicBezTo>
                  <a:cubicBezTo>
                    <a:pt x="17397" y="27858"/>
                    <a:pt x="17511" y="29677"/>
                    <a:pt x="17625" y="31269"/>
                  </a:cubicBezTo>
                  <a:cubicBezTo>
                    <a:pt x="17738" y="32861"/>
                    <a:pt x="17738" y="34453"/>
                    <a:pt x="17738" y="35931"/>
                  </a:cubicBezTo>
                  <a:lnTo>
                    <a:pt x="17738" y="93921"/>
                  </a:lnTo>
                  <a:lnTo>
                    <a:pt x="114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0E5B98B-B367-2A8D-5586-B648929B709D}"/>
                </a:ext>
              </a:extLst>
            </p:cNvPr>
            <p:cNvSpPr/>
            <p:nvPr/>
          </p:nvSpPr>
          <p:spPr>
            <a:xfrm>
              <a:off x="12514737" y="7733888"/>
              <a:ext cx="21831" cy="93921"/>
            </a:xfrm>
            <a:custGeom>
              <a:avLst/>
              <a:gdLst>
                <a:gd name="connsiteX0" fmla="*/ 0 w 21831"/>
                <a:gd name="connsiteY0" fmla="*/ 93921 h 93921"/>
                <a:gd name="connsiteX1" fmla="*/ 0 w 21831"/>
                <a:gd name="connsiteY1" fmla="*/ 0 h 93921"/>
                <a:gd name="connsiteX2" fmla="*/ 21832 w 21831"/>
                <a:gd name="connsiteY2" fmla="*/ 0 h 93921"/>
                <a:gd name="connsiteX3" fmla="*/ 21832 w 21831"/>
                <a:gd name="connsiteY3" fmla="*/ 93921 h 93921"/>
                <a:gd name="connsiteX4" fmla="*/ 0 w 21831"/>
                <a:gd name="connsiteY4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1" h="93921">
                  <a:moveTo>
                    <a:pt x="0" y="93921"/>
                  </a:moveTo>
                  <a:lnTo>
                    <a:pt x="0" y="0"/>
                  </a:lnTo>
                  <a:lnTo>
                    <a:pt x="21832" y="0"/>
                  </a:lnTo>
                  <a:lnTo>
                    <a:pt x="21832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34C5180-2B51-3208-BDDC-09991815EA58}"/>
                </a:ext>
              </a:extLst>
            </p:cNvPr>
            <p:cNvSpPr/>
            <p:nvPr/>
          </p:nvSpPr>
          <p:spPr>
            <a:xfrm>
              <a:off x="12581483" y="7734001"/>
              <a:ext cx="105065" cy="93693"/>
            </a:xfrm>
            <a:custGeom>
              <a:avLst/>
              <a:gdLst>
                <a:gd name="connsiteX0" fmla="*/ 84484 w 105065"/>
                <a:gd name="connsiteY0" fmla="*/ 16374 h 93693"/>
                <a:gd name="connsiteX1" fmla="*/ 22969 w 105065"/>
                <a:gd name="connsiteY1" fmla="*/ 16374 h 93693"/>
                <a:gd name="connsiteX2" fmla="*/ 22969 w 105065"/>
                <a:gd name="connsiteY2" fmla="*/ 36500 h 93693"/>
                <a:gd name="connsiteX3" fmla="*/ 81528 w 105065"/>
                <a:gd name="connsiteY3" fmla="*/ 36500 h 93693"/>
                <a:gd name="connsiteX4" fmla="*/ 100176 w 105065"/>
                <a:gd name="connsiteY4" fmla="*/ 41162 h 93693"/>
                <a:gd name="connsiteX5" fmla="*/ 105065 w 105065"/>
                <a:gd name="connsiteY5" fmla="*/ 58672 h 93693"/>
                <a:gd name="connsiteX6" fmla="*/ 105065 w 105065"/>
                <a:gd name="connsiteY6" fmla="*/ 71521 h 93693"/>
                <a:gd name="connsiteX7" fmla="*/ 100176 w 105065"/>
                <a:gd name="connsiteY7" fmla="*/ 89032 h 93693"/>
                <a:gd name="connsiteX8" fmla="*/ 81528 w 105065"/>
                <a:gd name="connsiteY8" fmla="*/ 93694 h 93693"/>
                <a:gd name="connsiteX9" fmla="*/ 23537 w 105065"/>
                <a:gd name="connsiteY9" fmla="*/ 93694 h 93693"/>
                <a:gd name="connsiteX10" fmla="*/ 4889 w 105065"/>
                <a:gd name="connsiteY10" fmla="*/ 89032 h 93693"/>
                <a:gd name="connsiteX11" fmla="*/ 0 w 105065"/>
                <a:gd name="connsiteY11" fmla="*/ 71521 h 93693"/>
                <a:gd name="connsiteX12" fmla="*/ 0 w 105065"/>
                <a:gd name="connsiteY12" fmla="*/ 68906 h 93693"/>
                <a:gd name="connsiteX13" fmla="*/ 19330 w 105065"/>
                <a:gd name="connsiteY13" fmla="*/ 64926 h 93693"/>
                <a:gd name="connsiteX14" fmla="*/ 19330 w 105065"/>
                <a:gd name="connsiteY14" fmla="*/ 76069 h 93693"/>
                <a:gd name="connsiteX15" fmla="*/ 85735 w 105065"/>
                <a:gd name="connsiteY15" fmla="*/ 76069 h 93693"/>
                <a:gd name="connsiteX16" fmla="*/ 85735 w 105065"/>
                <a:gd name="connsiteY16" fmla="*/ 54693 h 93693"/>
                <a:gd name="connsiteX17" fmla="*/ 27176 w 105065"/>
                <a:gd name="connsiteY17" fmla="*/ 54693 h 93693"/>
                <a:gd name="connsiteX18" fmla="*/ 8755 w 105065"/>
                <a:gd name="connsiteY18" fmla="*/ 50031 h 93693"/>
                <a:gd name="connsiteX19" fmla="*/ 3980 w 105065"/>
                <a:gd name="connsiteY19" fmla="*/ 32520 h 93693"/>
                <a:gd name="connsiteX20" fmla="*/ 3980 w 105065"/>
                <a:gd name="connsiteY20" fmla="*/ 22173 h 93693"/>
                <a:gd name="connsiteX21" fmla="*/ 8755 w 105065"/>
                <a:gd name="connsiteY21" fmla="*/ 4662 h 93693"/>
                <a:gd name="connsiteX22" fmla="*/ 27176 w 105065"/>
                <a:gd name="connsiteY22" fmla="*/ 0 h 93693"/>
                <a:gd name="connsiteX23" fmla="*/ 80504 w 105065"/>
                <a:gd name="connsiteY23" fmla="*/ 0 h 93693"/>
                <a:gd name="connsiteX24" fmla="*/ 98811 w 105065"/>
                <a:gd name="connsiteY24" fmla="*/ 4548 h 93693"/>
                <a:gd name="connsiteX25" fmla="*/ 103814 w 105065"/>
                <a:gd name="connsiteY25" fmla="*/ 20581 h 93693"/>
                <a:gd name="connsiteX26" fmla="*/ 103814 w 105065"/>
                <a:gd name="connsiteY26" fmla="*/ 22514 h 93693"/>
                <a:gd name="connsiteX27" fmla="*/ 84484 w 105065"/>
                <a:gd name="connsiteY27" fmla="*/ 27062 h 93693"/>
                <a:gd name="connsiteX28" fmla="*/ 84484 w 105065"/>
                <a:gd name="connsiteY28" fmla="*/ 16374 h 9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5065" h="93693">
                  <a:moveTo>
                    <a:pt x="84484" y="16374"/>
                  </a:moveTo>
                  <a:lnTo>
                    <a:pt x="22969" y="16374"/>
                  </a:lnTo>
                  <a:lnTo>
                    <a:pt x="22969" y="36500"/>
                  </a:lnTo>
                  <a:lnTo>
                    <a:pt x="81528" y="36500"/>
                  </a:lnTo>
                  <a:cubicBezTo>
                    <a:pt x="90738" y="36500"/>
                    <a:pt x="96878" y="38092"/>
                    <a:pt x="100176" y="41162"/>
                  </a:cubicBezTo>
                  <a:cubicBezTo>
                    <a:pt x="103473" y="44232"/>
                    <a:pt x="105065" y="50144"/>
                    <a:pt x="105065" y="58672"/>
                  </a:cubicBezTo>
                  <a:lnTo>
                    <a:pt x="105065" y="71521"/>
                  </a:lnTo>
                  <a:cubicBezTo>
                    <a:pt x="105065" y="80049"/>
                    <a:pt x="103473" y="85848"/>
                    <a:pt x="100176" y="89032"/>
                  </a:cubicBezTo>
                  <a:cubicBezTo>
                    <a:pt x="96878" y="92216"/>
                    <a:pt x="90738" y="93694"/>
                    <a:pt x="81528" y="93694"/>
                  </a:cubicBezTo>
                  <a:lnTo>
                    <a:pt x="23537" y="93694"/>
                  </a:lnTo>
                  <a:cubicBezTo>
                    <a:pt x="14327" y="93694"/>
                    <a:pt x="8187" y="92102"/>
                    <a:pt x="4889" y="89032"/>
                  </a:cubicBezTo>
                  <a:cubicBezTo>
                    <a:pt x="1592" y="85962"/>
                    <a:pt x="0" y="80049"/>
                    <a:pt x="0" y="71521"/>
                  </a:cubicBezTo>
                  <a:lnTo>
                    <a:pt x="0" y="68906"/>
                  </a:lnTo>
                  <a:lnTo>
                    <a:pt x="19330" y="64926"/>
                  </a:lnTo>
                  <a:lnTo>
                    <a:pt x="19330" y="76069"/>
                  </a:lnTo>
                  <a:lnTo>
                    <a:pt x="85735" y="76069"/>
                  </a:lnTo>
                  <a:lnTo>
                    <a:pt x="85735" y="54693"/>
                  </a:lnTo>
                  <a:lnTo>
                    <a:pt x="27176" y="54693"/>
                  </a:lnTo>
                  <a:cubicBezTo>
                    <a:pt x="18080" y="54693"/>
                    <a:pt x="11939" y="53101"/>
                    <a:pt x="8755" y="50031"/>
                  </a:cubicBezTo>
                  <a:cubicBezTo>
                    <a:pt x="5572" y="46961"/>
                    <a:pt x="3980" y="41048"/>
                    <a:pt x="3980" y="32520"/>
                  </a:cubicBezTo>
                  <a:lnTo>
                    <a:pt x="3980" y="22173"/>
                  </a:lnTo>
                  <a:cubicBezTo>
                    <a:pt x="3980" y="13645"/>
                    <a:pt x="5572" y="7846"/>
                    <a:pt x="8755" y="4662"/>
                  </a:cubicBezTo>
                  <a:cubicBezTo>
                    <a:pt x="11939" y="1478"/>
                    <a:pt x="18080" y="0"/>
                    <a:pt x="27176" y="0"/>
                  </a:cubicBezTo>
                  <a:lnTo>
                    <a:pt x="80504" y="0"/>
                  </a:lnTo>
                  <a:cubicBezTo>
                    <a:pt x="89374" y="0"/>
                    <a:pt x="95400" y="1478"/>
                    <a:pt x="98811" y="4548"/>
                  </a:cubicBezTo>
                  <a:cubicBezTo>
                    <a:pt x="102222" y="7618"/>
                    <a:pt x="103814" y="12963"/>
                    <a:pt x="103814" y="20581"/>
                  </a:cubicBezTo>
                  <a:lnTo>
                    <a:pt x="103814" y="22514"/>
                  </a:lnTo>
                  <a:lnTo>
                    <a:pt x="84484" y="27062"/>
                  </a:lnTo>
                  <a:lnTo>
                    <a:pt x="84484" y="1637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18CCA0-2532-E4BF-E82B-0A6960474AA9}"/>
                </a:ext>
              </a:extLst>
            </p:cNvPr>
            <p:cNvSpPr/>
            <p:nvPr/>
          </p:nvSpPr>
          <p:spPr>
            <a:xfrm>
              <a:off x="12731803" y="7733888"/>
              <a:ext cx="21831" cy="93921"/>
            </a:xfrm>
            <a:custGeom>
              <a:avLst/>
              <a:gdLst>
                <a:gd name="connsiteX0" fmla="*/ 0 w 21831"/>
                <a:gd name="connsiteY0" fmla="*/ 93921 h 93921"/>
                <a:gd name="connsiteX1" fmla="*/ 0 w 21831"/>
                <a:gd name="connsiteY1" fmla="*/ 0 h 93921"/>
                <a:gd name="connsiteX2" fmla="*/ 21832 w 21831"/>
                <a:gd name="connsiteY2" fmla="*/ 0 h 93921"/>
                <a:gd name="connsiteX3" fmla="*/ 21832 w 21831"/>
                <a:gd name="connsiteY3" fmla="*/ 93921 h 93921"/>
                <a:gd name="connsiteX4" fmla="*/ 0 w 21831"/>
                <a:gd name="connsiteY4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1" h="93921">
                  <a:moveTo>
                    <a:pt x="0" y="93921"/>
                  </a:moveTo>
                  <a:lnTo>
                    <a:pt x="0" y="0"/>
                  </a:lnTo>
                  <a:lnTo>
                    <a:pt x="21832" y="0"/>
                  </a:lnTo>
                  <a:lnTo>
                    <a:pt x="21832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C087FF0-66D0-B1D5-7AB8-DEB1173DBEE3}"/>
                </a:ext>
              </a:extLst>
            </p:cNvPr>
            <p:cNvSpPr/>
            <p:nvPr/>
          </p:nvSpPr>
          <p:spPr>
            <a:xfrm>
              <a:off x="12801392" y="7733888"/>
              <a:ext cx="110295" cy="93921"/>
            </a:xfrm>
            <a:custGeom>
              <a:avLst/>
              <a:gdLst>
                <a:gd name="connsiteX0" fmla="*/ 0 w 110295"/>
                <a:gd name="connsiteY0" fmla="*/ 93921 h 93921"/>
                <a:gd name="connsiteX1" fmla="*/ 0 w 110295"/>
                <a:gd name="connsiteY1" fmla="*/ 0 h 93921"/>
                <a:gd name="connsiteX2" fmla="*/ 14896 w 110295"/>
                <a:gd name="connsiteY2" fmla="*/ 0 h 93921"/>
                <a:gd name="connsiteX3" fmla="*/ 80959 w 110295"/>
                <a:gd name="connsiteY3" fmla="*/ 55375 h 93921"/>
                <a:gd name="connsiteX4" fmla="*/ 86872 w 110295"/>
                <a:gd name="connsiteY4" fmla="*/ 60605 h 93921"/>
                <a:gd name="connsiteX5" fmla="*/ 91534 w 110295"/>
                <a:gd name="connsiteY5" fmla="*/ 65609 h 93921"/>
                <a:gd name="connsiteX6" fmla="*/ 90852 w 110295"/>
                <a:gd name="connsiteY6" fmla="*/ 54465 h 93921"/>
                <a:gd name="connsiteX7" fmla="*/ 90624 w 110295"/>
                <a:gd name="connsiteY7" fmla="*/ 49349 h 93921"/>
                <a:gd name="connsiteX8" fmla="*/ 90624 w 110295"/>
                <a:gd name="connsiteY8" fmla="*/ 0 h 93921"/>
                <a:gd name="connsiteX9" fmla="*/ 110296 w 110295"/>
                <a:gd name="connsiteY9" fmla="*/ 0 h 93921"/>
                <a:gd name="connsiteX10" fmla="*/ 110296 w 110295"/>
                <a:gd name="connsiteY10" fmla="*/ 93921 h 93921"/>
                <a:gd name="connsiteX11" fmla="*/ 95400 w 110295"/>
                <a:gd name="connsiteY11" fmla="*/ 93921 h 93921"/>
                <a:gd name="connsiteX12" fmla="*/ 26494 w 110295"/>
                <a:gd name="connsiteY12" fmla="*/ 35931 h 93921"/>
                <a:gd name="connsiteX13" fmla="*/ 22173 w 110295"/>
                <a:gd name="connsiteY13" fmla="*/ 31951 h 93921"/>
                <a:gd name="connsiteX14" fmla="*/ 18762 w 110295"/>
                <a:gd name="connsiteY14" fmla="*/ 28313 h 93921"/>
                <a:gd name="connsiteX15" fmla="*/ 19444 w 110295"/>
                <a:gd name="connsiteY15" fmla="*/ 36500 h 93921"/>
                <a:gd name="connsiteX16" fmla="*/ 19671 w 110295"/>
                <a:gd name="connsiteY16" fmla="*/ 43208 h 93921"/>
                <a:gd name="connsiteX17" fmla="*/ 19671 w 110295"/>
                <a:gd name="connsiteY17" fmla="*/ 93921 h 93921"/>
                <a:gd name="connsiteX18" fmla="*/ 0 w 110295"/>
                <a:gd name="connsiteY18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295" h="93921">
                  <a:moveTo>
                    <a:pt x="0" y="93921"/>
                  </a:moveTo>
                  <a:lnTo>
                    <a:pt x="0" y="0"/>
                  </a:lnTo>
                  <a:lnTo>
                    <a:pt x="14896" y="0"/>
                  </a:lnTo>
                  <a:lnTo>
                    <a:pt x="80959" y="55375"/>
                  </a:lnTo>
                  <a:cubicBezTo>
                    <a:pt x="83233" y="57194"/>
                    <a:pt x="85166" y="58900"/>
                    <a:pt x="86872" y="60605"/>
                  </a:cubicBezTo>
                  <a:cubicBezTo>
                    <a:pt x="88577" y="62311"/>
                    <a:pt x="90169" y="63903"/>
                    <a:pt x="91534" y="65609"/>
                  </a:cubicBezTo>
                  <a:cubicBezTo>
                    <a:pt x="91193" y="60378"/>
                    <a:pt x="90965" y="56626"/>
                    <a:pt x="90852" y="54465"/>
                  </a:cubicBezTo>
                  <a:cubicBezTo>
                    <a:pt x="90738" y="52305"/>
                    <a:pt x="90624" y="50599"/>
                    <a:pt x="90624" y="49349"/>
                  </a:cubicBezTo>
                  <a:lnTo>
                    <a:pt x="90624" y="0"/>
                  </a:lnTo>
                  <a:lnTo>
                    <a:pt x="110296" y="0"/>
                  </a:lnTo>
                  <a:lnTo>
                    <a:pt x="110296" y="93921"/>
                  </a:lnTo>
                  <a:lnTo>
                    <a:pt x="95400" y="93921"/>
                  </a:lnTo>
                  <a:lnTo>
                    <a:pt x="26494" y="35931"/>
                  </a:lnTo>
                  <a:cubicBezTo>
                    <a:pt x="24788" y="34453"/>
                    <a:pt x="23424" y="33089"/>
                    <a:pt x="22173" y="31951"/>
                  </a:cubicBezTo>
                  <a:cubicBezTo>
                    <a:pt x="20922" y="30814"/>
                    <a:pt x="19785" y="29564"/>
                    <a:pt x="18762" y="28313"/>
                  </a:cubicBezTo>
                  <a:cubicBezTo>
                    <a:pt x="19103" y="31156"/>
                    <a:pt x="19330" y="33998"/>
                    <a:pt x="19444" y="36500"/>
                  </a:cubicBezTo>
                  <a:cubicBezTo>
                    <a:pt x="19557" y="39001"/>
                    <a:pt x="19671" y="41275"/>
                    <a:pt x="19671" y="43208"/>
                  </a:cubicBezTo>
                  <a:lnTo>
                    <a:pt x="19671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AA2EECB-EFC9-899A-4E38-7D5010BCB455}"/>
                </a:ext>
              </a:extLst>
            </p:cNvPr>
            <p:cNvSpPr/>
            <p:nvPr/>
          </p:nvSpPr>
          <p:spPr>
            <a:xfrm>
              <a:off x="12957852" y="7733888"/>
              <a:ext cx="111318" cy="93807"/>
            </a:xfrm>
            <a:custGeom>
              <a:avLst/>
              <a:gdLst>
                <a:gd name="connsiteX0" fmla="*/ 89942 w 111318"/>
                <a:gd name="connsiteY0" fmla="*/ 16829 h 93807"/>
                <a:gd name="connsiteX1" fmla="*/ 21718 w 111318"/>
                <a:gd name="connsiteY1" fmla="*/ 16829 h 93807"/>
                <a:gd name="connsiteX2" fmla="*/ 21718 w 111318"/>
                <a:gd name="connsiteY2" fmla="*/ 76297 h 93807"/>
                <a:gd name="connsiteX3" fmla="*/ 89942 w 111318"/>
                <a:gd name="connsiteY3" fmla="*/ 76297 h 93807"/>
                <a:gd name="connsiteX4" fmla="*/ 89942 w 111318"/>
                <a:gd name="connsiteY4" fmla="*/ 55375 h 93807"/>
                <a:gd name="connsiteX5" fmla="*/ 54238 w 111318"/>
                <a:gd name="connsiteY5" fmla="*/ 55375 h 93807"/>
                <a:gd name="connsiteX6" fmla="*/ 54238 w 111318"/>
                <a:gd name="connsiteY6" fmla="*/ 39342 h 93807"/>
                <a:gd name="connsiteX7" fmla="*/ 111205 w 111318"/>
                <a:gd name="connsiteY7" fmla="*/ 39342 h 93807"/>
                <a:gd name="connsiteX8" fmla="*/ 111205 w 111318"/>
                <a:gd name="connsiteY8" fmla="*/ 71635 h 93807"/>
                <a:gd name="connsiteX9" fmla="*/ 106430 w 111318"/>
                <a:gd name="connsiteY9" fmla="*/ 89146 h 93807"/>
                <a:gd name="connsiteX10" fmla="*/ 88009 w 111318"/>
                <a:gd name="connsiteY10" fmla="*/ 93808 h 93807"/>
                <a:gd name="connsiteX11" fmla="*/ 23196 w 111318"/>
                <a:gd name="connsiteY11" fmla="*/ 93808 h 93807"/>
                <a:gd name="connsiteX12" fmla="*/ 4776 w 111318"/>
                <a:gd name="connsiteY12" fmla="*/ 89146 h 93807"/>
                <a:gd name="connsiteX13" fmla="*/ 0 w 111318"/>
                <a:gd name="connsiteY13" fmla="*/ 71635 h 93807"/>
                <a:gd name="connsiteX14" fmla="*/ 0 w 111318"/>
                <a:gd name="connsiteY14" fmla="*/ 22173 h 93807"/>
                <a:gd name="connsiteX15" fmla="*/ 4776 w 111318"/>
                <a:gd name="connsiteY15" fmla="*/ 4662 h 93807"/>
                <a:gd name="connsiteX16" fmla="*/ 23196 w 111318"/>
                <a:gd name="connsiteY16" fmla="*/ 0 h 93807"/>
                <a:gd name="connsiteX17" fmla="*/ 88009 w 111318"/>
                <a:gd name="connsiteY17" fmla="*/ 0 h 93807"/>
                <a:gd name="connsiteX18" fmla="*/ 106430 w 111318"/>
                <a:gd name="connsiteY18" fmla="*/ 4662 h 93807"/>
                <a:gd name="connsiteX19" fmla="*/ 111319 w 111318"/>
                <a:gd name="connsiteY19" fmla="*/ 21377 h 93807"/>
                <a:gd name="connsiteX20" fmla="*/ 111319 w 111318"/>
                <a:gd name="connsiteY20" fmla="*/ 23537 h 93807"/>
                <a:gd name="connsiteX21" fmla="*/ 90056 w 111318"/>
                <a:gd name="connsiteY21" fmla="*/ 27403 h 93807"/>
                <a:gd name="connsiteX22" fmla="*/ 90056 w 111318"/>
                <a:gd name="connsiteY22" fmla="*/ 16942 h 9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1318" h="93807">
                  <a:moveTo>
                    <a:pt x="89942" y="16829"/>
                  </a:moveTo>
                  <a:lnTo>
                    <a:pt x="21718" y="16829"/>
                  </a:lnTo>
                  <a:lnTo>
                    <a:pt x="21718" y="76297"/>
                  </a:lnTo>
                  <a:lnTo>
                    <a:pt x="89942" y="76297"/>
                  </a:lnTo>
                  <a:lnTo>
                    <a:pt x="89942" y="55375"/>
                  </a:lnTo>
                  <a:lnTo>
                    <a:pt x="54238" y="55375"/>
                  </a:lnTo>
                  <a:lnTo>
                    <a:pt x="54238" y="39342"/>
                  </a:lnTo>
                  <a:lnTo>
                    <a:pt x="111205" y="39342"/>
                  </a:lnTo>
                  <a:lnTo>
                    <a:pt x="111205" y="71635"/>
                  </a:lnTo>
                  <a:cubicBezTo>
                    <a:pt x="111205" y="80163"/>
                    <a:pt x="109613" y="86076"/>
                    <a:pt x="106430" y="89146"/>
                  </a:cubicBezTo>
                  <a:cubicBezTo>
                    <a:pt x="103246" y="92216"/>
                    <a:pt x="97105" y="93808"/>
                    <a:pt x="88009" y="93808"/>
                  </a:cubicBezTo>
                  <a:lnTo>
                    <a:pt x="23196" y="93808"/>
                  </a:lnTo>
                  <a:cubicBezTo>
                    <a:pt x="14100" y="93808"/>
                    <a:pt x="7959" y="92216"/>
                    <a:pt x="4776" y="89146"/>
                  </a:cubicBezTo>
                  <a:cubicBezTo>
                    <a:pt x="1592" y="86076"/>
                    <a:pt x="0" y="80163"/>
                    <a:pt x="0" y="71635"/>
                  </a:cubicBezTo>
                  <a:lnTo>
                    <a:pt x="0" y="22173"/>
                  </a:lnTo>
                  <a:cubicBezTo>
                    <a:pt x="0" y="13645"/>
                    <a:pt x="1592" y="7846"/>
                    <a:pt x="4776" y="4662"/>
                  </a:cubicBezTo>
                  <a:cubicBezTo>
                    <a:pt x="7959" y="1478"/>
                    <a:pt x="14100" y="0"/>
                    <a:pt x="23196" y="0"/>
                  </a:cubicBezTo>
                  <a:lnTo>
                    <a:pt x="88009" y="0"/>
                  </a:lnTo>
                  <a:cubicBezTo>
                    <a:pt x="96992" y="0"/>
                    <a:pt x="103132" y="1592"/>
                    <a:pt x="106430" y="4662"/>
                  </a:cubicBezTo>
                  <a:cubicBezTo>
                    <a:pt x="109727" y="7732"/>
                    <a:pt x="111319" y="13304"/>
                    <a:pt x="111319" y="21377"/>
                  </a:cubicBezTo>
                  <a:lnTo>
                    <a:pt x="111319" y="23537"/>
                  </a:lnTo>
                  <a:lnTo>
                    <a:pt x="90056" y="27403"/>
                  </a:lnTo>
                  <a:lnTo>
                    <a:pt x="90056" y="1694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82459FA-FE9F-46F9-6EE1-DA2AC6399F1B}"/>
                </a:ext>
              </a:extLst>
            </p:cNvPr>
            <p:cNvSpPr/>
            <p:nvPr/>
          </p:nvSpPr>
          <p:spPr>
            <a:xfrm>
              <a:off x="13182537" y="7734001"/>
              <a:ext cx="105065" cy="93693"/>
            </a:xfrm>
            <a:custGeom>
              <a:avLst/>
              <a:gdLst>
                <a:gd name="connsiteX0" fmla="*/ 84484 w 105065"/>
                <a:gd name="connsiteY0" fmla="*/ 16374 h 93693"/>
                <a:gd name="connsiteX1" fmla="*/ 22969 w 105065"/>
                <a:gd name="connsiteY1" fmla="*/ 16374 h 93693"/>
                <a:gd name="connsiteX2" fmla="*/ 22969 w 105065"/>
                <a:gd name="connsiteY2" fmla="*/ 36500 h 93693"/>
                <a:gd name="connsiteX3" fmla="*/ 81528 w 105065"/>
                <a:gd name="connsiteY3" fmla="*/ 36500 h 93693"/>
                <a:gd name="connsiteX4" fmla="*/ 100176 w 105065"/>
                <a:gd name="connsiteY4" fmla="*/ 41162 h 93693"/>
                <a:gd name="connsiteX5" fmla="*/ 105065 w 105065"/>
                <a:gd name="connsiteY5" fmla="*/ 58672 h 93693"/>
                <a:gd name="connsiteX6" fmla="*/ 105065 w 105065"/>
                <a:gd name="connsiteY6" fmla="*/ 71521 h 93693"/>
                <a:gd name="connsiteX7" fmla="*/ 100176 w 105065"/>
                <a:gd name="connsiteY7" fmla="*/ 89032 h 93693"/>
                <a:gd name="connsiteX8" fmla="*/ 81528 w 105065"/>
                <a:gd name="connsiteY8" fmla="*/ 93694 h 93693"/>
                <a:gd name="connsiteX9" fmla="*/ 23537 w 105065"/>
                <a:gd name="connsiteY9" fmla="*/ 93694 h 93693"/>
                <a:gd name="connsiteX10" fmla="*/ 4889 w 105065"/>
                <a:gd name="connsiteY10" fmla="*/ 89032 h 93693"/>
                <a:gd name="connsiteX11" fmla="*/ 0 w 105065"/>
                <a:gd name="connsiteY11" fmla="*/ 71521 h 93693"/>
                <a:gd name="connsiteX12" fmla="*/ 0 w 105065"/>
                <a:gd name="connsiteY12" fmla="*/ 68906 h 93693"/>
                <a:gd name="connsiteX13" fmla="*/ 19330 w 105065"/>
                <a:gd name="connsiteY13" fmla="*/ 64926 h 93693"/>
                <a:gd name="connsiteX14" fmla="*/ 19330 w 105065"/>
                <a:gd name="connsiteY14" fmla="*/ 76069 h 93693"/>
                <a:gd name="connsiteX15" fmla="*/ 85735 w 105065"/>
                <a:gd name="connsiteY15" fmla="*/ 76069 h 93693"/>
                <a:gd name="connsiteX16" fmla="*/ 85735 w 105065"/>
                <a:gd name="connsiteY16" fmla="*/ 54693 h 93693"/>
                <a:gd name="connsiteX17" fmla="*/ 27176 w 105065"/>
                <a:gd name="connsiteY17" fmla="*/ 54693 h 93693"/>
                <a:gd name="connsiteX18" fmla="*/ 8755 w 105065"/>
                <a:gd name="connsiteY18" fmla="*/ 50031 h 93693"/>
                <a:gd name="connsiteX19" fmla="*/ 3980 w 105065"/>
                <a:gd name="connsiteY19" fmla="*/ 32520 h 93693"/>
                <a:gd name="connsiteX20" fmla="*/ 3980 w 105065"/>
                <a:gd name="connsiteY20" fmla="*/ 22173 h 93693"/>
                <a:gd name="connsiteX21" fmla="*/ 8755 w 105065"/>
                <a:gd name="connsiteY21" fmla="*/ 4662 h 93693"/>
                <a:gd name="connsiteX22" fmla="*/ 27176 w 105065"/>
                <a:gd name="connsiteY22" fmla="*/ 0 h 93693"/>
                <a:gd name="connsiteX23" fmla="*/ 80504 w 105065"/>
                <a:gd name="connsiteY23" fmla="*/ 0 h 93693"/>
                <a:gd name="connsiteX24" fmla="*/ 98811 w 105065"/>
                <a:gd name="connsiteY24" fmla="*/ 4548 h 93693"/>
                <a:gd name="connsiteX25" fmla="*/ 103814 w 105065"/>
                <a:gd name="connsiteY25" fmla="*/ 20581 h 93693"/>
                <a:gd name="connsiteX26" fmla="*/ 103814 w 105065"/>
                <a:gd name="connsiteY26" fmla="*/ 22514 h 93693"/>
                <a:gd name="connsiteX27" fmla="*/ 84484 w 105065"/>
                <a:gd name="connsiteY27" fmla="*/ 27062 h 93693"/>
                <a:gd name="connsiteX28" fmla="*/ 84484 w 105065"/>
                <a:gd name="connsiteY28" fmla="*/ 16374 h 9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5065" h="93693">
                  <a:moveTo>
                    <a:pt x="84484" y="16374"/>
                  </a:moveTo>
                  <a:lnTo>
                    <a:pt x="22969" y="16374"/>
                  </a:lnTo>
                  <a:lnTo>
                    <a:pt x="22969" y="36500"/>
                  </a:lnTo>
                  <a:lnTo>
                    <a:pt x="81528" y="36500"/>
                  </a:lnTo>
                  <a:cubicBezTo>
                    <a:pt x="90738" y="36500"/>
                    <a:pt x="96878" y="38092"/>
                    <a:pt x="100176" y="41162"/>
                  </a:cubicBezTo>
                  <a:cubicBezTo>
                    <a:pt x="103473" y="44232"/>
                    <a:pt x="105065" y="50144"/>
                    <a:pt x="105065" y="58672"/>
                  </a:cubicBezTo>
                  <a:lnTo>
                    <a:pt x="105065" y="71521"/>
                  </a:lnTo>
                  <a:cubicBezTo>
                    <a:pt x="105065" y="80049"/>
                    <a:pt x="103473" y="85848"/>
                    <a:pt x="100176" y="89032"/>
                  </a:cubicBezTo>
                  <a:cubicBezTo>
                    <a:pt x="96878" y="92216"/>
                    <a:pt x="90738" y="93694"/>
                    <a:pt x="81528" y="93694"/>
                  </a:cubicBezTo>
                  <a:lnTo>
                    <a:pt x="23537" y="93694"/>
                  </a:lnTo>
                  <a:cubicBezTo>
                    <a:pt x="14327" y="93694"/>
                    <a:pt x="8187" y="92102"/>
                    <a:pt x="4889" y="89032"/>
                  </a:cubicBezTo>
                  <a:cubicBezTo>
                    <a:pt x="1592" y="85962"/>
                    <a:pt x="0" y="80049"/>
                    <a:pt x="0" y="71521"/>
                  </a:cubicBezTo>
                  <a:lnTo>
                    <a:pt x="0" y="68906"/>
                  </a:lnTo>
                  <a:lnTo>
                    <a:pt x="19330" y="64926"/>
                  </a:lnTo>
                  <a:lnTo>
                    <a:pt x="19330" y="76069"/>
                  </a:lnTo>
                  <a:lnTo>
                    <a:pt x="85735" y="76069"/>
                  </a:lnTo>
                  <a:lnTo>
                    <a:pt x="85735" y="54693"/>
                  </a:lnTo>
                  <a:lnTo>
                    <a:pt x="27176" y="54693"/>
                  </a:lnTo>
                  <a:cubicBezTo>
                    <a:pt x="18080" y="54693"/>
                    <a:pt x="11939" y="53101"/>
                    <a:pt x="8755" y="50031"/>
                  </a:cubicBezTo>
                  <a:cubicBezTo>
                    <a:pt x="5572" y="46961"/>
                    <a:pt x="3980" y="41048"/>
                    <a:pt x="3980" y="32520"/>
                  </a:cubicBezTo>
                  <a:lnTo>
                    <a:pt x="3980" y="22173"/>
                  </a:lnTo>
                  <a:cubicBezTo>
                    <a:pt x="3980" y="13645"/>
                    <a:pt x="5572" y="7846"/>
                    <a:pt x="8755" y="4662"/>
                  </a:cubicBezTo>
                  <a:cubicBezTo>
                    <a:pt x="11939" y="1478"/>
                    <a:pt x="18080" y="0"/>
                    <a:pt x="27176" y="0"/>
                  </a:cubicBezTo>
                  <a:lnTo>
                    <a:pt x="80504" y="0"/>
                  </a:lnTo>
                  <a:cubicBezTo>
                    <a:pt x="89374" y="0"/>
                    <a:pt x="95400" y="1478"/>
                    <a:pt x="98811" y="4548"/>
                  </a:cubicBezTo>
                  <a:cubicBezTo>
                    <a:pt x="102222" y="7618"/>
                    <a:pt x="103814" y="12963"/>
                    <a:pt x="103814" y="20581"/>
                  </a:cubicBezTo>
                  <a:lnTo>
                    <a:pt x="103814" y="22514"/>
                  </a:lnTo>
                  <a:lnTo>
                    <a:pt x="84484" y="27062"/>
                  </a:lnTo>
                  <a:lnTo>
                    <a:pt x="84484" y="1637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A31BCF-FEA0-0505-3BDC-4F7A75606493}"/>
                </a:ext>
              </a:extLst>
            </p:cNvPr>
            <p:cNvSpPr/>
            <p:nvPr/>
          </p:nvSpPr>
          <p:spPr>
            <a:xfrm>
              <a:off x="13311708" y="7733888"/>
              <a:ext cx="127920" cy="93921"/>
            </a:xfrm>
            <a:custGeom>
              <a:avLst/>
              <a:gdLst>
                <a:gd name="connsiteX0" fmla="*/ 0 w 127920"/>
                <a:gd name="connsiteY0" fmla="*/ 93921 h 93921"/>
                <a:gd name="connsiteX1" fmla="*/ 53101 w 127920"/>
                <a:gd name="connsiteY1" fmla="*/ 0 h 93921"/>
                <a:gd name="connsiteX2" fmla="*/ 74137 w 127920"/>
                <a:gd name="connsiteY2" fmla="*/ 0 h 93921"/>
                <a:gd name="connsiteX3" fmla="*/ 127920 w 127920"/>
                <a:gd name="connsiteY3" fmla="*/ 93921 h 93921"/>
                <a:gd name="connsiteX4" fmla="*/ 103359 w 127920"/>
                <a:gd name="connsiteY4" fmla="*/ 93921 h 93921"/>
                <a:gd name="connsiteX5" fmla="*/ 92103 w 127920"/>
                <a:gd name="connsiteY5" fmla="*/ 73454 h 93921"/>
                <a:gd name="connsiteX6" fmla="*/ 32634 w 127920"/>
                <a:gd name="connsiteY6" fmla="*/ 73454 h 93921"/>
                <a:gd name="connsiteX7" fmla="*/ 21718 w 127920"/>
                <a:gd name="connsiteY7" fmla="*/ 93921 h 93921"/>
                <a:gd name="connsiteX8" fmla="*/ 0 w 127920"/>
                <a:gd name="connsiteY8" fmla="*/ 93921 h 93921"/>
                <a:gd name="connsiteX9" fmla="*/ 42071 w 127920"/>
                <a:gd name="connsiteY9" fmla="*/ 56398 h 93921"/>
                <a:gd name="connsiteX10" fmla="*/ 83233 w 127920"/>
                <a:gd name="connsiteY10" fmla="*/ 56398 h 93921"/>
                <a:gd name="connsiteX11" fmla="*/ 62994 w 127920"/>
                <a:gd name="connsiteY11" fmla="*/ 18193 h 93921"/>
                <a:gd name="connsiteX12" fmla="*/ 42071 w 127920"/>
                <a:gd name="connsiteY12" fmla="*/ 56398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920" h="93921">
                  <a:moveTo>
                    <a:pt x="0" y="93921"/>
                  </a:moveTo>
                  <a:lnTo>
                    <a:pt x="53101" y="0"/>
                  </a:lnTo>
                  <a:lnTo>
                    <a:pt x="74137" y="0"/>
                  </a:lnTo>
                  <a:lnTo>
                    <a:pt x="127920" y="93921"/>
                  </a:lnTo>
                  <a:lnTo>
                    <a:pt x="103359" y="93921"/>
                  </a:lnTo>
                  <a:lnTo>
                    <a:pt x="92103" y="73454"/>
                  </a:lnTo>
                  <a:lnTo>
                    <a:pt x="32634" y="73454"/>
                  </a:lnTo>
                  <a:lnTo>
                    <a:pt x="21718" y="93921"/>
                  </a:lnTo>
                  <a:lnTo>
                    <a:pt x="0" y="93921"/>
                  </a:lnTo>
                  <a:close/>
                  <a:moveTo>
                    <a:pt x="42071" y="56398"/>
                  </a:moveTo>
                  <a:lnTo>
                    <a:pt x="83233" y="56398"/>
                  </a:lnTo>
                  <a:lnTo>
                    <a:pt x="62994" y="18193"/>
                  </a:lnTo>
                  <a:lnTo>
                    <a:pt x="42071" y="5639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5D0FBD8-D79E-FBE7-E25D-20DC567D3741}"/>
                </a:ext>
              </a:extLst>
            </p:cNvPr>
            <p:cNvSpPr/>
            <p:nvPr/>
          </p:nvSpPr>
          <p:spPr>
            <a:xfrm>
              <a:off x="13469987" y="7733888"/>
              <a:ext cx="94945" cy="93921"/>
            </a:xfrm>
            <a:custGeom>
              <a:avLst/>
              <a:gdLst>
                <a:gd name="connsiteX0" fmla="*/ 0 w 94945"/>
                <a:gd name="connsiteY0" fmla="*/ 93921 h 93921"/>
                <a:gd name="connsiteX1" fmla="*/ 0 w 94945"/>
                <a:gd name="connsiteY1" fmla="*/ 0 h 93921"/>
                <a:gd name="connsiteX2" fmla="*/ 94945 w 94945"/>
                <a:gd name="connsiteY2" fmla="*/ 0 h 93921"/>
                <a:gd name="connsiteX3" fmla="*/ 94945 w 94945"/>
                <a:gd name="connsiteY3" fmla="*/ 16487 h 93921"/>
                <a:gd name="connsiteX4" fmla="*/ 21832 w 94945"/>
                <a:gd name="connsiteY4" fmla="*/ 16487 h 93921"/>
                <a:gd name="connsiteX5" fmla="*/ 21832 w 94945"/>
                <a:gd name="connsiteY5" fmla="*/ 41162 h 93921"/>
                <a:gd name="connsiteX6" fmla="*/ 61402 w 94945"/>
                <a:gd name="connsiteY6" fmla="*/ 41162 h 93921"/>
                <a:gd name="connsiteX7" fmla="*/ 61402 w 94945"/>
                <a:gd name="connsiteY7" fmla="*/ 58331 h 93921"/>
                <a:gd name="connsiteX8" fmla="*/ 21832 w 94945"/>
                <a:gd name="connsiteY8" fmla="*/ 58331 h 93921"/>
                <a:gd name="connsiteX9" fmla="*/ 21832 w 94945"/>
                <a:gd name="connsiteY9" fmla="*/ 93921 h 93921"/>
                <a:gd name="connsiteX10" fmla="*/ 0 w 94945"/>
                <a:gd name="connsiteY10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4945" h="93921">
                  <a:moveTo>
                    <a:pt x="0" y="93921"/>
                  </a:moveTo>
                  <a:lnTo>
                    <a:pt x="0" y="0"/>
                  </a:lnTo>
                  <a:lnTo>
                    <a:pt x="94945" y="0"/>
                  </a:lnTo>
                  <a:lnTo>
                    <a:pt x="94945" y="16487"/>
                  </a:lnTo>
                  <a:lnTo>
                    <a:pt x="21832" y="16487"/>
                  </a:lnTo>
                  <a:lnTo>
                    <a:pt x="21832" y="41162"/>
                  </a:lnTo>
                  <a:lnTo>
                    <a:pt x="61402" y="41162"/>
                  </a:lnTo>
                  <a:lnTo>
                    <a:pt x="61402" y="58331"/>
                  </a:lnTo>
                  <a:lnTo>
                    <a:pt x="21832" y="58331"/>
                  </a:lnTo>
                  <a:lnTo>
                    <a:pt x="21832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430AFF3-4E56-B717-F5CB-D6AC36A1D010}"/>
                </a:ext>
              </a:extLst>
            </p:cNvPr>
            <p:cNvSpPr/>
            <p:nvPr/>
          </p:nvSpPr>
          <p:spPr>
            <a:xfrm>
              <a:off x="13591995" y="7733888"/>
              <a:ext cx="96991" cy="93921"/>
            </a:xfrm>
            <a:custGeom>
              <a:avLst/>
              <a:gdLst>
                <a:gd name="connsiteX0" fmla="*/ 0 w 96991"/>
                <a:gd name="connsiteY0" fmla="*/ 93921 h 93921"/>
                <a:gd name="connsiteX1" fmla="*/ 0 w 96991"/>
                <a:gd name="connsiteY1" fmla="*/ 0 h 93921"/>
                <a:gd name="connsiteX2" fmla="*/ 96082 w 96991"/>
                <a:gd name="connsiteY2" fmla="*/ 0 h 93921"/>
                <a:gd name="connsiteX3" fmla="*/ 96082 w 96991"/>
                <a:gd name="connsiteY3" fmla="*/ 16033 h 93921"/>
                <a:gd name="connsiteX4" fmla="*/ 21832 w 96991"/>
                <a:gd name="connsiteY4" fmla="*/ 16033 h 93921"/>
                <a:gd name="connsiteX5" fmla="*/ 21832 w 96991"/>
                <a:gd name="connsiteY5" fmla="*/ 36955 h 93921"/>
                <a:gd name="connsiteX6" fmla="*/ 65154 w 96991"/>
                <a:gd name="connsiteY6" fmla="*/ 36955 h 93921"/>
                <a:gd name="connsiteX7" fmla="*/ 65154 w 96991"/>
                <a:gd name="connsiteY7" fmla="*/ 52987 h 93921"/>
                <a:gd name="connsiteX8" fmla="*/ 21832 w 96991"/>
                <a:gd name="connsiteY8" fmla="*/ 52987 h 93921"/>
                <a:gd name="connsiteX9" fmla="*/ 21832 w 96991"/>
                <a:gd name="connsiteY9" fmla="*/ 76297 h 93921"/>
                <a:gd name="connsiteX10" fmla="*/ 96992 w 96991"/>
                <a:gd name="connsiteY10" fmla="*/ 76297 h 93921"/>
                <a:gd name="connsiteX11" fmla="*/ 96992 w 96991"/>
                <a:gd name="connsiteY11" fmla="*/ 93921 h 93921"/>
                <a:gd name="connsiteX12" fmla="*/ 0 w 96991"/>
                <a:gd name="connsiteY12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991" h="93921">
                  <a:moveTo>
                    <a:pt x="0" y="93921"/>
                  </a:moveTo>
                  <a:lnTo>
                    <a:pt x="0" y="0"/>
                  </a:lnTo>
                  <a:lnTo>
                    <a:pt x="96082" y="0"/>
                  </a:lnTo>
                  <a:lnTo>
                    <a:pt x="96082" y="16033"/>
                  </a:lnTo>
                  <a:lnTo>
                    <a:pt x="21832" y="16033"/>
                  </a:lnTo>
                  <a:lnTo>
                    <a:pt x="21832" y="36955"/>
                  </a:lnTo>
                  <a:lnTo>
                    <a:pt x="65154" y="36955"/>
                  </a:lnTo>
                  <a:lnTo>
                    <a:pt x="65154" y="52987"/>
                  </a:lnTo>
                  <a:lnTo>
                    <a:pt x="21832" y="52987"/>
                  </a:lnTo>
                  <a:lnTo>
                    <a:pt x="21832" y="76297"/>
                  </a:lnTo>
                  <a:lnTo>
                    <a:pt x="96992" y="76297"/>
                  </a:lnTo>
                  <a:lnTo>
                    <a:pt x="96992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72CE5A3-FA88-6CC7-2171-5E59F17132B6}"/>
                </a:ext>
              </a:extLst>
            </p:cNvPr>
            <p:cNvSpPr/>
            <p:nvPr/>
          </p:nvSpPr>
          <p:spPr>
            <a:xfrm>
              <a:off x="13708090" y="7733888"/>
              <a:ext cx="108248" cy="93921"/>
            </a:xfrm>
            <a:custGeom>
              <a:avLst/>
              <a:gdLst>
                <a:gd name="connsiteX0" fmla="*/ 64926 w 108248"/>
                <a:gd name="connsiteY0" fmla="*/ 16829 h 93921"/>
                <a:gd name="connsiteX1" fmla="*/ 64926 w 108248"/>
                <a:gd name="connsiteY1" fmla="*/ 93921 h 93921"/>
                <a:gd name="connsiteX2" fmla="*/ 43095 w 108248"/>
                <a:gd name="connsiteY2" fmla="*/ 93921 h 93921"/>
                <a:gd name="connsiteX3" fmla="*/ 43095 w 108248"/>
                <a:gd name="connsiteY3" fmla="*/ 16829 h 93921"/>
                <a:gd name="connsiteX4" fmla="*/ 0 w 108248"/>
                <a:gd name="connsiteY4" fmla="*/ 16829 h 93921"/>
                <a:gd name="connsiteX5" fmla="*/ 0 w 108248"/>
                <a:gd name="connsiteY5" fmla="*/ 0 h 93921"/>
                <a:gd name="connsiteX6" fmla="*/ 108249 w 108248"/>
                <a:gd name="connsiteY6" fmla="*/ 0 h 93921"/>
                <a:gd name="connsiteX7" fmla="*/ 108249 w 108248"/>
                <a:gd name="connsiteY7" fmla="*/ 16829 h 93921"/>
                <a:gd name="connsiteX8" fmla="*/ 65040 w 108248"/>
                <a:gd name="connsiteY8" fmla="*/ 16829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248" h="93921">
                  <a:moveTo>
                    <a:pt x="64926" y="16829"/>
                  </a:moveTo>
                  <a:lnTo>
                    <a:pt x="64926" y="93921"/>
                  </a:lnTo>
                  <a:lnTo>
                    <a:pt x="43095" y="93921"/>
                  </a:lnTo>
                  <a:lnTo>
                    <a:pt x="43095" y="16829"/>
                  </a:lnTo>
                  <a:lnTo>
                    <a:pt x="0" y="16829"/>
                  </a:lnTo>
                  <a:lnTo>
                    <a:pt x="0" y="0"/>
                  </a:lnTo>
                  <a:lnTo>
                    <a:pt x="108249" y="0"/>
                  </a:lnTo>
                  <a:lnTo>
                    <a:pt x="108249" y="16829"/>
                  </a:lnTo>
                  <a:lnTo>
                    <a:pt x="65040" y="1682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883A1A5-363D-5BA0-B4BE-444418409210}"/>
                </a:ext>
              </a:extLst>
            </p:cNvPr>
            <p:cNvSpPr/>
            <p:nvPr/>
          </p:nvSpPr>
          <p:spPr>
            <a:xfrm>
              <a:off x="13820545" y="7733888"/>
              <a:ext cx="119392" cy="93921"/>
            </a:xfrm>
            <a:custGeom>
              <a:avLst/>
              <a:gdLst>
                <a:gd name="connsiteX0" fmla="*/ 48780 w 119392"/>
                <a:gd name="connsiteY0" fmla="*/ 93921 h 93921"/>
                <a:gd name="connsiteX1" fmla="*/ 48780 w 119392"/>
                <a:gd name="connsiteY1" fmla="*/ 51850 h 93921"/>
                <a:gd name="connsiteX2" fmla="*/ 0 w 119392"/>
                <a:gd name="connsiteY2" fmla="*/ 0 h 93921"/>
                <a:gd name="connsiteX3" fmla="*/ 29109 w 119392"/>
                <a:gd name="connsiteY3" fmla="*/ 0 h 93921"/>
                <a:gd name="connsiteX4" fmla="*/ 61402 w 119392"/>
                <a:gd name="connsiteY4" fmla="*/ 36045 h 93921"/>
                <a:gd name="connsiteX5" fmla="*/ 93694 w 119392"/>
                <a:gd name="connsiteY5" fmla="*/ 0 h 93921"/>
                <a:gd name="connsiteX6" fmla="*/ 119392 w 119392"/>
                <a:gd name="connsiteY6" fmla="*/ 0 h 93921"/>
                <a:gd name="connsiteX7" fmla="*/ 70839 w 119392"/>
                <a:gd name="connsiteY7" fmla="*/ 51395 h 93921"/>
                <a:gd name="connsiteX8" fmla="*/ 70839 w 119392"/>
                <a:gd name="connsiteY8" fmla="*/ 93921 h 93921"/>
                <a:gd name="connsiteX9" fmla="*/ 48780 w 119392"/>
                <a:gd name="connsiteY9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392" h="93921">
                  <a:moveTo>
                    <a:pt x="48780" y="93921"/>
                  </a:moveTo>
                  <a:lnTo>
                    <a:pt x="48780" y="51850"/>
                  </a:lnTo>
                  <a:lnTo>
                    <a:pt x="0" y="0"/>
                  </a:lnTo>
                  <a:lnTo>
                    <a:pt x="29109" y="0"/>
                  </a:lnTo>
                  <a:lnTo>
                    <a:pt x="61402" y="36045"/>
                  </a:lnTo>
                  <a:lnTo>
                    <a:pt x="93694" y="0"/>
                  </a:lnTo>
                  <a:lnTo>
                    <a:pt x="119392" y="0"/>
                  </a:lnTo>
                  <a:lnTo>
                    <a:pt x="70839" y="51395"/>
                  </a:lnTo>
                  <a:lnTo>
                    <a:pt x="70839" y="93921"/>
                  </a:lnTo>
                  <a:lnTo>
                    <a:pt x="4878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84D46E5-5B1D-5521-23D5-CC54FE494BA9}"/>
              </a:ext>
            </a:extLst>
          </p:cNvPr>
          <p:cNvSpPr txBox="1"/>
          <p:nvPr userDrawn="1"/>
        </p:nvSpPr>
        <p:spPr>
          <a:xfrm>
            <a:off x="900095" y="7927334"/>
            <a:ext cx="8863185" cy="256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12700" marR="0" lvl="0" indent="0" algn="l" defTabSz="914400" eaLnBrk="1" fontAlgn="auto" latinLnBrk="0" hangingPunct="1">
              <a:lnSpc>
                <a:spcPts val="209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1"/>
                </a:solidFill>
                <a:latin typeface="+mj-lt"/>
              </a:rPr>
              <a:t>Confidential. Not to be copied, distributed, or reproduced without prior approval. © 2024 ECC - All rights reserved.</a:t>
            </a:r>
            <a:endParaRPr lang="en-US" sz="1000" b="1" spc="-25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A5CA697D-4518-C204-ABAF-E58743AA6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190750"/>
            <a:ext cx="12709526" cy="52212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82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text</a:t>
            </a:r>
          </a:p>
          <a:p>
            <a:pPr marL="0" marR="0" lvl="1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576072" marR="0" lvl="2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868680" marR="0" lvl="3" indent="-27432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1161288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7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720E3DE0-6251-6862-AB7F-CF99C3C9D096}"/>
              </a:ext>
            </a:extLst>
          </p:cNvPr>
          <p:cNvSpPr txBox="1">
            <a:spLocks/>
          </p:cNvSpPr>
          <p:nvPr userDrawn="1"/>
        </p:nvSpPr>
        <p:spPr>
          <a:xfrm>
            <a:off x="13974861" y="7824853"/>
            <a:ext cx="426939" cy="20518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kern="0"/>
            </a:defPPr>
            <a:lvl1pPr>
              <a:defRPr sz="1400" b="1" i="0">
                <a:solidFill>
                  <a:srgbClr val="FFC526"/>
                </a:solidFill>
                <a:latin typeface="Arial"/>
                <a:cs typeface="Arial"/>
              </a:defRPr>
            </a:lvl1pPr>
          </a:lstStyle>
          <a:p>
            <a:pPr marL="38100" algn="r">
              <a:lnSpc>
                <a:spcPts val="1645"/>
              </a:lnSpc>
            </a:pPr>
            <a:fld id="{81D60167-4931-47E6-BA6A-407CBD079E47}" type="slidenum">
              <a:rPr lang="en-US" b="0" spc="-25" smtClean="0"/>
              <a:pPr marL="38100" algn="r">
                <a:lnSpc>
                  <a:spcPts val="1645"/>
                </a:lnSpc>
              </a:pPr>
              <a:t>‹#›</a:t>
            </a:fld>
            <a:endParaRPr lang="en-US" b="0" spc="-25"/>
          </a:p>
        </p:txBody>
      </p:sp>
      <p:sp>
        <p:nvSpPr>
          <p:cNvPr id="10" name="Title Placeholder 8">
            <a:extLst>
              <a:ext uri="{FF2B5EF4-FFF2-40B4-BE49-F238E27FC236}">
                <a16:creationId xmlns:a16="http://schemas.microsoft.com/office/drawing/2014/main" id="{BE250C9D-AE05-3D8C-E365-EFCF07BF1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7772401" cy="4924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132D10-34C9-E8FA-7323-8BC2D1DD662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2493625" y="63500"/>
            <a:ext cx="21018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CA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 USE ONLY / À USAGE EXCLUSIF</a:t>
            </a:r>
          </a:p>
        </p:txBody>
      </p:sp>
    </p:spTree>
    <p:extLst>
      <p:ext uri="{BB962C8B-B14F-4D97-AF65-F5344CB8AC3E}">
        <p14:creationId xmlns:p14="http://schemas.microsoft.com/office/powerpoint/2010/main" val="2419718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9" r:id="rId5"/>
    <p:sldLayoutId id="2147483772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p:txStyles>
    <p:titleStyle>
      <a:lvl1pPr>
        <a:defRPr sz="3200" b="1" i="0" cap="all" baseline="0">
          <a:solidFill>
            <a:schemeClr val="accent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just">
        <a:buFont typeface="Arial" panose="020B0604020202020204" pitchFamily="34" charset="0"/>
        <a:buNone/>
        <a:defRPr sz="2400" b="1" i="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74320" indent="0" algn="just">
        <a:buClr>
          <a:schemeClr val="accent1"/>
        </a:buClr>
        <a:buSzPct val="120000"/>
        <a:buFont typeface="Arial" panose="020B0604020202020204" pitchFamily="34" charset="0"/>
        <a:buNone/>
        <a:defRPr sz="2400" b="0" i="0"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just">
        <a:buClr>
          <a:schemeClr val="accent1"/>
        </a:buClr>
        <a:buSzPct val="110000"/>
        <a:buFont typeface="Arial" panose="020B0604020202020204" pitchFamily="34" charset="0"/>
        <a:buNone/>
        <a:defRPr sz="2000" b="0" i="0"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just">
        <a:buClr>
          <a:schemeClr val="accent1"/>
        </a:buClr>
        <a:buSzPct val="105000"/>
        <a:buFont typeface="Arial" panose="020B0604020202020204" pitchFamily="34" charset="0"/>
        <a:buNone/>
        <a:defRPr sz="1800" b="0" i="0"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just">
        <a:buClr>
          <a:schemeClr val="accent1"/>
        </a:buClr>
        <a:buFont typeface="Arial" panose="020B0604020202020204" pitchFamily="34" charset="0"/>
        <a:buNone/>
        <a:defRPr sz="1600" b="0" i="0"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3E0B1B-BEC4-CD83-B195-BE822711210D}"/>
              </a:ext>
            </a:extLst>
          </p:cNvPr>
          <p:cNvSpPr txBox="1"/>
          <p:nvPr userDrawn="1"/>
        </p:nvSpPr>
        <p:spPr>
          <a:xfrm>
            <a:off x="2883607" y="7795509"/>
            <a:ext cx="8863185" cy="256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12700" marR="0" lvl="0" indent="0" algn="ctr" defTabSz="914400" eaLnBrk="1" fontAlgn="auto" latinLnBrk="0" hangingPunct="1">
              <a:lnSpc>
                <a:spcPts val="209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tx2"/>
                </a:solidFill>
                <a:latin typeface="+mj-lt"/>
              </a:rPr>
              <a:t>Confidential. Not to be copied, distributed, or reproduced without prior approval. © 2024 ECC - All rights reserved.</a:t>
            </a:r>
            <a:endParaRPr lang="en-US" sz="1000" b="1" spc="-25">
              <a:solidFill>
                <a:schemeClr val="tx2"/>
              </a:solidFill>
              <a:latin typeface="+mj-lt"/>
              <a:cs typeface="Arial"/>
            </a:endParaRPr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686DFF63-339F-58F5-A9A3-4E77B2353F5D}"/>
              </a:ext>
            </a:extLst>
          </p:cNvPr>
          <p:cNvSpPr txBox="1">
            <a:spLocks/>
          </p:cNvSpPr>
          <p:nvPr userDrawn="1"/>
        </p:nvSpPr>
        <p:spPr>
          <a:xfrm>
            <a:off x="13974861" y="7824853"/>
            <a:ext cx="426939" cy="20518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kern="0"/>
            </a:defPPr>
            <a:lvl1pPr>
              <a:defRPr sz="1400" b="1" i="0">
                <a:solidFill>
                  <a:srgbClr val="FFC526"/>
                </a:solidFill>
                <a:latin typeface="Arial"/>
                <a:cs typeface="Arial"/>
              </a:defRPr>
            </a:lvl1pPr>
          </a:lstStyle>
          <a:p>
            <a:pPr marL="38100" algn="r">
              <a:lnSpc>
                <a:spcPts val="1645"/>
              </a:lnSpc>
            </a:pPr>
            <a:fld id="{81D60167-4931-47E6-BA6A-407CBD079E47}" type="slidenum">
              <a:rPr lang="en-US" b="0" spc="-25" smtClean="0"/>
              <a:pPr marL="38100" algn="r">
                <a:lnSpc>
                  <a:spcPts val="1645"/>
                </a:lnSpc>
              </a:pPr>
              <a:t>‹#›</a:t>
            </a:fld>
            <a:endParaRPr lang="en-US" b="0" spc="-25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E6CE6F-DC42-C478-A1EA-E054B486053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2493625" y="63500"/>
            <a:ext cx="21018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CA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 USE ONLY / À USAGE EXCLUSIF</a:t>
            </a:r>
          </a:p>
        </p:txBody>
      </p:sp>
    </p:spTree>
    <p:extLst>
      <p:ext uri="{BB962C8B-B14F-4D97-AF65-F5344CB8AC3E}">
        <p14:creationId xmlns:p14="http://schemas.microsoft.com/office/powerpoint/2010/main" val="34117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2" r:id="rId2"/>
    <p:sldLayoutId id="2147483733" r:id="rId3"/>
    <p:sldLayoutId id="2147483735" r:id="rId4"/>
    <p:sldLayoutId id="2147483737" r:id="rId5"/>
  </p:sldLayoutIdLst>
  <p:txStyles>
    <p:titleStyle>
      <a:lvl1pPr>
        <a:defRPr sz="3200" b="1" i="0" cap="all" baseline="0">
          <a:solidFill>
            <a:schemeClr val="accent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>
        <a:buFont typeface="Arial" panose="020B0604020202020204" pitchFamily="34" charset="0"/>
        <a:buNone/>
        <a:defRPr sz="2800" b="1" i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indent="-342900">
        <a:buClr>
          <a:schemeClr val="accent1"/>
        </a:buClr>
        <a:buSzPct val="120000"/>
        <a:buFont typeface="Arial" panose="020B0604020202020204" pitchFamily="34" charset="0"/>
        <a:buChar char="•"/>
        <a:defRPr sz="2400" b="0" i="0"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>
        <a:buClr>
          <a:schemeClr val="accent1"/>
        </a:buClr>
        <a:buSzPct val="110000"/>
        <a:buFont typeface="Arial" panose="020B0604020202020204" pitchFamily="34" charset="0"/>
        <a:buChar char="•"/>
        <a:defRPr sz="2000" b="0" i="0"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>
        <a:buClr>
          <a:schemeClr val="accent1"/>
        </a:buClr>
        <a:buSzPct val="105000"/>
        <a:buFont typeface="Arial" panose="020B0604020202020204" pitchFamily="34" charset="0"/>
        <a:buChar char="•"/>
        <a:defRPr sz="1800" b="0" i="0"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>
        <a:buClr>
          <a:schemeClr val="accent1"/>
        </a:buClr>
        <a:buFont typeface="Arial" panose="020B0604020202020204" pitchFamily="34" charset="0"/>
        <a:buChar char="•"/>
        <a:defRPr sz="1600" b="0" i="0"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6E477CE-5B90-939D-D3C3-0EE98366619C}"/>
              </a:ext>
            </a:extLst>
          </p:cNvPr>
          <p:cNvCxnSpPr>
            <a:cxnSpLocks/>
          </p:cNvCxnSpPr>
          <p:nvPr userDrawn="1"/>
        </p:nvCxnSpPr>
        <p:spPr>
          <a:xfrm>
            <a:off x="1143000" y="714375"/>
            <a:ext cx="12590978" cy="0"/>
          </a:xfrm>
          <a:prstGeom prst="line">
            <a:avLst/>
          </a:prstGeom>
          <a:ln w="38100">
            <a:solidFill>
              <a:srgbClr val="FFC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16EBD06-7812-3DC5-6C0D-7E9D1CCD506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997" y="318146"/>
            <a:ext cx="796565" cy="792458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359DA966-4F2C-4976-643E-7D982F9CC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85750"/>
            <a:ext cx="7924801" cy="85725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91440" bIns="0" rtlCol="0" anchor="ctr">
            <a:noAutofit/>
          </a:bodyPr>
          <a:lstStyle/>
          <a:p>
            <a:r>
              <a:rPr lang="en-US"/>
              <a:t>Click Here to Edit Slide Title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4ADEA3-FEDB-DCD6-0899-5A69C37F8823}"/>
              </a:ext>
            </a:extLst>
          </p:cNvPr>
          <p:cNvSpPr/>
          <p:nvPr userDrawn="1"/>
        </p:nvSpPr>
        <p:spPr>
          <a:xfrm>
            <a:off x="0" y="7628126"/>
            <a:ext cx="14630400" cy="612422"/>
          </a:xfrm>
          <a:custGeom>
            <a:avLst/>
            <a:gdLst>
              <a:gd name="connsiteX0" fmla="*/ 14630400 w 14630400"/>
              <a:gd name="connsiteY0" fmla="*/ 0 h 612422"/>
              <a:gd name="connsiteX1" fmla="*/ 14630400 w 14630400"/>
              <a:gd name="connsiteY1" fmla="*/ 608311 h 612422"/>
              <a:gd name="connsiteX2" fmla="*/ 0 w 14630400"/>
              <a:gd name="connsiteY2" fmla="*/ 612422 h 612422"/>
              <a:gd name="connsiteX3" fmla="*/ 0 w 14630400"/>
              <a:gd name="connsiteY3" fmla="*/ 260542 h 612422"/>
              <a:gd name="connsiteX4" fmla="*/ 9763571 w 14630400"/>
              <a:gd name="connsiteY4" fmla="*/ 255155 h 612422"/>
              <a:gd name="connsiteX5" fmla="*/ 9916837 w 14630400"/>
              <a:gd name="connsiteY5" fmla="*/ 206994 h 612422"/>
              <a:gd name="connsiteX6" fmla="*/ 10136743 w 14630400"/>
              <a:gd name="connsiteY6" fmla="*/ 54031 h 612422"/>
              <a:gd name="connsiteX7" fmla="*/ 10303032 w 14630400"/>
              <a:gd name="connsiteY7" fmla="*/ 1780 h 612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30400" h="612422">
                <a:moveTo>
                  <a:pt x="14630400" y="0"/>
                </a:moveTo>
                <a:lnTo>
                  <a:pt x="14630400" y="608311"/>
                </a:lnTo>
                <a:lnTo>
                  <a:pt x="0" y="612422"/>
                </a:lnTo>
                <a:lnTo>
                  <a:pt x="0" y="260542"/>
                </a:lnTo>
                <a:lnTo>
                  <a:pt x="9763571" y="255155"/>
                </a:lnTo>
                <a:cubicBezTo>
                  <a:pt x="9818700" y="255155"/>
                  <a:pt x="9871706" y="238495"/>
                  <a:pt x="9916837" y="206994"/>
                </a:cubicBezTo>
                <a:lnTo>
                  <a:pt x="10136743" y="54031"/>
                </a:lnTo>
                <a:cubicBezTo>
                  <a:pt x="10185810" y="19954"/>
                  <a:pt x="10243210" y="1780"/>
                  <a:pt x="10303032" y="178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50E527CD-381B-E0A0-E2A0-319ABE52B459}"/>
              </a:ext>
            </a:extLst>
          </p:cNvPr>
          <p:cNvSpPr txBox="1">
            <a:spLocks/>
          </p:cNvSpPr>
          <p:nvPr userDrawn="1"/>
        </p:nvSpPr>
        <p:spPr>
          <a:xfrm>
            <a:off x="14114781" y="7824853"/>
            <a:ext cx="287019" cy="20518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kern="0"/>
            </a:defPPr>
            <a:lvl1pPr>
              <a:defRPr sz="1400" b="1" i="0">
                <a:solidFill>
                  <a:srgbClr val="FFC526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45"/>
              </a:lnSpc>
            </a:pPr>
            <a:fld id="{81D60167-4931-47E6-BA6A-407CBD079E47}" type="slidenum">
              <a:rPr lang="en-US" b="0" spc="-25" smtClean="0"/>
              <a:pPr marL="38100">
                <a:lnSpc>
                  <a:spcPts val="1645"/>
                </a:lnSpc>
              </a:pPr>
              <a:t>‹#›</a:t>
            </a:fld>
            <a:endParaRPr lang="en-US" b="0" spc="-25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28655-892E-9231-67D2-2C6E38D0D7E4}"/>
              </a:ext>
            </a:extLst>
          </p:cNvPr>
          <p:cNvGrpSpPr/>
          <p:nvPr userDrawn="1"/>
        </p:nvGrpSpPr>
        <p:grpSpPr>
          <a:xfrm>
            <a:off x="10591800" y="7881589"/>
            <a:ext cx="3200400" cy="91712"/>
            <a:chOff x="10658475" y="7733888"/>
            <a:chExt cx="3281462" cy="9403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084BAA4-066E-4D31-5532-6C1C75314824}"/>
                </a:ext>
              </a:extLst>
            </p:cNvPr>
            <p:cNvSpPr/>
            <p:nvPr/>
          </p:nvSpPr>
          <p:spPr>
            <a:xfrm>
              <a:off x="10658475" y="7733888"/>
              <a:ext cx="110295" cy="93921"/>
            </a:xfrm>
            <a:custGeom>
              <a:avLst/>
              <a:gdLst>
                <a:gd name="connsiteX0" fmla="*/ 0 w 110295"/>
                <a:gd name="connsiteY0" fmla="*/ 93921 h 93921"/>
                <a:gd name="connsiteX1" fmla="*/ 0 w 110295"/>
                <a:gd name="connsiteY1" fmla="*/ 0 h 93921"/>
                <a:gd name="connsiteX2" fmla="*/ 14896 w 110295"/>
                <a:gd name="connsiteY2" fmla="*/ 0 h 93921"/>
                <a:gd name="connsiteX3" fmla="*/ 80959 w 110295"/>
                <a:gd name="connsiteY3" fmla="*/ 55375 h 93921"/>
                <a:gd name="connsiteX4" fmla="*/ 86872 w 110295"/>
                <a:gd name="connsiteY4" fmla="*/ 60605 h 93921"/>
                <a:gd name="connsiteX5" fmla="*/ 91534 w 110295"/>
                <a:gd name="connsiteY5" fmla="*/ 65609 h 93921"/>
                <a:gd name="connsiteX6" fmla="*/ 90852 w 110295"/>
                <a:gd name="connsiteY6" fmla="*/ 54465 h 93921"/>
                <a:gd name="connsiteX7" fmla="*/ 90624 w 110295"/>
                <a:gd name="connsiteY7" fmla="*/ 49349 h 93921"/>
                <a:gd name="connsiteX8" fmla="*/ 90624 w 110295"/>
                <a:gd name="connsiteY8" fmla="*/ 0 h 93921"/>
                <a:gd name="connsiteX9" fmla="*/ 110296 w 110295"/>
                <a:gd name="connsiteY9" fmla="*/ 0 h 93921"/>
                <a:gd name="connsiteX10" fmla="*/ 110296 w 110295"/>
                <a:gd name="connsiteY10" fmla="*/ 93921 h 93921"/>
                <a:gd name="connsiteX11" fmla="*/ 95400 w 110295"/>
                <a:gd name="connsiteY11" fmla="*/ 93921 h 93921"/>
                <a:gd name="connsiteX12" fmla="*/ 26607 w 110295"/>
                <a:gd name="connsiteY12" fmla="*/ 35931 h 93921"/>
                <a:gd name="connsiteX13" fmla="*/ 22287 w 110295"/>
                <a:gd name="connsiteY13" fmla="*/ 31951 h 93921"/>
                <a:gd name="connsiteX14" fmla="*/ 18875 w 110295"/>
                <a:gd name="connsiteY14" fmla="*/ 28313 h 93921"/>
                <a:gd name="connsiteX15" fmla="*/ 19558 w 110295"/>
                <a:gd name="connsiteY15" fmla="*/ 36500 h 93921"/>
                <a:gd name="connsiteX16" fmla="*/ 19785 w 110295"/>
                <a:gd name="connsiteY16" fmla="*/ 43208 h 93921"/>
                <a:gd name="connsiteX17" fmla="*/ 19785 w 110295"/>
                <a:gd name="connsiteY17" fmla="*/ 93921 h 93921"/>
                <a:gd name="connsiteX18" fmla="*/ 0 w 110295"/>
                <a:gd name="connsiteY18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295" h="93921">
                  <a:moveTo>
                    <a:pt x="0" y="93921"/>
                  </a:moveTo>
                  <a:lnTo>
                    <a:pt x="0" y="0"/>
                  </a:lnTo>
                  <a:lnTo>
                    <a:pt x="14896" y="0"/>
                  </a:lnTo>
                  <a:lnTo>
                    <a:pt x="80959" y="55375"/>
                  </a:lnTo>
                  <a:cubicBezTo>
                    <a:pt x="83233" y="57194"/>
                    <a:pt x="85166" y="58900"/>
                    <a:pt x="86872" y="60605"/>
                  </a:cubicBezTo>
                  <a:cubicBezTo>
                    <a:pt x="88578" y="62311"/>
                    <a:pt x="90169" y="63903"/>
                    <a:pt x="91534" y="65609"/>
                  </a:cubicBezTo>
                  <a:cubicBezTo>
                    <a:pt x="91193" y="60378"/>
                    <a:pt x="90965" y="56626"/>
                    <a:pt x="90852" y="54465"/>
                  </a:cubicBezTo>
                  <a:cubicBezTo>
                    <a:pt x="90738" y="52305"/>
                    <a:pt x="90624" y="50599"/>
                    <a:pt x="90624" y="49349"/>
                  </a:cubicBezTo>
                  <a:lnTo>
                    <a:pt x="90624" y="0"/>
                  </a:lnTo>
                  <a:lnTo>
                    <a:pt x="110296" y="0"/>
                  </a:lnTo>
                  <a:lnTo>
                    <a:pt x="110296" y="93921"/>
                  </a:lnTo>
                  <a:lnTo>
                    <a:pt x="95400" y="93921"/>
                  </a:lnTo>
                  <a:lnTo>
                    <a:pt x="26607" y="35931"/>
                  </a:lnTo>
                  <a:cubicBezTo>
                    <a:pt x="24902" y="34453"/>
                    <a:pt x="23537" y="33089"/>
                    <a:pt x="22287" y="31951"/>
                  </a:cubicBezTo>
                  <a:cubicBezTo>
                    <a:pt x="21036" y="30814"/>
                    <a:pt x="19899" y="29564"/>
                    <a:pt x="18875" y="28313"/>
                  </a:cubicBezTo>
                  <a:cubicBezTo>
                    <a:pt x="19216" y="31156"/>
                    <a:pt x="19444" y="33998"/>
                    <a:pt x="19558" y="36500"/>
                  </a:cubicBezTo>
                  <a:cubicBezTo>
                    <a:pt x="19671" y="39001"/>
                    <a:pt x="19785" y="41275"/>
                    <a:pt x="19785" y="43208"/>
                  </a:cubicBezTo>
                  <a:lnTo>
                    <a:pt x="19785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94FE9C0-7C03-D8D3-72DB-418423278388}"/>
                </a:ext>
              </a:extLst>
            </p:cNvPr>
            <p:cNvSpPr/>
            <p:nvPr/>
          </p:nvSpPr>
          <p:spPr>
            <a:xfrm>
              <a:off x="10816754" y="7733888"/>
              <a:ext cx="96991" cy="93921"/>
            </a:xfrm>
            <a:custGeom>
              <a:avLst/>
              <a:gdLst>
                <a:gd name="connsiteX0" fmla="*/ 0 w 96991"/>
                <a:gd name="connsiteY0" fmla="*/ 93921 h 93921"/>
                <a:gd name="connsiteX1" fmla="*/ 0 w 96991"/>
                <a:gd name="connsiteY1" fmla="*/ 0 h 93921"/>
                <a:gd name="connsiteX2" fmla="*/ 96082 w 96991"/>
                <a:gd name="connsiteY2" fmla="*/ 0 h 93921"/>
                <a:gd name="connsiteX3" fmla="*/ 96082 w 96991"/>
                <a:gd name="connsiteY3" fmla="*/ 16033 h 93921"/>
                <a:gd name="connsiteX4" fmla="*/ 21832 w 96991"/>
                <a:gd name="connsiteY4" fmla="*/ 16033 h 93921"/>
                <a:gd name="connsiteX5" fmla="*/ 21832 w 96991"/>
                <a:gd name="connsiteY5" fmla="*/ 36955 h 93921"/>
                <a:gd name="connsiteX6" fmla="*/ 65154 w 96991"/>
                <a:gd name="connsiteY6" fmla="*/ 36955 h 93921"/>
                <a:gd name="connsiteX7" fmla="*/ 65154 w 96991"/>
                <a:gd name="connsiteY7" fmla="*/ 52987 h 93921"/>
                <a:gd name="connsiteX8" fmla="*/ 21832 w 96991"/>
                <a:gd name="connsiteY8" fmla="*/ 52987 h 93921"/>
                <a:gd name="connsiteX9" fmla="*/ 21832 w 96991"/>
                <a:gd name="connsiteY9" fmla="*/ 76297 h 93921"/>
                <a:gd name="connsiteX10" fmla="*/ 96992 w 96991"/>
                <a:gd name="connsiteY10" fmla="*/ 76297 h 93921"/>
                <a:gd name="connsiteX11" fmla="*/ 96992 w 96991"/>
                <a:gd name="connsiteY11" fmla="*/ 93921 h 93921"/>
                <a:gd name="connsiteX12" fmla="*/ 0 w 96991"/>
                <a:gd name="connsiteY12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991" h="93921">
                  <a:moveTo>
                    <a:pt x="0" y="93921"/>
                  </a:moveTo>
                  <a:lnTo>
                    <a:pt x="0" y="0"/>
                  </a:lnTo>
                  <a:lnTo>
                    <a:pt x="96082" y="0"/>
                  </a:lnTo>
                  <a:lnTo>
                    <a:pt x="96082" y="16033"/>
                  </a:lnTo>
                  <a:lnTo>
                    <a:pt x="21832" y="16033"/>
                  </a:lnTo>
                  <a:lnTo>
                    <a:pt x="21832" y="36955"/>
                  </a:lnTo>
                  <a:lnTo>
                    <a:pt x="65154" y="36955"/>
                  </a:lnTo>
                  <a:lnTo>
                    <a:pt x="65154" y="52987"/>
                  </a:lnTo>
                  <a:lnTo>
                    <a:pt x="21832" y="52987"/>
                  </a:lnTo>
                  <a:lnTo>
                    <a:pt x="21832" y="76297"/>
                  </a:lnTo>
                  <a:lnTo>
                    <a:pt x="96992" y="76297"/>
                  </a:lnTo>
                  <a:lnTo>
                    <a:pt x="96992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903233A-3905-96B3-2D8E-A3D51DC6DDBE}"/>
                </a:ext>
              </a:extLst>
            </p:cNvPr>
            <p:cNvSpPr/>
            <p:nvPr/>
          </p:nvSpPr>
          <p:spPr>
            <a:xfrm>
              <a:off x="10931598" y="7733888"/>
              <a:ext cx="120983" cy="93921"/>
            </a:xfrm>
            <a:custGeom>
              <a:avLst/>
              <a:gdLst>
                <a:gd name="connsiteX0" fmla="*/ 54238 w 120983"/>
                <a:gd name="connsiteY0" fmla="*/ 93921 h 93921"/>
                <a:gd name="connsiteX1" fmla="*/ 0 w 120983"/>
                <a:gd name="connsiteY1" fmla="*/ 0 h 93921"/>
                <a:gd name="connsiteX2" fmla="*/ 25015 w 120983"/>
                <a:gd name="connsiteY2" fmla="*/ 0 h 93921"/>
                <a:gd name="connsiteX3" fmla="*/ 62994 w 120983"/>
                <a:gd name="connsiteY3" fmla="*/ 67883 h 93921"/>
                <a:gd name="connsiteX4" fmla="*/ 99266 w 120983"/>
                <a:gd name="connsiteY4" fmla="*/ 0 h 93921"/>
                <a:gd name="connsiteX5" fmla="*/ 120984 w 120983"/>
                <a:gd name="connsiteY5" fmla="*/ 0 h 93921"/>
                <a:gd name="connsiteX6" fmla="*/ 69361 w 120983"/>
                <a:gd name="connsiteY6" fmla="*/ 93921 h 93921"/>
                <a:gd name="connsiteX7" fmla="*/ 54238 w 120983"/>
                <a:gd name="connsiteY7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983" h="93921">
                  <a:moveTo>
                    <a:pt x="54238" y="93921"/>
                  </a:moveTo>
                  <a:lnTo>
                    <a:pt x="0" y="0"/>
                  </a:lnTo>
                  <a:lnTo>
                    <a:pt x="25015" y="0"/>
                  </a:lnTo>
                  <a:lnTo>
                    <a:pt x="62994" y="67883"/>
                  </a:lnTo>
                  <a:lnTo>
                    <a:pt x="99266" y="0"/>
                  </a:lnTo>
                  <a:lnTo>
                    <a:pt x="120984" y="0"/>
                  </a:lnTo>
                  <a:lnTo>
                    <a:pt x="69361" y="93921"/>
                  </a:lnTo>
                  <a:lnTo>
                    <a:pt x="54238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72BF0BE-51BA-20E9-6F53-0F73814E094B}"/>
                </a:ext>
              </a:extLst>
            </p:cNvPr>
            <p:cNvSpPr/>
            <p:nvPr/>
          </p:nvSpPr>
          <p:spPr>
            <a:xfrm>
              <a:off x="11078052" y="7733888"/>
              <a:ext cx="96991" cy="93921"/>
            </a:xfrm>
            <a:custGeom>
              <a:avLst/>
              <a:gdLst>
                <a:gd name="connsiteX0" fmla="*/ 0 w 96991"/>
                <a:gd name="connsiteY0" fmla="*/ 93921 h 93921"/>
                <a:gd name="connsiteX1" fmla="*/ 0 w 96991"/>
                <a:gd name="connsiteY1" fmla="*/ 0 h 93921"/>
                <a:gd name="connsiteX2" fmla="*/ 96082 w 96991"/>
                <a:gd name="connsiteY2" fmla="*/ 0 h 93921"/>
                <a:gd name="connsiteX3" fmla="*/ 96082 w 96991"/>
                <a:gd name="connsiteY3" fmla="*/ 16033 h 93921"/>
                <a:gd name="connsiteX4" fmla="*/ 21832 w 96991"/>
                <a:gd name="connsiteY4" fmla="*/ 16033 h 93921"/>
                <a:gd name="connsiteX5" fmla="*/ 21832 w 96991"/>
                <a:gd name="connsiteY5" fmla="*/ 36955 h 93921"/>
                <a:gd name="connsiteX6" fmla="*/ 65154 w 96991"/>
                <a:gd name="connsiteY6" fmla="*/ 36955 h 93921"/>
                <a:gd name="connsiteX7" fmla="*/ 65154 w 96991"/>
                <a:gd name="connsiteY7" fmla="*/ 52987 h 93921"/>
                <a:gd name="connsiteX8" fmla="*/ 21832 w 96991"/>
                <a:gd name="connsiteY8" fmla="*/ 52987 h 93921"/>
                <a:gd name="connsiteX9" fmla="*/ 21832 w 96991"/>
                <a:gd name="connsiteY9" fmla="*/ 76297 h 93921"/>
                <a:gd name="connsiteX10" fmla="*/ 96992 w 96991"/>
                <a:gd name="connsiteY10" fmla="*/ 76297 h 93921"/>
                <a:gd name="connsiteX11" fmla="*/ 96992 w 96991"/>
                <a:gd name="connsiteY11" fmla="*/ 93921 h 93921"/>
                <a:gd name="connsiteX12" fmla="*/ 0 w 96991"/>
                <a:gd name="connsiteY12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991" h="93921">
                  <a:moveTo>
                    <a:pt x="0" y="93921"/>
                  </a:moveTo>
                  <a:lnTo>
                    <a:pt x="0" y="0"/>
                  </a:lnTo>
                  <a:lnTo>
                    <a:pt x="96082" y="0"/>
                  </a:lnTo>
                  <a:lnTo>
                    <a:pt x="96082" y="16033"/>
                  </a:lnTo>
                  <a:lnTo>
                    <a:pt x="21832" y="16033"/>
                  </a:lnTo>
                  <a:lnTo>
                    <a:pt x="21832" y="36955"/>
                  </a:lnTo>
                  <a:lnTo>
                    <a:pt x="65154" y="36955"/>
                  </a:lnTo>
                  <a:lnTo>
                    <a:pt x="65154" y="52987"/>
                  </a:lnTo>
                  <a:lnTo>
                    <a:pt x="21832" y="52987"/>
                  </a:lnTo>
                  <a:lnTo>
                    <a:pt x="21832" y="76297"/>
                  </a:lnTo>
                  <a:lnTo>
                    <a:pt x="96992" y="76297"/>
                  </a:lnTo>
                  <a:lnTo>
                    <a:pt x="96992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C31668A-E328-460E-A27D-AF1EABAB65F6}"/>
                </a:ext>
              </a:extLst>
            </p:cNvPr>
            <p:cNvSpPr/>
            <p:nvPr/>
          </p:nvSpPr>
          <p:spPr>
            <a:xfrm>
              <a:off x="11215296" y="7733888"/>
              <a:ext cx="111432" cy="93921"/>
            </a:xfrm>
            <a:custGeom>
              <a:avLst/>
              <a:gdLst>
                <a:gd name="connsiteX0" fmla="*/ 114 w 111432"/>
                <a:gd name="connsiteY0" fmla="*/ 93921 h 93921"/>
                <a:gd name="connsiteX1" fmla="*/ 114 w 111432"/>
                <a:gd name="connsiteY1" fmla="*/ 0 h 93921"/>
                <a:gd name="connsiteX2" fmla="*/ 80391 w 111432"/>
                <a:gd name="connsiteY2" fmla="*/ 0 h 93921"/>
                <a:gd name="connsiteX3" fmla="*/ 96651 w 111432"/>
                <a:gd name="connsiteY3" fmla="*/ 4321 h 93921"/>
                <a:gd name="connsiteX4" fmla="*/ 101654 w 111432"/>
                <a:gd name="connsiteY4" fmla="*/ 18193 h 93921"/>
                <a:gd name="connsiteX5" fmla="*/ 101654 w 111432"/>
                <a:gd name="connsiteY5" fmla="*/ 40252 h 93921"/>
                <a:gd name="connsiteX6" fmla="*/ 96651 w 111432"/>
                <a:gd name="connsiteY6" fmla="*/ 54124 h 93921"/>
                <a:gd name="connsiteX7" fmla="*/ 80391 w 111432"/>
                <a:gd name="connsiteY7" fmla="*/ 58445 h 93921"/>
                <a:gd name="connsiteX8" fmla="*/ 68110 w 111432"/>
                <a:gd name="connsiteY8" fmla="*/ 58445 h 93921"/>
                <a:gd name="connsiteX9" fmla="*/ 111433 w 111432"/>
                <a:gd name="connsiteY9" fmla="*/ 93921 h 93921"/>
                <a:gd name="connsiteX10" fmla="*/ 80050 w 111432"/>
                <a:gd name="connsiteY10" fmla="*/ 93921 h 93921"/>
                <a:gd name="connsiteX11" fmla="*/ 42185 w 111432"/>
                <a:gd name="connsiteY11" fmla="*/ 58445 h 93921"/>
                <a:gd name="connsiteX12" fmla="*/ 21491 w 111432"/>
                <a:gd name="connsiteY12" fmla="*/ 58445 h 93921"/>
                <a:gd name="connsiteX13" fmla="*/ 21491 w 111432"/>
                <a:gd name="connsiteY13" fmla="*/ 93921 h 93921"/>
                <a:gd name="connsiteX14" fmla="*/ 0 w 111432"/>
                <a:gd name="connsiteY14" fmla="*/ 93921 h 93921"/>
                <a:gd name="connsiteX15" fmla="*/ 70726 w 111432"/>
                <a:gd name="connsiteY15" fmla="*/ 16260 h 93921"/>
                <a:gd name="connsiteX16" fmla="*/ 21604 w 111432"/>
                <a:gd name="connsiteY16" fmla="*/ 16260 h 93921"/>
                <a:gd name="connsiteX17" fmla="*/ 21604 w 111432"/>
                <a:gd name="connsiteY17" fmla="*/ 42412 h 93921"/>
                <a:gd name="connsiteX18" fmla="*/ 70726 w 111432"/>
                <a:gd name="connsiteY18" fmla="*/ 42412 h 93921"/>
                <a:gd name="connsiteX19" fmla="*/ 78458 w 111432"/>
                <a:gd name="connsiteY19" fmla="*/ 40821 h 93921"/>
                <a:gd name="connsiteX20" fmla="*/ 80504 w 111432"/>
                <a:gd name="connsiteY20" fmla="*/ 35022 h 93921"/>
                <a:gd name="connsiteX21" fmla="*/ 80504 w 111432"/>
                <a:gd name="connsiteY21" fmla="*/ 23765 h 93921"/>
                <a:gd name="connsiteX22" fmla="*/ 78458 w 111432"/>
                <a:gd name="connsiteY22" fmla="*/ 18079 h 93921"/>
                <a:gd name="connsiteX23" fmla="*/ 70726 w 111432"/>
                <a:gd name="connsiteY23" fmla="*/ 16487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1432" h="93921">
                  <a:moveTo>
                    <a:pt x="114" y="93921"/>
                  </a:moveTo>
                  <a:lnTo>
                    <a:pt x="114" y="0"/>
                  </a:lnTo>
                  <a:lnTo>
                    <a:pt x="80391" y="0"/>
                  </a:lnTo>
                  <a:cubicBezTo>
                    <a:pt x="87895" y="0"/>
                    <a:pt x="93240" y="1478"/>
                    <a:pt x="96651" y="4321"/>
                  </a:cubicBezTo>
                  <a:cubicBezTo>
                    <a:pt x="100062" y="7163"/>
                    <a:pt x="101654" y="11825"/>
                    <a:pt x="101654" y="18193"/>
                  </a:cubicBezTo>
                  <a:lnTo>
                    <a:pt x="101654" y="40252"/>
                  </a:lnTo>
                  <a:cubicBezTo>
                    <a:pt x="101654" y="46620"/>
                    <a:pt x="99948" y="51168"/>
                    <a:pt x="96651" y="54124"/>
                  </a:cubicBezTo>
                  <a:cubicBezTo>
                    <a:pt x="93353" y="57081"/>
                    <a:pt x="87895" y="58445"/>
                    <a:pt x="80391" y="58445"/>
                  </a:cubicBezTo>
                  <a:lnTo>
                    <a:pt x="68110" y="58445"/>
                  </a:lnTo>
                  <a:lnTo>
                    <a:pt x="111433" y="93921"/>
                  </a:lnTo>
                  <a:lnTo>
                    <a:pt x="80050" y="93921"/>
                  </a:lnTo>
                  <a:lnTo>
                    <a:pt x="42185" y="58445"/>
                  </a:lnTo>
                  <a:lnTo>
                    <a:pt x="21491" y="58445"/>
                  </a:lnTo>
                  <a:lnTo>
                    <a:pt x="21491" y="93921"/>
                  </a:lnTo>
                  <a:lnTo>
                    <a:pt x="0" y="93921"/>
                  </a:lnTo>
                  <a:close/>
                  <a:moveTo>
                    <a:pt x="70726" y="16260"/>
                  </a:moveTo>
                  <a:lnTo>
                    <a:pt x="21604" y="16260"/>
                  </a:lnTo>
                  <a:lnTo>
                    <a:pt x="21604" y="42412"/>
                  </a:lnTo>
                  <a:lnTo>
                    <a:pt x="70726" y="42412"/>
                  </a:lnTo>
                  <a:cubicBezTo>
                    <a:pt x="74478" y="42412"/>
                    <a:pt x="77093" y="41844"/>
                    <a:pt x="78458" y="40821"/>
                  </a:cubicBezTo>
                  <a:cubicBezTo>
                    <a:pt x="79822" y="39797"/>
                    <a:pt x="80504" y="37750"/>
                    <a:pt x="80504" y="35022"/>
                  </a:cubicBezTo>
                  <a:lnTo>
                    <a:pt x="80504" y="23765"/>
                  </a:lnTo>
                  <a:cubicBezTo>
                    <a:pt x="80504" y="21036"/>
                    <a:pt x="79822" y="19103"/>
                    <a:pt x="78458" y="18079"/>
                  </a:cubicBezTo>
                  <a:cubicBezTo>
                    <a:pt x="77093" y="17056"/>
                    <a:pt x="74478" y="16487"/>
                    <a:pt x="70726" y="1648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CB94C2C-F195-F485-3B27-FC0EA5F4FF5E}"/>
                </a:ext>
              </a:extLst>
            </p:cNvPr>
            <p:cNvSpPr/>
            <p:nvPr/>
          </p:nvSpPr>
          <p:spPr>
            <a:xfrm>
              <a:off x="11429747" y="7733888"/>
              <a:ext cx="102563" cy="94035"/>
            </a:xfrm>
            <a:custGeom>
              <a:avLst/>
              <a:gdLst>
                <a:gd name="connsiteX0" fmla="*/ 80732 w 102563"/>
                <a:gd name="connsiteY0" fmla="*/ 16829 h 94035"/>
                <a:gd name="connsiteX1" fmla="*/ 21832 w 102563"/>
                <a:gd name="connsiteY1" fmla="*/ 16829 h 94035"/>
                <a:gd name="connsiteX2" fmla="*/ 21832 w 102563"/>
                <a:gd name="connsiteY2" fmla="*/ 76297 h 94035"/>
                <a:gd name="connsiteX3" fmla="*/ 80732 w 102563"/>
                <a:gd name="connsiteY3" fmla="*/ 76297 h 94035"/>
                <a:gd name="connsiteX4" fmla="*/ 80732 w 102563"/>
                <a:gd name="connsiteY4" fmla="*/ 56171 h 94035"/>
                <a:gd name="connsiteX5" fmla="*/ 102563 w 102563"/>
                <a:gd name="connsiteY5" fmla="*/ 60719 h 94035"/>
                <a:gd name="connsiteX6" fmla="*/ 102563 w 102563"/>
                <a:gd name="connsiteY6" fmla="*/ 71862 h 94035"/>
                <a:gd name="connsiteX7" fmla="*/ 97674 w 102563"/>
                <a:gd name="connsiteY7" fmla="*/ 89373 h 94035"/>
                <a:gd name="connsiteX8" fmla="*/ 79254 w 102563"/>
                <a:gd name="connsiteY8" fmla="*/ 94035 h 94035"/>
                <a:gd name="connsiteX9" fmla="*/ 23196 w 102563"/>
                <a:gd name="connsiteY9" fmla="*/ 94035 h 94035"/>
                <a:gd name="connsiteX10" fmla="*/ 4776 w 102563"/>
                <a:gd name="connsiteY10" fmla="*/ 89373 h 94035"/>
                <a:gd name="connsiteX11" fmla="*/ 0 w 102563"/>
                <a:gd name="connsiteY11" fmla="*/ 71862 h 94035"/>
                <a:gd name="connsiteX12" fmla="*/ 0 w 102563"/>
                <a:gd name="connsiteY12" fmla="*/ 22173 h 94035"/>
                <a:gd name="connsiteX13" fmla="*/ 4776 w 102563"/>
                <a:gd name="connsiteY13" fmla="*/ 4662 h 94035"/>
                <a:gd name="connsiteX14" fmla="*/ 23196 w 102563"/>
                <a:gd name="connsiteY14" fmla="*/ 0 h 94035"/>
                <a:gd name="connsiteX15" fmla="*/ 79254 w 102563"/>
                <a:gd name="connsiteY15" fmla="*/ 0 h 94035"/>
                <a:gd name="connsiteX16" fmla="*/ 97674 w 102563"/>
                <a:gd name="connsiteY16" fmla="*/ 4662 h 94035"/>
                <a:gd name="connsiteX17" fmla="*/ 102563 w 102563"/>
                <a:gd name="connsiteY17" fmla="*/ 22173 h 94035"/>
                <a:gd name="connsiteX18" fmla="*/ 102563 w 102563"/>
                <a:gd name="connsiteY18" fmla="*/ 31042 h 94035"/>
                <a:gd name="connsiteX19" fmla="*/ 80732 w 102563"/>
                <a:gd name="connsiteY19" fmla="*/ 34453 h 94035"/>
                <a:gd name="connsiteX20" fmla="*/ 80732 w 102563"/>
                <a:gd name="connsiteY20" fmla="*/ 16715 h 94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2563" h="94035">
                  <a:moveTo>
                    <a:pt x="80732" y="16829"/>
                  </a:moveTo>
                  <a:lnTo>
                    <a:pt x="21832" y="16829"/>
                  </a:lnTo>
                  <a:lnTo>
                    <a:pt x="21832" y="76297"/>
                  </a:lnTo>
                  <a:lnTo>
                    <a:pt x="80732" y="76297"/>
                  </a:lnTo>
                  <a:lnTo>
                    <a:pt x="80732" y="56171"/>
                  </a:lnTo>
                  <a:lnTo>
                    <a:pt x="102563" y="60719"/>
                  </a:lnTo>
                  <a:lnTo>
                    <a:pt x="102563" y="71862"/>
                  </a:lnTo>
                  <a:cubicBezTo>
                    <a:pt x="102563" y="80390"/>
                    <a:pt x="100972" y="86303"/>
                    <a:pt x="97674" y="89373"/>
                  </a:cubicBezTo>
                  <a:cubicBezTo>
                    <a:pt x="94377" y="92443"/>
                    <a:pt x="88350" y="94035"/>
                    <a:pt x="79254" y="94035"/>
                  </a:cubicBezTo>
                  <a:lnTo>
                    <a:pt x="23196" y="94035"/>
                  </a:lnTo>
                  <a:cubicBezTo>
                    <a:pt x="14100" y="94035"/>
                    <a:pt x="7959" y="92443"/>
                    <a:pt x="4776" y="89373"/>
                  </a:cubicBezTo>
                  <a:cubicBezTo>
                    <a:pt x="1592" y="86303"/>
                    <a:pt x="0" y="80390"/>
                    <a:pt x="0" y="71862"/>
                  </a:cubicBezTo>
                  <a:lnTo>
                    <a:pt x="0" y="22173"/>
                  </a:lnTo>
                  <a:cubicBezTo>
                    <a:pt x="0" y="13645"/>
                    <a:pt x="1592" y="7846"/>
                    <a:pt x="4776" y="4662"/>
                  </a:cubicBezTo>
                  <a:cubicBezTo>
                    <a:pt x="7959" y="1478"/>
                    <a:pt x="14100" y="0"/>
                    <a:pt x="23196" y="0"/>
                  </a:cubicBezTo>
                  <a:lnTo>
                    <a:pt x="79254" y="0"/>
                  </a:lnTo>
                  <a:cubicBezTo>
                    <a:pt x="88350" y="0"/>
                    <a:pt x="94490" y="1592"/>
                    <a:pt x="97674" y="4662"/>
                  </a:cubicBezTo>
                  <a:cubicBezTo>
                    <a:pt x="100858" y="7732"/>
                    <a:pt x="102563" y="13645"/>
                    <a:pt x="102563" y="22173"/>
                  </a:cubicBezTo>
                  <a:lnTo>
                    <a:pt x="102563" y="31042"/>
                  </a:lnTo>
                  <a:lnTo>
                    <a:pt x="80732" y="34453"/>
                  </a:lnTo>
                  <a:lnTo>
                    <a:pt x="80732" y="1671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871BA46-F7FF-A15F-B0C8-40D4515CC64E}"/>
                </a:ext>
              </a:extLst>
            </p:cNvPr>
            <p:cNvSpPr/>
            <p:nvPr/>
          </p:nvSpPr>
          <p:spPr>
            <a:xfrm>
              <a:off x="11575406" y="7733888"/>
              <a:ext cx="115526" cy="93807"/>
            </a:xfrm>
            <a:custGeom>
              <a:avLst/>
              <a:gdLst>
                <a:gd name="connsiteX0" fmla="*/ 0 w 115526"/>
                <a:gd name="connsiteY0" fmla="*/ 22173 h 93807"/>
                <a:gd name="connsiteX1" fmla="*/ 4776 w 115526"/>
                <a:gd name="connsiteY1" fmla="*/ 4662 h 93807"/>
                <a:gd name="connsiteX2" fmla="*/ 23196 w 115526"/>
                <a:gd name="connsiteY2" fmla="*/ 0 h 93807"/>
                <a:gd name="connsiteX3" fmla="*/ 92330 w 115526"/>
                <a:gd name="connsiteY3" fmla="*/ 0 h 93807"/>
                <a:gd name="connsiteX4" fmla="*/ 110750 w 115526"/>
                <a:gd name="connsiteY4" fmla="*/ 4662 h 93807"/>
                <a:gd name="connsiteX5" fmla="*/ 115526 w 115526"/>
                <a:gd name="connsiteY5" fmla="*/ 22173 h 93807"/>
                <a:gd name="connsiteX6" fmla="*/ 115526 w 115526"/>
                <a:gd name="connsiteY6" fmla="*/ 71635 h 93807"/>
                <a:gd name="connsiteX7" fmla="*/ 110750 w 115526"/>
                <a:gd name="connsiteY7" fmla="*/ 89146 h 93807"/>
                <a:gd name="connsiteX8" fmla="*/ 92330 w 115526"/>
                <a:gd name="connsiteY8" fmla="*/ 93808 h 93807"/>
                <a:gd name="connsiteX9" fmla="*/ 23196 w 115526"/>
                <a:gd name="connsiteY9" fmla="*/ 93808 h 93807"/>
                <a:gd name="connsiteX10" fmla="*/ 4776 w 115526"/>
                <a:gd name="connsiteY10" fmla="*/ 89146 h 93807"/>
                <a:gd name="connsiteX11" fmla="*/ 0 w 115526"/>
                <a:gd name="connsiteY11" fmla="*/ 71635 h 93807"/>
                <a:gd name="connsiteX12" fmla="*/ 0 w 115526"/>
                <a:gd name="connsiteY12" fmla="*/ 22173 h 93807"/>
                <a:gd name="connsiteX13" fmla="*/ 21832 w 115526"/>
                <a:gd name="connsiteY13" fmla="*/ 76183 h 93807"/>
                <a:gd name="connsiteX14" fmla="*/ 93922 w 115526"/>
                <a:gd name="connsiteY14" fmla="*/ 76183 h 93807"/>
                <a:gd name="connsiteX15" fmla="*/ 93922 w 115526"/>
                <a:gd name="connsiteY15" fmla="*/ 16829 h 93807"/>
                <a:gd name="connsiteX16" fmla="*/ 21832 w 115526"/>
                <a:gd name="connsiteY16" fmla="*/ 16829 h 93807"/>
                <a:gd name="connsiteX17" fmla="*/ 21832 w 115526"/>
                <a:gd name="connsiteY17" fmla="*/ 76297 h 9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5526" h="93807">
                  <a:moveTo>
                    <a:pt x="0" y="22173"/>
                  </a:moveTo>
                  <a:cubicBezTo>
                    <a:pt x="0" y="13645"/>
                    <a:pt x="1592" y="7846"/>
                    <a:pt x="4776" y="4662"/>
                  </a:cubicBezTo>
                  <a:cubicBezTo>
                    <a:pt x="7959" y="1478"/>
                    <a:pt x="14100" y="0"/>
                    <a:pt x="23196" y="0"/>
                  </a:cubicBezTo>
                  <a:lnTo>
                    <a:pt x="92330" y="0"/>
                  </a:lnTo>
                  <a:cubicBezTo>
                    <a:pt x="101426" y="0"/>
                    <a:pt x="107567" y="1592"/>
                    <a:pt x="110750" y="4662"/>
                  </a:cubicBezTo>
                  <a:cubicBezTo>
                    <a:pt x="113934" y="7732"/>
                    <a:pt x="115526" y="13645"/>
                    <a:pt x="115526" y="22173"/>
                  </a:cubicBezTo>
                  <a:lnTo>
                    <a:pt x="115526" y="71635"/>
                  </a:lnTo>
                  <a:cubicBezTo>
                    <a:pt x="115526" y="80163"/>
                    <a:pt x="113934" y="86076"/>
                    <a:pt x="110750" y="89146"/>
                  </a:cubicBezTo>
                  <a:cubicBezTo>
                    <a:pt x="107567" y="92216"/>
                    <a:pt x="101426" y="93808"/>
                    <a:pt x="92330" y="93808"/>
                  </a:cubicBezTo>
                  <a:lnTo>
                    <a:pt x="23196" y="93808"/>
                  </a:lnTo>
                  <a:cubicBezTo>
                    <a:pt x="14100" y="93808"/>
                    <a:pt x="7959" y="92216"/>
                    <a:pt x="4776" y="89146"/>
                  </a:cubicBezTo>
                  <a:cubicBezTo>
                    <a:pt x="1592" y="86076"/>
                    <a:pt x="0" y="80163"/>
                    <a:pt x="0" y="71635"/>
                  </a:cubicBezTo>
                  <a:lnTo>
                    <a:pt x="0" y="22173"/>
                  </a:lnTo>
                  <a:close/>
                  <a:moveTo>
                    <a:pt x="21832" y="76183"/>
                  </a:moveTo>
                  <a:lnTo>
                    <a:pt x="93922" y="76183"/>
                  </a:lnTo>
                  <a:lnTo>
                    <a:pt x="93922" y="16829"/>
                  </a:lnTo>
                  <a:lnTo>
                    <a:pt x="21832" y="16829"/>
                  </a:lnTo>
                  <a:lnTo>
                    <a:pt x="21832" y="7629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CE8A2B9-B4E8-4F10-F3B0-9785E2FA4596}"/>
                </a:ext>
              </a:extLst>
            </p:cNvPr>
            <p:cNvSpPr/>
            <p:nvPr/>
          </p:nvSpPr>
          <p:spPr>
            <a:xfrm>
              <a:off x="11736869" y="7733888"/>
              <a:ext cx="122575" cy="93921"/>
            </a:xfrm>
            <a:custGeom>
              <a:avLst/>
              <a:gdLst>
                <a:gd name="connsiteX0" fmla="*/ 0 w 122575"/>
                <a:gd name="connsiteY0" fmla="*/ 93921 h 93921"/>
                <a:gd name="connsiteX1" fmla="*/ 0 w 122575"/>
                <a:gd name="connsiteY1" fmla="*/ 0 h 93921"/>
                <a:gd name="connsiteX2" fmla="*/ 17625 w 122575"/>
                <a:gd name="connsiteY2" fmla="*/ 0 h 93921"/>
                <a:gd name="connsiteX3" fmla="*/ 61857 w 122575"/>
                <a:gd name="connsiteY3" fmla="*/ 56739 h 93921"/>
                <a:gd name="connsiteX4" fmla="*/ 105065 w 122575"/>
                <a:gd name="connsiteY4" fmla="*/ 0 h 93921"/>
                <a:gd name="connsiteX5" fmla="*/ 122576 w 122575"/>
                <a:gd name="connsiteY5" fmla="*/ 0 h 93921"/>
                <a:gd name="connsiteX6" fmla="*/ 122576 w 122575"/>
                <a:gd name="connsiteY6" fmla="*/ 93921 h 93921"/>
                <a:gd name="connsiteX7" fmla="*/ 102336 w 122575"/>
                <a:gd name="connsiteY7" fmla="*/ 93921 h 93921"/>
                <a:gd name="connsiteX8" fmla="*/ 102336 w 122575"/>
                <a:gd name="connsiteY8" fmla="*/ 35931 h 93921"/>
                <a:gd name="connsiteX9" fmla="*/ 102564 w 122575"/>
                <a:gd name="connsiteY9" fmla="*/ 31610 h 93921"/>
                <a:gd name="connsiteX10" fmla="*/ 103132 w 122575"/>
                <a:gd name="connsiteY10" fmla="*/ 25811 h 93921"/>
                <a:gd name="connsiteX11" fmla="*/ 100062 w 122575"/>
                <a:gd name="connsiteY11" fmla="*/ 31838 h 93921"/>
                <a:gd name="connsiteX12" fmla="*/ 97674 w 122575"/>
                <a:gd name="connsiteY12" fmla="*/ 35704 h 93921"/>
                <a:gd name="connsiteX13" fmla="*/ 62425 w 122575"/>
                <a:gd name="connsiteY13" fmla="*/ 82551 h 93921"/>
                <a:gd name="connsiteX14" fmla="*/ 58104 w 122575"/>
                <a:gd name="connsiteY14" fmla="*/ 82551 h 93921"/>
                <a:gd name="connsiteX15" fmla="*/ 22741 w 122575"/>
                <a:gd name="connsiteY15" fmla="*/ 35476 h 93921"/>
                <a:gd name="connsiteX16" fmla="*/ 19444 w 122575"/>
                <a:gd name="connsiteY16" fmla="*/ 30473 h 93921"/>
                <a:gd name="connsiteX17" fmla="*/ 17170 w 122575"/>
                <a:gd name="connsiteY17" fmla="*/ 25925 h 93921"/>
                <a:gd name="connsiteX18" fmla="*/ 17625 w 122575"/>
                <a:gd name="connsiteY18" fmla="*/ 31269 h 93921"/>
                <a:gd name="connsiteX19" fmla="*/ 17738 w 122575"/>
                <a:gd name="connsiteY19" fmla="*/ 35931 h 93921"/>
                <a:gd name="connsiteX20" fmla="*/ 17738 w 122575"/>
                <a:gd name="connsiteY20" fmla="*/ 93921 h 93921"/>
                <a:gd name="connsiteX21" fmla="*/ 114 w 122575"/>
                <a:gd name="connsiteY21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2575" h="93921">
                  <a:moveTo>
                    <a:pt x="0" y="93921"/>
                  </a:moveTo>
                  <a:lnTo>
                    <a:pt x="0" y="0"/>
                  </a:lnTo>
                  <a:lnTo>
                    <a:pt x="17625" y="0"/>
                  </a:lnTo>
                  <a:lnTo>
                    <a:pt x="61857" y="56739"/>
                  </a:lnTo>
                  <a:lnTo>
                    <a:pt x="105065" y="0"/>
                  </a:lnTo>
                  <a:lnTo>
                    <a:pt x="122576" y="0"/>
                  </a:lnTo>
                  <a:lnTo>
                    <a:pt x="122576" y="93921"/>
                  </a:lnTo>
                  <a:lnTo>
                    <a:pt x="102336" y="93921"/>
                  </a:lnTo>
                  <a:lnTo>
                    <a:pt x="102336" y="35931"/>
                  </a:lnTo>
                  <a:cubicBezTo>
                    <a:pt x="102336" y="34794"/>
                    <a:pt x="102336" y="33430"/>
                    <a:pt x="102564" y="31610"/>
                  </a:cubicBezTo>
                  <a:cubicBezTo>
                    <a:pt x="102791" y="29791"/>
                    <a:pt x="102905" y="27972"/>
                    <a:pt x="103132" y="25811"/>
                  </a:cubicBezTo>
                  <a:cubicBezTo>
                    <a:pt x="101995" y="28199"/>
                    <a:pt x="100858" y="30246"/>
                    <a:pt x="100062" y="31838"/>
                  </a:cubicBezTo>
                  <a:cubicBezTo>
                    <a:pt x="99266" y="33430"/>
                    <a:pt x="98356" y="34680"/>
                    <a:pt x="97674" y="35704"/>
                  </a:cubicBezTo>
                  <a:lnTo>
                    <a:pt x="62425" y="82551"/>
                  </a:lnTo>
                  <a:lnTo>
                    <a:pt x="58104" y="82551"/>
                  </a:lnTo>
                  <a:lnTo>
                    <a:pt x="22741" y="35476"/>
                  </a:lnTo>
                  <a:cubicBezTo>
                    <a:pt x="21491" y="33657"/>
                    <a:pt x="20354" y="32065"/>
                    <a:pt x="19444" y="30473"/>
                  </a:cubicBezTo>
                  <a:cubicBezTo>
                    <a:pt x="18534" y="28881"/>
                    <a:pt x="17738" y="27403"/>
                    <a:pt x="17170" y="25925"/>
                  </a:cubicBezTo>
                  <a:cubicBezTo>
                    <a:pt x="17397" y="27858"/>
                    <a:pt x="17511" y="29677"/>
                    <a:pt x="17625" y="31269"/>
                  </a:cubicBezTo>
                  <a:cubicBezTo>
                    <a:pt x="17738" y="32861"/>
                    <a:pt x="17738" y="34453"/>
                    <a:pt x="17738" y="35931"/>
                  </a:cubicBezTo>
                  <a:lnTo>
                    <a:pt x="17738" y="93921"/>
                  </a:lnTo>
                  <a:lnTo>
                    <a:pt x="114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ACCF43F-709F-9303-E115-9C30AA7CD5AB}"/>
                </a:ext>
              </a:extLst>
            </p:cNvPr>
            <p:cNvSpPr/>
            <p:nvPr/>
          </p:nvSpPr>
          <p:spPr>
            <a:xfrm>
              <a:off x="11905496" y="7733888"/>
              <a:ext cx="101540" cy="93921"/>
            </a:xfrm>
            <a:custGeom>
              <a:avLst/>
              <a:gdLst>
                <a:gd name="connsiteX0" fmla="*/ 0 w 101540"/>
                <a:gd name="connsiteY0" fmla="*/ 93921 h 93921"/>
                <a:gd name="connsiteX1" fmla="*/ 0 w 101540"/>
                <a:gd name="connsiteY1" fmla="*/ 0 h 93921"/>
                <a:gd name="connsiteX2" fmla="*/ 80277 w 101540"/>
                <a:gd name="connsiteY2" fmla="*/ 0 h 93921"/>
                <a:gd name="connsiteX3" fmla="*/ 96537 w 101540"/>
                <a:gd name="connsiteY3" fmla="*/ 4321 h 93921"/>
                <a:gd name="connsiteX4" fmla="*/ 101540 w 101540"/>
                <a:gd name="connsiteY4" fmla="*/ 18193 h 93921"/>
                <a:gd name="connsiteX5" fmla="*/ 101540 w 101540"/>
                <a:gd name="connsiteY5" fmla="*/ 39115 h 93921"/>
                <a:gd name="connsiteX6" fmla="*/ 96537 w 101540"/>
                <a:gd name="connsiteY6" fmla="*/ 52873 h 93921"/>
                <a:gd name="connsiteX7" fmla="*/ 80277 w 101540"/>
                <a:gd name="connsiteY7" fmla="*/ 57194 h 93921"/>
                <a:gd name="connsiteX8" fmla="*/ 21491 w 101540"/>
                <a:gd name="connsiteY8" fmla="*/ 57194 h 93921"/>
                <a:gd name="connsiteX9" fmla="*/ 21491 w 101540"/>
                <a:gd name="connsiteY9" fmla="*/ 93808 h 93921"/>
                <a:gd name="connsiteX10" fmla="*/ 0 w 101540"/>
                <a:gd name="connsiteY10" fmla="*/ 93808 h 93921"/>
                <a:gd name="connsiteX11" fmla="*/ 70612 w 101540"/>
                <a:gd name="connsiteY11" fmla="*/ 16260 h 93921"/>
                <a:gd name="connsiteX12" fmla="*/ 21491 w 101540"/>
                <a:gd name="connsiteY12" fmla="*/ 16260 h 93921"/>
                <a:gd name="connsiteX13" fmla="*/ 21491 w 101540"/>
                <a:gd name="connsiteY13" fmla="*/ 41162 h 93921"/>
                <a:gd name="connsiteX14" fmla="*/ 70612 w 101540"/>
                <a:gd name="connsiteY14" fmla="*/ 41162 h 93921"/>
                <a:gd name="connsiteX15" fmla="*/ 78344 w 101540"/>
                <a:gd name="connsiteY15" fmla="*/ 39570 h 93921"/>
                <a:gd name="connsiteX16" fmla="*/ 80391 w 101540"/>
                <a:gd name="connsiteY16" fmla="*/ 33771 h 93921"/>
                <a:gd name="connsiteX17" fmla="*/ 80391 w 101540"/>
                <a:gd name="connsiteY17" fmla="*/ 23765 h 93921"/>
                <a:gd name="connsiteX18" fmla="*/ 78344 w 101540"/>
                <a:gd name="connsiteY18" fmla="*/ 18079 h 93921"/>
                <a:gd name="connsiteX19" fmla="*/ 70612 w 101540"/>
                <a:gd name="connsiteY19" fmla="*/ 16487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540" h="93921">
                  <a:moveTo>
                    <a:pt x="0" y="93921"/>
                  </a:moveTo>
                  <a:lnTo>
                    <a:pt x="0" y="0"/>
                  </a:lnTo>
                  <a:lnTo>
                    <a:pt x="80277" y="0"/>
                  </a:lnTo>
                  <a:cubicBezTo>
                    <a:pt x="87782" y="0"/>
                    <a:pt x="93126" y="1478"/>
                    <a:pt x="96537" y="4321"/>
                  </a:cubicBezTo>
                  <a:cubicBezTo>
                    <a:pt x="99948" y="7163"/>
                    <a:pt x="101540" y="11825"/>
                    <a:pt x="101540" y="18193"/>
                  </a:cubicBezTo>
                  <a:lnTo>
                    <a:pt x="101540" y="39115"/>
                  </a:lnTo>
                  <a:cubicBezTo>
                    <a:pt x="101540" y="45483"/>
                    <a:pt x="99835" y="50031"/>
                    <a:pt x="96537" y="52873"/>
                  </a:cubicBezTo>
                  <a:cubicBezTo>
                    <a:pt x="93240" y="55716"/>
                    <a:pt x="87782" y="57194"/>
                    <a:pt x="80277" y="57194"/>
                  </a:cubicBezTo>
                  <a:lnTo>
                    <a:pt x="21491" y="57194"/>
                  </a:lnTo>
                  <a:lnTo>
                    <a:pt x="21491" y="93808"/>
                  </a:lnTo>
                  <a:lnTo>
                    <a:pt x="0" y="93808"/>
                  </a:lnTo>
                  <a:close/>
                  <a:moveTo>
                    <a:pt x="70612" y="16260"/>
                  </a:moveTo>
                  <a:lnTo>
                    <a:pt x="21491" y="16260"/>
                  </a:lnTo>
                  <a:lnTo>
                    <a:pt x="21491" y="41162"/>
                  </a:lnTo>
                  <a:lnTo>
                    <a:pt x="70612" y="41162"/>
                  </a:lnTo>
                  <a:cubicBezTo>
                    <a:pt x="74364" y="41162"/>
                    <a:pt x="76980" y="40593"/>
                    <a:pt x="78344" y="39570"/>
                  </a:cubicBezTo>
                  <a:cubicBezTo>
                    <a:pt x="79708" y="38546"/>
                    <a:pt x="80391" y="36500"/>
                    <a:pt x="80391" y="33771"/>
                  </a:cubicBezTo>
                  <a:lnTo>
                    <a:pt x="80391" y="23765"/>
                  </a:lnTo>
                  <a:cubicBezTo>
                    <a:pt x="80391" y="21036"/>
                    <a:pt x="79708" y="19103"/>
                    <a:pt x="78344" y="18079"/>
                  </a:cubicBezTo>
                  <a:cubicBezTo>
                    <a:pt x="76980" y="17056"/>
                    <a:pt x="74364" y="16487"/>
                    <a:pt x="70612" y="1648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2DA827-DA32-AE1A-DAC9-A9AEE65F34A8}"/>
                </a:ext>
              </a:extLst>
            </p:cNvPr>
            <p:cNvSpPr/>
            <p:nvPr/>
          </p:nvSpPr>
          <p:spPr>
            <a:xfrm>
              <a:off x="12040580" y="7733888"/>
              <a:ext cx="111432" cy="93921"/>
            </a:xfrm>
            <a:custGeom>
              <a:avLst/>
              <a:gdLst>
                <a:gd name="connsiteX0" fmla="*/ 114 w 111432"/>
                <a:gd name="connsiteY0" fmla="*/ 93921 h 93921"/>
                <a:gd name="connsiteX1" fmla="*/ 114 w 111432"/>
                <a:gd name="connsiteY1" fmla="*/ 0 h 93921"/>
                <a:gd name="connsiteX2" fmla="*/ 80391 w 111432"/>
                <a:gd name="connsiteY2" fmla="*/ 0 h 93921"/>
                <a:gd name="connsiteX3" fmla="*/ 96651 w 111432"/>
                <a:gd name="connsiteY3" fmla="*/ 4321 h 93921"/>
                <a:gd name="connsiteX4" fmla="*/ 101654 w 111432"/>
                <a:gd name="connsiteY4" fmla="*/ 18193 h 93921"/>
                <a:gd name="connsiteX5" fmla="*/ 101654 w 111432"/>
                <a:gd name="connsiteY5" fmla="*/ 40252 h 93921"/>
                <a:gd name="connsiteX6" fmla="*/ 96651 w 111432"/>
                <a:gd name="connsiteY6" fmla="*/ 54124 h 93921"/>
                <a:gd name="connsiteX7" fmla="*/ 80391 w 111432"/>
                <a:gd name="connsiteY7" fmla="*/ 58445 h 93921"/>
                <a:gd name="connsiteX8" fmla="*/ 68110 w 111432"/>
                <a:gd name="connsiteY8" fmla="*/ 58445 h 93921"/>
                <a:gd name="connsiteX9" fmla="*/ 111433 w 111432"/>
                <a:gd name="connsiteY9" fmla="*/ 93921 h 93921"/>
                <a:gd name="connsiteX10" fmla="*/ 80049 w 111432"/>
                <a:gd name="connsiteY10" fmla="*/ 93921 h 93921"/>
                <a:gd name="connsiteX11" fmla="*/ 42185 w 111432"/>
                <a:gd name="connsiteY11" fmla="*/ 58445 h 93921"/>
                <a:gd name="connsiteX12" fmla="*/ 21491 w 111432"/>
                <a:gd name="connsiteY12" fmla="*/ 58445 h 93921"/>
                <a:gd name="connsiteX13" fmla="*/ 21491 w 111432"/>
                <a:gd name="connsiteY13" fmla="*/ 93921 h 93921"/>
                <a:gd name="connsiteX14" fmla="*/ 0 w 111432"/>
                <a:gd name="connsiteY14" fmla="*/ 93921 h 93921"/>
                <a:gd name="connsiteX15" fmla="*/ 70726 w 111432"/>
                <a:gd name="connsiteY15" fmla="*/ 16260 h 93921"/>
                <a:gd name="connsiteX16" fmla="*/ 21604 w 111432"/>
                <a:gd name="connsiteY16" fmla="*/ 16260 h 93921"/>
                <a:gd name="connsiteX17" fmla="*/ 21604 w 111432"/>
                <a:gd name="connsiteY17" fmla="*/ 42412 h 93921"/>
                <a:gd name="connsiteX18" fmla="*/ 70726 w 111432"/>
                <a:gd name="connsiteY18" fmla="*/ 42412 h 93921"/>
                <a:gd name="connsiteX19" fmla="*/ 78458 w 111432"/>
                <a:gd name="connsiteY19" fmla="*/ 40821 h 93921"/>
                <a:gd name="connsiteX20" fmla="*/ 80504 w 111432"/>
                <a:gd name="connsiteY20" fmla="*/ 35022 h 93921"/>
                <a:gd name="connsiteX21" fmla="*/ 80504 w 111432"/>
                <a:gd name="connsiteY21" fmla="*/ 23765 h 93921"/>
                <a:gd name="connsiteX22" fmla="*/ 78458 w 111432"/>
                <a:gd name="connsiteY22" fmla="*/ 18079 h 93921"/>
                <a:gd name="connsiteX23" fmla="*/ 70726 w 111432"/>
                <a:gd name="connsiteY23" fmla="*/ 16487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1432" h="93921">
                  <a:moveTo>
                    <a:pt x="114" y="93921"/>
                  </a:moveTo>
                  <a:lnTo>
                    <a:pt x="114" y="0"/>
                  </a:lnTo>
                  <a:lnTo>
                    <a:pt x="80391" y="0"/>
                  </a:lnTo>
                  <a:cubicBezTo>
                    <a:pt x="87895" y="0"/>
                    <a:pt x="93240" y="1478"/>
                    <a:pt x="96651" y="4321"/>
                  </a:cubicBezTo>
                  <a:cubicBezTo>
                    <a:pt x="100062" y="7163"/>
                    <a:pt x="101654" y="11825"/>
                    <a:pt x="101654" y="18193"/>
                  </a:cubicBezTo>
                  <a:lnTo>
                    <a:pt x="101654" y="40252"/>
                  </a:lnTo>
                  <a:cubicBezTo>
                    <a:pt x="101654" y="46620"/>
                    <a:pt x="99948" y="51168"/>
                    <a:pt x="96651" y="54124"/>
                  </a:cubicBezTo>
                  <a:cubicBezTo>
                    <a:pt x="93353" y="57081"/>
                    <a:pt x="87895" y="58445"/>
                    <a:pt x="80391" y="58445"/>
                  </a:cubicBezTo>
                  <a:lnTo>
                    <a:pt x="68110" y="58445"/>
                  </a:lnTo>
                  <a:lnTo>
                    <a:pt x="111433" y="93921"/>
                  </a:lnTo>
                  <a:lnTo>
                    <a:pt x="80049" y="93921"/>
                  </a:lnTo>
                  <a:lnTo>
                    <a:pt x="42185" y="58445"/>
                  </a:lnTo>
                  <a:lnTo>
                    <a:pt x="21491" y="58445"/>
                  </a:lnTo>
                  <a:lnTo>
                    <a:pt x="21491" y="93921"/>
                  </a:lnTo>
                  <a:lnTo>
                    <a:pt x="0" y="93921"/>
                  </a:lnTo>
                  <a:close/>
                  <a:moveTo>
                    <a:pt x="70726" y="16260"/>
                  </a:moveTo>
                  <a:lnTo>
                    <a:pt x="21604" y="16260"/>
                  </a:lnTo>
                  <a:lnTo>
                    <a:pt x="21604" y="42412"/>
                  </a:lnTo>
                  <a:lnTo>
                    <a:pt x="70726" y="42412"/>
                  </a:lnTo>
                  <a:cubicBezTo>
                    <a:pt x="74478" y="42412"/>
                    <a:pt x="77093" y="41844"/>
                    <a:pt x="78458" y="40821"/>
                  </a:cubicBezTo>
                  <a:cubicBezTo>
                    <a:pt x="79822" y="39797"/>
                    <a:pt x="80504" y="37750"/>
                    <a:pt x="80504" y="35022"/>
                  </a:cubicBezTo>
                  <a:lnTo>
                    <a:pt x="80504" y="23765"/>
                  </a:lnTo>
                  <a:cubicBezTo>
                    <a:pt x="80504" y="21036"/>
                    <a:pt x="79822" y="19103"/>
                    <a:pt x="78458" y="18079"/>
                  </a:cubicBezTo>
                  <a:cubicBezTo>
                    <a:pt x="77093" y="17056"/>
                    <a:pt x="74478" y="16487"/>
                    <a:pt x="70726" y="16487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8F3DEDD-AFDB-EE62-DFB8-E1A037A23AB3}"/>
                </a:ext>
              </a:extLst>
            </p:cNvPr>
            <p:cNvSpPr/>
            <p:nvPr/>
          </p:nvSpPr>
          <p:spPr>
            <a:xfrm>
              <a:off x="12184646" y="7733888"/>
              <a:ext cx="115526" cy="93807"/>
            </a:xfrm>
            <a:custGeom>
              <a:avLst/>
              <a:gdLst>
                <a:gd name="connsiteX0" fmla="*/ 0 w 115526"/>
                <a:gd name="connsiteY0" fmla="*/ 22173 h 93807"/>
                <a:gd name="connsiteX1" fmla="*/ 4776 w 115526"/>
                <a:gd name="connsiteY1" fmla="*/ 4662 h 93807"/>
                <a:gd name="connsiteX2" fmla="*/ 23196 w 115526"/>
                <a:gd name="connsiteY2" fmla="*/ 0 h 93807"/>
                <a:gd name="connsiteX3" fmla="*/ 92330 w 115526"/>
                <a:gd name="connsiteY3" fmla="*/ 0 h 93807"/>
                <a:gd name="connsiteX4" fmla="*/ 110750 w 115526"/>
                <a:gd name="connsiteY4" fmla="*/ 4662 h 93807"/>
                <a:gd name="connsiteX5" fmla="*/ 115526 w 115526"/>
                <a:gd name="connsiteY5" fmla="*/ 22173 h 93807"/>
                <a:gd name="connsiteX6" fmla="*/ 115526 w 115526"/>
                <a:gd name="connsiteY6" fmla="*/ 71635 h 93807"/>
                <a:gd name="connsiteX7" fmla="*/ 110750 w 115526"/>
                <a:gd name="connsiteY7" fmla="*/ 89146 h 93807"/>
                <a:gd name="connsiteX8" fmla="*/ 92330 w 115526"/>
                <a:gd name="connsiteY8" fmla="*/ 93808 h 93807"/>
                <a:gd name="connsiteX9" fmla="*/ 23196 w 115526"/>
                <a:gd name="connsiteY9" fmla="*/ 93808 h 93807"/>
                <a:gd name="connsiteX10" fmla="*/ 4776 w 115526"/>
                <a:gd name="connsiteY10" fmla="*/ 89146 h 93807"/>
                <a:gd name="connsiteX11" fmla="*/ 0 w 115526"/>
                <a:gd name="connsiteY11" fmla="*/ 71635 h 93807"/>
                <a:gd name="connsiteX12" fmla="*/ 0 w 115526"/>
                <a:gd name="connsiteY12" fmla="*/ 22173 h 93807"/>
                <a:gd name="connsiteX13" fmla="*/ 21832 w 115526"/>
                <a:gd name="connsiteY13" fmla="*/ 76183 h 93807"/>
                <a:gd name="connsiteX14" fmla="*/ 93922 w 115526"/>
                <a:gd name="connsiteY14" fmla="*/ 76183 h 93807"/>
                <a:gd name="connsiteX15" fmla="*/ 93922 w 115526"/>
                <a:gd name="connsiteY15" fmla="*/ 16829 h 93807"/>
                <a:gd name="connsiteX16" fmla="*/ 21832 w 115526"/>
                <a:gd name="connsiteY16" fmla="*/ 16829 h 93807"/>
                <a:gd name="connsiteX17" fmla="*/ 21832 w 115526"/>
                <a:gd name="connsiteY17" fmla="*/ 76297 h 9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5526" h="93807">
                  <a:moveTo>
                    <a:pt x="0" y="22173"/>
                  </a:moveTo>
                  <a:cubicBezTo>
                    <a:pt x="0" y="13645"/>
                    <a:pt x="1592" y="7846"/>
                    <a:pt x="4776" y="4662"/>
                  </a:cubicBezTo>
                  <a:cubicBezTo>
                    <a:pt x="7959" y="1478"/>
                    <a:pt x="14100" y="0"/>
                    <a:pt x="23196" y="0"/>
                  </a:cubicBezTo>
                  <a:lnTo>
                    <a:pt x="92330" y="0"/>
                  </a:lnTo>
                  <a:cubicBezTo>
                    <a:pt x="101426" y="0"/>
                    <a:pt x="107566" y="1592"/>
                    <a:pt x="110750" y="4662"/>
                  </a:cubicBezTo>
                  <a:cubicBezTo>
                    <a:pt x="113934" y="7732"/>
                    <a:pt x="115526" y="13645"/>
                    <a:pt x="115526" y="22173"/>
                  </a:cubicBezTo>
                  <a:lnTo>
                    <a:pt x="115526" y="71635"/>
                  </a:lnTo>
                  <a:cubicBezTo>
                    <a:pt x="115526" y="80163"/>
                    <a:pt x="113934" y="86076"/>
                    <a:pt x="110750" y="89146"/>
                  </a:cubicBezTo>
                  <a:cubicBezTo>
                    <a:pt x="107566" y="92216"/>
                    <a:pt x="101426" y="93808"/>
                    <a:pt x="92330" y="93808"/>
                  </a:cubicBezTo>
                  <a:lnTo>
                    <a:pt x="23196" y="93808"/>
                  </a:lnTo>
                  <a:cubicBezTo>
                    <a:pt x="14100" y="93808"/>
                    <a:pt x="7959" y="92216"/>
                    <a:pt x="4776" y="89146"/>
                  </a:cubicBezTo>
                  <a:cubicBezTo>
                    <a:pt x="1592" y="86076"/>
                    <a:pt x="0" y="80163"/>
                    <a:pt x="0" y="71635"/>
                  </a:cubicBezTo>
                  <a:lnTo>
                    <a:pt x="0" y="22173"/>
                  </a:lnTo>
                  <a:close/>
                  <a:moveTo>
                    <a:pt x="21832" y="76183"/>
                  </a:moveTo>
                  <a:lnTo>
                    <a:pt x="93922" y="76183"/>
                  </a:lnTo>
                  <a:lnTo>
                    <a:pt x="93922" y="16829"/>
                  </a:lnTo>
                  <a:lnTo>
                    <a:pt x="21832" y="16829"/>
                  </a:lnTo>
                  <a:lnTo>
                    <a:pt x="21832" y="7629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E61FEAE-FD71-04CF-963E-980F205944CC}"/>
                </a:ext>
              </a:extLst>
            </p:cNvPr>
            <p:cNvSpPr/>
            <p:nvPr/>
          </p:nvSpPr>
          <p:spPr>
            <a:xfrm>
              <a:off x="12346110" y="7733888"/>
              <a:ext cx="122575" cy="93921"/>
            </a:xfrm>
            <a:custGeom>
              <a:avLst/>
              <a:gdLst>
                <a:gd name="connsiteX0" fmla="*/ 0 w 122575"/>
                <a:gd name="connsiteY0" fmla="*/ 93921 h 93921"/>
                <a:gd name="connsiteX1" fmla="*/ 0 w 122575"/>
                <a:gd name="connsiteY1" fmla="*/ 0 h 93921"/>
                <a:gd name="connsiteX2" fmla="*/ 17625 w 122575"/>
                <a:gd name="connsiteY2" fmla="*/ 0 h 93921"/>
                <a:gd name="connsiteX3" fmla="*/ 61857 w 122575"/>
                <a:gd name="connsiteY3" fmla="*/ 56739 h 93921"/>
                <a:gd name="connsiteX4" fmla="*/ 105065 w 122575"/>
                <a:gd name="connsiteY4" fmla="*/ 0 h 93921"/>
                <a:gd name="connsiteX5" fmla="*/ 122576 w 122575"/>
                <a:gd name="connsiteY5" fmla="*/ 0 h 93921"/>
                <a:gd name="connsiteX6" fmla="*/ 122576 w 122575"/>
                <a:gd name="connsiteY6" fmla="*/ 93921 h 93921"/>
                <a:gd name="connsiteX7" fmla="*/ 102336 w 122575"/>
                <a:gd name="connsiteY7" fmla="*/ 93921 h 93921"/>
                <a:gd name="connsiteX8" fmla="*/ 102336 w 122575"/>
                <a:gd name="connsiteY8" fmla="*/ 35931 h 93921"/>
                <a:gd name="connsiteX9" fmla="*/ 102564 w 122575"/>
                <a:gd name="connsiteY9" fmla="*/ 31610 h 93921"/>
                <a:gd name="connsiteX10" fmla="*/ 103132 w 122575"/>
                <a:gd name="connsiteY10" fmla="*/ 25811 h 93921"/>
                <a:gd name="connsiteX11" fmla="*/ 100062 w 122575"/>
                <a:gd name="connsiteY11" fmla="*/ 31838 h 93921"/>
                <a:gd name="connsiteX12" fmla="*/ 97674 w 122575"/>
                <a:gd name="connsiteY12" fmla="*/ 35704 h 93921"/>
                <a:gd name="connsiteX13" fmla="*/ 62425 w 122575"/>
                <a:gd name="connsiteY13" fmla="*/ 82551 h 93921"/>
                <a:gd name="connsiteX14" fmla="*/ 58104 w 122575"/>
                <a:gd name="connsiteY14" fmla="*/ 82551 h 93921"/>
                <a:gd name="connsiteX15" fmla="*/ 22741 w 122575"/>
                <a:gd name="connsiteY15" fmla="*/ 35476 h 93921"/>
                <a:gd name="connsiteX16" fmla="*/ 19444 w 122575"/>
                <a:gd name="connsiteY16" fmla="*/ 30473 h 93921"/>
                <a:gd name="connsiteX17" fmla="*/ 17170 w 122575"/>
                <a:gd name="connsiteY17" fmla="*/ 25925 h 93921"/>
                <a:gd name="connsiteX18" fmla="*/ 17625 w 122575"/>
                <a:gd name="connsiteY18" fmla="*/ 31269 h 93921"/>
                <a:gd name="connsiteX19" fmla="*/ 17738 w 122575"/>
                <a:gd name="connsiteY19" fmla="*/ 35931 h 93921"/>
                <a:gd name="connsiteX20" fmla="*/ 17738 w 122575"/>
                <a:gd name="connsiteY20" fmla="*/ 93921 h 93921"/>
                <a:gd name="connsiteX21" fmla="*/ 114 w 122575"/>
                <a:gd name="connsiteY21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2575" h="93921">
                  <a:moveTo>
                    <a:pt x="0" y="93921"/>
                  </a:moveTo>
                  <a:lnTo>
                    <a:pt x="0" y="0"/>
                  </a:lnTo>
                  <a:lnTo>
                    <a:pt x="17625" y="0"/>
                  </a:lnTo>
                  <a:lnTo>
                    <a:pt x="61857" y="56739"/>
                  </a:lnTo>
                  <a:lnTo>
                    <a:pt x="105065" y="0"/>
                  </a:lnTo>
                  <a:lnTo>
                    <a:pt x="122576" y="0"/>
                  </a:lnTo>
                  <a:lnTo>
                    <a:pt x="122576" y="93921"/>
                  </a:lnTo>
                  <a:lnTo>
                    <a:pt x="102336" y="93921"/>
                  </a:lnTo>
                  <a:lnTo>
                    <a:pt x="102336" y="35931"/>
                  </a:lnTo>
                  <a:cubicBezTo>
                    <a:pt x="102336" y="34794"/>
                    <a:pt x="102336" y="33430"/>
                    <a:pt x="102564" y="31610"/>
                  </a:cubicBezTo>
                  <a:cubicBezTo>
                    <a:pt x="102791" y="29791"/>
                    <a:pt x="102905" y="27972"/>
                    <a:pt x="103132" y="25811"/>
                  </a:cubicBezTo>
                  <a:cubicBezTo>
                    <a:pt x="101995" y="28199"/>
                    <a:pt x="100858" y="30246"/>
                    <a:pt x="100062" y="31838"/>
                  </a:cubicBezTo>
                  <a:cubicBezTo>
                    <a:pt x="99266" y="33430"/>
                    <a:pt x="98356" y="34680"/>
                    <a:pt x="97674" y="35704"/>
                  </a:cubicBezTo>
                  <a:lnTo>
                    <a:pt x="62425" y="82551"/>
                  </a:lnTo>
                  <a:lnTo>
                    <a:pt x="58104" y="82551"/>
                  </a:lnTo>
                  <a:lnTo>
                    <a:pt x="22741" y="35476"/>
                  </a:lnTo>
                  <a:cubicBezTo>
                    <a:pt x="21491" y="33657"/>
                    <a:pt x="20354" y="32065"/>
                    <a:pt x="19444" y="30473"/>
                  </a:cubicBezTo>
                  <a:cubicBezTo>
                    <a:pt x="18534" y="28881"/>
                    <a:pt x="17738" y="27403"/>
                    <a:pt x="17170" y="25925"/>
                  </a:cubicBezTo>
                  <a:cubicBezTo>
                    <a:pt x="17397" y="27858"/>
                    <a:pt x="17511" y="29677"/>
                    <a:pt x="17625" y="31269"/>
                  </a:cubicBezTo>
                  <a:cubicBezTo>
                    <a:pt x="17738" y="32861"/>
                    <a:pt x="17738" y="34453"/>
                    <a:pt x="17738" y="35931"/>
                  </a:cubicBezTo>
                  <a:lnTo>
                    <a:pt x="17738" y="93921"/>
                  </a:lnTo>
                  <a:lnTo>
                    <a:pt x="114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0E5B98B-B367-2A8D-5586-B648929B709D}"/>
                </a:ext>
              </a:extLst>
            </p:cNvPr>
            <p:cNvSpPr/>
            <p:nvPr/>
          </p:nvSpPr>
          <p:spPr>
            <a:xfrm>
              <a:off x="12514737" y="7733888"/>
              <a:ext cx="21831" cy="93921"/>
            </a:xfrm>
            <a:custGeom>
              <a:avLst/>
              <a:gdLst>
                <a:gd name="connsiteX0" fmla="*/ 0 w 21831"/>
                <a:gd name="connsiteY0" fmla="*/ 93921 h 93921"/>
                <a:gd name="connsiteX1" fmla="*/ 0 w 21831"/>
                <a:gd name="connsiteY1" fmla="*/ 0 h 93921"/>
                <a:gd name="connsiteX2" fmla="*/ 21832 w 21831"/>
                <a:gd name="connsiteY2" fmla="*/ 0 h 93921"/>
                <a:gd name="connsiteX3" fmla="*/ 21832 w 21831"/>
                <a:gd name="connsiteY3" fmla="*/ 93921 h 93921"/>
                <a:gd name="connsiteX4" fmla="*/ 0 w 21831"/>
                <a:gd name="connsiteY4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1" h="93921">
                  <a:moveTo>
                    <a:pt x="0" y="93921"/>
                  </a:moveTo>
                  <a:lnTo>
                    <a:pt x="0" y="0"/>
                  </a:lnTo>
                  <a:lnTo>
                    <a:pt x="21832" y="0"/>
                  </a:lnTo>
                  <a:lnTo>
                    <a:pt x="21832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34C5180-2B51-3208-BDDC-09991815EA58}"/>
                </a:ext>
              </a:extLst>
            </p:cNvPr>
            <p:cNvSpPr/>
            <p:nvPr/>
          </p:nvSpPr>
          <p:spPr>
            <a:xfrm>
              <a:off x="12581483" y="7734001"/>
              <a:ext cx="105065" cy="93693"/>
            </a:xfrm>
            <a:custGeom>
              <a:avLst/>
              <a:gdLst>
                <a:gd name="connsiteX0" fmla="*/ 84484 w 105065"/>
                <a:gd name="connsiteY0" fmla="*/ 16374 h 93693"/>
                <a:gd name="connsiteX1" fmla="*/ 22969 w 105065"/>
                <a:gd name="connsiteY1" fmla="*/ 16374 h 93693"/>
                <a:gd name="connsiteX2" fmla="*/ 22969 w 105065"/>
                <a:gd name="connsiteY2" fmla="*/ 36500 h 93693"/>
                <a:gd name="connsiteX3" fmla="*/ 81528 w 105065"/>
                <a:gd name="connsiteY3" fmla="*/ 36500 h 93693"/>
                <a:gd name="connsiteX4" fmla="*/ 100176 w 105065"/>
                <a:gd name="connsiteY4" fmla="*/ 41162 h 93693"/>
                <a:gd name="connsiteX5" fmla="*/ 105065 w 105065"/>
                <a:gd name="connsiteY5" fmla="*/ 58672 h 93693"/>
                <a:gd name="connsiteX6" fmla="*/ 105065 w 105065"/>
                <a:gd name="connsiteY6" fmla="*/ 71521 h 93693"/>
                <a:gd name="connsiteX7" fmla="*/ 100176 w 105065"/>
                <a:gd name="connsiteY7" fmla="*/ 89032 h 93693"/>
                <a:gd name="connsiteX8" fmla="*/ 81528 w 105065"/>
                <a:gd name="connsiteY8" fmla="*/ 93694 h 93693"/>
                <a:gd name="connsiteX9" fmla="*/ 23537 w 105065"/>
                <a:gd name="connsiteY9" fmla="*/ 93694 h 93693"/>
                <a:gd name="connsiteX10" fmla="*/ 4889 w 105065"/>
                <a:gd name="connsiteY10" fmla="*/ 89032 h 93693"/>
                <a:gd name="connsiteX11" fmla="*/ 0 w 105065"/>
                <a:gd name="connsiteY11" fmla="*/ 71521 h 93693"/>
                <a:gd name="connsiteX12" fmla="*/ 0 w 105065"/>
                <a:gd name="connsiteY12" fmla="*/ 68906 h 93693"/>
                <a:gd name="connsiteX13" fmla="*/ 19330 w 105065"/>
                <a:gd name="connsiteY13" fmla="*/ 64926 h 93693"/>
                <a:gd name="connsiteX14" fmla="*/ 19330 w 105065"/>
                <a:gd name="connsiteY14" fmla="*/ 76069 h 93693"/>
                <a:gd name="connsiteX15" fmla="*/ 85735 w 105065"/>
                <a:gd name="connsiteY15" fmla="*/ 76069 h 93693"/>
                <a:gd name="connsiteX16" fmla="*/ 85735 w 105065"/>
                <a:gd name="connsiteY16" fmla="*/ 54693 h 93693"/>
                <a:gd name="connsiteX17" fmla="*/ 27176 w 105065"/>
                <a:gd name="connsiteY17" fmla="*/ 54693 h 93693"/>
                <a:gd name="connsiteX18" fmla="*/ 8755 w 105065"/>
                <a:gd name="connsiteY18" fmla="*/ 50031 h 93693"/>
                <a:gd name="connsiteX19" fmla="*/ 3980 w 105065"/>
                <a:gd name="connsiteY19" fmla="*/ 32520 h 93693"/>
                <a:gd name="connsiteX20" fmla="*/ 3980 w 105065"/>
                <a:gd name="connsiteY20" fmla="*/ 22173 h 93693"/>
                <a:gd name="connsiteX21" fmla="*/ 8755 w 105065"/>
                <a:gd name="connsiteY21" fmla="*/ 4662 h 93693"/>
                <a:gd name="connsiteX22" fmla="*/ 27176 w 105065"/>
                <a:gd name="connsiteY22" fmla="*/ 0 h 93693"/>
                <a:gd name="connsiteX23" fmla="*/ 80504 w 105065"/>
                <a:gd name="connsiteY23" fmla="*/ 0 h 93693"/>
                <a:gd name="connsiteX24" fmla="*/ 98811 w 105065"/>
                <a:gd name="connsiteY24" fmla="*/ 4548 h 93693"/>
                <a:gd name="connsiteX25" fmla="*/ 103814 w 105065"/>
                <a:gd name="connsiteY25" fmla="*/ 20581 h 93693"/>
                <a:gd name="connsiteX26" fmla="*/ 103814 w 105065"/>
                <a:gd name="connsiteY26" fmla="*/ 22514 h 93693"/>
                <a:gd name="connsiteX27" fmla="*/ 84484 w 105065"/>
                <a:gd name="connsiteY27" fmla="*/ 27062 h 93693"/>
                <a:gd name="connsiteX28" fmla="*/ 84484 w 105065"/>
                <a:gd name="connsiteY28" fmla="*/ 16374 h 9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5065" h="93693">
                  <a:moveTo>
                    <a:pt x="84484" y="16374"/>
                  </a:moveTo>
                  <a:lnTo>
                    <a:pt x="22969" y="16374"/>
                  </a:lnTo>
                  <a:lnTo>
                    <a:pt x="22969" y="36500"/>
                  </a:lnTo>
                  <a:lnTo>
                    <a:pt x="81528" y="36500"/>
                  </a:lnTo>
                  <a:cubicBezTo>
                    <a:pt x="90738" y="36500"/>
                    <a:pt x="96878" y="38092"/>
                    <a:pt x="100176" y="41162"/>
                  </a:cubicBezTo>
                  <a:cubicBezTo>
                    <a:pt x="103473" y="44232"/>
                    <a:pt x="105065" y="50144"/>
                    <a:pt x="105065" y="58672"/>
                  </a:cubicBezTo>
                  <a:lnTo>
                    <a:pt x="105065" y="71521"/>
                  </a:lnTo>
                  <a:cubicBezTo>
                    <a:pt x="105065" y="80049"/>
                    <a:pt x="103473" y="85848"/>
                    <a:pt x="100176" y="89032"/>
                  </a:cubicBezTo>
                  <a:cubicBezTo>
                    <a:pt x="96878" y="92216"/>
                    <a:pt x="90738" y="93694"/>
                    <a:pt x="81528" y="93694"/>
                  </a:cubicBezTo>
                  <a:lnTo>
                    <a:pt x="23537" y="93694"/>
                  </a:lnTo>
                  <a:cubicBezTo>
                    <a:pt x="14327" y="93694"/>
                    <a:pt x="8187" y="92102"/>
                    <a:pt x="4889" y="89032"/>
                  </a:cubicBezTo>
                  <a:cubicBezTo>
                    <a:pt x="1592" y="85962"/>
                    <a:pt x="0" y="80049"/>
                    <a:pt x="0" y="71521"/>
                  </a:cubicBezTo>
                  <a:lnTo>
                    <a:pt x="0" y="68906"/>
                  </a:lnTo>
                  <a:lnTo>
                    <a:pt x="19330" y="64926"/>
                  </a:lnTo>
                  <a:lnTo>
                    <a:pt x="19330" y="76069"/>
                  </a:lnTo>
                  <a:lnTo>
                    <a:pt x="85735" y="76069"/>
                  </a:lnTo>
                  <a:lnTo>
                    <a:pt x="85735" y="54693"/>
                  </a:lnTo>
                  <a:lnTo>
                    <a:pt x="27176" y="54693"/>
                  </a:lnTo>
                  <a:cubicBezTo>
                    <a:pt x="18080" y="54693"/>
                    <a:pt x="11939" y="53101"/>
                    <a:pt x="8755" y="50031"/>
                  </a:cubicBezTo>
                  <a:cubicBezTo>
                    <a:pt x="5572" y="46961"/>
                    <a:pt x="3980" y="41048"/>
                    <a:pt x="3980" y="32520"/>
                  </a:cubicBezTo>
                  <a:lnTo>
                    <a:pt x="3980" y="22173"/>
                  </a:lnTo>
                  <a:cubicBezTo>
                    <a:pt x="3980" y="13645"/>
                    <a:pt x="5572" y="7846"/>
                    <a:pt x="8755" y="4662"/>
                  </a:cubicBezTo>
                  <a:cubicBezTo>
                    <a:pt x="11939" y="1478"/>
                    <a:pt x="18080" y="0"/>
                    <a:pt x="27176" y="0"/>
                  </a:cubicBezTo>
                  <a:lnTo>
                    <a:pt x="80504" y="0"/>
                  </a:lnTo>
                  <a:cubicBezTo>
                    <a:pt x="89374" y="0"/>
                    <a:pt x="95400" y="1478"/>
                    <a:pt x="98811" y="4548"/>
                  </a:cubicBezTo>
                  <a:cubicBezTo>
                    <a:pt x="102222" y="7618"/>
                    <a:pt x="103814" y="12963"/>
                    <a:pt x="103814" y="20581"/>
                  </a:cubicBezTo>
                  <a:lnTo>
                    <a:pt x="103814" y="22514"/>
                  </a:lnTo>
                  <a:lnTo>
                    <a:pt x="84484" y="27062"/>
                  </a:lnTo>
                  <a:lnTo>
                    <a:pt x="84484" y="1637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18CCA0-2532-E4BF-E82B-0A6960474AA9}"/>
                </a:ext>
              </a:extLst>
            </p:cNvPr>
            <p:cNvSpPr/>
            <p:nvPr/>
          </p:nvSpPr>
          <p:spPr>
            <a:xfrm>
              <a:off x="12731803" y="7733888"/>
              <a:ext cx="21831" cy="93921"/>
            </a:xfrm>
            <a:custGeom>
              <a:avLst/>
              <a:gdLst>
                <a:gd name="connsiteX0" fmla="*/ 0 w 21831"/>
                <a:gd name="connsiteY0" fmla="*/ 93921 h 93921"/>
                <a:gd name="connsiteX1" fmla="*/ 0 w 21831"/>
                <a:gd name="connsiteY1" fmla="*/ 0 h 93921"/>
                <a:gd name="connsiteX2" fmla="*/ 21832 w 21831"/>
                <a:gd name="connsiteY2" fmla="*/ 0 h 93921"/>
                <a:gd name="connsiteX3" fmla="*/ 21832 w 21831"/>
                <a:gd name="connsiteY3" fmla="*/ 93921 h 93921"/>
                <a:gd name="connsiteX4" fmla="*/ 0 w 21831"/>
                <a:gd name="connsiteY4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31" h="93921">
                  <a:moveTo>
                    <a:pt x="0" y="93921"/>
                  </a:moveTo>
                  <a:lnTo>
                    <a:pt x="0" y="0"/>
                  </a:lnTo>
                  <a:lnTo>
                    <a:pt x="21832" y="0"/>
                  </a:lnTo>
                  <a:lnTo>
                    <a:pt x="21832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C087FF0-66D0-B1D5-7AB8-DEB1173DBEE3}"/>
                </a:ext>
              </a:extLst>
            </p:cNvPr>
            <p:cNvSpPr/>
            <p:nvPr/>
          </p:nvSpPr>
          <p:spPr>
            <a:xfrm>
              <a:off x="12801392" y="7733888"/>
              <a:ext cx="110295" cy="93921"/>
            </a:xfrm>
            <a:custGeom>
              <a:avLst/>
              <a:gdLst>
                <a:gd name="connsiteX0" fmla="*/ 0 w 110295"/>
                <a:gd name="connsiteY0" fmla="*/ 93921 h 93921"/>
                <a:gd name="connsiteX1" fmla="*/ 0 w 110295"/>
                <a:gd name="connsiteY1" fmla="*/ 0 h 93921"/>
                <a:gd name="connsiteX2" fmla="*/ 14896 w 110295"/>
                <a:gd name="connsiteY2" fmla="*/ 0 h 93921"/>
                <a:gd name="connsiteX3" fmla="*/ 80959 w 110295"/>
                <a:gd name="connsiteY3" fmla="*/ 55375 h 93921"/>
                <a:gd name="connsiteX4" fmla="*/ 86872 w 110295"/>
                <a:gd name="connsiteY4" fmla="*/ 60605 h 93921"/>
                <a:gd name="connsiteX5" fmla="*/ 91534 w 110295"/>
                <a:gd name="connsiteY5" fmla="*/ 65609 h 93921"/>
                <a:gd name="connsiteX6" fmla="*/ 90852 w 110295"/>
                <a:gd name="connsiteY6" fmla="*/ 54465 h 93921"/>
                <a:gd name="connsiteX7" fmla="*/ 90624 w 110295"/>
                <a:gd name="connsiteY7" fmla="*/ 49349 h 93921"/>
                <a:gd name="connsiteX8" fmla="*/ 90624 w 110295"/>
                <a:gd name="connsiteY8" fmla="*/ 0 h 93921"/>
                <a:gd name="connsiteX9" fmla="*/ 110296 w 110295"/>
                <a:gd name="connsiteY9" fmla="*/ 0 h 93921"/>
                <a:gd name="connsiteX10" fmla="*/ 110296 w 110295"/>
                <a:gd name="connsiteY10" fmla="*/ 93921 h 93921"/>
                <a:gd name="connsiteX11" fmla="*/ 95400 w 110295"/>
                <a:gd name="connsiteY11" fmla="*/ 93921 h 93921"/>
                <a:gd name="connsiteX12" fmla="*/ 26494 w 110295"/>
                <a:gd name="connsiteY12" fmla="*/ 35931 h 93921"/>
                <a:gd name="connsiteX13" fmla="*/ 22173 w 110295"/>
                <a:gd name="connsiteY13" fmla="*/ 31951 h 93921"/>
                <a:gd name="connsiteX14" fmla="*/ 18762 w 110295"/>
                <a:gd name="connsiteY14" fmla="*/ 28313 h 93921"/>
                <a:gd name="connsiteX15" fmla="*/ 19444 w 110295"/>
                <a:gd name="connsiteY15" fmla="*/ 36500 h 93921"/>
                <a:gd name="connsiteX16" fmla="*/ 19671 w 110295"/>
                <a:gd name="connsiteY16" fmla="*/ 43208 h 93921"/>
                <a:gd name="connsiteX17" fmla="*/ 19671 w 110295"/>
                <a:gd name="connsiteY17" fmla="*/ 93921 h 93921"/>
                <a:gd name="connsiteX18" fmla="*/ 0 w 110295"/>
                <a:gd name="connsiteY18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0295" h="93921">
                  <a:moveTo>
                    <a:pt x="0" y="93921"/>
                  </a:moveTo>
                  <a:lnTo>
                    <a:pt x="0" y="0"/>
                  </a:lnTo>
                  <a:lnTo>
                    <a:pt x="14896" y="0"/>
                  </a:lnTo>
                  <a:lnTo>
                    <a:pt x="80959" y="55375"/>
                  </a:lnTo>
                  <a:cubicBezTo>
                    <a:pt x="83233" y="57194"/>
                    <a:pt x="85166" y="58900"/>
                    <a:pt x="86872" y="60605"/>
                  </a:cubicBezTo>
                  <a:cubicBezTo>
                    <a:pt x="88577" y="62311"/>
                    <a:pt x="90169" y="63903"/>
                    <a:pt x="91534" y="65609"/>
                  </a:cubicBezTo>
                  <a:cubicBezTo>
                    <a:pt x="91193" y="60378"/>
                    <a:pt x="90965" y="56626"/>
                    <a:pt x="90852" y="54465"/>
                  </a:cubicBezTo>
                  <a:cubicBezTo>
                    <a:pt x="90738" y="52305"/>
                    <a:pt x="90624" y="50599"/>
                    <a:pt x="90624" y="49349"/>
                  </a:cubicBezTo>
                  <a:lnTo>
                    <a:pt x="90624" y="0"/>
                  </a:lnTo>
                  <a:lnTo>
                    <a:pt x="110296" y="0"/>
                  </a:lnTo>
                  <a:lnTo>
                    <a:pt x="110296" y="93921"/>
                  </a:lnTo>
                  <a:lnTo>
                    <a:pt x="95400" y="93921"/>
                  </a:lnTo>
                  <a:lnTo>
                    <a:pt x="26494" y="35931"/>
                  </a:lnTo>
                  <a:cubicBezTo>
                    <a:pt x="24788" y="34453"/>
                    <a:pt x="23424" y="33089"/>
                    <a:pt x="22173" y="31951"/>
                  </a:cubicBezTo>
                  <a:cubicBezTo>
                    <a:pt x="20922" y="30814"/>
                    <a:pt x="19785" y="29564"/>
                    <a:pt x="18762" y="28313"/>
                  </a:cubicBezTo>
                  <a:cubicBezTo>
                    <a:pt x="19103" y="31156"/>
                    <a:pt x="19330" y="33998"/>
                    <a:pt x="19444" y="36500"/>
                  </a:cubicBezTo>
                  <a:cubicBezTo>
                    <a:pt x="19557" y="39001"/>
                    <a:pt x="19671" y="41275"/>
                    <a:pt x="19671" y="43208"/>
                  </a:cubicBezTo>
                  <a:lnTo>
                    <a:pt x="19671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AA2EECB-EFC9-899A-4E38-7D5010BCB455}"/>
                </a:ext>
              </a:extLst>
            </p:cNvPr>
            <p:cNvSpPr/>
            <p:nvPr/>
          </p:nvSpPr>
          <p:spPr>
            <a:xfrm>
              <a:off x="12957852" y="7733888"/>
              <a:ext cx="111318" cy="93807"/>
            </a:xfrm>
            <a:custGeom>
              <a:avLst/>
              <a:gdLst>
                <a:gd name="connsiteX0" fmla="*/ 89942 w 111318"/>
                <a:gd name="connsiteY0" fmla="*/ 16829 h 93807"/>
                <a:gd name="connsiteX1" fmla="*/ 21718 w 111318"/>
                <a:gd name="connsiteY1" fmla="*/ 16829 h 93807"/>
                <a:gd name="connsiteX2" fmla="*/ 21718 w 111318"/>
                <a:gd name="connsiteY2" fmla="*/ 76297 h 93807"/>
                <a:gd name="connsiteX3" fmla="*/ 89942 w 111318"/>
                <a:gd name="connsiteY3" fmla="*/ 76297 h 93807"/>
                <a:gd name="connsiteX4" fmla="*/ 89942 w 111318"/>
                <a:gd name="connsiteY4" fmla="*/ 55375 h 93807"/>
                <a:gd name="connsiteX5" fmla="*/ 54238 w 111318"/>
                <a:gd name="connsiteY5" fmla="*/ 55375 h 93807"/>
                <a:gd name="connsiteX6" fmla="*/ 54238 w 111318"/>
                <a:gd name="connsiteY6" fmla="*/ 39342 h 93807"/>
                <a:gd name="connsiteX7" fmla="*/ 111205 w 111318"/>
                <a:gd name="connsiteY7" fmla="*/ 39342 h 93807"/>
                <a:gd name="connsiteX8" fmla="*/ 111205 w 111318"/>
                <a:gd name="connsiteY8" fmla="*/ 71635 h 93807"/>
                <a:gd name="connsiteX9" fmla="*/ 106430 w 111318"/>
                <a:gd name="connsiteY9" fmla="*/ 89146 h 93807"/>
                <a:gd name="connsiteX10" fmla="*/ 88009 w 111318"/>
                <a:gd name="connsiteY10" fmla="*/ 93808 h 93807"/>
                <a:gd name="connsiteX11" fmla="*/ 23196 w 111318"/>
                <a:gd name="connsiteY11" fmla="*/ 93808 h 93807"/>
                <a:gd name="connsiteX12" fmla="*/ 4776 w 111318"/>
                <a:gd name="connsiteY12" fmla="*/ 89146 h 93807"/>
                <a:gd name="connsiteX13" fmla="*/ 0 w 111318"/>
                <a:gd name="connsiteY13" fmla="*/ 71635 h 93807"/>
                <a:gd name="connsiteX14" fmla="*/ 0 w 111318"/>
                <a:gd name="connsiteY14" fmla="*/ 22173 h 93807"/>
                <a:gd name="connsiteX15" fmla="*/ 4776 w 111318"/>
                <a:gd name="connsiteY15" fmla="*/ 4662 h 93807"/>
                <a:gd name="connsiteX16" fmla="*/ 23196 w 111318"/>
                <a:gd name="connsiteY16" fmla="*/ 0 h 93807"/>
                <a:gd name="connsiteX17" fmla="*/ 88009 w 111318"/>
                <a:gd name="connsiteY17" fmla="*/ 0 h 93807"/>
                <a:gd name="connsiteX18" fmla="*/ 106430 w 111318"/>
                <a:gd name="connsiteY18" fmla="*/ 4662 h 93807"/>
                <a:gd name="connsiteX19" fmla="*/ 111319 w 111318"/>
                <a:gd name="connsiteY19" fmla="*/ 21377 h 93807"/>
                <a:gd name="connsiteX20" fmla="*/ 111319 w 111318"/>
                <a:gd name="connsiteY20" fmla="*/ 23537 h 93807"/>
                <a:gd name="connsiteX21" fmla="*/ 90056 w 111318"/>
                <a:gd name="connsiteY21" fmla="*/ 27403 h 93807"/>
                <a:gd name="connsiteX22" fmla="*/ 90056 w 111318"/>
                <a:gd name="connsiteY22" fmla="*/ 16942 h 9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1318" h="93807">
                  <a:moveTo>
                    <a:pt x="89942" y="16829"/>
                  </a:moveTo>
                  <a:lnTo>
                    <a:pt x="21718" y="16829"/>
                  </a:lnTo>
                  <a:lnTo>
                    <a:pt x="21718" y="76297"/>
                  </a:lnTo>
                  <a:lnTo>
                    <a:pt x="89942" y="76297"/>
                  </a:lnTo>
                  <a:lnTo>
                    <a:pt x="89942" y="55375"/>
                  </a:lnTo>
                  <a:lnTo>
                    <a:pt x="54238" y="55375"/>
                  </a:lnTo>
                  <a:lnTo>
                    <a:pt x="54238" y="39342"/>
                  </a:lnTo>
                  <a:lnTo>
                    <a:pt x="111205" y="39342"/>
                  </a:lnTo>
                  <a:lnTo>
                    <a:pt x="111205" y="71635"/>
                  </a:lnTo>
                  <a:cubicBezTo>
                    <a:pt x="111205" y="80163"/>
                    <a:pt x="109613" y="86076"/>
                    <a:pt x="106430" y="89146"/>
                  </a:cubicBezTo>
                  <a:cubicBezTo>
                    <a:pt x="103246" y="92216"/>
                    <a:pt x="97105" y="93808"/>
                    <a:pt x="88009" y="93808"/>
                  </a:cubicBezTo>
                  <a:lnTo>
                    <a:pt x="23196" y="93808"/>
                  </a:lnTo>
                  <a:cubicBezTo>
                    <a:pt x="14100" y="93808"/>
                    <a:pt x="7959" y="92216"/>
                    <a:pt x="4776" y="89146"/>
                  </a:cubicBezTo>
                  <a:cubicBezTo>
                    <a:pt x="1592" y="86076"/>
                    <a:pt x="0" y="80163"/>
                    <a:pt x="0" y="71635"/>
                  </a:cubicBezTo>
                  <a:lnTo>
                    <a:pt x="0" y="22173"/>
                  </a:lnTo>
                  <a:cubicBezTo>
                    <a:pt x="0" y="13645"/>
                    <a:pt x="1592" y="7846"/>
                    <a:pt x="4776" y="4662"/>
                  </a:cubicBezTo>
                  <a:cubicBezTo>
                    <a:pt x="7959" y="1478"/>
                    <a:pt x="14100" y="0"/>
                    <a:pt x="23196" y="0"/>
                  </a:cubicBezTo>
                  <a:lnTo>
                    <a:pt x="88009" y="0"/>
                  </a:lnTo>
                  <a:cubicBezTo>
                    <a:pt x="96992" y="0"/>
                    <a:pt x="103132" y="1592"/>
                    <a:pt x="106430" y="4662"/>
                  </a:cubicBezTo>
                  <a:cubicBezTo>
                    <a:pt x="109727" y="7732"/>
                    <a:pt x="111319" y="13304"/>
                    <a:pt x="111319" y="21377"/>
                  </a:cubicBezTo>
                  <a:lnTo>
                    <a:pt x="111319" y="23537"/>
                  </a:lnTo>
                  <a:lnTo>
                    <a:pt x="90056" y="27403"/>
                  </a:lnTo>
                  <a:lnTo>
                    <a:pt x="90056" y="16942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82459FA-FE9F-46F9-6EE1-DA2AC6399F1B}"/>
                </a:ext>
              </a:extLst>
            </p:cNvPr>
            <p:cNvSpPr/>
            <p:nvPr/>
          </p:nvSpPr>
          <p:spPr>
            <a:xfrm>
              <a:off x="13182537" y="7734001"/>
              <a:ext cx="105065" cy="93693"/>
            </a:xfrm>
            <a:custGeom>
              <a:avLst/>
              <a:gdLst>
                <a:gd name="connsiteX0" fmla="*/ 84484 w 105065"/>
                <a:gd name="connsiteY0" fmla="*/ 16374 h 93693"/>
                <a:gd name="connsiteX1" fmla="*/ 22969 w 105065"/>
                <a:gd name="connsiteY1" fmla="*/ 16374 h 93693"/>
                <a:gd name="connsiteX2" fmla="*/ 22969 w 105065"/>
                <a:gd name="connsiteY2" fmla="*/ 36500 h 93693"/>
                <a:gd name="connsiteX3" fmla="*/ 81528 w 105065"/>
                <a:gd name="connsiteY3" fmla="*/ 36500 h 93693"/>
                <a:gd name="connsiteX4" fmla="*/ 100176 w 105065"/>
                <a:gd name="connsiteY4" fmla="*/ 41162 h 93693"/>
                <a:gd name="connsiteX5" fmla="*/ 105065 w 105065"/>
                <a:gd name="connsiteY5" fmla="*/ 58672 h 93693"/>
                <a:gd name="connsiteX6" fmla="*/ 105065 w 105065"/>
                <a:gd name="connsiteY6" fmla="*/ 71521 h 93693"/>
                <a:gd name="connsiteX7" fmla="*/ 100176 w 105065"/>
                <a:gd name="connsiteY7" fmla="*/ 89032 h 93693"/>
                <a:gd name="connsiteX8" fmla="*/ 81528 w 105065"/>
                <a:gd name="connsiteY8" fmla="*/ 93694 h 93693"/>
                <a:gd name="connsiteX9" fmla="*/ 23537 w 105065"/>
                <a:gd name="connsiteY9" fmla="*/ 93694 h 93693"/>
                <a:gd name="connsiteX10" fmla="*/ 4889 w 105065"/>
                <a:gd name="connsiteY10" fmla="*/ 89032 h 93693"/>
                <a:gd name="connsiteX11" fmla="*/ 0 w 105065"/>
                <a:gd name="connsiteY11" fmla="*/ 71521 h 93693"/>
                <a:gd name="connsiteX12" fmla="*/ 0 w 105065"/>
                <a:gd name="connsiteY12" fmla="*/ 68906 h 93693"/>
                <a:gd name="connsiteX13" fmla="*/ 19330 w 105065"/>
                <a:gd name="connsiteY13" fmla="*/ 64926 h 93693"/>
                <a:gd name="connsiteX14" fmla="*/ 19330 w 105065"/>
                <a:gd name="connsiteY14" fmla="*/ 76069 h 93693"/>
                <a:gd name="connsiteX15" fmla="*/ 85735 w 105065"/>
                <a:gd name="connsiteY15" fmla="*/ 76069 h 93693"/>
                <a:gd name="connsiteX16" fmla="*/ 85735 w 105065"/>
                <a:gd name="connsiteY16" fmla="*/ 54693 h 93693"/>
                <a:gd name="connsiteX17" fmla="*/ 27176 w 105065"/>
                <a:gd name="connsiteY17" fmla="*/ 54693 h 93693"/>
                <a:gd name="connsiteX18" fmla="*/ 8755 w 105065"/>
                <a:gd name="connsiteY18" fmla="*/ 50031 h 93693"/>
                <a:gd name="connsiteX19" fmla="*/ 3980 w 105065"/>
                <a:gd name="connsiteY19" fmla="*/ 32520 h 93693"/>
                <a:gd name="connsiteX20" fmla="*/ 3980 w 105065"/>
                <a:gd name="connsiteY20" fmla="*/ 22173 h 93693"/>
                <a:gd name="connsiteX21" fmla="*/ 8755 w 105065"/>
                <a:gd name="connsiteY21" fmla="*/ 4662 h 93693"/>
                <a:gd name="connsiteX22" fmla="*/ 27176 w 105065"/>
                <a:gd name="connsiteY22" fmla="*/ 0 h 93693"/>
                <a:gd name="connsiteX23" fmla="*/ 80504 w 105065"/>
                <a:gd name="connsiteY23" fmla="*/ 0 h 93693"/>
                <a:gd name="connsiteX24" fmla="*/ 98811 w 105065"/>
                <a:gd name="connsiteY24" fmla="*/ 4548 h 93693"/>
                <a:gd name="connsiteX25" fmla="*/ 103814 w 105065"/>
                <a:gd name="connsiteY25" fmla="*/ 20581 h 93693"/>
                <a:gd name="connsiteX26" fmla="*/ 103814 w 105065"/>
                <a:gd name="connsiteY26" fmla="*/ 22514 h 93693"/>
                <a:gd name="connsiteX27" fmla="*/ 84484 w 105065"/>
                <a:gd name="connsiteY27" fmla="*/ 27062 h 93693"/>
                <a:gd name="connsiteX28" fmla="*/ 84484 w 105065"/>
                <a:gd name="connsiteY28" fmla="*/ 16374 h 9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5065" h="93693">
                  <a:moveTo>
                    <a:pt x="84484" y="16374"/>
                  </a:moveTo>
                  <a:lnTo>
                    <a:pt x="22969" y="16374"/>
                  </a:lnTo>
                  <a:lnTo>
                    <a:pt x="22969" y="36500"/>
                  </a:lnTo>
                  <a:lnTo>
                    <a:pt x="81528" y="36500"/>
                  </a:lnTo>
                  <a:cubicBezTo>
                    <a:pt x="90738" y="36500"/>
                    <a:pt x="96878" y="38092"/>
                    <a:pt x="100176" y="41162"/>
                  </a:cubicBezTo>
                  <a:cubicBezTo>
                    <a:pt x="103473" y="44232"/>
                    <a:pt x="105065" y="50144"/>
                    <a:pt x="105065" y="58672"/>
                  </a:cubicBezTo>
                  <a:lnTo>
                    <a:pt x="105065" y="71521"/>
                  </a:lnTo>
                  <a:cubicBezTo>
                    <a:pt x="105065" y="80049"/>
                    <a:pt x="103473" y="85848"/>
                    <a:pt x="100176" y="89032"/>
                  </a:cubicBezTo>
                  <a:cubicBezTo>
                    <a:pt x="96878" y="92216"/>
                    <a:pt x="90738" y="93694"/>
                    <a:pt x="81528" y="93694"/>
                  </a:cubicBezTo>
                  <a:lnTo>
                    <a:pt x="23537" y="93694"/>
                  </a:lnTo>
                  <a:cubicBezTo>
                    <a:pt x="14327" y="93694"/>
                    <a:pt x="8187" y="92102"/>
                    <a:pt x="4889" y="89032"/>
                  </a:cubicBezTo>
                  <a:cubicBezTo>
                    <a:pt x="1592" y="85962"/>
                    <a:pt x="0" y="80049"/>
                    <a:pt x="0" y="71521"/>
                  </a:cubicBezTo>
                  <a:lnTo>
                    <a:pt x="0" y="68906"/>
                  </a:lnTo>
                  <a:lnTo>
                    <a:pt x="19330" y="64926"/>
                  </a:lnTo>
                  <a:lnTo>
                    <a:pt x="19330" y="76069"/>
                  </a:lnTo>
                  <a:lnTo>
                    <a:pt x="85735" y="76069"/>
                  </a:lnTo>
                  <a:lnTo>
                    <a:pt x="85735" y="54693"/>
                  </a:lnTo>
                  <a:lnTo>
                    <a:pt x="27176" y="54693"/>
                  </a:lnTo>
                  <a:cubicBezTo>
                    <a:pt x="18080" y="54693"/>
                    <a:pt x="11939" y="53101"/>
                    <a:pt x="8755" y="50031"/>
                  </a:cubicBezTo>
                  <a:cubicBezTo>
                    <a:pt x="5572" y="46961"/>
                    <a:pt x="3980" y="41048"/>
                    <a:pt x="3980" y="32520"/>
                  </a:cubicBezTo>
                  <a:lnTo>
                    <a:pt x="3980" y="22173"/>
                  </a:lnTo>
                  <a:cubicBezTo>
                    <a:pt x="3980" y="13645"/>
                    <a:pt x="5572" y="7846"/>
                    <a:pt x="8755" y="4662"/>
                  </a:cubicBezTo>
                  <a:cubicBezTo>
                    <a:pt x="11939" y="1478"/>
                    <a:pt x="18080" y="0"/>
                    <a:pt x="27176" y="0"/>
                  </a:cubicBezTo>
                  <a:lnTo>
                    <a:pt x="80504" y="0"/>
                  </a:lnTo>
                  <a:cubicBezTo>
                    <a:pt x="89374" y="0"/>
                    <a:pt x="95400" y="1478"/>
                    <a:pt x="98811" y="4548"/>
                  </a:cubicBezTo>
                  <a:cubicBezTo>
                    <a:pt x="102222" y="7618"/>
                    <a:pt x="103814" y="12963"/>
                    <a:pt x="103814" y="20581"/>
                  </a:cubicBezTo>
                  <a:lnTo>
                    <a:pt x="103814" y="22514"/>
                  </a:lnTo>
                  <a:lnTo>
                    <a:pt x="84484" y="27062"/>
                  </a:lnTo>
                  <a:lnTo>
                    <a:pt x="84484" y="1637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A31BCF-FEA0-0505-3BDC-4F7A75606493}"/>
                </a:ext>
              </a:extLst>
            </p:cNvPr>
            <p:cNvSpPr/>
            <p:nvPr/>
          </p:nvSpPr>
          <p:spPr>
            <a:xfrm>
              <a:off x="13311708" y="7733888"/>
              <a:ext cx="127920" cy="93921"/>
            </a:xfrm>
            <a:custGeom>
              <a:avLst/>
              <a:gdLst>
                <a:gd name="connsiteX0" fmla="*/ 0 w 127920"/>
                <a:gd name="connsiteY0" fmla="*/ 93921 h 93921"/>
                <a:gd name="connsiteX1" fmla="*/ 53101 w 127920"/>
                <a:gd name="connsiteY1" fmla="*/ 0 h 93921"/>
                <a:gd name="connsiteX2" fmla="*/ 74137 w 127920"/>
                <a:gd name="connsiteY2" fmla="*/ 0 h 93921"/>
                <a:gd name="connsiteX3" fmla="*/ 127920 w 127920"/>
                <a:gd name="connsiteY3" fmla="*/ 93921 h 93921"/>
                <a:gd name="connsiteX4" fmla="*/ 103359 w 127920"/>
                <a:gd name="connsiteY4" fmla="*/ 93921 h 93921"/>
                <a:gd name="connsiteX5" fmla="*/ 92103 w 127920"/>
                <a:gd name="connsiteY5" fmla="*/ 73454 h 93921"/>
                <a:gd name="connsiteX6" fmla="*/ 32634 w 127920"/>
                <a:gd name="connsiteY6" fmla="*/ 73454 h 93921"/>
                <a:gd name="connsiteX7" fmla="*/ 21718 w 127920"/>
                <a:gd name="connsiteY7" fmla="*/ 93921 h 93921"/>
                <a:gd name="connsiteX8" fmla="*/ 0 w 127920"/>
                <a:gd name="connsiteY8" fmla="*/ 93921 h 93921"/>
                <a:gd name="connsiteX9" fmla="*/ 42071 w 127920"/>
                <a:gd name="connsiteY9" fmla="*/ 56398 h 93921"/>
                <a:gd name="connsiteX10" fmla="*/ 83233 w 127920"/>
                <a:gd name="connsiteY10" fmla="*/ 56398 h 93921"/>
                <a:gd name="connsiteX11" fmla="*/ 62994 w 127920"/>
                <a:gd name="connsiteY11" fmla="*/ 18193 h 93921"/>
                <a:gd name="connsiteX12" fmla="*/ 42071 w 127920"/>
                <a:gd name="connsiteY12" fmla="*/ 56398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920" h="93921">
                  <a:moveTo>
                    <a:pt x="0" y="93921"/>
                  </a:moveTo>
                  <a:lnTo>
                    <a:pt x="53101" y="0"/>
                  </a:lnTo>
                  <a:lnTo>
                    <a:pt x="74137" y="0"/>
                  </a:lnTo>
                  <a:lnTo>
                    <a:pt x="127920" y="93921"/>
                  </a:lnTo>
                  <a:lnTo>
                    <a:pt x="103359" y="93921"/>
                  </a:lnTo>
                  <a:lnTo>
                    <a:pt x="92103" y="73454"/>
                  </a:lnTo>
                  <a:lnTo>
                    <a:pt x="32634" y="73454"/>
                  </a:lnTo>
                  <a:lnTo>
                    <a:pt x="21718" y="93921"/>
                  </a:lnTo>
                  <a:lnTo>
                    <a:pt x="0" y="93921"/>
                  </a:lnTo>
                  <a:close/>
                  <a:moveTo>
                    <a:pt x="42071" y="56398"/>
                  </a:moveTo>
                  <a:lnTo>
                    <a:pt x="83233" y="56398"/>
                  </a:lnTo>
                  <a:lnTo>
                    <a:pt x="62994" y="18193"/>
                  </a:lnTo>
                  <a:lnTo>
                    <a:pt x="42071" y="5639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5D0FBD8-D79E-FBE7-E25D-20DC567D3741}"/>
                </a:ext>
              </a:extLst>
            </p:cNvPr>
            <p:cNvSpPr/>
            <p:nvPr/>
          </p:nvSpPr>
          <p:spPr>
            <a:xfrm>
              <a:off x="13469987" y="7733888"/>
              <a:ext cx="94945" cy="93921"/>
            </a:xfrm>
            <a:custGeom>
              <a:avLst/>
              <a:gdLst>
                <a:gd name="connsiteX0" fmla="*/ 0 w 94945"/>
                <a:gd name="connsiteY0" fmla="*/ 93921 h 93921"/>
                <a:gd name="connsiteX1" fmla="*/ 0 w 94945"/>
                <a:gd name="connsiteY1" fmla="*/ 0 h 93921"/>
                <a:gd name="connsiteX2" fmla="*/ 94945 w 94945"/>
                <a:gd name="connsiteY2" fmla="*/ 0 h 93921"/>
                <a:gd name="connsiteX3" fmla="*/ 94945 w 94945"/>
                <a:gd name="connsiteY3" fmla="*/ 16487 h 93921"/>
                <a:gd name="connsiteX4" fmla="*/ 21832 w 94945"/>
                <a:gd name="connsiteY4" fmla="*/ 16487 h 93921"/>
                <a:gd name="connsiteX5" fmla="*/ 21832 w 94945"/>
                <a:gd name="connsiteY5" fmla="*/ 41162 h 93921"/>
                <a:gd name="connsiteX6" fmla="*/ 61402 w 94945"/>
                <a:gd name="connsiteY6" fmla="*/ 41162 h 93921"/>
                <a:gd name="connsiteX7" fmla="*/ 61402 w 94945"/>
                <a:gd name="connsiteY7" fmla="*/ 58331 h 93921"/>
                <a:gd name="connsiteX8" fmla="*/ 21832 w 94945"/>
                <a:gd name="connsiteY8" fmla="*/ 58331 h 93921"/>
                <a:gd name="connsiteX9" fmla="*/ 21832 w 94945"/>
                <a:gd name="connsiteY9" fmla="*/ 93921 h 93921"/>
                <a:gd name="connsiteX10" fmla="*/ 0 w 94945"/>
                <a:gd name="connsiteY10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4945" h="93921">
                  <a:moveTo>
                    <a:pt x="0" y="93921"/>
                  </a:moveTo>
                  <a:lnTo>
                    <a:pt x="0" y="0"/>
                  </a:lnTo>
                  <a:lnTo>
                    <a:pt x="94945" y="0"/>
                  </a:lnTo>
                  <a:lnTo>
                    <a:pt x="94945" y="16487"/>
                  </a:lnTo>
                  <a:lnTo>
                    <a:pt x="21832" y="16487"/>
                  </a:lnTo>
                  <a:lnTo>
                    <a:pt x="21832" y="41162"/>
                  </a:lnTo>
                  <a:lnTo>
                    <a:pt x="61402" y="41162"/>
                  </a:lnTo>
                  <a:lnTo>
                    <a:pt x="61402" y="58331"/>
                  </a:lnTo>
                  <a:lnTo>
                    <a:pt x="21832" y="58331"/>
                  </a:lnTo>
                  <a:lnTo>
                    <a:pt x="21832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430AFF3-4E56-B717-F5CB-D6AC36A1D010}"/>
                </a:ext>
              </a:extLst>
            </p:cNvPr>
            <p:cNvSpPr/>
            <p:nvPr/>
          </p:nvSpPr>
          <p:spPr>
            <a:xfrm>
              <a:off x="13591995" y="7733888"/>
              <a:ext cx="96991" cy="93921"/>
            </a:xfrm>
            <a:custGeom>
              <a:avLst/>
              <a:gdLst>
                <a:gd name="connsiteX0" fmla="*/ 0 w 96991"/>
                <a:gd name="connsiteY0" fmla="*/ 93921 h 93921"/>
                <a:gd name="connsiteX1" fmla="*/ 0 w 96991"/>
                <a:gd name="connsiteY1" fmla="*/ 0 h 93921"/>
                <a:gd name="connsiteX2" fmla="*/ 96082 w 96991"/>
                <a:gd name="connsiteY2" fmla="*/ 0 h 93921"/>
                <a:gd name="connsiteX3" fmla="*/ 96082 w 96991"/>
                <a:gd name="connsiteY3" fmla="*/ 16033 h 93921"/>
                <a:gd name="connsiteX4" fmla="*/ 21832 w 96991"/>
                <a:gd name="connsiteY4" fmla="*/ 16033 h 93921"/>
                <a:gd name="connsiteX5" fmla="*/ 21832 w 96991"/>
                <a:gd name="connsiteY5" fmla="*/ 36955 h 93921"/>
                <a:gd name="connsiteX6" fmla="*/ 65154 w 96991"/>
                <a:gd name="connsiteY6" fmla="*/ 36955 h 93921"/>
                <a:gd name="connsiteX7" fmla="*/ 65154 w 96991"/>
                <a:gd name="connsiteY7" fmla="*/ 52987 h 93921"/>
                <a:gd name="connsiteX8" fmla="*/ 21832 w 96991"/>
                <a:gd name="connsiteY8" fmla="*/ 52987 h 93921"/>
                <a:gd name="connsiteX9" fmla="*/ 21832 w 96991"/>
                <a:gd name="connsiteY9" fmla="*/ 76297 h 93921"/>
                <a:gd name="connsiteX10" fmla="*/ 96992 w 96991"/>
                <a:gd name="connsiteY10" fmla="*/ 76297 h 93921"/>
                <a:gd name="connsiteX11" fmla="*/ 96992 w 96991"/>
                <a:gd name="connsiteY11" fmla="*/ 93921 h 93921"/>
                <a:gd name="connsiteX12" fmla="*/ 0 w 96991"/>
                <a:gd name="connsiteY12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991" h="93921">
                  <a:moveTo>
                    <a:pt x="0" y="93921"/>
                  </a:moveTo>
                  <a:lnTo>
                    <a:pt x="0" y="0"/>
                  </a:lnTo>
                  <a:lnTo>
                    <a:pt x="96082" y="0"/>
                  </a:lnTo>
                  <a:lnTo>
                    <a:pt x="96082" y="16033"/>
                  </a:lnTo>
                  <a:lnTo>
                    <a:pt x="21832" y="16033"/>
                  </a:lnTo>
                  <a:lnTo>
                    <a:pt x="21832" y="36955"/>
                  </a:lnTo>
                  <a:lnTo>
                    <a:pt x="65154" y="36955"/>
                  </a:lnTo>
                  <a:lnTo>
                    <a:pt x="65154" y="52987"/>
                  </a:lnTo>
                  <a:lnTo>
                    <a:pt x="21832" y="52987"/>
                  </a:lnTo>
                  <a:lnTo>
                    <a:pt x="21832" y="76297"/>
                  </a:lnTo>
                  <a:lnTo>
                    <a:pt x="96992" y="76297"/>
                  </a:lnTo>
                  <a:lnTo>
                    <a:pt x="96992" y="93921"/>
                  </a:lnTo>
                  <a:lnTo>
                    <a:pt x="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72CE5A3-FA88-6CC7-2171-5E59F17132B6}"/>
                </a:ext>
              </a:extLst>
            </p:cNvPr>
            <p:cNvSpPr/>
            <p:nvPr/>
          </p:nvSpPr>
          <p:spPr>
            <a:xfrm>
              <a:off x="13708090" y="7733888"/>
              <a:ext cx="108248" cy="93921"/>
            </a:xfrm>
            <a:custGeom>
              <a:avLst/>
              <a:gdLst>
                <a:gd name="connsiteX0" fmla="*/ 64926 w 108248"/>
                <a:gd name="connsiteY0" fmla="*/ 16829 h 93921"/>
                <a:gd name="connsiteX1" fmla="*/ 64926 w 108248"/>
                <a:gd name="connsiteY1" fmla="*/ 93921 h 93921"/>
                <a:gd name="connsiteX2" fmla="*/ 43095 w 108248"/>
                <a:gd name="connsiteY2" fmla="*/ 93921 h 93921"/>
                <a:gd name="connsiteX3" fmla="*/ 43095 w 108248"/>
                <a:gd name="connsiteY3" fmla="*/ 16829 h 93921"/>
                <a:gd name="connsiteX4" fmla="*/ 0 w 108248"/>
                <a:gd name="connsiteY4" fmla="*/ 16829 h 93921"/>
                <a:gd name="connsiteX5" fmla="*/ 0 w 108248"/>
                <a:gd name="connsiteY5" fmla="*/ 0 h 93921"/>
                <a:gd name="connsiteX6" fmla="*/ 108249 w 108248"/>
                <a:gd name="connsiteY6" fmla="*/ 0 h 93921"/>
                <a:gd name="connsiteX7" fmla="*/ 108249 w 108248"/>
                <a:gd name="connsiteY7" fmla="*/ 16829 h 93921"/>
                <a:gd name="connsiteX8" fmla="*/ 65040 w 108248"/>
                <a:gd name="connsiteY8" fmla="*/ 16829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248" h="93921">
                  <a:moveTo>
                    <a:pt x="64926" y="16829"/>
                  </a:moveTo>
                  <a:lnTo>
                    <a:pt x="64926" y="93921"/>
                  </a:lnTo>
                  <a:lnTo>
                    <a:pt x="43095" y="93921"/>
                  </a:lnTo>
                  <a:lnTo>
                    <a:pt x="43095" y="16829"/>
                  </a:lnTo>
                  <a:lnTo>
                    <a:pt x="0" y="16829"/>
                  </a:lnTo>
                  <a:lnTo>
                    <a:pt x="0" y="0"/>
                  </a:lnTo>
                  <a:lnTo>
                    <a:pt x="108249" y="0"/>
                  </a:lnTo>
                  <a:lnTo>
                    <a:pt x="108249" y="16829"/>
                  </a:lnTo>
                  <a:lnTo>
                    <a:pt x="65040" y="1682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883A1A5-363D-5BA0-B4BE-444418409210}"/>
                </a:ext>
              </a:extLst>
            </p:cNvPr>
            <p:cNvSpPr/>
            <p:nvPr/>
          </p:nvSpPr>
          <p:spPr>
            <a:xfrm>
              <a:off x="13820545" y="7733888"/>
              <a:ext cx="119392" cy="93921"/>
            </a:xfrm>
            <a:custGeom>
              <a:avLst/>
              <a:gdLst>
                <a:gd name="connsiteX0" fmla="*/ 48780 w 119392"/>
                <a:gd name="connsiteY0" fmla="*/ 93921 h 93921"/>
                <a:gd name="connsiteX1" fmla="*/ 48780 w 119392"/>
                <a:gd name="connsiteY1" fmla="*/ 51850 h 93921"/>
                <a:gd name="connsiteX2" fmla="*/ 0 w 119392"/>
                <a:gd name="connsiteY2" fmla="*/ 0 h 93921"/>
                <a:gd name="connsiteX3" fmla="*/ 29109 w 119392"/>
                <a:gd name="connsiteY3" fmla="*/ 0 h 93921"/>
                <a:gd name="connsiteX4" fmla="*/ 61402 w 119392"/>
                <a:gd name="connsiteY4" fmla="*/ 36045 h 93921"/>
                <a:gd name="connsiteX5" fmla="*/ 93694 w 119392"/>
                <a:gd name="connsiteY5" fmla="*/ 0 h 93921"/>
                <a:gd name="connsiteX6" fmla="*/ 119392 w 119392"/>
                <a:gd name="connsiteY6" fmla="*/ 0 h 93921"/>
                <a:gd name="connsiteX7" fmla="*/ 70839 w 119392"/>
                <a:gd name="connsiteY7" fmla="*/ 51395 h 93921"/>
                <a:gd name="connsiteX8" fmla="*/ 70839 w 119392"/>
                <a:gd name="connsiteY8" fmla="*/ 93921 h 93921"/>
                <a:gd name="connsiteX9" fmla="*/ 48780 w 119392"/>
                <a:gd name="connsiteY9" fmla="*/ 93921 h 9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392" h="93921">
                  <a:moveTo>
                    <a:pt x="48780" y="93921"/>
                  </a:moveTo>
                  <a:lnTo>
                    <a:pt x="48780" y="51850"/>
                  </a:lnTo>
                  <a:lnTo>
                    <a:pt x="0" y="0"/>
                  </a:lnTo>
                  <a:lnTo>
                    <a:pt x="29109" y="0"/>
                  </a:lnTo>
                  <a:lnTo>
                    <a:pt x="61402" y="36045"/>
                  </a:lnTo>
                  <a:lnTo>
                    <a:pt x="93694" y="0"/>
                  </a:lnTo>
                  <a:lnTo>
                    <a:pt x="119392" y="0"/>
                  </a:lnTo>
                  <a:lnTo>
                    <a:pt x="70839" y="51395"/>
                  </a:lnTo>
                  <a:lnTo>
                    <a:pt x="70839" y="93921"/>
                  </a:lnTo>
                  <a:lnTo>
                    <a:pt x="48780" y="9392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7629C8E8-D6B7-F39E-392B-8A27DE04A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666075"/>
            <a:ext cx="12801600" cy="53443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4D46E5-5B1D-5521-23D5-CC54FE494BA9}"/>
              </a:ext>
            </a:extLst>
          </p:cNvPr>
          <p:cNvSpPr txBox="1"/>
          <p:nvPr userDrawn="1"/>
        </p:nvSpPr>
        <p:spPr>
          <a:xfrm>
            <a:off x="900095" y="7927334"/>
            <a:ext cx="8863185" cy="25629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12700" marR="0" lvl="0" indent="0" algn="l" defTabSz="914400" eaLnBrk="1" fontAlgn="auto" latinLnBrk="0" hangingPunct="1">
              <a:lnSpc>
                <a:spcPts val="209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1"/>
                </a:solidFill>
                <a:latin typeface="+mj-lt"/>
              </a:rPr>
              <a:t>Confidential. Not to be copied, distributed, or reproduced without prior approval. © 2024 ECC - All rights reserved.</a:t>
            </a:r>
            <a:endParaRPr lang="en-US" sz="1000" b="1" spc="-25">
              <a:solidFill>
                <a:schemeClr val="bg1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558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</p:sldLayoutIdLst>
  <p:txStyles>
    <p:titleStyle>
      <a:lvl1pPr>
        <a:defRPr sz="3200" b="1" i="0" cap="all" baseline="0">
          <a:solidFill>
            <a:schemeClr val="accent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>
        <a:buFont typeface="Arial" panose="020B0604020202020204" pitchFamily="34" charset="0"/>
        <a:buNone/>
        <a:defRPr sz="2800" b="1" i="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-274320">
        <a:buClr>
          <a:schemeClr val="accent1"/>
        </a:buClr>
        <a:buSzPct val="120000"/>
        <a:buFont typeface="Arial" panose="020B0604020202020204" pitchFamily="34" charset="0"/>
        <a:buChar char="•"/>
        <a:defRPr sz="2400" b="0" i="0"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76072" indent="-274320">
        <a:buClr>
          <a:schemeClr val="accent1"/>
        </a:buClr>
        <a:buSzPct val="110000"/>
        <a:buFont typeface="Arial" panose="020B0604020202020204" pitchFamily="34" charset="0"/>
        <a:buChar char="•"/>
        <a:defRPr sz="2400" b="0" i="0"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68680" indent="-274320">
        <a:buClr>
          <a:schemeClr val="accent1"/>
        </a:buClr>
        <a:buSzPct val="105000"/>
        <a:buFont typeface="Arial" panose="020B0604020202020204" pitchFamily="34" charset="0"/>
        <a:buChar char="•"/>
        <a:defRPr sz="2000" b="0" i="0"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61288" indent="-285750">
        <a:buClr>
          <a:schemeClr val="accent1"/>
        </a:buClr>
        <a:buFont typeface="Arial" panose="020B0604020202020204" pitchFamily="34" charset="0"/>
        <a:buChar char="•"/>
        <a:defRPr sz="2000" b="0" i="0"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9C431-2B7C-D857-D00C-4F40FC2CE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0800" y="4460165"/>
            <a:ext cx="3990473" cy="1551194"/>
          </a:xfrm>
        </p:spPr>
        <p:txBody>
          <a:bodyPr/>
          <a:lstStyle/>
          <a:p>
            <a:r>
              <a:rPr lang="en-US" sz="2800">
                <a:solidFill>
                  <a:srgbClr val="00447C"/>
                </a:solidFill>
                <a:latin typeface="Arial Black"/>
                <a:cs typeface="Arial"/>
              </a:rPr>
              <a:t>Port Hope Area Initiative –Highland Drive Remediation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17A5D-88B7-6027-3E21-BCE115D40A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10800" y="6888690"/>
            <a:ext cx="3810000" cy="84034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400">
                <a:latin typeface="Arial"/>
                <a:cs typeface="Arial"/>
              </a:rPr>
              <a:t>REMTECH EAST 2026</a:t>
            </a:r>
          </a:p>
          <a:p>
            <a:r>
              <a:rPr lang="en-US" sz="2400">
                <a:latin typeface="Arial"/>
                <a:cs typeface="Arial"/>
              </a:rPr>
              <a:t>April 9, 2026</a:t>
            </a:r>
            <a:endParaRPr lang="en-US" sz="2400"/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A0022717-2EC8-8E29-C3EF-655675447A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179" r="12179"/>
          <a:stretch/>
        </p:blipFill>
        <p:spPr>
          <a:xfrm>
            <a:off x="0" y="138896"/>
            <a:ext cx="9604375" cy="8090704"/>
          </a:xfrm>
          <a:prstGeom prst="round1Rect">
            <a:avLst>
              <a:gd name="adj" fmla="val 20416"/>
            </a:avLst>
          </a:prstGeom>
          <a:pattFill prst="wdUpDiag">
            <a:fgClr>
              <a:prstClr val="white">
                <a:lumMod val="85000"/>
              </a:prstClr>
            </a:fgClr>
            <a:bgClr>
              <a:prstClr val="white"/>
            </a:bgClr>
          </a:pattFill>
        </p:spPr>
      </p:pic>
    </p:spTree>
    <p:extLst>
      <p:ext uri="{BB962C8B-B14F-4D97-AF65-F5344CB8AC3E}">
        <p14:creationId xmlns:p14="http://schemas.microsoft.com/office/powerpoint/2010/main" val="4212186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0DB0E67-F314-8701-1A2F-9ABD36CF8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750"/>
            <a:ext cx="8968636" cy="857250"/>
          </a:xfrm>
        </p:spPr>
        <p:txBody>
          <a:bodyPr anchor="ctr">
            <a:normAutofit/>
          </a:bodyPr>
          <a:lstStyle/>
          <a:p>
            <a:r>
              <a:rPr lang="en-CA"/>
              <a:t>Pre-Mobilization and Concerns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FFE8264-0BD2-854D-6927-3445B4CB7B0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14611" y="1665963"/>
            <a:ext cx="6015789" cy="5212677"/>
          </a:xfrm>
        </p:spPr>
        <p:txBody>
          <a:bodyPr vert="horz" lIns="182880" tIns="182880" rIns="914400" bIns="182880" rtlCol="0" anchor="t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CA" sz="3200">
                <a:latin typeface="Arial"/>
                <a:cs typeface="Arial"/>
              </a:rPr>
              <a:t>Areas of Major Concern</a:t>
            </a:r>
            <a:endParaRPr lang="en-CA" sz="3200"/>
          </a:p>
          <a:p>
            <a:pPr marL="457200" indent="-457200">
              <a:spcAft>
                <a:spcPts val="600"/>
              </a:spcAft>
              <a:buChar char="•"/>
            </a:pPr>
            <a:r>
              <a:rPr lang="en-CA">
                <a:latin typeface="Arial"/>
                <a:cs typeface="Arial"/>
              </a:rPr>
              <a:t>Proximity to High Traffic Public Areas</a:t>
            </a:r>
            <a:endParaRPr lang="en-CA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b="1">
              <a:solidFill>
                <a:srgbClr val="0082BE"/>
              </a:solidFill>
              <a:latin typeface="Arial"/>
              <a:cs typeface="Arial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>
                <a:solidFill>
                  <a:srgbClr val="0082BE"/>
                </a:solidFill>
                <a:latin typeface="Arial"/>
                <a:cs typeface="Arial"/>
              </a:rPr>
              <a:t>Exposing municipal solid waste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>
              <a:solidFill>
                <a:srgbClr val="0082BE"/>
              </a:solidFill>
              <a:latin typeface="Arial"/>
              <a:cs typeface="Arial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>
                <a:solidFill>
                  <a:srgbClr val="0082BE"/>
                </a:solidFill>
                <a:latin typeface="Arial"/>
                <a:cs typeface="Arial"/>
              </a:rPr>
              <a:t>Radiological Impacts</a:t>
            </a:r>
          </a:p>
          <a:p>
            <a:pPr marL="1033272" lvl="2" indent="-457200"/>
            <a:r>
              <a:rPr lang="en-CA" sz="28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Segregation</a:t>
            </a:r>
          </a:p>
          <a:p>
            <a:pPr marL="1033272" lvl="2" indent="-457200"/>
            <a:r>
              <a:rPr lang="en-CA" sz="28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On-site Management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>
              <a:solidFill>
                <a:srgbClr val="0082BE"/>
              </a:solidFill>
              <a:latin typeface="Arial"/>
              <a:cs typeface="Arial"/>
            </a:endParaRPr>
          </a:p>
          <a:p>
            <a:pPr marL="457200" lvl="1" indent="-457200">
              <a:spcAft>
                <a:spcPts val="600"/>
              </a:spcAft>
            </a:pPr>
            <a:endParaRPr lang="en-CA">
              <a:solidFill>
                <a:srgbClr val="0082BE"/>
              </a:solidFill>
            </a:endParaRPr>
          </a:p>
          <a:p>
            <a:pPr marL="457200" lvl="1" indent="-457200">
              <a:spcAft>
                <a:spcPts val="600"/>
              </a:spcAft>
              <a:buClr>
                <a:srgbClr val="00447C"/>
              </a:buClr>
              <a:buFont typeface="Courier New" panose="020B0604020202020204" pitchFamily="34" charset="0"/>
              <a:buChar char="o"/>
            </a:pPr>
            <a:endParaRPr lang="en-CA">
              <a:solidFill>
                <a:srgbClr val="000000"/>
              </a:solidFill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/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FCE6ABD0-56BC-FD0A-5EC0-F5BA06714A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" t="6154" r="-120" b="6154"/>
          <a:stretch>
            <a:fillRect/>
          </a:stretch>
        </p:blipFill>
        <p:spPr>
          <a:xfrm flipH="1">
            <a:off x="914400" y="1665963"/>
            <a:ext cx="7699331" cy="5212080"/>
          </a:xfrm>
          <a:prstGeom prst="round1Rect">
            <a:avLst>
              <a:gd name="adj" fmla="val 30583"/>
            </a:avLst>
          </a:prstGeom>
          <a:pattFill prst="wdUpDiag">
            <a:fgClr>
              <a:prstClr val="white">
                <a:lumMod val="85000"/>
              </a:prstClr>
            </a:fgClr>
            <a:bgClr>
              <a:prstClr val="white"/>
            </a:bgClr>
          </a:pattFill>
        </p:spPr>
      </p:pic>
    </p:spTree>
    <p:extLst>
      <p:ext uri="{BB962C8B-B14F-4D97-AF65-F5344CB8AC3E}">
        <p14:creationId xmlns:p14="http://schemas.microsoft.com/office/powerpoint/2010/main" val="481702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B05E9-2EA4-D4A0-2106-5D9C5176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85750"/>
            <a:ext cx="8468139" cy="857250"/>
          </a:xfrm>
        </p:spPr>
        <p:txBody>
          <a:bodyPr/>
          <a:lstStyle/>
          <a:p>
            <a:r>
              <a:rPr lang="en-CA"/>
              <a:t>Highland Drive Landfill Stages</a:t>
            </a:r>
          </a:p>
        </p:txBody>
      </p:sp>
      <p:pic>
        <p:nvPicPr>
          <p:cNvPr id="8" name="Picture Placeholder 7" descr="A aerial view of a land with many roads and houses&#10;&#10;AI-generated content may be incorrect.">
            <a:extLst>
              <a:ext uri="{FF2B5EF4-FFF2-40B4-BE49-F238E27FC236}">
                <a16:creationId xmlns:a16="http://schemas.microsoft.com/office/drawing/2014/main" id="{1BF9C3B1-10A2-0AA0-17B9-B4DAE07EC3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6" b="19576"/>
          <a:stretch>
            <a:fillRect/>
          </a:stretch>
        </p:blipFill>
        <p:spPr>
          <a:xfrm>
            <a:off x="0" y="1239838"/>
            <a:ext cx="14630400" cy="574992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A3448-3A99-289B-4CAF-BDD79B03F2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56014" y="6990521"/>
            <a:ext cx="7162800" cy="609600"/>
          </a:xfrm>
        </p:spPr>
        <p:txBody>
          <a:bodyPr/>
          <a:lstStyle/>
          <a:p>
            <a:pPr algn="ctr"/>
            <a:r>
              <a:rPr lang="en-CA"/>
              <a:t>Highland Drive Landfill Stages 1 - 6</a:t>
            </a:r>
          </a:p>
        </p:txBody>
      </p:sp>
    </p:spTree>
    <p:extLst>
      <p:ext uri="{BB962C8B-B14F-4D97-AF65-F5344CB8AC3E}">
        <p14:creationId xmlns:p14="http://schemas.microsoft.com/office/powerpoint/2010/main" val="3393453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97ABC18-76C3-B4AA-2CE1-9BD7B368B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750"/>
            <a:ext cx="7315200" cy="857250"/>
          </a:xfrm>
        </p:spPr>
        <p:txBody>
          <a:bodyPr/>
          <a:lstStyle/>
          <a:p>
            <a:r>
              <a:rPr lang="en-CA"/>
              <a:t>Remedial Concept – Stage 1</a:t>
            </a:r>
          </a:p>
        </p:txBody>
      </p:sp>
      <p:pic>
        <p:nvPicPr>
          <p:cNvPr id="9" name="Picture 8" descr="A diagram of a soil layer&#10;&#10;Description automatically generated with medium confidence">
            <a:extLst>
              <a:ext uri="{FF2B5EF4-FFF2-40B4-BE49-F238E27FC236}">
                <a16:creationId xmlns:a16="http://schemas.microsoft.com/office/drawing/2014/main" id="{5357B8E4-B759-E7AE-5480-293CF075C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3000"/>
            <a:ext cx="12377530" cy="647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53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A6256-8DA0-0B1F-E856-A48F1CF65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85750"/>
            <a:ext cx="6527801" cy="857250"/>
          </a:xfrm>
        </p:spPr>
        <p:txBody>
          <a:bodyPr/>
          <a:lstStyle/>
          <a:p>
            <a:r>
              <a:rPr lang="en-CA"/>
              <a:t>Contamination Control</a:t>
            </a:r>
          </a:p>
        </p:txBody>
      </p:sp>
      <p:pic>
        <p:nvPicPr>
          <p:cNvPr id="4" name="Picture 3" descr="Two white buildings with lights&#10;&#10;AI-generated content may be incorrect.">
            <a:extLst>
              <a:ext uri="{FF2B5EF4-FFF2-40B4-BE49-F238E27FC236}">
                <a16:creationId xmlns:a16="http://schemas.microsoft.com/office/drawing/2014/main" id="{FB628F46-D73E-FC9F-27F8-596D2920DF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331" b="8357"/>
          <a:stretch/>
        </p:blipFill>
        <p:spPr>
          <a:xfrm>
            <a:off x="891979" y="1408105"/>
            <a:ext cx="7134422" cy="6043808"/>
          </a:xfrm>
          <a:prstGeom prst="rect">
            <a:avLst/>
          </a:prstGeom>
          <a:ln w="12700">
            <a:solidFill>
              <a:srgbClr val="0035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erson standing next to a large truck&#10;&#10;AI-generated content may be incorrect.">
            <a:extLst>
              <a:ext uri="{FF2B5EF4-FFF2-40B4-BE49-F238E27FC236}">
                <a16:creationId xmlns:a16="http://schemas.microsoft.com/office/drawing/2014/main" id="{7470C6F0-CD10-7BFC-F448-B8BFB1D190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903"/>
          <a:stretch/>
        </p:blipFill>
        <p:spPr>
          <a:xfrm>
            <a:off x="8369300" y="1408104"/>
            <a:ext cx="5369121" cy="2895155"/>
          </a:xfrm>
          <a:prstGeom prst="rect">
            <a:avLst/>
          </a:prstGeom>
          <a:ln w="12700">
            <a:solidFill>
              <a:srgbClr val="0035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white tent with a person standing in the back&#10;&#10;AI-generated content may be incorrect.">
            <a:extLst>
              <a:ext uri="{FF2B5EF4-FFF2-40B4-BE49-F238E27FC236}">
                <a16:creationId xmlns:a16="http://schemas.microsoft.com/office/drawing/2014/main" id="{83E53D8C-D929-AEC1-37F0-923BC30C97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92" b="17387"/>
          <a:stretch/>
        </p:blipFill>
        <p:spPr>
          <a:xfrm>
            <a:off x="8369300" y="4556758"/>
            <a:ext cx="5369121" cy="2895155"/>
          </a:xfrm>
          <a:prstGeom prst="rect">
            <a:avLst/>
          </a:prstGeom>
          <a:ln w="12700">
            <a:solidFill>
              <a:srgbClr val="0035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3679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A1F29-DFD8-F046-6B6F-BF15652E1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85750"/>
            <a:ext cx="9067801" cy="857250"/>
          </a:xfrm>
        </p:spPr>
        <p:txBody>
          <a:bodyPr/>
          <a:lstStyle/>
          <a:p>
            <a:r>
              <a:rPr lang="en-CA"/>
              <a:t>Stage 1 Remediation (August 2023)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6FF33A5-837C-1561-9C72-F68E8A5478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397" y="1241460"/>
            <a:ext cx="7722806" cy="55676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61DACD-9292-D743-5F7A-FA2B332C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31" y="1806540"/>
            <a:ext cx="5648985" cy="500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38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BEA65D-69F1-23C0-6D36-66CF4DE7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750"/>
            <a:ext cx="5271247" cy="857250"/>
          </a:xfrm>
        </p:spPr>
        <p:txBody>
          <a:bodyPr anchor="ctr">
            <a:normAutofit/>
          </a:bodyPr>
          <a:lstStyle/>
          <a:p>
            <a:r>
              <a:rPr lang="en-CA"/>
              <a:t>Odour Management</a:t>
            </a:r>
          </a:p>
        </p:txBody>
      </p:sp>
      <p:pic>
        <p:nvPicPr>
          <p:cNvPr id="10" name="Content Placeholder 5" descr="A snow on the ground&#10;&#10;Description automatically generated">
            <a:extLst>
              <a:ext uri="{FF2B5EF4-FFF2-40B4-BE49-F238E27FC236}">
                <a16:creationId xmlns:a16="http://schemas.microsoft.com/office/drawing/2014/main" id="{23FD96FA-6C5A-757A-46DB-C6062E72AA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3559" r="3825" b="2"/>
          <a:stretch>
            <a:fillRect/>
          </a:stretch>
        </p:blipFill>
        <p:spPr>
          <a:xfrm flipH="1">
            <a:off x="6947648" y="2001253"/>
            <a:ext cx="7162800" cy="48768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Placeholder 8" descr="A person in a yellow vest standing in a dirt hill&#10;&#10;AI-generated content may be incorrect.">
            <a:extLst>
              <a:ext uri="{FF2B5EF4-FFF2-40B4-BE49-F238E27FC236}">
                <a16:creationId xmlns:a16="http://schemas.microsoft.com/office/drawing/2014/main" id="{1930768F-8742-5A59-2412-7C39C1D086B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5967" r="21085" b="2"/>
          <a:stretch>
            <a:fillRect/>
          </a:stretch>
        </p:blipFill>
        <p:spPr>
          <a:xfrm flipH="1">
            <a:off x="394448" y="2001253"/>
            <a:ext cx="6324598" cy="48768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A6E81603-09B3-A19D-958E-3CEBD38F5E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44233" y="6268453"/>
            <a:ext cx="7162800" cy="6096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err="1"/>
              <a:t>Odour</a:t>
            </a:r>
            <a:r>
              <a:rPr lang="en-US"/>
              <a:t> Control Foam Cover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C6CA987C-5B8D-FE2F-8DA5-57760824B0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4445" y="6268453"/>
            <a:ext cx="6324598" cy="609600"/>
          </a:xfrm>
        </p:spPr>
        <p:txBody>
          <a:bodyPr/>
          <a:lstStyle/>
          <a:p>
            <a:r>
              <a:rPr lang="en-US"/>
              <a:t>Foam Placement</a:t>
            </a:r>
          </a:p>
        </p:txBody>
      </p:sp>
    </p:spTree>
    <p:extLst>
      <p:ext uri="{BB962C8B-B14F-4D97-AF65-F5344CB8AC3E}">
        <p14:creationId xmlns:p14="http://schemas.microsoft.com/office/powerpoint/2010/main" val="1463635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41E15-0DDE-3EE7-EEE8-93EB91791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750"/>
            <a:ext cx="5952565" cy="857250"/>
          </a:xfrm>
        </p:spPr>
        <p:txBody>
          <a:bodyPr anchor="ctr">
            <a:normAutofit/>
          </a:bodyPr>
          <a:lstStyle/>
          <a:p>
            <a:r>
              <a:rPr lang="en-CA"/>
              <a:t>Remedial Verification</a:t>
            </a:r>
          </a:p>
        </p:txBody>
      </p:sp>
      <p:pic>
        <p:nvPicPr>
          <p:cNvPr id="13" name="Picture Placeholder 12" descr="A aerial view of a site&#10;&#10;AI-generated content may be incorrect.">
            <a:extLst>
              <a:ext uri="{FF2B5EF4-FFF2-40B4-BE49-F238E27FC236}">
                <a16:creationId xmlns:a16="http://schemas.microsoft.com/office/drawing/2014/main" id="{24EBD76E-C7D2-2181-E336-DB57CE7259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" r="-2" b="-2"/>
          <a:stretch>
            <a:fillRect/>
          </a:stretch>
        </p:blipFill>
        <p:spPr>
          <a:xfrm>
            <a:off x="217713" y="968829"/>
            <a:ext cx="9622973" cy="6858174"/>
          </a:xfr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555DC6-0A9F-842E-4667-6AC85F6B87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069" r="-3" b="14247"/>
          <a:stretch>
            <a:fillRect/>
          </a:stretch>
        </p:blipFill>
        <p:spPr>
          <a:xfrm>
            <a:off x="9840686" y="2368888"/>
            <a:ext cx="4528457" cy="3491824"/>
          </a:xfrm>
          <a:prstGeom prst="round1Rect">
            <a:avLst>
              <a:gd name="adj" fmla="val 29743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1489155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A92CF-DEB9-DA31-CA57-39BF0AC6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750"/>
            <a:ext cx="9512300" cy="857250"/>
          </a:xfrm>
        </p:spPr>
        <p:txBody>
          <a:bodyPr anchor="ctr">
            <a:noAutofit/>
          </a:bodyPr>
          <a:lstStyle/>
          <a:p>
            <a:r>
              <a:rPr lang="en-CA"/>
              <a:t>Stage 2 Remediation (October 2023)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DE4F7C-312F-2A67-3159-074DF45E83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77" b="9952"/>
          <a:stretch>
            <a:fillRect/>
          </a:stretch>
        </p:blipFill>
        <p:spPr>
          <a:xfrm>
            <a:off x="914400" y="1277257"/>
            <a:ext cx="12801600" cy="6139543"/>
          </a:xfrm>
          <a:prstGeom prst="round1Rect">
            <a:avLst>
              <a:gd name="adj" fmla="val 29184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442377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D4CD9-7C23-16B5-A361-9A219F555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750"/>
            <a:ext cx="8902700" cy="857250"/>
          </a:xfrm>
        </p:spPr>
        <p:txBody>
          <a:bodyPr anchor="ctr">
            <a:noAutofit/>
          </a:bodyPr>
          <a:lstStyle/>
          <a:p>
            <a:r>
              <a:rPr lang="en-CA">
                <a:latin typeface="Arial Black"/>
              </a:rPr>
              <a:t>Stage 3 Remediation (March 2024)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C7B86D-715B-770E-459A-9D6381CCB2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842" b="692"/>
          <a:stretch>
            <a:fillRect/>
          </a:stretch>
        </p:blipFill>
        <p:spPr>
          <a:xfrm>
            <a:off x="5029200" y="2001837"/>
            <a:ext cx="8686800" cy="4876799"/>
          </a:xfrm>
          <a:prstGeom prst="round1Rect">
            <a:avLst>
              <a:gd name="adj" fmla="val 29184"/>
            </a:avLst>
          </a:prstGeo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68D9BF2-F214-82D4-31D4-11358870C5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0" y="2001838"/>
            <a:ext cx="4800600" cy="4876800"/>
          </a:xfrm>
        </p:spPr>
        <p:txBody>
          <a:bodyPr vert="horz" lIns="914400" tIns="182880" rIns="182880" bIns="182880" rtlCol="0" anchor="t">
            <a:normAutofit/>
          </a:bodyPr>
          <a:lstStyle/>
          <a:p>
            <a:pPr>
              <a:spcAft>
                <a:spcPts val="600"/>
              </a:spcAft>
            </a:pPr>
            <a:endParaRPr lang="en-US" dirty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>
                <a:latin typeface="Arial"/>
                <a:cs typeface="Arial"/>
              </a:rPr>
              <a:t>Excavation, sorting, and scanning of MSW and LLRW in Stage 3</a:t>
            </a:r>
          </a:p>
          <a:p>
            <a:pPr>
              <a:spcAft>
                <a:spcPts val="600"/>
              </a:spcAft>
            </a:pPr>
            <a:endParaRPr lang="en-US"/>
          </a:p>
          <a:p>
            <a:pPr>
              <a:spcAft>
                <a:spcPts val="600"/>
              </a:spcAft>
            </a:pPr>
            <a:endParaRPr lang="en-US" dirty="0"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en-US"/>
              <a:t>MSW placement in Stage 1 of landfill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847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147706-74AE-4547-28E7-458FFF1AD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29" y="285750"/>
            <a:ext cx="3693459" cy="857250"/>
          </a:xfrm>
        </p:spPr>
        <p:txBody>
          <a:bodyPr anchor="ctr">
            <a:normAutofit/>
          </a:bodyPr>
          <a:lstStyle/>
          <a:p>
            <a:r>
              <a:rPr lang="en-CA"/>
              <a:t>MSW Backfill</a:t>
            </a:r>
          </a:p>
        </p:txBody>
      </p:sp>
      <p:pic>
        <p:nvPicPr>
          <p:cNvPr id="10" name="Content Placeholder 4" descr="A construction vehicles in a field&#10;&#10;Description automatically generated">
            <a:extLst>
              <a:ext uri="{FF2B5EF4-FFF2-40B4-BE49-F238E27FC236}">
                <a16:creationId xmlns:a16="http://schemas.microsoft.com/office/drawing/2014/main" id="{CD9DD310-179B-9A14-E00E-1AE59EAEA5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941" r="443" b="2"/>
          <a:stretch>
            <a:fillRect/>
          </a:stretch>
        </p:blipFill>
        <p:spPr>
          <a:xfrm>
            <a:off x="466174" y="2001253"/>
            <a:ext cx="7162780" cy="4876800"/>
          </a:xfr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Placeholder 10" descr="A construction site with a large pile of dirt&#10;&#10;AI-generated content may be incorrect.">
            <a:extLst>
              <a:ext uri="{FF2B5EF4-FFF2-40B4-BE49-F238E27FC236}">
                <a16:creationId xmlns:a16="http://schemas.microsoft.com/office/drawing/2014/main" id="{B9CA8A9F-6B67-BFDE-21C7-4D8E18B120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4013" r="23039" b="2"/>
          <a:stretch>
            <a:fillRect/>
          </a:stretch>
        </p:blipFill>
        <p:spPr>
          <a:xfrm>
            <a:off x="7857556" y="2001253"/>
            <a:ext cx="6324598" cy="48768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A3DD529-1906-5A99-3F1A-092A74AC91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6154" y="6268453"/>
            <a:ext cx="7162800" cy="609600"/>
          </a:xfrm>
        </p:spPr>
        <p:txBody>
          <a:bodyPr/>
          <a:lstStyle/>
          <a:p>
            <a:r>
              <a:rPr lang="en-US"/>
              <a:t>Placement and Compaction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57299BA3-573F-A7E7-1EED-092499203D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57556" y="6268453"/>
            <a:ext cx="6324598" cy="609600"/>
          </a:xfrm>
        </p:spPr>
        <p:txBody>
          <a:bodyPr/>
          <a:lstStyle/>
          <a:p>
            <a:r>
              <a:rPr lang="en-US"/>
              <a:t>Layers Placed in 30 cm intervals</a:t>
            </a:r>
          </a:p>
        </p:txBody>
      </p:sp>
    </p:spTree>
    <p:extLst>
      <p:ext uri="{BB962C8B-B14F-4D97-AF65-F5344CB8AC3E}">
        <p14:creationId xmlns:p14="http://schemas.microsoft.com/office/powerpoint/2010/main" val="1152917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AA4EB-64DE-1A30-DC89-D1CD8C0D1FC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134973" y="4114800"/>
            <a:ext cx="2819393" cy="2765510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FFFFFF"/>
                </a:solidFill>
                <a:latin typeface="Arial Black"/>
              </a:rPr>
              <a:t>Ryan Tennant</a:t>
            </a:r>
            <a:endParaRPr lang="en-US"/>
          </a:p>
          <a:p>
            <a:r>
              <a:rPr lang="en-CA" sz="2000" b="1" cap="none">
                <a:solidFill>
                  <a:srgbClr val="FFC526"/>
                </a:solidFill>
                <a:latin typeface="Arial"/>
              </a:rPr>
              <a:t>Project Manager, PMP</a:t>
            </a:r>
          </a:p>
          <a:p>
            <a:r>
              <a:rPr lang="en-CA" sz="2000" b="1" cap="none">
                <a:solidFill>
                  <a:srgbClr val="FFC526"/>
                </a:solidFill>
                <a:latin typeface="Arial"/>
                <a:cs typeface="Arial"/>
              </a:rPr>
              <a:t>rtennant@ecc.net</a:t>
            </a:r>
          </a:p>
          <a:p>
            <a:r>
              <a:rPr lang="en-CA" b="1" cap="none">
                <a:solidFill>
                  <a:srgbClr val="FFC526"/>
                </a:solidFill>
                <a:latin typeface="Arial" panose="020B0604020202020204" pitchFamily="34" charset="0"/>
              </a:rPr>
              <a:t>www.ECC.net</a:t>
            </a:r>
          </a:p>
          <a:p>
            <a:endParaRPr lang="en-CA" sz="1400" b="1" cap="none">
              <a:solidFill>
                <a:srgbClr val="FFC526"/>
              </a:solidFill>
              <a:latin typeface="Arial" panose="020B0604020202020204" pitchFamily="34" charset="0"/>
            </a:endParaRPr>
          </a:p>
          <a:p>
            <a:endParaRPr lang="en-CA" sz="1400" b="1" cap="none">
              <a:solidFill>
                <a:srgbClr val="FFC526"/>
              </a:solidFill>
              <a:latin typeface="Arial" panose="020B0604020202020204" pitchFamily="34" charset="0"/>
            </a:endParaRPr>
          </a:p>
          <a:p>
            <a:endParaRPr lang="en-CA" sz="1400" b="1" cap="none">
              <a:solidFill>
                <a:srgbClr val="FFC526"/>
              </a:solidFill>
              <a:latin typeface="Arial" panose="020B0604020202020204" pitchFamily="34" charset="0"/>
            </a:endParaRPr>
          </a:p>
          <a:p>
            <a:endParaRPr lang="en-CA" sz="1400" b="1" cap="none">
              <a:solidFill>
                <a:srgbClr val="FFC526"/>
              </a:solidFill>
              <a:latin typeface="Arial" panose="020B0604020202020204" pitchFamily="34" charset="0"/>
            </a:endParaRPr>
          </a:p>
          <a:p>
            <a:endParaRPr lang="en-CA" sz="1400" b="1" cap="none">
              <a:solidFill>
                <a:srgbClr val="FFC526"/>
              </a:solidFill>
              <a:latin typeface="Arial" panose="020B0604020202020204" pitchFamily="34" charset="0"/>
            </a:endParaRPr>
          </a:p>
          <a:p>
            <a:endParaRPr lang="en-CA" sz="1400" b="1" cap="none">
              <a:solidFill>
                <a:srgbClr val="FFC526"/>
              </a:solidFill>
              <a:latin typeface="Arial" panose="020B0604020202020204" pitchFamily="34" charset="0"/>
            </a:endParaRPr>
          </a:p>
          <a:p>
            <a:endParaRPr lang="en-US" sz="2400">
              <a:solidFill>
                <a:srgbClr val="FFFFFF"/>
              </a:solidFill>
              <a:latin typeface="Arial Black"/>
            </a:endParaRPr>
          </a:p>
          <a:p>
            <a:endParaRPr lang="en-CA" sz="1400" cap="none">
              <a:solidFill>
                <a:srgbClr val="FFC526"/>
              </a:solidFill>
              <a:latin typeface="Arial" panose="020B0604020202020204" pitchFamily="34" charset="0"/>
            </a:endParaRPr>
          </a:p>
          <a:p>
            <a:endParaRPr lang="en-CA" sz="1200" b="1" cap="none">
              <a:solidFill>
                <a:srgbClr val="FFC526"/>
              </a:solidFill>
              <a:latin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FF1356-0A2B-D5F7-9685-9AE3BB1C9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3664497" cy="492443"/>
          </a:xfrm>
        </p:spPr>
        <p:txBody>
          <a:bodyPr/>
          <a:lstStyle/>
          <a:p>
            <a:r>
              <a:rPr lang="en-US"/>
              <a:t>Introduction</a:t>
            </a:r>
            <a:endParaRPr lang="en-CA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BC89D7A-B1EE-818F-7DD4-D26F67D65AC2}"/>
              </a:ext>
            </a:extLst>
          </p:cNvPr>
          <p:cNvSpPr txBox="1">
            <a:spLocks/>
          </p:cNvSpPr>
          <p:nvPr/>
        </p:nvSpPr>
        <p:spPr>
          <a:xfrm>
            <a:off x="7313986" y="2056504"/>
            <a:ext cx="6374801" cy="22138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800" b="0" i="0" cap="all" baseline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274320" indent="0" algn="just"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2400" b="0" i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just"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just">
              <a:buClr>
                <a:schemeClr val="accent1"/>
              </a:buClr>
              <a:buSzPct val="105000"/>
              <a:buFont typeface="Arial" panose="020B0604020202020204" pitchFamily="34" charset="0"/>
              <a:buNone/>
              <a:defRPr sz="1800" b="0" i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just">
              <a:buClr>
                <a:schemeClr val="accent1"/>
              </a:buClr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cap="none">
                <a:solidFill>
                  <a:srgbClr val="0087BE"/>
                </a:solidFill>
                <a:latin typeface="Arial"/>
                <a:cs typeface="Arial"/>
              </a:rPr>
              <a:t>Experience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CA" sz="2000" cap="none">
                <a:solidFill>
                  <a:schemeClr val="tx1"/>
                </a:solidFill>
                <a:latin typeface="Arial"/>
                <a:cs typeface="Arial"/>
              </a:rPr>
              <a:t>Over 8 years of experience</a:t>
            </a:r>
            <a:r>
              <a:rPr lang="en-US" sz="2000" cap="none">
                <a:solidFill>
                  <a:schemeClr val="tx1"/>
                </a:solidFill>
                <a:latin typeface="Arial"/>
                <a:cs typeface="Arial"/>
              </a:rPr>
              <a:t> managing environmental remediation projects across Canada </a:t>
            </a:r>
            <a:endParaRPr lang="en-CA" sz="2000" cap="none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cap="none" dirty="0">
                <a:solidFill>
                  <a:schemeClr val="tx1"/>
                </a:solidFill>
                <a:latin typeface="Arial"/>
                <a:cs typeface="Arial"/>
              </a:rPr>
              <a:t>Expertise executing complex, multi-disciplinary projects</a:t>
            </a:r>
            <a:endParaRPr lang="en-CA" sz="2000" cap="none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>
              <a:spcAft>
                <a:spcPts val="800"/>
              </a:spcAft>
              <a:buClr>
                <a:srgbClr val="00447C"/>
              </a:buClr>
              <a:buChar char="•"/>
            </a:pPr>
            <a:r>
              <a:rPr lang="en-US" sz="2000" cap="none">
                <a:solidFill>
                  <a:schemeClr val="tx1"/>
                </a:solidFill>
                <a:latin typeface="Arial"/>
                <a:cs typeface="Arial"/>
              </a:rPr>
              <a:t>Management of multiple 8 figure remediation and restoration projects.</a:t>
            </a:r>
          </a:p>
          <a:p>
            <a:r>
              <a:rPr lang="en-US" sz="2000" b="1" cap="none">
                <a:solidFill>
                  <a:srgbClr val="0087BE"/>
                </a:solidFill>
                <a:latin typeface="Arial"/>
                <a:cs typeface="Arial"/>
              </a:rPr>
              <a:t>Role and Responsibilities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CA" sz="2000" cap="none">
                <a:solidFill>
                  <a:schemeClr val="tx1"/>
                </a:solidFill>
                <a:latin typeface="Arial"/>
                <a:cs typeface="Arial"/>
              </a:rPr>
              <a:t>ECC’s Project Manager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CA" sz="2000" cap="none">
                <a:solidFill>
                  <a:schemeClr val="tx1"/>
                </a:solidFill>
                <a:latin typeface="Arial"/>
                <a:cs typeface="Arial"/>
              </a:rPr>
              <a:t>Onsite single point of contact for CNL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CA" sz="2000" cap="none">
                <a:solidFill>
                  <a:schemeClr val="tx1"/>
                </a:solidFill>
                <a:latin typeface="Arial"/>
                <a:cs typeface="Arial"/>
              </a:rPr>
              <a:t>Full authority on all decisions and resource allocations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CA" sz="2000" cap="none">
                <a:solidFill>
                  <a:schemeClr val="tx1"/>
                </a:solidFill>
                <a:latin typeface="Arial"/>
                <a:cs typeface="Arial"/>
              </a:rPr>
              <a:t>Ensures execution and compliance with all contract documents and specifications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CA" sz="2000" cap="none">
                <a:solidFill>
                  <a:schemeClr val="tx1"/>
                </a:solidFill>
                <a:latin typeface="Arial"/>
                <a:cs typeface="Arial"/>
              </a:rPr>
              <a:t>Maintains overall budget and schedule</a:t>
            </a:r>
          </a:p>
        </p:txBody>
      </p:sp>
      <p:pic>
        <p:nvPicPr>
          <p:cNvPr id="18" name="Picture Placeholder 17" descr="A person in a suit and tie&#10;&#10;AI-generated content may be incorrect.">
            <a:extLst>
              <a:ext uri="{FF2B5EF4-FFF2-40B4-BE49-F238E27FC236}">
                <a16:creationId xmlns:a16="http://schemas.microsoft.com/office/drawing/2014/main" id="{6BCE88FF-53EA-34BA-5732-FF9357CEEF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9" t="4075" r="25388" b="48047"/>
          <a:stretch/>
        </p:blipFill>
        <p:spPr>
          <a:xfrm>
            <a:off x="914399" y="3183261"/>
            <a:ext cx="2514600" cy="2514600"/>
          </a:xfrm>
        </p:spPr>
      </p:pic>
    </p:spTree>
    <p:extLst>
      <p:ext uri="{BB962C8B-B14F-4D97-AF65-F5344CB8AC3E}">
        <p14:creationId xmlns:p14="http://schemas.microsoft.com/office/powerpoint/2010/main" val="1319055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0EDD62F-EBCD-F444-686C-EC8954666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750"/>
            <a:ext cx="8318500" cy="857250"/>
          </a:xfrm>
        </p:spPr>
        <p:txBody>
          <a:bodyPr/>
          <a:lstStyle/>
          <a:p>
            <a:r>
              <a:rPr lang="en-US"/>
              <a:t>Stage 4 Remediation (July 2024)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A96858-D54F-BC76-AA81-45E42493DD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66" b="3294"/>
          <a:stretch>
            <a:fillRect/>
          </a:stretch>
        </p:blipFill>
        <p:spPr>
          <a:xfrm>
            <a:off x="914401" y="1319665"/>
            <a:ext cx="12846050" cy="6242277"/>
          </a:xfrm>
          <a:prstGeom prst="round1Rect">
            <a:avLst>
              <a:gd name="adj" fmla="val 29184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3029476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D9803-2B1A-C7EF-D9E1-B55F896F5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750"/>
            <a:ext cx="4715435" cy="857250"/>
          </a:xfrm>
        </p:spPr>
        <p:txBody>
          <a:bodyPr/>
          <a:lstStyle/>
          <a:p>
            <a:r>
              <a:rPr lang="en-CA"/>
              <a:t>Landfill Findings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CF725FA-7BF7-2D27-6330-C1A6665033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CA"/>
              <a:t>Historic Handgun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BF63E61-119C-8060-466C-7D1ECB0521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A"/>
              <a:t>Replica Hand Grenade</a:t>
            </a:r>
          </a:p>
        </p:txBody>
      </p:sp>
      <p:pic>
        <p:nvPicPr>
          <p:cNvPr id="32" name="Picture Placeholder 31" descr="A close-up of a grenade&#10;&#10;AI-generated content may be incorrect.">
            <a:extLst>
              <a:ext uri="{FF2B5EF4-FFF2-40B4-BE49-F238E27FC236}">
                <a16:creationId xmlns:a16="http://schemas.microsoft.com/office/drawing/2014/main" id="{EA02B7E9-ABF7-A0DD-BBF8-354F0D8743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2" y="2001253"/>
            <a:ext cx="6324598" cy="4267200"/>
          </a:xfrm>
        </p:spPr>
      </p:pic>
      <p:pic>
        <p:nvPicPr>
          <p:cNvPr id="47" name="Picture Placeholder 46" descr="A piece of black material on a white box&#10;&#10;AI-generated content may be incorrect.">
            <a:extLst>
              <a:ext uri="{FF2B5EF4-FFF2-40B4-BE49-F238E27FC236}">
                <a16:creationId xmlns:a16="http://schemas.microsoft.com/office/drawing/2014/main" id="{AB23282A-D646-86B4-F551-675B5B07D1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 b="6267"/>
          <a:stretch>
            <a:fillRect/>
          </a:stretch>
        </p:blipFill>
        <p:spPr>
          <a:xfrm>
            <a:off x="0" y="2001253"/>
            <a:ext cx="7162800" cy="4267200"/>
          </a:xfrm>
        </p:spPr>
      </p:pic>
    </p:spTree>
    <p:extLst>
      <p:ext uri="{BB962C8B-B14F-4D97-AF65-F5344CB8AC3E}">
        <p14:creationId xmlns:p14="http://schemas.microsoft.com/office/powerpoint/2010/main" val="1533705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D01E6-CF0F-24DC-7B38-ADDC0986E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Stage 5 Floor Remediation (December 2024)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354144-0210-7512-5422-B3853BD3D33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/>
              <a:t>Bulk excavation and loadout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/>
              <a:t>Shipment of up to 120 loads a day!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/>
              <a:t>90% of total volume to LTWMF across all Port Hope Sites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E833E4D-E01A-41BA-3DC7-D0D14D9ACF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b="130"/>
          <a:stretch>
            <a:fillRect/>
          </a:stretch>
        </p:blipFill>
        <p:spPr>
          <a:prstGeom prst="round1Rect">
            <a:avLst>
              <a:gd name="adj" fmla="val 30583"/>
            </a:avLst>
          </a:prstGeom>
          <a:pattFill prst="wdUpDiag">
            <a:fgClr>
              <a:prstClr val="white">
                <a:lumMod val="85000"/>
              </a:prstClr>
            </a:fgClr>
            <a:bgClr>
              <a:prstClr val="white"/>
            </a:bgClr>
          </a:pattFill>
        </p:spPr>
      </p:pic>
    </p:spTree>
    <p:extLst>
      <p:ext uri="{BB962C8B-B14F-4D97-AF65-F5344CB8AC3E}">
        <p14:creationId xmlns:p14="http://schemas.microsoft.com/office/powerpoint/2010/main" val="162780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ADEC8-1FB3-6B3C-BDB4-5EFA6AC1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750"/>
            <a:ext cx="11188700" cy="857250"/>
          </a:xfrm>
        </p:spPr>
        <p:txBody>
          <a:bodyPr/>
          <a:lstStyle/>
          <a:p>
            <a:r>
              <a:rPr lang="en-CA"/>
              <a:t>Stage 5 West Wall Remediation (July 2025)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66F936B-0401-71EE-E485-35FB20206F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6692" b="6692"/>
          <a:stretch/>
        </p:blipFill>
        <p:spPr>
          <a:prstGeom prst="round1Rect">
            <a:avLst>
              <a:gd name="adj" fmla="val 29184"/>
            </a:avLst>
          </a:prstGeom>
          <a:pattFill prst="wdUpDiag">
            <a:fgClr>
              <a:prstClr val="white">
                <a:lumMod val="85000"/>
              </a:prstClr>
            </a:fgClr>
            <a:bgClr>
              <a:prstClr val="white"/>
            </a:bgClr>
          </a:patt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B04245-30C9-6A54-E028-A84B0D91B1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0" y="2001838"/>
            <a:ext cx="4851400" cy="4876800"/>
          </a:xfrm>
        </p:spPr>
        <p:txBody>
          <a:bodyPr/>
          <a:lstStyle/>
          <a:p>
            <a:r>
              <a:rPr lang="en-CA"/>
              <a:t>Excavation on 20m high 2:1 slope!</a:t>
            </a:r>
          </a:p>
          <a:p>
            <a:endParaRPr lang="en-CA"/>
          </a:p>
          <a:p>
            <a:endParaRPr lang="en-CA"/>
          </a:p>
          <a:p>
            <a:r>
              <a:rPr lang="en-CA"/>
              <a:t>MSW placement in Stage 3 &amp; 4</a:t>
            </a:r>
          </a:p>
          <a:p>
            <a:endParaRPr lang="en-CA"/>
          </a:p>
          <a:p>
            <a:endParaRPr lang="en-CA"/>
          </a:p>
          <a:p>
            <a:r>
              <a:rPr lang="en-CA"/>
              <a:t>Continued excavation into west wall</a:t>
            </a:r>
          </a:p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9326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46E03-916F-787E-CD7B-B01D3B510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750"/>
            <a:ext cx="4393870" cy="857250"/>
          </a:xfrm>
        </p:spPr>
        <p:txBody>
          <a:bodyPr/>
          <a:lstStyle/>
          <a:p>
            <a:r>
              <a:rPr lang="en-CA"/>
              <a:t>Results To Date</a:t>
            </a:r>
          </a:p>
        </p:txBody>
      </p:sp>
      <p:graphicFrame>
        <p:nvGraphicFramePr>
          <p:cNvPr id="9" name="Table Placeholder 8">
            <a:extLst>
              <a:ext uri="{FF2B5EF4-FFF2-40B4-BE49-F238E27FC236}">
                <a16:creationId xmlns:a16="http://schemas.microsoft.com/office/drawing/2014/main" id="{7637DAFD-9E06-09EE-BA73-ECC545C80546}"/>
              </a:ext>
            </a:extLst>
          </p:cNvPr>
          <p:cNvGraphicFramePr>
            <a:graphicFrameLocks noGrp="1"/>
          </p:cNvGraphicFramePr>
          <p:nvPr>
            <p:ph type="tbl" sz="quarter" idx="10"/>
          </p:nvPr>
        </p:nvGraphicFramePr>
        <p:xfrm>
          <a:off x="914400" y="1509486"/>
          <a:ext cx="12903202" cy="5791201"/>
        </p:xfrm>
        <a:graphic>
          <a:graphicData uri="http://schemas.openxmlformats.org/drawingml/2006/table">
            <a:tbl>
              <a:tblPr/>
              <a:tblGrid>
                <a:gridCol w="1526441">
                  <a:extLst>
                    <a:ext uri="{9D8B030D-6E8A-4147-A177-3AD203B41FA5}">
                      <a16:colId xmlns:a16="http://schemas.microsoft.com/office/drawing/2014/main" val="3438066926"/>
                    </a:ext>
                  </a:extLst>
                </a:gridCol>
                <a:gridCol w="1240235">
                  <a:extLst>
                    <a:ext uri="{9D8B030D-6E8A-4147-A177-3AD203B41FA5}">
                      <a16:colId xmlns:a16="http://schemas.microsoft.com/office/drawing/2014/main" val="2453258870"/>
                    </a:ext>
                  </a:extLst>
                </a:gridCol>
                <a:gridCol w="1192532">
                  <a:extLst>
                    <a:ext uri="{9D8B030D-6E8A-4147-A177-3AD203B41FA5}">
                      <a16:colId xmlns:a16="http://schemas.microsoft.com/office/drawing/2014/main" val="2375346526"/>
                    </a:ext>
                  </a:extLst>
                </a:gridCol>
                <a:gridCol w="1144830">
                  <a:extLst>
                    <a:ext uri="{9D8B030D-6E8A-4147-A177-3AD203B41FA5}">
                      <a16:colId xmlns:a16="http://schemas.microsoft.com/office/drawing/2014/main" val="1901195070"/>
                    </a:ext>
                  </a:extLst>
                </a:gridCol>
                <a:gridCol w="1049428">
                  <a:extLst>
                    <a:ext uri="{9D8B030D-6E8A-4147-A177-3AD203B41FA5}">
                      <a16:colId xmlns:a16="http://schemas.microsoft.com/office/drawing/2014/main" val="982307974"/>
                    </a:ext>
                  </a:extLst>
                </a:gridCol>
                <a:gridCol w="1120980">
                  <a:extLst>
                    <a:ext uri="{9D8B030D-6E8A-4147-A177-3AD203B41FA5}">
                      <a16:colId xmlns:a16="http://schemas.microsoft.com/office/drawing/2014/main" val="1605971819"/>
                    </a:ext>
                  </a:extLst>
                </a:gridCol>
                <a:gridCol w="1311787">
                  <a:extLst>
                    <a:ext uri="{9D8B030D-6E8A-4147-A177-3AD203B41FA5}">
                      <a16:colId xmlns:a16="http://schemas.microsoft.com/office/drawing/2014/main" val="4094290666"/>
                    </a:ext>
                  </a:extLst>
                </a:gridCol>
                <a:gridCol w="1693397">
                  <a:extLst>
                    <a:ext uri="{9D8B030D-6E8A-4147-A177-3AD203B41FA5}">
                      <a16:colId xmlns:a16="http://schemas.microsoft.com/office/drawing/2014/main" val="4209364594"/>
                    </a:ext>
                  </a:extLst>
                </a:gridCol>
                <a:gridCol w="1359487">
                  <a:extLst>
                    <a:ext uri="{9D8B030D-6E8A-4147-A177-3AD203B41FA5}">
                      <a16:colId xmlns:a16="http://schemas.microsoft.com/office/drawing/2014/main" val="298057403"/>
                    </a:ext>
                  </a:extLst>
                </a:gridCol>
                <a:gridCol w="1264085">
                  <a:extLst>
                    <a:ext uri="{9D8B030D-6E8A-4147-A177-3AD203B41FA5}">
                      <a16:colId xmlns:a16="http://schemas.microsoft.com/office/drawing/2014/main" val="2546050778"/>
                    </a:ext>
                  </a:extLst>
                </a:gridCol>
              </a:tblGrid>
              <a:tr h="885003">
                <a:tc gridSpan="10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3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Contract Volumes (m3) Compared to Actual Volumes (m3)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444203"/>
                  </a:ext>
                </a:extLst>
              </a:tr>
              <a:tr h="199552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Stage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Contract Volume</a:t>
                      </a:r>
                      <a:br>
                        <a:rPr lang="en-CA" sz="2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CA" sz="2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(LLRW)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Contract Volume (MSW) 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 Contract Volume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Actual Volume (LLRW)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Actual Volume (MSW)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Actual Volume (LLRW &amp; MSW)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FR" sz="2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Percent Volume Change (LLRW &amp; MSW)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Percent Volume Change (LLRW)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Percent Volume Change (MSW)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137497"/>
                  </a:ext>
                </a:extLst>
              </a:tr>
              <a:tr h="48511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400" b="0" i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Stage 1</a:t>
                      </a:r>
                      <a:r>
                        <a:rPr lang="en-CA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CA" sz="24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36,000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36,000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282,265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18,272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56,640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57.33%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281.10%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-84.75%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6752566"/>
                  </a:ext>
                </a:extLst>
              </a:tr>
              <a:tr h="48511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400" b="0" i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Stage 2</a:t>
                      </a:r>
                      <a:r>
                        <a:rPr lang="en-CA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CA" sz="24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14,216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14,216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24,344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71.24%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995475"/>
                  </a:ext>
                </a:extLst>
              </a:tr>
              <a:tr h="48511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400" b="0" i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Stage 3</a:t>
                      </a:r>
                      <a:r>
                        <a:rPr lang="en-CA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CA" sz="24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8,900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28,600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37,500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37,664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0.44%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143045"/>
                  </a:ext>
                </a:extLst>
              </a:tr>
              <a:tr h="48511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400" b="0" i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Stage 4</a:t>
                      </a:r>
                      <a:r>
                        <a:rPr lang="en-CA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CA" sz="24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9,000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33,000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42,000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37,262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-11.28%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764363"/>
                  </a:ext>
                </a:extLst>
              </a:tr>
              <a:tr h="48511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400" b="0" i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Stage 5 &amp; 6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5,950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58,200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64,150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144,627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125.45%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563906"/>
                  </a:ext>
                </a:extLst>
              </a:tr>
              <a:tr h="48511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400" b="1" i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</a:t>
                      </a:r>
                      <a:r>
                        <a:rPr lang="en-CA" sz="2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CA" sz="2400" b="1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74,066</a:t>
                      </a:r>
                    </a:p>
                  </a:txBody>
                  <a:tcPr marL="6350" marR="6350" marT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119,800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193,866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282,265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18,272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300,537</a:t>
                      </a:r>
                    </a:p>
                  </a:txBody>
                  <a:tcPr marL="6350" marR="6350" marT="635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55.02%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281.10%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CA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-84.75%</a:t>
                      </a:r>
                    </a:p>
                  </a:txBody>
                  <a:tcPr marL="6350" marR="6350" marT="635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358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4508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081A080-4F1E-1E2C-A652-122DA7B80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85750"/>
            <a:ext cx="6733309" cy="857250"/>
          </a:xfrm>
        </p:spPr>
        <p:txBody>
          <a:bodyPr/>
          <a:lstStyle/>
          <a:p>
            <a:r>
              <a:rPr lang="en-US"/>
              <a:t>Current &amp; Future 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6C8AE-26EF-D7F5-027F-42AF634F46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69" b="1516"/>
          <a:stretch>
            <a:fillRect/>
          </a:stretch>
        </p:blipFill>
        <p:spPr>
          <a:xfrm>
            <a:off x="5029200" y="2001837"/>
            <a:ext cx="8686800" cy="4876799"/>
          </a:xfrm>
          <a:prstGeom prst="round1Rect">
            <a:avLst>
              <a:gd name="adj" fmla="val 29184"/>
            </a:avLst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53AD16E-EA0F-E913-301B-E87F6A56EA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0" y="2001838"/>
            <a:ext cx="4800600" cy="4876800"/>
          </a:xfrm>
        </p:spPr>
        <p:txBody>
          <a:bodyPr/>
          <a:lstStyle/>
          <a:p>
            <a:r>
              <a:rPr lang="en-US"/>
              <a:t>Further remediation of Stage 6</a:t>
            </a:r>
          </a:p>
          <a:p>
            <a:endParaRPr lang="en-US"/>
          </a:p>
          <a:p>
            <a:r>
              <a:rPr lang="en-US"/>
              <a:t>Diligent excavation, sorting, scanning and segregating material</a:t>
            </a:r>
          </a:p>
          <a:p>
            <a:endParaRPr lang="en-US"/>
          </a:p>
          <a:p>
            <a:r>
              <a:rPr lang="en-US"/>
              <a:t>Clay capping of entire landfill</a:t>
            </a:r>
          </a:p>
          <a:p>
            <a:endParaRPr lang="en-US"/>
          </a:p>
          <a:p>
            <a:r>
              <a:rPr lang="en-US"/>
              <a:t>Restoration</a:t>
            </a:r>
          </a:p>
        </p:txBody>
      </p:sp>
    </p:spTree>
    <p:extLst>
      <p:ext uri="{BB962C8B-B14F-4D97-AF65-F5344CB8AC3E}">
        <p14:creationId xmlns:p14="http://schemas.microsoft.com/office/powerpoint/2010/main" val="736413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35367-88E3-8D95-2570-5A3596075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3601D-6693-B1ED-826F-F870D7B8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64" y="285750"/>
            <a:ext cx="8310101" cy="857250"/>
          </a:xfrm>
        </p:spPr>
        <p:txBody>
          <a:bodyPr/>
          <a:lstStyle/>
          <a:p>
            <a:r>
              <a:rPr lang="en-US"/>
              <a:t>Challenges &amp; Lessons Learned</a:t>
            </a:r>
          </a:p>
        </p:txBody>
      </p:sp>
      <p:pic>
        <p:nvPicPr>
          <p:cNvPr id="28" name="Picture Placeholder 10">
            <a:extLst>
              <a:ext uri="{FF2B5EF4-FFF2-40B4-BE49-F238E27FC236}">
                <a16:creationId xmlns:a16="http://schemas.microsoft.com/office/drawing/2014/main" id="{E51B447B-C544-632C-CCD0-EFE6789A1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" r="1367"/>
          <a:stretch>
            <a:fillRect/>
          </a:stretch>
        </p:blipFill>
        <p:spPr>
          <a:xfrm>
            <a:off x="8726776" y="2022517"/>
            <a:ext cx="5543585" cy="4714340"/>
          </a:xfrm>
          <a:prstGeom prst="round1Rect">
            <a:avLst>
              <a:gd name="adj" fmla="val 29743"/>
            </a:avLst>
          </a:pr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382FDE-2994-E95F-2ABB-8D06794732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352856"/>
              </p:ext>
            </p:extLst>
          </p:nvPr>
        </p:nvGraphicFramePr>
        <p:xfrm>
          <a:off x="690462" y="2022517"/>
          <a:ext cx="7843938" cy="733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3938">
                  <a:extLst>
                    <a:ext uri="{9D8B030D-6E8A-4147-A177-3AD203B41FA5}">
                      <a16:colId xmlns:a16="http://schemas.microsoft.com/office/drawing/2014/main" val="2707621392"/>
                    </a:ext>
                  </a:extLst>
                </a:gridCol>
              </a:tblGrid>
              <a:tr h="733822">
                <a:tc>
                  <a:txBody>
                    <a:bodyPr/>
                    <a:lstStyle/>
                    <a:p>
                      <a:pPr algn="ctr"/>
                      <a:r>
                        <a:rPr lang="en-CA" sz="2400"/>
                        <a:t>Key Success Factors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151719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8EE1923-B69E-061D-F9F2-3FD2178E66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384802"/>
              </p:ext>
            </p:extLst>
          </p:nvPr>
        </p:nvGraphicFramePr>
        <p:xfrm>
          <a:off x="690462" y="5218407"/>
          <a:ext cx="7843938" cy="1518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3938">
                  <a:extLst>
                    <a:ext uri="{9D8B030D-6E8A-4147-A177-3AD203B41FA5}">
                      <a16:colId xmlns:a16="http://schemas.microsoft.com/office/drawing/2014/main" val="2707621392"/>
                    </a:ext>
                  </a:extLst>
                </a:gridCol>
              </a:tblGrid>
              <a:tr h="1518452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Strong Client–Contractor Collaboration Key to Navigating Project Challenges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Proactive and Transparent Change Management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Timely and Informed Decision-Making</a:t>
                      </a:r>
                      <a:endParaRPr lang="en-CA" sz="2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D9D8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517194"/>
                  </a:ext>
                </a:extLst>
              </a:tr>
            </a:tbl>
          </a:graphicData>
        </a:graphic>
      </p:graphicFrame>
      <p:sp>
        <p:nvSpPr>
          <p:cNvPr id="6" name="Down Arrow 5">
            <a:extLst>
              <a:ext uri="{FF2B5EF4-FFF2-40B4-BE49-F238E27FC236}">
                <a16:creationId xmlns:a16="http://schemas.microsoft.com/office/drawing/2014/main" id="{09DCEF81-E7DF-800A-DF64-E3074AA5C7C1}"/>
              </a:ext>
            </a:extLst>
          </p:cNvPr>
          <p:cNvSpPr/>
          <p:nvPr/>
        </p:nvSpPr>
        <p:spPr>
          <a:xfrm>
            <a:off x="1406096" y="4008475"/>
            <a:ext cx="1067354" cy="1212574"/>
          </a:xfrm>
          <a:prstGeom prst="downArrow">
            <a:avLst/>
          </a:prstGeom>
          <a:solidFill>
            <a:srgbClr val="FFC52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CE267307-44E5-FCA4-769E-DD004725C3B7}"/>
              </a:ext>
            </a:extLst>
          </p:cNvPr>
          <p:cNvSpPr/>
          <p:nvPr/>
        </p:nvSpPr>
        <p:spPr>
          <a:xfrm>
            <a:off x="4140536" y="4008475"/>
            <a:ext cx="1067354" cy="1212574"/>
          </a:xfrm>
          <a:prstGeom prst="downArrow">
            <a:avLst/>
          </a:prstGeom>
          <a:solidFill>
            <a:srgbClr val="FFC52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384D050B-ED29-355D-13A9-075F6C449FC3}"/>
              </a:ext>
            </a:extLst>
          </p:cNvPr>
          <p:cNvSpPr/>
          <p:nvPr/>
        </p:nvSpPr>
        <p:spPr>
          <a:xfrm>
            <a:off x="6778119" y="4008475"/>
            <a:ext cx="1067354" cy="1212574"/>
          </a:xfrm>
          <a:prstGeom prst="downArrow">
            <a:avLst/>
          </a:prstGeom>
          <a:solidFill>
            <a:srgbClr val="FFC52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9413F4-AD67-C275-1C40-35D88D285F67}"/>
              </a:ext>
            </a:extLst>
          </p:cNvPr>
          <p:cNvGrpSpPr/>
          <p:nvPr/>
        </p:nvGrpSpPr>
        <p:grpSpPr>
          <a:xfrm>
            <a:off x="690462" y="2972916"/>
            <a:ext cx="7843938" cy="1518453"/>
            <a:chOff x="690462" y="2972916"/>
            <a:chExt cx="7843938" cy="151845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A0DF1D6-3775-3C3B-BB66-52979C1FADAE}"/>
                </a:ext>
              </a:extLst>
            </p:cNvPr>
            <p:cNvSpPr/>
            <p:nvPr/>
          </p:nvSpPr>
          <p:spPr>
            <a:xfrm>
              <a:off x="690462" y="2972916"/>
              <a:ext cx="2445207" cy="15184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sz="2000" b="1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Material Segregation with Comingled LLRW/MSW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E86E84-DB84-4CD9-A050-62B25E0E630C}"/>
                </a:ext>
              </a:extLst>
            </p:cNvPr>
            <p:cNvSpPr/>
            <p:nvPr/>
          </p:nvSpPr>
          <p:spPr>
            <a:xfrm>
              <a:off x="6089193" y="2972916"/>
              <a:ext cx="2445207" cy="15184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sz="2000" b="1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Proximity to high use Community infrastructure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90666A-6638-FA8F-1EB3-94345C845963}"/>
                </a:ext>
              </a:extLst>
            </p:cNvPr>
            <p:cNvSpPr/>
            <p:nvPr/>
          </p:nvSpPr>
          <p:spPr>
            <a:xfrm>
              <a:off x="3387038" y="2972916"/>
              <a:ext cx="2445207" cy="15184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en-US" sz="20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</a:rPr>
                <a:t>Site Characterization/ Contamination Placement </a:t>
              </a:r>
              <a:r>
                <a:rPr kumimoji="0" lang="en-US" altLang="en-US" sz="20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cs typeface="Arial" panose="020B0604020202020204" pitchFamily="34" charset="0"/>
                </a:rPr>
                <a:t>​</a:t>
              </a:r>
              <a:endParaRPr kumimoji="0" lang="en-US" alt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6273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5149CEB-9297-1751-7F7F-028BC6C8AED8}"/>
              </a:ext>
            </a:extLst>
          </p:cNvPr>
          <p:cNvSpPr txBox="1"/>
          <p:nvPr/>
        </p:nvSpPr>
        <p:spPr>
          <a:xfrm>
            <a:off x="1864425" y="3570514"/>
            <a:ext cx="3390396" cy="2667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r">
              <a:lnSpc>
                <a:spcPts val="2090"/>
              </a:lnSpc>
              <a:spcBef>
                <a:spcPts val="100"/>
              </a:spcBef>
            </a:pPr>
            <a:r>
              <a:rPr lang="en-US" sz="2400" b="1" cap="all" spc="-25" baseline="0">
                <a:solidFill>
                  <a:schemeClr val="bg1"/>
                </a:solidFill>
                <a:latin typeface="Arial Black" panose="020B0A04020102020204" pitchFamily="34" charset="0"/>
                <a:cs typeface="Arial"/>
              </a:rPr>
              <a:t>Ryan Tennant</a:t>
            </a:r>
          </a:p>
          <a:p>
            <a:pPr marL="12700" algn="r">
              <a:lnSpc>
                <a:spcPts val="2090"/>
              </a:lnSpc>
              <a:spcBef>
                <a:spcPts val="100"/>
              </a:spcBef>
            </a:pPr>
            <a:r>
              <a:rPr lang="en-US" sz="2000" b="1" cap="all" spc="-25">
                <a:solidFill>
                  <a:schemeClr val="accent2"/>
                </a:solidFill>
                <a:latin typeface="Arial"/>
                <a:cs typeface="Arial"/>
              </a:rPr>
              <a:t>Project manager, PMP</a:t>
            </a:r>
            <a:endParaRPr lang="en-US" sz="2000" b="1" cap="all" spc="-25" baseline="0">
              <a:solidFill>
                <a:schemeClr val="accent2"/>
              </a:solidFill>
              <a:latin typeface="Arial"/>
              <a:cs typeface="Arial"/>
            </a:endParaRPr>
          </a:p>
          <a:p>
            <a:pPr marL="12700" algn="r">
              <a:lnSpc>
                <a:spcPts val="2090"/>
              </a:lnSpc>
              <a:spcBef>
                <a:spcPts val="100"/>
              </a:spcBef>
            </a:pPr>
            <a:r>
              <a:rPr lang="en-US" sz="1800" b="0" cap="none" spc="-25" baseline="0">
                <a:solidFill>
                  <a:schemeClr val="bg1"/>
                </a:solidFill>
                <a:latin typeface="Arial"/>
                <a:cs typeface="Arial"/>
              </a:rPr>
              <a:t>Email: rtennant@ecc.net</a:t>
            </a:r>
          </a:p>
          <a:p>
            <a:pPr marL="12700" algn="r">
              <a:lnSpc>
                <a:spcPts val="2090"/>
              </a:lnSpc>
              <a:spcBef>
                <a:spcPts val="100"/>
              </a:spcBef>
            </a:pPr>
            <a:r>
              <a:rPr lang="en-US" sz="1800" b="0" cap="none" spc="-25" baseline="0">
                <a:solidFill>
                  <a:schemeClr val="bg1"/>
                </a:solidFill>
                <a:latin typeface="Arial"/>
                <a:cs typeface="Arial"/>
              </a:rPr>
              <a:t>www.ECC.net</a:t>
            </a:r>
          </a:p>
          <a:p>
            <a:pPr marL="12700" algn="r">
              <a:lnSpc>
                <a:spcPts val="2090"/>
              </a:lnSpc>
              <a:spcBef>
                <a:spcPts val="100"/>
              </a:spcBef>
            </a:pPr>
            <a:endParaRPr lang="en-US" sz="1800" b="0" cap="none" spc="-25" baseline="0">
              <a:solidFill>
                <a:schemeClr val="bg1"/>
              </a:solidFill>
              <a:latin typeface="Arial"/>
              <a:cs typeface="Arial"/>
            </a:endParaRPr>
          </a:p>
          <a:p>
            <a:pPr marL="12700" algn="r">
              <a:lnSpc>
                <a:spcPts val="2090"/>
              </a:lnSpc>
              <a:spcBef>
                <a:spcPts val="100"/>
              </a:spcBef>
            </a:pPr>
            <a:endParaRPr lang="en-US" sz="1800" b="0" cap="none" spc="-25" baseline="0">
              <a:solidFill>
                <a:schemeClr val="bg1"/>
              </a:solidFill>
              <a:latin typeface="Arial"/>
              <a:cs typeface="Arial"/>
            </a:endParaRPr>
          </a:p>
          <a:p>
            <a:pPr marL="12700" algn="l">
              <a:lnSpc>
                <a:spcPts val="2090"/>
              </a:lnSpc>
              <a:spcBef>
                <a:spcPts val="100"/>
              </a:spcBef>
            </a:pPr>
            <a:endParaRPr lang="en-US" sz="1800" b="1" cap="all" spc="-25" baseline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B98C80-52B6-DAFD-321B-B2AF9394C281}"/>
              </a:ext>
            </a:extLst>
          </p:cNvPr>
          <p:cNvCxnSpPr>
            <a:cxnSpLocks/>
          </p:cNvCxnSpPr>
          <p:nvPr/>
        </p:nvCxnSpPr>
        <p:spPr>
          <a:xfrm rot="5400000">
            <a:off x="4305300" y="4114800"/>
            <a:ext cx="26670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878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73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B5B1CF-831F-1614-5B8A-253DCA05C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8201001" cy="492443"/>
          </a:xfrm>
        </p:spPr>
        <p:txBody>
          <a:bodyPr/>
          <a:lstStyle/>
          <a:p>
            <a:r>
              <a:rPr lang="en-US"/>
              <a:t>ECC – building a better world</a:t>
            </a:r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1A1C7-F436-B22C-AF4A-C1C1A76506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946"/>
          <a:stretch/>
        </p:blipFill>
        <p:spPr>
          <a:xfrm>
            <a:off x="3029348" y="1493859"/>
            <a:ext cx="8201002" cy="367803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A596F15-D232-79B3-77EF-3C38AB3C4409}"/>
              </a:ext>
            </a:extLst>
          </p:cNvPr>
          <p:cNvGrpSpPr/>
          <p:nvPr/>
        </p:nvGrpSpPr>
        <p:grpSpPr>
          <a:xfrm>
            <a:off x="7574331" y="5463150"/>
            <a:ext cx="1477274" cy="1848419"/>
            <a:chOff x="3043212" y="5600700"/>
            <a:chExt cx="1477274" cy="184841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2FF0FD8-57CC-5D6A-EC48-977E1116D4F5}"/>
                </a:ext>
              </a:extLst>
            </p:cNvPr>
            <p:cNvGrpSpPr/>
            <p:nvPr/>
          </p:nvGrpSpPr>
          <p:grpSpPr>
            <a:xfrm>
              <a:off x="3043212" y="5600700"/>
              <a:ext cx="1471613" cy="1471613"/>
              <a:chOff x="3043212" y="5600700"/>
              <a:chExt cx="1471613" cy="1471613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551357A-8868-401B-776D-25AF8311CD9A}"/>
                  </a:ext>
                </a:extLst>
              </p:cNvPr>
              <p:cNvSpPr/>
              <p:nvPr/>
            </p:nvSpPr>
            <p:spPr>
              <a:xfrm>
                <a:off x="3043212" y="5600700"/>
                <a:ext cx="1471613" cy="147161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D97BF3B9-18C2-895E-67B9-23300279FD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/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3252" y="5836442"/>
                <a:ext cx="1103709" cy="942975"/>
              </a:xfrm>
              <a:prstGeom prst="rect">
                <a:avLst/>
              </a:prstGeom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FBC7636-837C-D610-43C2-4FEF47888EB5}"/>
                </a:ext>
              </a:extLst>
            </p:cNvPr>
            <p:cNvSpPr txBox="1"/>
            <p:nvPr/>
          </p:nvSpPr>
          <p:spPr>
            <a:xfrm>
              <a:off x="3109843" y="7166990"/>
              <a:ext cx="1410643" cy="282129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 marL="12700" algn="l">
                <a:lnSpc>
                  <a:spcPts val="2090"/>
                </a:lnSpc>
                <a:spcBef>
                  <a:spcPts val="100"/>
                </a:spcBef>
              </a:pPr>
              <a:r>
                <a:rPr lang="en-US" sz="1800" b="1" spc="-25">
                  <a:solidFill>
                    <a:schemeClr val="tx2"/>
                  </a:solidFill>
                  <a:latin typeface="Arial"/>
                  <a:cs typeface="Arial"/>
                </a:rPr>
                <a:t>Construction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58E8EEA-29AF-3CFE-8809-97C0F0E3B130}"/>
              </a:ext>
            </a:extLst>
          </p:cNvPr>
          <p:cNvGrpSpPr/>
          <p:nvPr/>
        </p:nvGrpSpPr>
        <p:grpSpPr>
          <a:xfrm>
            <a:off x="2783256" y="5436389"/>
            <a:ext cx="1574149" cy="1902149"/>
            <a:chOff x="7783017" y="5564981"/>
            <a:chExt cx="1574149" cy="190214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E59526F-6775-522E-65E5-F10D9D03B6A9}"/>
                </a:ext>
              </a:extLst>
            </p:cNvPr>
            <p:cNvGrpSpPr/>
            <p:nvPr/>
          </p:nvGrpSpPr>
          <p:grpSpPr>
            <a:xfrm>
              <a:off x="7834286" y="5564981"/>
              <a:ext cx="1471613" cy="1471613"/>
              <a:chOff x="7834286" y="5564981"/>
              <a:chExt cx="1471613" cy="1471613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49C04E0-DE74-AF83-1263-207989EFED89}"/>
                  </a:ext>
                </a:extLst>
              </p:cNvPr>
              <p:cNvSpPr/>
              <p:nvPr/>
            </p:nvSpPr>
            <p:spPr>
              <a:xfrm>
                <a:off x="7834286" y="5564981"/>
                <a:ext cx="1471613" cy="147161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 descr="A black and white logo of a hand holding a plant&#10;&#10;AI-generated content may be incorrect.">
                <a:extLst>
                  <a:ext uri="{FF2B5EF4-FFF2-40B4-BE49-F238E27FC236}">
                    <a16:creationId xmlns:a16="http://schemas.microsoft.com/office/drawing/2014/main" id="{1EB89042-EC00-7BFC-B9FC-1646DF59F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67" t="17815" r="40861" b="16839"/>
              <a:stretch/>
            </p:blipFill>
            <p:spPr>
              <a:xfrm>
                <a:off x="8043839" y="5666127"/>
                <a:ext cx="1071561" cy="1313315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C75F71-6B53-887D-785E-E9A9D33C2E92}"/>
                </a:ext>
              </a:extLst>
            </p:cNvPr>
            <p:cNvSpPr txBox="1"/>
            <p:nvPr/>
          </p:nvSpPr>
          <p:spPr>
            <a:xfrm>
              <a:off x="7783017" y="7185001"/>
              <a:ext cx="1574149" cy="282129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 marL="12700" algn="l">
                <a:lnSpc>
                  <a:spcPts val="2090"/>
                </a:lnSpc>
                <a:spcBef>
                  <a:spcPts val="100"/>
                </a:spcBef>
              </a:pPr>
              <a:r>
                <a:rPr lang="en-US" sz="1800" b="1" spc="-25">
                  <a:solidFill>
                    <a:schemeClr val="tx2"/>
                  </a:solidFill>
                  <a:latin typeface="Arial"/>
                  <a:cs typeface="Arial"/>
                </a:rPr>
                <a:t>Environmental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85696F-7DCD-9290-6CAA-F6B733569D7D}"/>
              </a:ext>
            </a:extLst>
          </p:cNvPr>
          <p:cNvGrpSpPr/>
          <p:nvPr/>
        </p:nvGrpSpPr>
        <p:grpSpPr>
          <a:xfrm>
            <a:off x="4859796" y="5472107"/>
            <a:ext cx="2212144" cy="1868242"/>
            <a:chOff x="9859557" y="5600699"/>
            <a:chExt cx="2212144" cy="186824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D008070-B8BB-7037-91EB-4E8379079274}"/>
                </a:ext>
              </a:extLst>
            </p:cNvPr>
            <p:cNvGrpSpPr/>
            <p:nvPr/>
          </p:nvGrpSpPr>
          <p:grpSpPr>
            <a:xfrm>
              <a:off x="10229823" y="5600699"/>
              <a:ext cx="1471613" cy="1471613"/>
              <a:chOff x="10229823" y="5600699"/>
              <a:chExt cx="1471613" cy="1471613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8675622-3E7E-89BD-7D68-1FC4D55AE26F}"/>
                  </a:ext>
                </a:extLst>
              </p:cNvPr>
              <p:cNvSpPr/>
              <p:nvPr/>
            </p:nvSpPr>
            <p:spPr>
              <a:xfrm>
                <a:off x="10229823" y="5600699"/>
                <a:ext cx="1471613" cy="147161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A black and white symbol&#10;&#10;AI-generated content may be incorrect.">
                <a:extLst>
                  <a:ext uri="{FF2B5EF4-FFF2-40B4-BE49-F238E27FC236}">
                    <a16:creationId xmlns:a16="http://schemas.microsoft.com/office/drawing/2014/main" id="{EAE1DA41-3FC0-81E6-9165-BAA8E92F71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51324" y="5904033"/>
                <a:ext cx="1028610" cy="960597"/>
              </a:xfrm>
              <a:prstGeom prst="rect">
                <a:avLst/>
              </a:prstGeom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101C8B6-37A3-47EC-524D-FD1868E64026}"/>
                </a:ext>
              </a:extLst>
            </p:cNvPr>
            <p:cNvSpPr txBox="1"/>
            <p:nvPr/>
          </p:nvSpPr>
          <p:spPr>
            <a:xfrm>
              <a:off x="9859557" y="7186812"/>
              <a:ext cx="2212144" cy="282129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 marL="12700" algn="l">
                <a:lnSpc>
                  <a:spcPts val="2090"/>
                </a:lnSpc>
                <a:spcBef>
                  <a:spcPts val="100"/>
                </a:spcBef>
              </a:pPr>
              <a:r>
                <a:rPr lang="en-US" sz="1800" b="1" spc="-25">
                  <a:solidFill>
                    <a:schemeClr val="tx2"/>
                  </a:solidFill>
                  <a:latin typeface="Arial"/>
                  <a:cs typeface="Arial"/>
                </a:rPr>
                <a:t>Munitions Response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CF52849-551A-C17A-6EF6-A44801EAE5D9}"/>
              </a:ext>
            </a:extLst>
          </p:cNvPr>
          <p:cNvGrpSpPr/>
          <p:nvPr/>
        </p:nvGrpSpPr>
        <p:grpSpPr>
          <a:xfrm>
            <a:off x="9781272" y="5463150"/>
            <a:ext cx="2035814" cy="1868242"/>
            <a:chOff x="5250153" y="5600700"/>
            <a:chExt cx="2035814" cy="186824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0FC9AF5-EDB4-3DA6-E494-F45896F0B702}"/>
                </a:ext>
              </a:extLst>
            </p:cNvPr>
            <p:cNvGrpSpPr/>
            <p:nvPr/>
          </p:nvGrpSpPr>
          <p:grpSpPr>
            <a:xfrm>
              <a:off x="5438749" y="5600700"/>
              <a:ext cx="1471613" cy="1471613"/>
              <a:chOff x="5438749" y="5600700"/>
              <a:chExt cx="1471613" cy="1471613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510C2F7-4D0D-21AE-898F-2845B852ED17}"/>
                  </a:ext>
                </a:extLst>
              </p:cNvPr>
              <p:cNvSpPr/>
              <p:nvPr/>
            </p:nvSpPr>
            <p:spPr>
              <a:xfrm>
                <a:off x="5438749" y="5600700"/>
                <a:ext cx="1471613" cy="147161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A house with water in the front&#10;&#10;AI-generated content may be incorrect.">
                <a:extLst>
                  <a:ext uri="{FF2B5EF4-FFF2-40B4-BE49-F238E27FC236}">
                    <a16:creationId xmlns:a16="http://schemas.microsoft.com/office/drawing/2014/main" id="{2BBF88C4-0A7C-DF23-36F3-214D9C518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3511" y="5779290"/>
                <a:ext cx="1022089" cy="1030904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D20CBC1-7756-D98D-76ED-7FD4202A0940}"/>
                </a:ext>
              </a:extLst>
            </p:cNvPr>
            <p:cNvSpPr txBox="1"/>
            <p:nvPr/>
          </p:nvSpPr>
          <p:spPr>
            <a:xfrm>
              <a:off x="5250153" y="7186813"/>
              <a:ext cx="2035814" cy="282129"/>
            </a:xfrm>
            <a:prstGeom prst="rect">
              <a:avLst/>
            </a:prstGeom>
          </p:spPr>
          <p:txBody>
            <a:bodyPr vert="horz" wrap="none" lIns="0" tIns="12700" rIns="0" bIns="0" rtlCol="0">
              <a:spAutoFit/>
            </a:bodyPr>
            <a:lstStyle/>
            <a:p>
              <a:pPr marL="12700" algn="l">
                <a:lnSpc>
                  <a:spcPts val="2090"/>
                </a:lnSpc>
                <a:spcBef>
                  <a:spcPts val="100"/>
                </a:spcBef>
              </a:pPr>
              <a:r>
                <a:rPr lang="en-US" sz="1800" b="1" spc="-25">
                  <a:solidFill>
                    <a:schemeClr val="tx2"/>
                  </a:solidFill>
                  <a:latin typeface="Arial"/>
                  <a:cs typeface="Arial"/>
                </a:rPr>
                <a:t>Disaster Response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9988C92-1C9F-1BB9-2338-2D1BB8B7058A}"/>
              </a:ext>
            </a:extLst>
          </p:cNvPr>
          <p:cNvSpPr/>
          <p:nvPr/>
        </p:nvSpPr>
        <p:spPr>
          <a:xfrm>
            <a:off x="2928551" y="3373394"/>
            <a:ext cx="2236572" cy="803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A8A4A9-0648-26B9-1D5D-C5FA41E69036}"/>
              </a:ext>
            </a:extLst>
          </p:cNvPr>
          <p:cNvSpPr txBox="1"/>
          <p:nvPr/>
        </p:nvSpPr>
        <p:spPr>
          <a:xfrm>
            <a:off x="3053869" y="3671939"/>
            <a:ext cx="1988273" cy="3919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1270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2700" algn="ctr">
              <a:lnSpc>
                <a:spcPts val="2090"/>
              </a:lnSpc>
              <a:spcBef>
                <a:spcPts val="100"/>
              </a:spcBef>
            </a:pPr>
            <a:r>
              <a:rPr lang="en-US" sz="5400" b="1" spc="-25">
                <a:solidFill>
                  <a:srgbClr val="FFC000"/>
                </a:solidFill>
                <a:latin typeface="Arial Black"/>
                <a:cs typeface="Arial"/>
              </a:rPr>
              <a:t>$16B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01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group of barrels in front of a building&#10;&#10;AI-generated content may be incorrect.">
            <a:extLst>
              <a:ext uri="{FF2B5EF4-FFF2-40B4-BE49-F238E27FC236}">
                <a16:creationId xmlns:a16="http://schemas.microsoft.com/office/drawing/2014/main" id="{C1A93859-2100-50F2-C3F1-415BD904370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4" r="12884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D504FC-6599-741C-6A13-898DF6CD4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85750"/>
            <a:ext cx="8743951" cy="857250"/>
          </a:xfrm>
        </p:spPr>
        <p:txBody>
          <a:bodyPr anchor="ctr">
            <a:normAutofit/>
          </a:bodyPr>
          <a:lstStyle/>
          <a:p>
            <a:r>
              <a:rPr lang="en-CA"/>
              <a:t>Port Hope Area Initiative (P.H.A.I)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997202-798D-AE3F-72C0-9372E8B5303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829800" y="2001837"/>
            <a:ext cx="4800600" cy="4876801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200"/>
              <a:t>Port Hope Area Initiative (PHAI) was created to clean up historical LLRW with $2.6 billion in Federal funding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20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200"/>
              <a:t>LLRW was deposited in various sites in Port Hope from historic waste generated from El Dorado Nuclear (Uranium Refinery) between 1932 and 1988 </a:t>
            </a:r>
          </a:p>
          <a:p>
            <a:endParaRPr lang="en-US" sz="22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/>
          </a:p>
        </p:txBody>
      </p:sp>
      <p:pic>
        <p:nvPicPr>
          <p:cNvPr id="15" name="Picture Placeholder 14" descr="A map of canada with orange location&#10;&#10;AI-generated content may be incorrect.">
            <a:extLst>
              <a:ext uri="{FF2B5EF4-FFF2-40B4-BE49-F238E27FC236}">
                <a16:creationId xmlns:a16="http://schemas.microsoft.com/office/drawing/2014/main" id="{1385B18B-1A56-A7FC-3B33-941357A1389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" t="-153" b="612"/>
          <a:stretch>
            <a:fillRect/>
          </a:stretch>
        </p:blipFill>
        <p:spPr>
          <a:xfrm>
            <a:off x="5314949" y="1285507"/>
            <a:ext cx="4343401" cy="3362694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86B649-D56B-4626-ECF8-FD4347B27C1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vert="horz" lIns="914400" tIns="182880" rIns="182880" bIns="182880" rtlCol="0" anchor="t"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sz="2400">
                <a:latin typeface="Arial"/>
                <a:cs typeface="Arial"/>
              </a:rPr>
              <a:t>Program is located in Port Hope Ontario, Canada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CA" sz="240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sz="2400"/>
              <a:t>1.5 </a:t>
            </a:r>
            <a:r>
              <a:rPr lang="en-CA"/>
              <a:t>h</a:t>
            </a:r>
            <a:r>
              <a:rPr lang="en-CA" sz="2400"/>
              <a:t>ours </a:t>
            </a:r>
            <a:r>
              <a:rPr lang="en-CA"/>
              <a:t>E</a:t>
            </a:r>
            <a:r>
              <a:rPr lang="en-CA" sz="2400"/>
              <a:t> of Toronto / 3 hours SW of Ottawa</a:t>
            </a:r>
          </a:p>
          <a:p>
            <a:pPr algn="l"/>
            <a:endParaRPr lang="en-CA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>
                <a:latin typeface="Arial"/>
                <a:cs typeface="Arial"/>
              </a:rPr>
              <a:t>ECC currently</a:t>
            </a:r>
            <a:r>
              <a:rPr lang="en-CA" sz="2400">
                <a:latin typeface="Arial"/>
                <a:cs typeface="Arial"/>
              </a:rPr>
              <a:t> manages 8 projects</a:t>
            </a:r>
          </a:p>
          <a:p>
            <a:pPr marL="1033145" lvl="2" indent="-457200"/>
            <a:r>
              <a:rPr lang="en-CA" sz="22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3 Design Projects</a:t>
            </a:r>
          </a:p>
          <a:p>
            <a:pPr marL="1033145" lvl="2" indent="-457200"/>
            <a:r>
              <a:rPr lang="en-CA" sz="22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5 Remediation Projects</a:t>
            </a:r>
          </a:p>
        </p:txBody>
      </p:sp>
    </p:spTree>
    <p:extLst>
      <p:ext uri="{BB962C8B-B14F-4D97-AF65-F5344CB8AC3E}">
        <p14:creationId xmlns:p14="http://schemas.microsoft.com/office/powerpoint/2010/main" val="195292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>
          <a:extLst>
            <a:ext uri="{FF2B5EF4-FFF2-40B4-BE49-F238E27FC236}">
              <a16:creationId xmlns:a16="http://schemas.microsoft.com/office/drawing/2014/main" id="{C10C9F27-8C92-12F5-6D54-55096F97E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Logo&#10;&#10;Description automatically generated">
            <a:extLst>
              <a:ext uri="{FF2B5EF4-FFF2-40B4-BE49-F238E27FC236}">
                <a16:creationId xmlns:a16="http://schemas.microsoft.com/office/drawing/2014/main" id="{8B09EA06-C675-494A-60D6-B713276438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2964" y="290215"/>
            <a:ext cx="3275692" cy="10080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CA3033B-B6A2-5CFF-696B-CA008D06CA6F}"/>
              </a:ext>
            </a:extLst>
          </p:cNvPr>
          <p:cNvGrpSpPr/>
          <p:nvPr/>
        </p:nvGrpSpPr>
        <p:grpSpPr>
          <a:xfrm>
            <a:off x="98629" y="161972"/>
            <a:ext cx="1311915" cy="1354813"/>
            <a:chOff x="7405232" y="2438894"/>
            <a:chExt cx="1119105" cy="111044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2497D44-3711-4ACD-8FA1-F57418B9CF66}"/>
                </a:ext>
              </a:extLst>
            </p:cNvPr>
            <p:cNvSpPr/>
            <p:nvPr/>
          </p:nvSpPr>
          <p:spPr>
            <a:xfrm>
              <a:off x="7405232" y="2438894"/>
              <a:ext cx="1119105" cy="1110447"/>
            </a:xfrm>
            <a:prstGeom prst="ellipse">
              <a:avLst/>
            </a:prstGeom>
            <a:solidFill>
              <a:srgbClr val="0079C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>
                <a:solidFill>
                  <a:srgbClr val="0079C2"/>
                </a:solidFill>
                <a:latin typeface="F37 Ginger Pro" panose="00000500000000000000" pitchFamily="50" charset="0"/>
              </a:endParaRPr>
            </a:p>
          </p:txBody>
        </p:sp>
        <p:pic>
          <p:nvPicPr>
            <p:cNvPr id="9" name="Picture 21" descr="Text&#10;&#10;Description automatically generated">
              <a:extLst>
                <a:ext uri="{FF2B5EF4-FFF2-40B4-BE49-F238E27FC236}">
                  <a16:creationId xmlns:a16="http://schemas.microsoft.com/office/drawing/2014/main" id="{330EF63F-FB7A-7537-3C59-4D3FBB659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235"/>
            <a:stretch/>
          </p:blipFill>
          <p:spPr>
            <a:xfrm>
              <a:off x="7512625" y="2626359"/>
              <a:ext cx="899937" cy="66148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FA38751-4175-82D3-F970-13AB501BFD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9140"/>
          <a:stretch/>
        </p:blipFill>
        <p:spPr>
          <a:xfrm>
            <a:off x="12467391" y="469777"/>
            <a:ext cx="869866" cy="658988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693C3A8B-C8F1-A9D2-D016-51625D787603}"/>
              </a:ext>
            </a:extLst>
          </p:cNvPr>
          <p:cNvGrpSpPr/>
          <p:nvPr/>
        </p:nvGrpSpPr>
        <p:grpSpPr>
          <a:xfrm>
            <a:off x="256032" y="1645920"/>
            <a:ext cx="14094243" cy="5852543"/>
            <a:chOff x="256032" y="1645920"/>
            <a:chExt cx="14094243" cy="585254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43215C6-679E-8811-465F-D5E300F5849E}"/>
                </a:ext>
              </a:extLst>
            </p:cNvPr>
            <p:cNvGrpSpPr/>
            <p:nvPr/>
          </p:nvGrpSpPr>
          <p:grpSpPr>
            <a:xfrm>
              <a:off x="256032" y="1645920"/>
              <a:ext cx="4583524" cy="1856231"/>
              <a:chOff x="256032" y="1645920"/>
              <a:chExt cx="4583524" cy="185623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F47E5D1-A83C-9F22-54B0-FDCF19F2FA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625" t="29400" r="625" b="-10600"/>
              <a:stretch>
                <a:fillRect/>
              </a:stretch>
            </p:blipFill>
            <p:spPr>
              <a:xfrm>
                <a:off x="256032" y="1645920"/>
                <a:ext cx="4583524" cy="1856231"/>
              </a:xfrm>
              <a:prstGeom prst="rect">
                <a:avLst/>
              </a:prstGeom>
              <a:ln w="28575">
                <a:noFill/>
              </a:ln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2FBE2C2-F557-47E8-EDE5-3B5C6A7EF7A9}"/>
                  </a:ext>
                </a:extLst>
              </p:cNvPr>
              <p:cNvSpPr/>
              <p:nvPr/>
            </p:nvSpPr>
            <p:spPr>
              <a:xfrm>
                <a:off x="279400" y="3183666"/>
                <a:ext cx="4559795" cy="313932"/>
              </a:xfrm>
              <a:prstGeom prst="rect">
                <a:avLst/>
              </a:prstGeom>
              <a:solidFill>
                <a:srgbClr val="9EC738"/>
              </a:solidFill>
            </p:spPr>
            <p:txBody>
              <a:bodyPr wrap="square" lIns="86400" rIns="0" rtlCol="0">
                <a:spAutoFit/>
              </a:bodyPr>
              <a:lstStyle/>
              <a:p>
                <a:pPr algn="ctr" defTabSz="1097280" rtl="0">
                  <a:defRPr/>
                </a:pPr>
                <a:r>
                  <a:rPr lang="en-CA" sz="1400" b="1" kern="1200">
                    <a:solidFill>
                      <a:srgbClr val="FFFFFF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Lions Park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837D8D5-411C-D9C1-451F-5BDA91FB27A6}"/>
                </a:ext>
              </a:extLst>
            </p:cNvPr>
            <p:cNvGrpSpPr/>
            <p:nvPr/>
          </p:nvGrpSpPr>
          <p:grpSpPr>
            <a:xfrm>
              <a:off x="279399" y="3631286"/>
              <a:ext cx="4559795" cy="1860691"/>
              <a:chOff x="279399" y="3631286"/>
              <a:chExt cx="4559795" cy="1860691"/>
            </a:xfrm>
          </p:grpSpPr>
          <p:pic>
            <p:nvPicPr>
              <p:cNvPr id="26" name="Picture 25" descr="An aerial view of a park&#10;&#10;Description automatically generated">
                <a:extLst>
                  <a:ext uri="{FF2B5EF4-FFF2-40B4-BE49-F238E27FC236}">
                    <a16:creationId xmlns:a16="http://schemas.microsoft.com/office/drawing/2014/main" id="{7FEB3FBE-433A-6509-D274-3603127B24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9401" y="3631286"/>
                <a:ext cx="4559793" cy="1546758"/>
              </a:xfrm>
              <a:prstGeom prst="rect">
                <a:avLst/>
              </a:prstGeom>
              <a:effectLst/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6D4CA49-1FC6-AB2A-4113-50CDE59AA1F4}"/>
                  </a:ext>
                </a:extLst>
              </p:cNvPr>
              <p:cNvSpPr/>
              <p:nvPr/>
            </p:nvSpPr>
            <p:spPr>
              <a:xfrm>
                <a:off x="279399" y="5178045"/>
                <a:ext cx="4559795" cy="313932"/>
              </a:xfrm>
              <a:prstGeom prst="rect">
                <a:avLst/>
              </a:prstGeom>
              <a:solidFill>
                <a:srgbClr val="9EC738"/>
              </a:solidFill>
            </p:spPr>
            <p:txBody>
              <a:bodyPr wrap="square" lIns="86400" rIns="0" rtlCol="0">
                <a:spAutoFit/>
              </a:bodyPr>
              <a:lstStyle/>
              <a:p>
                <a:pPr algn="ctr" defTabSz="1097280" rtl="0">
                  <a:defRPr/>
                </a:pPr>
                <a:r>
                  <a:rPr lang="en-CA" sz="1400" b="1" kern="1200">
                    <a:solidFill>
                      <a:srgbClr val="FFFFFF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West Beach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65C8AED-BDE3-56F4-2EAC-6C8F32350F3D}"/>
                </a:ext>
              </a:extLst>
            </p:cNvPr>
            <p:cNvGrpSpPr/>
            <p:nvPr/>
          </p:nvGrpSpPr>
          <p:grpSpPr>
            <a:xfrm>
              <a:off x="279399" y="5680611"/>
              <a:ext cx="4559795" cy="1817852"/>
              <a:chOff x="279399" y="5680611"/>
              <a:chExt cx="4559795" cy="1817852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D64F5F52-357F-433C-2B6C-AE209260FD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5891" b="8263"/>
              <a:stretch>
                <a:fillRect/>
              </a:stretch>
            </p:blipFill>
            <p:spPr>
              <a:xfrm>
                <a:off x="287491" y="5680611"/>
                <a:ext cx="4551703" cy="1806959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B007385-CEA1-C749-8D6E-BC9D52112995}"/>
                  </a:ext>
                </a:extLst>
              </p:cNvPr>
              <p:cNvSpPr/>
              <p:nvPr/>
            </p:nvSpPr>
            <p:spPr>
              <a:xfrm>
                <a:off x="279399" y="7206280"/>
                <a:ext cx="4559795" cy="292183"/>
              </a:xfrm>
              <a:prstGeom prst="rect">
                <a:avLst/>
              </a:prstGeom>
              <a:solidFill>
                <a:srgbClr val="9EC738"/>
              </a:solidFill>
            </p:spPr>
            <p:txBody>
              <a:bodyPr wrap="none" lIns="0" rIns="0" rtlCol="0" anchor="b" anchorCtr="0">
                <a:noAutofit/>
              </a:bodyPr>
              <a:lstStyle/>
              <a:p>
                <a:pPr algn="ctr" defTabSz="1097280" rtl="0">
                  <a:defRPr/>
                </a:pPr>
                <a:r>
                  <a:rPr lang="en-CA" sz="1400" b="1" kern="1200">
                    <a:solidFill>
                      <a:srgbClr val="FFFFFF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Property Remediation &amp; Restoration</a:t>
                </a:r>
                <a:endParaRPr lang="en-US" sz="1400" b="1" kern="1200">
                  <a:solidFill>
                    <a:srgbClr val="FFFFFF"/>
                  </a:solidFill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7985944-72F0-8769-6924-5653B45313C3}"/>
                </a:ext>
              </a:extLst>
            </p:cNvPr>
            <p:cNvGrpSpPr/>
            <p:nvPr/>
          </p:nvGrpSpPr>
          <p:grpSpPr>
            <a:xfrm>
              <a:off x="5031727" y="1645921"/>
              <a:ext cx="4572854" cy="1851678"/>
              <a:chOff x="5031727" y="1645921"/>
              <a:chExt cx="4572854" cy="1851678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A2490BCB-6609-5CDC-D21C-21C7C968A3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4788" y="1645921"/>
                <a:ext cx="4559793" cy="1851678"/>
              </a:xfrm>
              <a:prstGeom prst="rect">
                <a:avLst/>
              </a:prstGeom>
              <a:ln w="28575">
                <a:noFill/>
              </a:ln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9C65E53-504F-F8BD-AB2C-BB72D1094986}"/>
                  </a:ext>
                </a:extLst>
              </p:cNvPr>
              <p:cNvSpPr/>
              <p:nvPr/>
            </p:nvSpPr>
            <p:spPr>
              <a:xfrm>
                <a:off x="5031727" y="3163572"/>
                <a:ext cx="4572854" cy="334026"/>
              </a:xfrm>
              <a:prstGeom prst="rect">
                <a:avLst/>
              </a:prstGeom>
              <a:solidFill>
                <a:srgbClr val="9EC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algn="ctr" defTabSz="1097280" rtl="0">
                  <a:lnSpc>
                    <a:spcPts val="1680"/>
                  </a:lnSpc>
                  <a:defRPr/>
                </a:pPr>
                <a:r>
                  <a:rPr lang="en-CA" sz="1400" b="1" kern="1200">
                    <a:solidFill>
                      <a:srgbClr val="FFFFFF"/>
                    </a:solidFill>
                    <a:latin typeface="Calibri" panose="020F0502020204030204"/>
                  </a:rPr>
                  <a:t>Centre Pier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B58F1AA-746D-3B62-7829-E4FAD5D2F188}"/>
                </a:ext>
              </a:extLst>
            </p:cNvPr>
            <p:cNvGrpSpPr/>
            <p:nvPr/>
          </p:nvGrpSpPr>
          <p:grpSpPr>
            <a:xfrm>
              <a:off x="5031726" y="3663266"/>
              <a:ext cx="4572855" cy="1851678"/>
              <a:chOff x="5031726" y="3663266"/>
              <a:chExt cx="4572855" cy="1851678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2531291-D4D4-E440-1A6F-C048EE8010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t="20518" b="6004"/>
              <a:stretch>
                <a:fillRect/>
              </a:stretch>
            </p:blipFill>
            <p:spPr>
              <a:xfrm>
                <a:off x="5031727" y="3663266"/>
                <a:ext cx="4572854" cy="1851678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1EEA300-1BF8-C6D5-2CFE-79EDD90E9567}"/>
                  </a:ext>
                </a:extLst>
              </p:cNvPr>
              <p:cNvSpPr/>
              <p:nvPr/>
            </p:nvSpPr>
            <p:spPr>
              <a:xfrm>
                <a:off x="5031726" y="5201012"/>
                <a:ext cx="4572853" cy="313932"/>
              </a:xfrm>
              <a:prstGeom prst="rect">
                <a:avLst/>
              </a:prstGeom>
              <a:solidFill>
                <a:srgbClr val="9EC738"/>
              </a:solidFill>
            </p:spPr>
            <p:txBody>
              <a:bodyPr wrap="square" lIns="0" rIns="0" rtlCol="0">
                <a:spAutoFit/>
              </a:bodyPr>
              <a:lstStyle/>
              <a:p>
                <a:pPr algn="ctr" defTabSz="1097280" rtl="0">
                  <a:defRPr/>
                </a:pPr>
                <a:r>
                  <a:rPr lang="en-CA" sz="1440" b="1" kern="1200">
                    <a:solidFill>
                      <a:srgbClr val="FFFFFF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Port Hope Harbour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9C4319C-9755-85D4-69AB-A4A3C47DAC66}"/>
                </a:ext>
              </a:extLst>
            </p:cNvPr>
            <p:cNvGrpSpPr/>
            <p:nvPr/>
          </p:nvGrpSpPr>
          <p:grpSpPr>
            <a:xfrm>
              <a:off x="5031726" y="5680611"/>
              <a:ext cx="4625925" cy="1817852"/>
              <a:chOff x="5031726" y="5680611"/>
              <a:chExt cx="4625925" cy="1817852"/>
            </a:xfrm>
          </p:grpSpPr>
          <p:pic>
            <p:nvPicPr>
              <p:cNvPr id="37" name="Picture 10" descr="A aerial view of a large area with dirt and trees&#10;&#10;Description automatically generated">
                <a:extLst>
                  <a:ext uri="{FF2B5EF4-FFF2-40B4-BE49-F238E27FC236}">
                    <a16:creationId xmlns:a16="http://schemas.microsoft.com/office/drawing/2014/main" id="{479E75A8-CD96-BFDE-B16A-B9047FDA23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4"/>
              <a:stretch/>
            </p:blipFill>
            <p:spPr bwMode="auto">
              <a:xfrm>
                <a:off x="5033543" y="5680611"/>
                <a:ext cx="4624108" cy="18178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C32F965-B6B0-3043-D14F-52593E4E6C0D}"/>
                  </a:ext>
                </a:extLst>
              </p:cNvPr>
              <p:cNvSpPr/>
              <p:nvPr/>
            </p:nvSpPr>
            <p:spPr>
              <a:xfrm>
                <a:off x="5031726" y="7206280"/>
                <a:ext cx="4624107" cy="291550"/>
              </a:xfrm>
              <a:prstGeom prst="rect">
                <a:avLst/>
              </a:prstGeom>
              <a:solidFill>
                <a:srgbClr val="9EC738"/>
              </a:solidFill>
            </p:spPr>
            <p:txBody>
              <a:bodyPr wrap="none" lIns="0" rIns="0" rtlCol="0">
                <a:noAutofit/>
              </a:bodyPr>
              <a:lstStyle/>
              <a:p>
                <a:pPr algn="ctr" defTabSz="1097280" rtl="0">
                  <a:defRPr/>
                </a:pPr>
                <a:r>
                  <a:rPr lang="en-CA" sz="1400" b="1" kern="1200">
                    <a:solidFill>
                      <a:srgbClr val="FFFFFF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Highland Dr. Landfill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82D4871-6225-3C08-58BD-9491F27C3202}"/>
                </a:ext>
              </a:extLst>
            </p:cNvPr>
            <p:cNvGrpSpPr/>
            <p:nvPr/>
          </p:nvGrpSpPr>
          <p:grpSpPr>
            <a:xfrm>
              <a:off x="9790484" y="1645922"/>
              <a:ext cx="4559791" cy="1861723"/>
              <a:chOff x="9790484" y="1645922"/>
              <a:chExt cx="4559791" cy="1861723"/>
            </a:xfrm>
          </p:grpSpPr>
          <p:pic>
            <p:nvPicPr>
              <p:cNvPr id="39" name="Picture 2">
                <a:extLst>
                  <a:ext uri="{FF2B5EF4-FFF2-40B4-BE49-F238E27FC236}">
                    <a16:creationId xmlns:a16="http://schemas.microsoft.com/office/drawing/2014/main" id="{C26A6408-435C-AAF1-F1C1-6606271C0383}"/>
                  </a:ext>
                </a:extLst>
              </p:cNvPr>
              <p:cNvPicPr preferRelativeResize="0">
                <a:picLocks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" b="37497"/>
              <a:stretch>
                <a:fillRect/>
              </a:stretch>
            </p:blipFill>
            <p:spPr bwMode="auto">
              <a:xfrm>
                <a:off x="9790845" y="1645922"/>
                <a:ext cx="4559429" cy="1828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428E1E6-A869-1DA8-2E04-CF8F7267347F}"/>
                  </a:ext>
                </a:extLst>
              </p:cNvPr>
              <p:cNvSpPr/>
              <p:nvPr/>
            </p:nvSpPr>
            <p:spPr>
              <a:xfrm>
                <a:off x="9790484" y="3173619"/>
                <a:ext cx="4559791" cy="334026"/>
              </a:xfrm>
              <a:prstGeom prst="rect">
                <a:avLst/>
              </a:prstGeom>
              <a:solidFill>
                <a:srgbClr val="9EC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 defTabSz="1097280" rtl="0">
                  <a:lnSpc>
                    <a:spcPts val="1440"/>
                  </a:lnSpc>
                  <a:defRPr/>
                </a:pPr>
                <a:r>
                  <a:rPr lang="en-US" sz="1400" b="1" kern="1200">
                    <a:solidFill>
                      <a:srgbClr val="FFFFFF"/>
                    </a:solidFill>
                    <a:latin typeface="Calibri" panose="020F0502020204030204"/>
                  </a:rPr>
                  <a:t>C</a:t>
                </a:r>
                <a:r>
                  <a:rPr lang="en-CA" sz="1400" b="1" kern="1200" err="1">
                    <a:solidFill>
                      <a:srgbClr val="FFFFFF"/>
                    </a:solidFill>
                    <a:latin typeface="Calibri" panose="020F0502020204030204"/>
                  </a:rPr>
                  <a:t>hemetron</a:t>
                </a:r>
                <a:r>
                  <a:rPr lang="en-CA" sz="1400" b="1" kern="1200">
                    <a:solidFill>
                      <a:srgbClr val="FFFFFF"/>
                    </a:solidFill>
                    <a:latin typeface="Calibri" panose="020F0502020204030204"/>
                  </a:rPr>
                  <a:t> Lagoon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70A6E2B-4D25-C06B-1D62-4928C65BC93B}"/>
                </a:ext>
              </a:extLst>
            </p:cNvPr>
            <p:cNvGrpSpPr/>
            <p:nvPr/>
          </p:nvGrpSpPr>
          <p:grpSpPr>
            <a:xfrm>
              <a:off x="9797110" y="3666744"/>
              <a:ext cx="4539994" cy="1822930"/>
              <a:chOff x="9797110" y="3666744"/>
              <a:chExt cx="4539994" cy="182293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2EA087D7-2299-3124-5CD9-3F7B0419D3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 t="16051" b="21505"/>
              <a:stretch>
                <a:fillRect/>
              </a:stretch>
            </p:blipFill>
            <p:spPr>
              <a:xfrm>
                <a:off x="9797112" y="3666744"/>
                <a:ext cx="4539992" cy="1806959"/>
              </a:xfrm>
              <a:prstGeom prst="rect">
                <a:avLst/>
              </a:prstGeom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C5C663F-0DE7-57D8-5E30-A1837E2F6BE7}"/>
                  </a:ext>
                </a:extLst>
              </p:cNvPr>
              <p:cNvSpPr/>
              <p:nvPr/>
            </p:nvSpPr>
            <p:spPr>
              <a:xfrm>
                <a:off x="9797110" y="5153923"/>
                <a:ext cx="4539992" cy="335751"/>
              </a:xfrm>
              <a:prstGeom prst="rect">
                <a:avLst/>
              </a:prstGeom>
              <a:solidFill>
                <a:srgbClr val="9EC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rtlCol="0" anchor="ctr"/>
              <a:lstStyle/>
              <a:p>
                <a:pPr algn="ctr" defTabSz="1097280" rtl="0">
                  <a:lnSpc>
                    <a:spcPts val="1200"/>
                  </a:lnSpc>
                  <a:defRPr/>
                </a:pPr>
                <a:r>
                  <a:rPr lang="en-CA" sz="1400" b="1" kern="1200">
                    <a:solidFill>
                      <a:srgbClr val="FFFFFF"/>
                    </a:solidFill>
                    <a:latin typeface="Calibri" panose="020F0502020204030204"/>
                  </a:rPr>
                  <a:t>Highland Drive South Ravine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0A1AC504-415C-90DF-9072-421A55D6F758}"/>
                </a:ext>
              </a:extLst>
            </p:cNvPr>
            <p:cNvGrpSpPr/>
            <p:nvPr/>
          </p:nvGrpSpPr>
          <p:grpSpPr>
            <a:xfrm>
              <a:off x="9788666" y="5669279"/>
              <a:ext cx="4559429" cy="1828551"/>
              <a:chOff x="9788666" y="5669279"/>
              <a:chExt cx="4559429" cy="1828551"/>
            </a:xfrm>
          </p:grpSpPr>
          <p:pic>
            <p:nvPicPr>
              <p:cNvPr id="43" name="Picture Placeholder 4">
                <a:extLst>
                  <a:ext uri="{FF2B5EF4-FFF2-40B4-BE49-F238E27FC236}">
                    <a16:creationId xmlns:a16="http://schemas.microsoft.com/office/drawing/2014/main" id="{5CAA971E-D3E8-DDE5-0611-EBFEBF2021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8774" t="25006"/>
              <a:stretch/>
            </p:blipFill>
            <p:spPr>
              <a:xfrm>
                <a:off x="9790484" y="5669279"/>
                <a:ext cx="4539992" cy="1806959"/>
              </a:xfrm>
              <a:prstGeom prst="rect">
                <a:avLst/>
              </a:prstGeom>
              <a:ln w="28575">
                <a:noFill/>
              </a:ln>
            </p:spPr>
          </p:pic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78B7BBD-007A-A6F8-0C53-06CC0FCF55AA}"/>
                  </a:ext>
                </a:extLst>
              </p:cNvPr>
              <p:cNvSpPr/>
              <p:nvPr/>
            </p:nvSpPr>
            <p:spPr>
              <a:xfrm>
                <a:off x="9788666" y="7163030"/>
                <a:ext cx="4559429" cy="334800"/>
              </a:xfrm>
              <a:prstGeom prst="rect">
                <a:avLst/>
              </a:prstGeom>
              <a:solidFill>
                <a:srgbClr val="9EC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 defTabSz="1097280" rtl="0">
                  <a:lnSpc>
                    <a:spcPts val="1680"/>
                  </a:lnSpc>
                  <a:defRPr/>
                </a:pPr>
                <a:r>
                  <a:rPr lang="en-CA" sz="1440" b="1" kern="1200">
                    <a:solidFill>
                      <a:srgbClr val="FFFFFF"/>
                    </a:solidFill>
                    <a:latin typeface="Calibri" panose="020F0502020204030204"/>
                  </a:rPr>
                  <a:t>Alexander St. Ravine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2430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7286DCC-B63D-594E-220E-833620C4BB1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97985" y="6710005"/>
            <a:ext cx="2213913" cy="766011"/>
          </a:xfrm>
        </p:spPr>
        <p:txBody>
          <a:bodyPr/>
          <a:lstStyle/>
          <a:p>
            <a:r>
              <a:rPr lang="en-US"/>
              <a:t>Project execution</a:t>
            </a:r>
            <a:endParaRPr lang="en-CA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0C371CA-AA26-904F-1C1B-401C5B916FB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962388" y="6707153"/>
            <a:ext cx="2819393" cy="766011"/>
          </a:xfrm>
        </p:spPr>
        <p:txBody>
          <a:bodyPr/>
          <a:lstStyle/>
          <a:p>
            <a:r>
              <a:rPr lang="en-US"/>
              <a:t>Environmental services</a:t>
            </a:r>
            <a:endParaRPr lang="en-CA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51AC944-8BBC-7CCC-B7FF-80879DAD4B4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532895" y="6748239"/>
            <a:ext cx="2819393" cy="766011"/>
          </a:xfrm>
        </p:spPr>
        <p:txBody>
          <a:bodyPr>
            <a:normAutofit/>
          </a:bodyPr>
          <a:lstStyle/>
          <a:p>
            <a:r>
              <a:rPr lang="en-US">
                <a:latin typeface="Arial Black"/>
                <a:cs typeface="Arial"/>
              </a:rPr>
              <a:t>Engineering Support</a:t>
            </a: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797CF21-80A4-6D95-3D88-F3CB109D2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4744617" cy="492443"/>
          </a:xfrm>
        </p:spPr>
        <p:txBody>
          <a:bodyPr/>
          <a:lstStyle/>
          <a:p>
            <a:r>
              <a:rPr lang="en-US"/>
              <a:t>TEAM engagement</a:t>
            </a:r>
            <a:endParaRPr lang="en-CA"/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DAEC8A16-2A8B-C5C4-EE65-0FDBD20E59F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656" y="1366266"/>
            <a:ext cx="6018158" cy="1919807"/>
          </a:xfrm>
          <a:prstGeom prst="rect">
            <a:avLst/>
          </a:prstGeom>
          <a:ln w="38100">
            <a:noFill/>
          </a:ln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236BA18C-F5A9-EC9E-86FF-69ECEB24F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005" y="4340417"/>
            <a:ext cx="1584176" cy="191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YORK1 Demolition Ltd - Ontario ...">
            <a:extLst>
              <a:ext uri="{FF2B5EF4-FFF2-40B4-BE49-F238E27FC236}">
                <a16:creationId xmlns:a16="http://schemas.microsoft.com/office/drawing/2014/main" id="{82586FA6-FEE1-3B89-DE33-DA78F154C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56" y="4318466"/>
            <a:ext cx="21145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">
            <a:extLst>
              <a:ext uri="{FF2B5EF4-FFF2-40B4-BE49-F238E27FC236}">
                <a16:creationId xmlns:a16="http://schemas.microsoft.com/office/drawing/2014/main" id="{9681BA54-D79F-255B-ECC0-F11CB89E5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051" y="4940589"/>
            <a:ext cx="1520550" cy="9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7233CEB1-03B8-25AC-AC7B-253A3B6A95A6}"/>
              </a:ext>
            </a:extLst>
          </p:cNvPr>
          <p:cNvSpPr txBox="1">
            <a:spLocks/>
          </p:cNvSpPr>
          <p:nvPr/>
        </p:nvSpPr>
        <p:spPr>
          <a:xfrm>
            <a:off x="8665211" y="3552455"/>
            <a:ext cx="4536504" cy="766011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 b="0" i="0" cap="all" baseline="0">
                <a:solidFill>
                  <a:schemeClr val="tx2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274320" indent="0" algn="just"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2400" b="0" i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just"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just">
              <a:buClr>
                <a:schemeClr val="accent1"/>
              </a:buClr>
              <a:buSzPct val="105000"/>
              <a:buFont typeface="Arial" panose="020B0604020202020204" pitchFamily="34" charset="0"/>
              <a:buNone/>
              <a:defRPr sz="1800" b="0" i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just">
              <a:buClr>
                <a:schemeClr val="accent1"/>
              </a:buClr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0" cap="all" spc="0" normalizeH="0" baseline="0" noProof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Project management</a:t>
            </a:r>
            <a:endParaRPr kumimoji="0" lang="en-CA" sz="2400" b="0" i="0" u="none" strike="noStrike" kern="0" cap="all" spc="0" normalizeH="0" baseline="0" noProof="0">
              <a:ln>
                <a:noFill/>
              </a:ln>
              <a:solidFill>
                <a:srgbClr val="00447C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RadSafe Canada Ltd.">
            <a:extLst>
              <a:ext uri="{FF2B5EF4-FFF2-40B4-BE49-F238E27FC236}">
                <a16:creationId xmlns:a16="http://schemas.microsoft.com/office/drawing/2014/main" id="{2AB60A9A-C09B-FFE7-FE91-DA7165C89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336" y="4690298"/>
            <a:ext cx="1937051" cy="157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A2359DA1-7C37-3B7B-9B6C-6D84402C01A8}"/>
              </a:ext>
            </a:extLst>
          </p:cNvPr>
          <p:cNvSpPr txBox="1">
            <a:spLocks/>
          </p:cNvSpPr>
          <p:nvPr/>
        </p:nvSpPr>
        <p:spPr>
          <a:xfrm>
            <a:off x="10697904" y="6711424"/>
            <a:ext cx="2819393" cy="766011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 b="0" i="0" cap="all" baseline="0">
                <a:solidFill>
                  <a:schemeClr val="tx2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274320" indent="0" algn="just"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2400" b="0" i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just"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just">
              <a:buClr>
                <a:schemeClr val="accent1"/>
              </a:buClr>
              <a:buSzPct val="105000"/>
              <a:buFont typeface="Arial" panose="020B0604020202020204" pitchFamily="34" charset="0"/>
              <a:buNone/>
              <a:defRPr sz="1800" b="0" i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just">
              <a:buClr>
                <a:schemeClr val="accent1"/>
              </a:buClr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Radiation Protection</a:t>
            </a:r>
            <a:endParaRPr lang="en-CA"/>
          </a:p>
        </p:txBody>
      </p:sp>
      <p:pic>
        <p:nvPicPr>
          <p:cNvPr id="3" name="Picture 2" descr="Logo Mobile: Canadian Nuclear Laboratories">
            <a:extLst>
              <a:ext uri="{FF2B5EF4-FFF2-40B4-BE49-F238E27FC236}">
                <a16:creationId xmlns:a16="http://schemas.microsoft.com/office/drawing/2014/main" id="{E5C03C46-7310-C3D8-91F9-44039E0DA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70" y="1970968"/>
            <a:ext cx="6018158" cy="94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7836A3A8-2C79-AAA3-C328-888BE0942084}"/>
              </a:ext>
            </a:extLst>
          </p:cNvPr>
          <p:cNvSpPr txBox="1">
            <a:spLocks/>
          </p:cNvSpPr>
          <p:nvPr/>
        </p:nvSpPr>
        <p:spPr>
          <a:xfrm>
            <a:off x="1595047" y="3552455"/>
            <a:ext cx="4536504" cy="766011"/>
          </a:xfrm>
          <a:prstGeom prst="rect">
            <a:avLst/>
          </a:prstGeom>
        </p:spPr>
        <p:txBody>
          <a:bodyPr vert="horz" lIns="0" tIns="0" rIns="0" bIns="0" rtlCol="0" anchor="t" anchorCtr="1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 b="0" i="0" cap="all" baseline="0">
                <a:solidFill>
                  <a:schemeClr val="tx2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274320" indent="0" algn="just"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2400" b="0" i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just"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b="0" i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just">
              <a:buClr>
                <a:schemeClr val="accent1"/>
              </a:buClr>
              <a:buSzPct val="105000"/>
              <a:buFont typeface="Arial" panose="020B0604020202020204" pitchFamily="34" charset="0"/>
              <a:buNone/>
              <a:defRPr sz="1800" b="0" i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just">
              <a:buClr>
                <a:schemeClr val="accent1"/>
              </a:buClr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0" cap="all" spc="0" normalizeH="0" baseline="0" noProof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Project Client</a:t>
            </a:r>
            <a:endParaRPr kumimoji="0" lang="en-CA" sz="2400" b="0" i="0" u="none" strike="noStrike" kern="0" cap="all" spc="0" normalizeH="0" baseline="0" noProof="0">
              <a:ln>
                <a:noFill/>
              </a:ln>
              <a:solidFill>
                <a:srgbClr val="00447C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343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5">
            <a:extLst>
              <a:ext uri="{FF2B5EF4-FFF2-40B4-BE49-F238E27FC236}">
                <a16:creationId xmlns:a16="http://schemas.microsoft.com/office/drawing/2014/main" id="{39AAC857-554F-42DC-14E6-7264961CD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154"/>
            <a:ext cx="8355107" cy="492443"/>
          </a:xfrm>
        </p:spPr>
        <p:txBody>
          <a:bodyPr/>
          <a:lstStyle/>
          <a:p>
            <a:r>
              <a:rPr lang="en-US"/>
              <a:t>Port hope Highland Drive Sites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636FF9-871D-B610-0B41-115325EAFB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9140"/>
          <a:stretch/>
        </p:blipFill>
        <p:spPr>
          <a:xfrm>
            <a:off x="12494006" y="464721"/>
            <a:ext cx="869866" cy="6589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4D62BBE-8A06-9225-104F-18B7BAAEC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8545" y="1224214"/>
            <a:ext cx="9809020" cy="653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5E74102-F4CE-8644-5815-113E6165D45A}"/>
              </a:ext>
            </a:extLst>
          </p:cNvPr>
          <p:cNvSpPr>
            <a:spLocks noGrp="1"/>
          </p:cNvSpPr>
          <p:nvPr/>
        </p:nvSpPr>
        <p:spPr>
          <a:xfrm>
            <a:off x="10046856" y="1335232"/>
            <a:ext cx="4444999" cy="6057900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txBody>
          <a:bodyPr vert="horz" lIns="182880" tIns="182880" rIns="914400" bIns="18288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1" i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-27432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76072" indent="-274320"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8680" indent="-274320">
              <a:buClr>
                <a:schemeClr val="bg1"/>
              </a:buClr>
              <a:buSzPct val="105000"/>
              <a:buFont typeface="Arial" panose="020B0604020202020204" pitchFamily="34" charset="0"/>
              <a:buChar char="•"/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61288" indent="-285750">
              <a:buClr>
                <a:schemeClr val="bg1"/>
              </a:buClr>
              <a:buFont typeface="Arial" panose="020B0604020202020204" pitchFamily="34" charset="0"/>
              <a:buChar char="•"/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/>
              <a:t>3 Separate Highland Drive Projects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/>
              <a:t>Landfill </a:t>
            </a:r>
          </a:p>
          <a:p>
            <a:r>
              <a:rPr lang="en-CA"/>
              <a:t>     (2022 - Ongoing)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/>
              <a:t>South Ravine (2024 – 2026)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/>
              <a:t>Tap-On Sites (2025 – 2026)</a:t>
            </a:r>
          </a:p>
        </p:txBody>
      </p:sp>
    </p:spTree>
    <p:extLst>
      <p:ext uri="{BB962C8B-B14F-4D97-AF65-F5344CB8AC3E}">
        <p14:creationId xmlns:p14="http://schemas.microsoft.com/office/powerpoint/2010/main" val="4017810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32062-100B-E49F-362B-C1F4C842E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750"/>
            <a:ext cx="3496235" cy="857250"/>
          </a:xfrm>
        </p:spPr>
        <p:txBody>
          <a:bodyPr/>
          <a:lstStyle/>
          <a:p>
            <a:r>
              <a:rPr lang="en-CA"/>
              <a:t>Site History</a:t>
            </a:r>
          </a:p>
        </p:txBody>
      </p:sp>
      <p:pic>
        <p:nvPicPr>
          <p:cNvPr id="10" name="Picture Placeholder 9" descr="An aerial view of a city&#10;&#10;AI-generated content may be incorrect.">
            <a:extLst>
              <a:ext uri="{FF2B5EF4-FFF2-40B4-BE49-F238E27FC236}">
                <a16:creationId xmlns:a16="http://schemas.microsoft.com/office/drawing/2014/main" id="{E24A6C80-3A76-651E-4CA5-6004309104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6" b="27596"/>
          <a:stretch>
            <a:fillRect/>
          </a:stretch>
        </p:blipFill>
        <p:spPr>
          <a:xfrm flipH="1">
            <a:off x="0" y="1143000"/>
            <a:ext cx="14630400" cy="6477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281BA-D31B-A916-F4EB-FFACE72DA1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66922" y="1143000"/>
            <a:ext cx="5963477" cy="6477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/>
              <a:t>Landfill operated from the 1940s – 1990s accepting municipal solid waste.</a:t>
            </a:r>
          </a:p>
          <a:p>
            <a:endParaRPr lang="en-CA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/>
              <a:t>LLRW source material was placed within the landfill and used as daily cover.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Groundwater encounters the impacted material and transports contaminants to the adjacent ravine.</a:t>
            </a:r>
          </a:p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5361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0511C-DAFA-8CEB-45CB-B04DACEEA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68154"/>
            <a:ext cx="3980330" cy="492443"/>
          </a:xfrm>
        </p:spPr>
        <p:txBody>
          <a:bodyPr/>
          <a:lstStyle/>
          <a:p>
            <a:r>
              <a:rPr lang="en-CA"/>
              <a:t>Project Scope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21430D3-E73C-8C10-6F0A-344CB95721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0" y="1143001"/>
            <a:ext cx="7884422" cy="630472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/>
              <a:t>Mobilization &amp; site preparation</a:t>
            </a:r>
          </a:p>
          <a:p>
            <a:endParaRPr lang="en-CA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/>
              <a:t>Excavation, sorting, and scanning of Municipal Solid Waste (MSW) &amp; Low-Level Radioactive Waste (LLRW)</a:t>
            </a:r>
          </a:p>
          <a:p>
            <a:pPr marL="1033272" lvl="2" indent="-457200"/>
            <a:r>
              <a:rPr lang="en-CA" sz="28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Off-site disposal of LLRW</a:t>
            </a:r>
          </a:p>
          <a:p>
            <a:pPr marL="1033272" lvl="2" indent="-457200"/>
            <a:r>
              <a:rPr lang="en-CA" sz="28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Re-placement of MSW as backfill</a:t>
            </a:r>
          </a:p>
          <a:p>
            <a:pPr marL="1033272" lvl="2" indent="-457200"/>
            <a:endParaRPr lang="en-CA"/>
          </a:p>
          <a:p>
            <a:pPr marL="457200" lvl="1" indent="-457200"/>
            <a:r>
              <a:rPr lang="en-CA" sz="2800" b="1">
                <a:solidFill>
                  <a:schemeClr val="accent4"/>
                </a:solidFill>
              </a:rPr>
              <a:t>Remedial verification of excavation extents</a:t>
            </a:r>
          </a:p>
          <a:p>
            <a:pPr marL="457200" lvl="1" indent="-457200"/>
            <a:endParaRPr lang="en-CA" sz="2800" b="1">
              <a:solidFill>
                <a:schemeClr val="accent4"/>
              </a:solidFill>
            </a:endParaRPr>
          </a:p>
          <a:p>
            <a:pPr marL="457200" lvl="1" indent="-457200"/>
            <a:r>
              <a:rPr lang="en-CA" sz="2800" b="1">
                <a:solidFill>
                  <a:schemeClr val="accent4"/>
                </a:solidFill>
              </a:rPr>
              <a:t>Backfill &amp; clay cap historic landfill</a:t>
            </a:r>
          </a:p>
          <a:p>
            <a:pPr marL="457200" lvl="1" indent="-457200"/>
            <a:endParaRPr lang="en-CA" sz="2800" b="1">
              <a:solidFill>
                <a:schemeClr val="accent4"/>
              </a:solidFill>
            </a:endParaRPr>
          </a:p>
          <a:p>
            <a:pPr marL="457200" lvl="1" indent="-457200"/>
            <a:r>
              <a:rPr lang="en-CA" sz="2800" b="1">
                <a:solidFill>
                  <a:schemeClr val="accent4"/>
                </a:solidFill>
              </a:rPr>
              <a:t>Site restoration and maintenance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DB0D875-4AF5-427C-EBFA-56F898E27D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" t="1389" r="685" b="1389"/>
          <a:stretch>
            <a:fillRect/>
          </a:stretch>
        </p:blipFill>
        <p:spPr>
          <a:xfrm>
            <a:off x="7863847" y="1143015"/>
            <a:ext cx="6400800" cy="6311900"/>
          </a:xfrm>
          <a:prstGeom prst="round1Rect">
            <a:avLst>
              <a:gd name="adj" fmla="val 35145"/>
            </a:avLst>
          </a:prstGeom>
          <a:pattFill prst="wdUpDiag">
            <a:fgClr>
              <a:prstClr val="white">
                <a:lumMod val="85000"/>
              </a:prstClr>
            </a:fgClr>
            <a:bgClr>
              <a:prstClr val="white"/>
            </a:bgClr>
          </a:pattFill>
        </p:spPr>
      </p:pic>
    </p:spTree>
    <p:extLst>
      <p:ext uri="{BB962C8B-B14F-4D97-AF65-F5344CB8AC3E}">
        <p14:creationId xmlns:p14="http://schemas.microsoft.com/office/powerpoint/2010/main" val="1202182145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ECC Colors">
      <a:dk1>
        <a:sysClr val="windowText" lastClr="000000"/>
      </a:dk1>
      <a:lt1>
        <a:sysClr val="window" lastClr="FFFFFF"/>
      </a:lt1>
      <a:dk2>
        <a:srgbClr val="00447C"/>
      </a:dk2>
      <a:lt2>
        <a:srgbClr val="D9D8D6"/>
      </a:lt2>
      <a:accent1>
        <a:srgbClr val="00447C"/>
      </a:accent1>
      <a:accent2>
        <a:srgbClr val="FFC425"/>
      </a:accent2>
      <a:accent3>
        <a:srgbClr val="007674"/>
      </a:accent3>
      <a:accent4>
        <a:srgbClr val="0082BE"/>
      </a:accent4>
      <a:accent5>
        <a:srgbClr val="FF8300"/>
      </a:accent5>
      <a:accent6>
        <a:srgbClr val="00AB52"/>
      </a:accent6>
      <a:hlink>
        <a:srgbClr val="0082BE"/>
      </a:hlink>
      <a:folHlink>
        <a:srgbClr val="FF83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C-2024 -PPT_Template-01-25-2024 v8.pptx" id="{F50658E2-CEB0-40C1-888B-59E8FE0D140B}" vid="{6249C483-87CA-42EB-9808-C8E3FB036678}"/>
    </a:ext>
  </a:extLst>
</a:theme>
</file>

<file path=ppt/theme/theme2.xml><?xml version="1.0" encoding="utf-8"?>
<a:theme xmlns:a="http://schemas.openxmlformats.org/drawingml/2006/main" name="Divider Slides">
  <a:themeElements>
    <a:clrScheme name="ECC Colors">
      <a:dk1>
        <a:sysClr val="windowText" lastClr="000000"/>
      </a:dk1>
      <a:lt1>
        <a:sysClr val="window" lastClr="FFFFFF"/>
      </a:lt1>
      <a:dk2>
        <a:srgbClr val="00447C"/>
      </a:dk2>
      <a:lt2>
        <a:srgbClr val="EAE9E8"/>
      </a:lt2>
      <a:accent1>
        <a:srgbClr val="00447C"/>
      </a:accent1>
      <a:accent2>
        <a:srgbClr val="FFC425"/>
      </a:accent2>
      <a:accent3>
        <a:srgbClr val="007674"/>
      </a:accent3>
      <a:accent4>
        <a:srgbClr val="0082BE"/>
      </a:accent4>
      <a:accent5>
        <a:srgbClr val="FF8300"/>
      </a:accent5>
      <a:accent6>
        <a:srgbClr val="00AB52"/>
      </a:accent6>
      <a:hlink>
        <a:srgbClr val="0082BE"/>
      </a:hlink>
      <a:folHlink>
        <a:srgbClr val="FF83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C-2024 -PPT_Template-01-25-2024 v8.pptx" id="{F50658E2-CEB0-40C1-888B-59E8FE0D140B}" vid="{70172EB3-DCC8-448E-9BCC-3514F755D8C5}"/>
    </a:ext>
  </a:extLst>
</a:theme>
</file>

<file path=ppt/theme/theme3.xml><?xml version="1.0" encoding="utf-8"?>
<a:theme xmlns:a="http://schemas.openxmlformats.org/drawingml/2006/main" name="Agenda Slides">
  <a:themeElements>
    <a:clrScheme name="ECC Colors">
      <a:dk1>
        <a:sysClr val="windowText" lastClr="000000"/>
      </a:dk1>
      <a:lt1>
        <a:sysClr val="window" lastClr="FFFFFF"/>
      </a:lt1>
      <a:dk2>
        <a:srgbClr val="00447C"/>
      </a:dk2>
      <a:lt2>
        <a:srgbClr val="D9D8D6"/>
      </a:lt2>
      <a:accent1>
        <a:srgbClr val="00447C"/>
      </a:accent1>
      <a:accent2>
        <a:srgbClr val="FFC425"/>
      </a:accent2>
      <a:accent3>
        <a:srgbClr val="007674"/>
      </a:accent3>
      <a:accent4>
        <a:srgbClr val="0082BE"/>
      </a:accent4>
      <a:accent5>
        <a:srgbClr val="FF8300"/>
      </a:accent5>
      <a:accent6>
        <a:srgbClr val="00AB52"/>
      </a:accent6>
      <a:hlink>
        <a:srgbClr val="0082BE"/>
      </a:hlink>
      <a:folHlink>
        <a:srgbClr val="FF83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wrap="square" lIns="0" tIns="12700" rIns="0" bIns="0" rtlCol="0">
        <a:spAutoFit/>
      </a:bodyPr>
      <a:lstStyle>
        <a:defPPr marL="12700" algn="l">
          <a:lnSpc>
            <a:spcPts val="2090"/>
          </a:lnSpc>
          <a:spcBef>
            <a:spcPts val="100"/>
          </a:spcBef>
          <a:defRPr sz="1800" b="1" spc="-25" dirty="0">
            <a:solidFill>
              <a:srgbClr val="231F20"/>
            </a:solidFill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C-2024 -PPT_Template-01-25-2024 v8.pptx" id="{F50658E2-CEB0-40C1-888B-59E8FE0D140B}" vid="{E03D078D-D17D-49E0-91A4-9478BAFF2E55}"/>
    </a:ext>
  </a:extLst>
</a:theme>
</file>

<file path=ppt/theme/theme4.xml><?xml version="1.0" encoding="utf-8"?>
<a:theme xmlns:a="http://schemas.openxmlformats.org/drawingml/2006/main" name="Content Slides">
  <a:themeElements>
    <a:clrScheme name="ECC Colors">
      <a:dk1>
        <a:sysClr val="windowText" lastClr="000000"/>
      </a:dk1>
      <a:lt1>
        <a:sysClr val="window" lastClr="FFFFFF"/>
      </a:lt1>
      <a:dk2>
        <a:srgbClr val="00447C"/>
      </a:dk2>
      <a:lt2>
        <a:srgbClr val="EAE9E8"/>
      </a:lt2>
      <a:accent1>
        <a:srgbClr val="00447C"/>
      </a:accent1>
      <a:accent2>
        <a:srgbClr val="FFC425"/>
      </a:accent2>
      <a:accent3>
        <a:srgbClr val="007674"/>
      </a:accent3>
      <a:accent4>
        <a:srgbClr val="0082BE"/>
      </a:accent4>
      <a:accent5>
        <a:srgbClr val="FF8300"/>
      </a:accent5>
      <a:accent6>
        <a:srgbClr val="00AB52"/>
      </a:accent6>
      <a:hlink>
        <a:srgbClr val="0082BE"/>
      </a:hlink>
      <a:folHlink>
        <a:srgbClr val="FF83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wrap="square" lIns="0" tIns="12700" rIns="0" bIns="0" rtlCol="0">
        <a:spAutoFit/>
      </a:bodyPr>
      <a:lstStyle>
        <a:defPPr marL="12700" algn="l">
          <a:lnSpc>
            <a:spcPts val="2090"/>
          </a:lnSpc>
          <a:spcBef>
            <a:spcPts val="100"/>
          </a:spcBef>
          <a:defRPr sz="1800" b="1" spc="-25" dirty="0">
            <a:solidFill>
              <a:srgbClr val="231F20"/>
            </a:solidFill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C-2024 -PPT_Template-01-25-2024 v8.pptx" id="{F50658E2-CEB0-40C1-888B-59E8FE0D140B}" vid="{FFB23C25-AE6D-4C6E-A3BA-CAE79ED287C8}"/>
    </a:ext>
  </a:extLst>
</a:theme>
</file>

<file path=ppt/theme/theme5.xml><?xml version="1.0" encoding="utf-8"?>
<a:theme xmlns:a="http://schemas.openxmlformats.org/drawingml/2006/main" name="Contact/bio slides">
  <a:themeElements>
    <a:clrScheme name="ECC Colors">
      <a:dk1>
        <a:sysClr val="windowText" lastClr="000000"/>
      </a:dk1>
      <a:lt1>
        <a:sysClr val="window" lastClr="FFFFFF"/>
      </a:lt1>
      <a:dk2>
        <a:srgbClr val="00447C"/>
      </a:dk2>
      <a:lt2>
        <a:srgbClr val="EAE9E8"/>
      </a:lt2>
      <a:accent1>
        <a:srgbClr val="00447C"/>
      </a:accent1>
      <a:accent2>
        <a:srgbClr val="FFC425"/>
      </a:accent2>
      <a:accent3>
        <a:srgbClr val="007674"/>
      </a:accent3>
      <a:accent4>
        <a:srgbClr val="0082BE"/>
      </a:accent4>
      <a:accent5>
        <a:srgbClr val="FF8300"/>
      </a:accent5>
      <a:accent6>
        <a:srgbClr val="00AB52"/>
      </a:accent6>
      <a:hlink>
        <a:srgbClr val="0082BE"/>
      </a:hlink>
      <a:folHlink>
        <a:srgbClr val="FF83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wrap="square" lIns="0" tIns="12700" rIns="0" bIns="0" rtlCol="0">
        <a:spAutoFit/>
      </a:bodyPr>
      <a:lstStyle>
        <a:defPPr marL="12700" algn="l">
          <a:lnSpc>
            <a:spcPts val="2090"/>
          </a:lnSpc>
          <a:spcBef>
            <a:spcPts val="100"/>
          </a:spcBef>
          <a:defRPr sz="1800" b="1" spc="-25" dirty="0">
            <a:solidFill>
              <a:srgbClr val="231F20"/>
            </a:solidFill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C-2024 -PPT_Template-01-25-2024 v8.pptx" id="{F50658E2-CEB0-40C1-888B-59E8FE0D140B}" vid="{C3961515-1914-4A6A-BE77-9A874FC4C6A7}"/>
    </a:ext>
  </a:extLst>
</a:theme>
</file>

<file path=ppt/theme/theme6.xml><?xml version="1.0" encoding="utf-8"?>
<a:theme xmlns:a="http://schemas.openxmlformats.org/drawingml/2006/main" name="Questions/End Slides">
  <a:themeElements>
    <a:clrScheme name="ECC Colors">
      <a:dk1>
        <a:sysClr val="windowText" lastClr="000000"/>
      </a:dk1>
      <a:lt1>
        <a:sysClr val="window" lastClr="FFFFFF"/>
      </a:lt1>
      <a:dk2>
        <a:srgbClr val="00447C"/>
      </a:dk2>
      <a:lt2>
        <a:srgbClr val="D9D8D6"/>
      </a:lt2>
      <a:accent1>
        <a:srgbClr val="00447C"/>
      </a:accent1>
      <a:accent2>
        <a:srgbClr val="FFC425"/>
      </a:accent2>
      <a:accent3>
        <a:srgbClr val="007674"/>
      </a:accent3>
      <a:accent4>
        <a:srgbClr val="0082BE"/>
      </a:accent4>
      <a:accent5>
        <a:srgbClr val="FF8300"/>
      </a:accent5>
      <a:accent6>
        <a:srgbClr val="00AB52"/>
      </a:accent6>
      <a:hlink>
        <a:srgbClr val="0082BE"/>
      </a:hlink>
      <a:folHlink>
        <a:srgbClr val="FF83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wrap="square" lIns="0" tIns="12700" rIns="0" bIns="0" rtlCol="0">
        <a:spAutoFit/>
      </a:bodyPr>
      <a:lstStyle>
        <a:defPPr marL="12700" algn="l">
          <a:lnSpc>
            <a:spcPts val="2090"/>
          </a:lnSpc>
          <a:spcBef>
            <a:spcPts val="100"/>
          </a:spcBef>
          <a:defRPr sz="1800" b="1" spc="-25" dirty="0">
            <a:solidFill>
              <a:srgbClr val="231F20"/>
            </a:solidFill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C-2024 -PPT_Template-01-25-2024 v8.pptx" id="{F50658E2-CEB0-40C1-888B-59E8FE0D140B}" vid="{B253F24C-F34D-4DB7-AAB4-BDFF2A44BD51}"/>
    </a:ext>
  </a:extLst>
</a:theme>
</file>

<file path=ppt/theme/theme7.xml><?xml version="1.0" encoding="utf-8"?>
<a:theme xmlns:a="http://schemas.openxmlformats.org/drawingml/2006/main" name="1_Content Slides">
  <a:themeElements>
    <a:clrScheme name="ECC Colors">
      <a:dk1>
        <a:sysClr val="windowText" lastClr="000000"/>
      </a:dk1>
      <a:lt1>
        <a:sysClr val="window" lastClr="FFFFFF"/>
      </a:lt1>
      <a:dk2>
        <a:srgbClr val="00447C"/>
      </a:dk2>
      <a:lt2>
        <a:srgbClr val="EAE9E8"/>
      </a:lt2>
      <a:accent1>
        <a:srgbClr val="00447C"/>
      </a:accent1>
      <a:accent2>
        <a:srgbClr val="FFC425"/>
      </a:accent2>
      <a:accent3>
        <a:srgbClr val="007674"/>
      </a:accent3>
      <a:accent4>
        <a:srgbClr val="0082BE"/>
      </a:accent4>
      <a:accent5>
        <a:srgbClr val="FF8300"/>
      </a:accent5>
      <a:accent6>
        <a:srgbClr val="00AB52"/>
      </a:accent6>
      <a:hlink>
        <a:srgbClr val="0082BE"/>
      </a:hlink>
      <a:folHlink>
        <a:srgbClr val="FF83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wrap="square" lIns="0" tIns="12700" rIns="0" bIns="0" rtlCol="0">
        <a:spAutoFit/>
      </a:bodyPr>
      <a:lstStyle>
        <a:defPPr marL="12700" algn="l">
          <a:lnSpc>
            <a:spcPts val="2090"/>
          </a:lnSpc>
          <a:spcBef>
            <a:spcPts val="100"/>
          </a:spcBef>
          <a:defRPr sz="1800" b="1" spc="-25" dirty="0">
            <a:solidFill>
              <a:srgbClr val="231F20"/>
            </a:solidFill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C-2024 -PPT_Template-01-25-2024 v4" id="{97C78FCF-F0E9-4279-B1FC-4787EA20C8CC}" vid="{4CB92ED8-5375-4FD7-90C4-52D5BB77A79E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B37B97FA4C724CA9C67F4A53E31BF2" ma:contentTypeVersion="20" ma:contentTypeDescription="Create a new document." ma:contentTypeScope="" ma:versionID="df512a99cb9d7aaf74076030ce94408e">
  <xsd:schema xmlns:xsd="http://www.w3.org/2001/XMLSchema" xmlns:xs="http://www.w3.org/2001/XMLSchema" xmlns:p="http://schemas.microsoft.com/office/2006/metadata/properties" xmlns:ns1="http://schemas.microsoft.com/sharepoint/v3" xmlns:ns2="24572bcf-7e4f-40a6-b112-242921db2f71" xmlns:ns3="ddfa9b09-d6c8-4bf5-8b89-f66d38ccb23e" targetNamespace="http://schemas.microsoft.com/office/2006/metadata/properties" ma:root="true" ma:fieldsID="2a4dc4ea7a1ae3fb1cfb91970b77e827" ns1:_="" ns2:_="" ns3:_="">
    <xsd:import namespace="http://schemas.microsoft.com/sharepoint/v3"/>
    <xsd:import namespace="24572bcf-7e4f-40a6-b112-242921db2f71"/>
    <xsd:import namespace="ddfa9b09-d6c8-4bf5-8b89-f66d38ccb2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572bcf-7e4f-40a6-b112-242921db2f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c30f0f9-8abf-413e-ad5d-1c223cc9a6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fa9b09-d6c8-4bf5-8b89-f66d38ccb23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59d0737-17ce-4ae4-8d48-f99baec73bad}" ma:internalName="TaxCatchAll" ma:showField="CatchAllData" ma:web="ddfa9b09-d6c8-4bf5-8b89-f66d38ccb2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24572bcf-7e4f-40a6-b112-242921db2f71">
      <Terms xmlns="http://schemas.microsoft.com/office/infopath/2007/PartnerControls"/>
    </lcf76f155ced4ddcb4097134ff3c332f>
    <SharedWithUsers xmlns="ddfa9b09-d6c8-4bf5-8b89-f66d38ccb23e">
      <UserInfo>
        <DisplayName/>
        <AccountId xsi:nil="true"/>
        <AccountType/>
      </UserInfo>
    </SharedWithUsers>
    <TaxCatchAll xmlns="ddfa9b09-d6c8-4bf5-8b89-f66d38ccb23e" xsi:nil="true"/>
  </documentManagement>
</p:properties>
</file>

<file path=customXml/itemProps1.xml><?xml version="1.0" encoding="utf-8"?>
<ds:datastoreItem xmlns:ds="http://schemas.openxmlformats.org/officeDocument/2006/customXml" ds:itemID="{F9B02AB3-BFE9-4732-BD5B-BEA768A156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42814B-2134-4419-B2A0-A79738B432E8}">
  <ds:schemaRefs>
    <ds:schemaRef ds:uri="24572bcf-7e4f-40a6-b112-242921db2f71"/>
    <ds:schemaRef ds:uri="ddfa9b09-d6c8-4bf5-8b89-f66d38ccb23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368333C-4BF3-44AD-89BB-2FE81BBAA6A8}">
  <ds:schemaRefs>
    <ds:schemaRef ds:uri="24572bcf-7e4f-40a6-b112-242921db2f71"/>
    <ds:schemaRef ds:uri="ddfa9b09-d6c8-4bf5-8b89-f66d38ccb23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PPT01252024 ECC-2024 -PPT_Template v8</Template>
  <Application>Microsoft Office PowerPoint</Application>
  <PresentationFormat>Custom</PresentationFormat>
  <Slides>28</Slides>
  <Notes>13</Notes>
  <HiddenSlides>0</HiddenSlide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Title Slides</vt:lpstr>
      <vt:lpstr>Divider Slides</vt:lpstr>
      <vt:lpstr>Agenda Slides</vt:lpstr>
      <vt:lpstr>Content Slides</vt:lpstr>
      <vt:lpstr>Contact/bio slides</vt:lpstr>
      <vt:lpstr>Questions/End Slides</vt:lpstr>
      <vt:lpstr>1_Content Slides</vt:lpstr>
      <vt:lpstr>Port Hope Area Initiative –Highland Drive Remediation</vt:lpstr>
      <vt:lpstr>Introduction</vt:lpstr>
      <vt:lpstr>ECC – building a better world</vt:lpstr>
      <vt:lpstr>Port Hope Area Initiative (P.H.A.I)</vt:lpstr>
      <vt:lpstr>PowerPoint Presentation</vt:lpstr>
      <vt:lpstr>TEAM engagement</vt:lpstr>
      <vt:lpstr>Port hope Highland Drive Sites</vt:lpstr>
      <vt:lpstr>Site History</vt:lpstr>
      <vt:lpstr>Project Scope</vt:lpstr>
      <vt:lpstr>Pre-Mobilization and Concerns</vt:lpstr>
      <vt:lpstr>Highland Drive Landfill Stages</vt:lpstr>
      <vt:lpstr>Remedial Concept – Stage 1</vt:lpstr>
      <vt:lpstr>Contamination Control</vt:lpstr>
      <vt:lpstr>Stage 1 Remediation (August 2023)</vt:lpstr>
      <vt:lpstr>Odour Management</vt:lpstr>
      <vt:lpstr>Remedial Verification</vt:lpstr>
      <vt:lpstr>Stage 2 Remediation (October 2023)</vt:lpstr>
      <vt:lpstr>Stage 3 Remediation (March 2024)</vt:lpstr>
      <vt:lpstr>MSW Backfill</vt:lpstr>
      <vt:lpstr>Stage 4 Remediation (July 2024)</vt:lpstr>
      <vt:lpstr>Landfill Findings</vt:lpstr>
      <vt:lpstr>Stage 5 Floor Remediation (December 2024)</vt:lpstr>
      <vt:lpstr>Stage 5 West Wall Remediation (July 2025)</vt:lpstr>
      <vt:lpstr>Results To Date</vt:lpstr>
      <vt:lpstr>Current &amp; Future Works</vt:lpstr>
      <vt:lpstr>Challenges &amp; Lessons Learned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Alicia Kruska</dc:creator>
  <cp:revision>24</cp:revision>
  <dcterms:created xsi:type="dcterms:W3CDTF">2024-09-24T16:22:41Z</dcterms:created>
  <dcterms:modified xsi:type="dcterms:W3CDTF">2026-04-02T13:56:20Z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2023-02-27T00:00:00Z</vt:filetime>
  </property>
  <property fmtid="{D5CDD505-2E9C-101B-9397-08002B2CF9AE}" pid="3" name="Creator">
    <vt:lpwstr>Adobe InDesign 18.1 (Macintosh)</vt:lpwstr>
  </property>
  <property fmtid="{D5CDD505-2E9C-101B-9397-08002B2CF9AE}" pid="4" name="LastSaved">
    <vt:filetime>2023-02-28T00:00:00Z</vt:filetime>
  </property>
  <property fmtid="{D5CDD505-2E9C-101B-9397-08002B2CF9AE}" pid="5" name="Producer">
    <vt:lpwstr>Adobe PDF Library 17.0</vt:lpwstr>
  </property>
  <property fmtid="{D5CDD505-2E9C-101B-9397-08002B2CF9AE}" pid="6" name="Order">
    <vt:lpwstr>4573500.00000000</vt:lpwstr>
  </property>
  <property fmtid="{D5CDD505-2E9C-101B-9397-08002B2CF9AE}" pid="7" name="ContentTypeId">
    <vt:lpwstr>0x0101004CB37B97FA4C724CA9C67F4A53E31BF2</vt:lpwstr>
  </property>
  <property fmtid="{D5CDD505-2E9C-101B-9397-08002B2CF9AE}" pid="8" name="ComplianceAssetId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MediaServiceImageTags">
    <vt:lpwstr/>
  </property>
  <property fmtid="{D5CDD505-2E9C-101B-9397-08002B2CF9AE}" pid="12" name="xd_ProgID">
    <vt:lpwstr/>
  </property>
  <property fmtid="{D5CDD505-2E9C-101B-9397-08002B2CF9AE}" pid="13" name="TemplateUrl">
    <vt:lpwstr/>
  </property>
  <property fmtid="{D5CDD505-2E9C-101B-9397-08002B2CF9AE}" pid="14" name="xd_Signature">
    <vt:lpwstr/>
  </property>
  <property fmtid="{D5CDD505-2E9C-101B-9397-08002B2CF9AE}" pid="15" name="MSIP_Label_047d1604-a11e-4c33-b65a-00a6c0f6fd4a_Enabled">
    <vt:lpwstr>true</vt:lpwstr>
  </property>
  <property fmtid="{D5CDD505-2E9C-101B-9397-08002B2CF9AE}" pid="16" name="MSIP_Label_047d1604-a11e-4c33-b65a-00a6c0f6fd4a_SetDate">
    <vt:lpwstr>2025-04-30T23:38:56Z</vt:lpwstr>
  </property>
  <property fmtid="{D5CDD505-2E9C-101B-9397-08002B2CF9AE}" pid="17" name="MSIP_Label_047d1604-a11e-4c33-b65a-00a6c0f6fd4a_Method">
    <vt:lpwstr>Privileged</vt:lpwstr>
  </property>
  <property fmtid="{D5CDD505-2E9C-101B-9397-08002B2CF9AE}" pid="18" name="MSIP_Label_047d1604-a11e-4c33-b65a-00a6c0f6fd4a_Name">
    <vt:lpwstr>OFFICIAL USE ONLY</vt:lpwstr>
  </property>
  <property fmtid="{D5CDD505-2E9C-101B-9397-08002B2CF9AE}" pid="19" name="MSIP_Label_047d1604-a11e-4c33-b65a-00a6c0f6fd4a_SiteId">
    <vt:lpwstr>a483a0b6-671f-4e86-a04d-998385c0e199</vt:lpwstr>
  </property>
  <property fmtid="{D5CDD505-2E9C-101B-9397-08002B2CF9AE}" pid="20" name="MSIP_Label_047d1604-a11e-4c33-b65a-00a6c0f6fd4a_ActionId">
    <vt:lpwstr>7c4249a6-b101-4286-bc05-d3ac6a9a1dd3</vt:lpwstr>
  </property>
  <property fmtid="{D5CDD505-2E9C-101B-9397-08002B2CF9AE}" pid="21" name="MSIP_Label_047d1604-a11e-4c33-b65a-00a6c0f6fd4a_ContentBits">
    <vt:lpwstr>1</vt:lpwstr>
  </property>
  <property fmtid="{D5CDD505-2E9C-101B-9397-08002B2CF9AE}" pid="22" name="ClassificationContentMarkingHeaderLocations">
    <vt:lpwstr>Title Slides:6\Divider Slides:6\Agenda Slides:4\Content Slides:10\Contact/bio slides:9\Questions/End Slides:5</vt:lpwstr>
  </property>
  <property fmtid="{D5CDD505-2E9C-101B-9397-08002B2CF9AE}" pid="23" name="ClassificationContentMarkingHeaderText">
    <vt:lpwstr>OFFICIAL USE ONLY / À USAGE EXCLUSIF</vt:lpwstr>
  </property>
</Properties>
</file>