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82" r:id="rId7"/>
    <p:sldId id="276" r:id="rId8"/>
    <p:sldId id="259" r:id="rId9"/>
    <p:sldId id="275" r:id="rId10"/>
    <p:sldId id="277" r:id="rId11"/>
    <p:sldId id="278" r:id="rId12"/>
    <p:sldId id="274" r:id="rId13"/>
    <p:sldId id="279" r:id="rId14"/>
    <p:sldId id="280" r:id="rId15"/>
    <p:sldId id="281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286F"/>
    <a:srgbClr val="002D72"/>
    <a:srgbClr val="009CDE"/>
    <a:srgbClr val="64A70B"/>
    <a:srgbClr val="000000"/>
    <a:srgbClr val="E6E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AA4C0A-239A-4453-A1D7-2D345D8663E4}" v="1" dt="2026-03-31T00:38:45.2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7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n Brown" userId="c312bc58-f9da-4ce3-be88-28ce1946ca34" providerId="ADAL" clId="{76F44929-4591-44A9-985B-21E1A259DC14}"/>
    <pc:docChg chg="modSld">
      <pc:chgData name="Evan Brown" userId="c312bc58-f9da-4ce3-be88-28ce1946ca34" providerId="ADAL" clId="{76F44929-4591-44A9-985B-21E1A259DC14}" dt="2026-03-24T16:05:13.874" v="0" actId="20577"/>
      <pc:docMkLst>
        <pc:docMk/>
      </pc:docMkLst>
      <pc:sldChg chg="modSp mod">
        <pc:chgData name="Evan Brown" userId="c312bc58-f9da-4ce3-be88-28ce1946ca34" providerId="ADAL" clId="{76F44929-4591-44A9-985B-21E1A259DC14}" dt="2026-03-24T16:05:13.874" v="0" actId="20577"/>
        <pc:sldMkLst>
          <pc:docMk/>
          <pc:sldMk cId="2774365659" sldId="282"/>
        </pc:sldMkLst>
        <pc:spChg chg="mod">
          <ac:chgData name="Evan Brown" userId="c312bc58-f9da-4ce3-be88-28ce1946ca34" providerId="ADAL" clId="{76F44929-4591-44A9-985B-21E1A259DC14}" dt="2026-03-24T16:05:13.874" v="0" actId="20577"/>
          <ac:spMkLst>
            <pc:docMk/>
            <pc:sldMk cId="2774365659" sldId="282"/>
            <ac:spMk id="3" creationId="{FFE9E4F3-7AF9-71C9-9189-43808353EE4C}"/>
          </ac:spMkLst>
        </pc:spChg>
      </pc:sldChg>
    </pc:docChg>
  </pc:docChgLst>
  <pc:docChgLst>
    <pc:chgData name="Gregory McKay" userId="1644c7b0-352b-48ef-9178-c0e4417f97aa" providerId="ADAL" clId="{92BE9A76-DE24-4648-9E25-4BA7547FF447}"/>
    <pc:docChg chg="undo custSel addSld delSld modSld sldOrd">
      <pc:chgData name="Gregory McKay" userId="1644c7b0-352b-48ef-9178-c0e4417f97aa" providerId="ADAL" clId="{92BE9A76-DE24-4648-9E25-4BA7547FF447}" dt="2026-03-31T00:41:09.840" v="2831" actId="255"/>
      <pc:docMkLst>
        <pc:docMk/>
      </pc:docMkLst>
      <pc:sldChg chg="modSp mod">
        <pc:chgData name="Gregory McKay" userId="1644c7b0-352b-48ef-9178-c0e4417f97aa" providerId="ADAL" clId="{92BE9A76-DE24-4648-9E25-4BA7547FF447}" dt="2026-03-23T14:05:58.155" v="70" actId="20577"/>
        <pc:sldMkLst>
          <pc:docMk/>
          <pc:sldMk cId="831115048" sldId="257"/>
        </pc:sldMkLst>
        <pc:spChg chg="mod">
          <ac:chgData name="Gregory McKay" userId="1644c7b0-352b-48ef-9178-c0e4417f97aa" providerId="ADAL" clId="{92BE9A76-DE24-4648-9E25-4BA7547FF447}" dt="2026-03-23T14:03:47.033" v="25" actId="20577"/>
          <ac:spMkLst>
            <pc:docMk/>
            <pc:sldMk cId="831115048" sldId="257"/>
            <ac:spMk id="9" creationId="{2700154D-40AB-7320-F15E-B7DE48653C11}"/>
          </ac:spMkLst>
        </pc:spChg>
        <pc:spChg chg="mod">
          <ac:chgData name="Gregory McKay" userId="1644c7b0-352b-48ef-9178-c0e4417f97aa" providerId="ADAL" clId="{92BE9A76-DE24-4648-9E25-4BA7547FF447}" dt="2026-03-23T14:05:58.155" v="70" actId="20577"/>
          <ac:spMkLst>
            <pc:docMk/>
            <pc:sldMk cId="831115048" sldId="257"/>
            <ac:spMk id="10" creationId="{95D56420-CD75-64E5-E0BA-B1179F608343}"/>
          </ac:spMkLst>
        </pc:spChg>
      </pc:sldChg>
      <pc:sldChg chg="addSp modSp mod">
        <pc:chgData name="Gregory McKay" userId="1644c7b0-352b-48ef-9178-c0e4417f97aa" providerId="ADAL" clId="{92BE9A76-DE24-4648-9E25-4BA7547FF447}" dt="2026-03-31T00:35:21.578" v="2756" actId="255"/>
        <pc:sldMkLst>
          <pc:docMk/>
          <pc:sldMk cId="3687802328" sldId="258"/>
        </pc:sldMkLst>
        <pc:spChg chg="mod">
          <ac:chgData name="Gregory McKay" userId="1644c7b0-352b-48ef-9178-c0e4417f97aa" providerId="ADAL" clId="{92BE9A76-DE24-4648-9E25-4BA7547FF447}" dt="2026-03-23T14:06:12.175" v="79" actId="20577"/>
          <ac:spMkLst>
            <pc:docMk/>
            <pc:sldMk cId="3687802328" sldId="258"/>
            <ac:spMk id="2" creationId="{4CC9A074-91F3-6AEB-3DE2-C4BF263E310E}"/>
          </ac:spMkLst>
        </pc:spChg>
        <pc:spChg chg="mod">
          <ac:chgData name="Gregory McKay" userId="1644c7b0-352b-48ef-9178-c0e4417f97aa" providerId="ADAL" clId="{92BE9A76-DE24-4648-9E25-4BA7547FF447}" dt="2026-03-31T00:35:21.578" v="2756" actId="255"/>
          <ac:spMkLst>
            <pc:docMk/>
            <pc:sldMk cId="3687802328" sldId="258"/>
            <ac:spMk id="3" creationId="{41BA5D13-0629-3D60-288E-4AD3CEFE2024}"/>
          </ac:spMkLst>
        </pc:spChg>
        <pc:picChg chg="add mod">
          <ac:chgData name="Gregory McKay" userId="1644c7b0-352b-48ef-9178-c0e4417f97aa" providerId="ADAL" clId="{92BE9A76-DE24-4648-9E25-4BA7547FF447}" dt="2026-03-23T17:32:45.025" v="2394" actId="1076"/>
          <ac:picMkLst>
            <pc:docMk/>
            <pc:sldMk cId="3687802328" sldId="258"/>
            <ac:picMk id="7" creationId="{3CF8A85F-901D-B89C-FFD5-B3C4B449E7B3}"/>
          </ac:picMkLst>
        </pc:picChg>
      </pc:sldChg>
      <pc:sldChg chg="addSp delSp modSp mod">
        <pc:chgData name="Gregory McKay" userId="1644c7b0-352b-48ef-9178-c0e4417f97aa" providerId="ADAL" clId="{92BE9A76-DE24-4648-9E25-4BA7547FF447}" dt="2026-03-31T00:35:49.625" v="2759" actId="255"/>
        <pc:sldMkLst>
          <pc:docMk/>
          <pc:sldMk cId="2676003270" sldId="259"/>
        </pc:sldMkLst>
        <pc:spChg chg="mod">
          <ac:chgData name="Gregory McKay" userId="1644c7b0-352b-48ef-9178-c0e4417f97aa" providerId="ADAL" clId="{92BE9A76-DE24-4648-9E25-4BA7547FF447}" dt="2026-03-23T14:49:09.260" v="318" actId="20577"/>
          <ac:spMkLst>
            <pc:docMk/>
            <pc:sldMk cId="2676003270" sldId="259"/>
            <ac:spMk id="2" creationId="{B9832215-D0BA-E96B-B199-1AD5152C1803}"/>
          </ac:spMkLst>
        </pc:spChg>
        <pc:spChg chg="mod">
          <ac:chgData name="Gregory McKay" userId="1644c7b0-352b-48ef-9178-c0e4417f97aa" providerId="ADAL" clId="{92BE9A76-DE24-4648-9E25-4BA7547FF447}" dt="2026-03-31T00:35:49.625" v="2759" actId="255"/>
          <ac:spMkLst>
            <pc:docMk/>
            <pc:sldMk cId="2676003270" sldId="259"/>
            <ac:spMk id="3" creationId="{95BC3493-CDC3-D60E-9E2B-02306FFA1085}"/>
          </ac:spMkLst>
        </pc:spChg>
        <pc:picChg chg="add mod ord">
          <ac:chgData name="Gregory McKay" userId="1644c7b0-352b-48ef-9178-c0e4417f97aa" providerId="ADAL" clId="{92BE9A76-DE24-4648-9E25-4BA7547FF447}" dt="2026-03-23T16:08:28.036" v="832" actId="1076"/>
          <ac:picMkLst>
            <pc:docMk/>
            <pc:sldMk cId="2676003270" sldId="259"/>
            <ac:picMk id="6" creationId="{EE6AB4AE-C8AB-3AC1-F43D-9777AB0B0424}"/>
          </ac:picMkLst>
        </pc:picChg>
      </pc:sldChg>
      <pc:sldChg chg="modSp mod ord">
        <pc:chgData name="Gregory McKay" userId="1644c7b0-352b-48ef-9178-c0e4417f97aa" providerId="ADAL" clId="{92BE9A76-DE24-4648-9E25-4BA7547FF447}" dt="2026-03-31T00:41:09.840" v="2831" actId="255"/>
        <pc:sldMkLst>
          <pc:docMk/>
          <pc:sldMk cId="1667148298" sldId="268"/>
        </pc:sldMkLst>
        <pc:spChg chg="mod">
          <ac:chgData name="Gregory McKay" userId="1644c7b0-352b-48ef-9178-c0e4417f97aa" providerId="ADAL" clId="{92BE9A76-DE24-4648-9E25-4BA7547FF447}" dt="2026-03-23T17:30:43.391" v="2287" actId="20577"/>
          <ac:spMkLst>
            <pc:docMk/>
            <pc:sldMk cId="1667148298" sldId="268"/>
            <ac:spMk id="2" creationId="{B8493F9D-039D-0E6A-3270-875FE1D457CF}"/>
          </ac:spMkLst>
        </pc:spChg>
        <pc:spChg chg="mod">
          <ac:chgData name="Gregory McKay" userId="1644c7b0-352b-48ef-9178-c0e4417f97aa" providerId="ADAL" clId="{92BE9A76-DE24-4648-9E25-4BA7547FF447}" dt="2026-03-31T00:41:09.840" v="2831" actId="255"/>
          <ac:spMkLst>
            <pc:docMk/>
            <pc:sldMk cId="1667148298" sldId="268"/>
            <ac:spMk id="3" creationId="{8D1E8080-0301-E3B7-E095-302D62AB4F38}"/>
          </ac:spMkLst>
        </pc:spChg>
      </pc:sldChg>
      <pc:sldChg chg="addSp delSp modSp add mod">
        <pc:chgData name="Gregory McKay" userId="1644c7b0-352b-48ef-9178-c0e4417f97aa" providerId="ADAL" clId="{92BE9A76-DE24-4648-9E25-4BA7547FF447}" dt="2026-03-31T00:39:40.426" v="2790" actId="14100"/>
        <pc:sldMkLst>
          <pc:docMk/>
          <pc:sldMk cId="3746189034" sldId="274"/>
        </pc:sldMkLst>
        <pc:spChg chg="mod">
          <ac:chgData name="Gregory McKay" userId="1644c7b0-352b-48ef-9178-c0e4417f97aa" providerId="ADAL" clId="{92BE9A76-DE24-4648-9E25-4BA7547FF447}" dt="2026-03-23T17:08:36.740" v="1581" actId="20577"/>
          <ac:spMkLst>
            <pc:docMk/>
            <pc:sldMk cId="3746189034" sldId="274"/>
            <ac:spMk id="2" creationId="{6C0DCAD1-E805-ECAB-E25D-EE242925992A}"/>
          </ac:spMkLst>
        </pc:spChg>
        <pc:spChg chg="add mod">
          <ac:chgData name="Gregory McKay" userId="1644c7b0-352b-48ef-9178-c0e4417f97aa" providerId="ADAL" clId="{92BE9A76-DE24-4648-9E25-4BA7547FF447}" dt="2026-03-31T00:37:37.014" v="2775" actId="14100"/>
          <ac:spMkLst>
            <pc:docMk/>
            <pc:sldMk cId="3746189034" sldId="274"/>
            <ac:spMk id="41" creationId="{92A1186C-6CED-079C-0803-6F0D68F4818E}"/>
          </ac:spMkLst>
        </pc:spChg>
        <pc:graphicFrameChg chg="add mod modGraphic">
          <ac:chgData name="Gregory McKay" userId="1644c7b0-352b-48ef-9178-c0e4417f97aa" providerId="ADAL" clId="{92BE9A76-DE24-4648-9E25-4BA7547FF447}" dt="2026-03-31T00:39:40.426" v="2790" actId="14100"/>
          <ac:graphicFrameMkLst>
            <pc:docMk/>
            <pc:sldMk cId="3746189034" sldId="274"/>
            <ac:graphicFrameMk id="5" creationId="{286872AC-BDAA-0CE7-912E-B22F046AAAD3}"/>
          </ac:graphicFrameMkLst>
        </pc:graphicFrameChg>
        <pc:picChg chg="add mod">
          <ac:chgData name="Gregory McKay" userId="1644c7b0-352b-48ef-9178-c0e4417f97aa" providerId="ADAL" clId="{92BE9A76-DE24-4648-9E25-4BA7547FF447}" dt="2026-03-31T00:37:28.932" v="2774" actId="1076"/>
          <ac:picMkLst>
            <pc:docMk/>
            <pc:sldMk cId="3746189034" sldId="274"/>
            <ac:picMk id="4" creationId="{2E5E186D-71FB-D032-A761-878AF75FEE49}"/>
          </ac:picMkLst>
        </pc:picChg>
        <pc:picChg chg="add del mod">
          <ac:chgData name="Gregory McKay" userId="1644c7b0-352b-48ef-9178-c0e4417f97aa" providerId="ADAL" clId="{92BE9A76-DE24-4648-9E25-4BA7547FF447}" dt="2026-03-31T00:39:09.320" v="2783" actId="478"/>
          <ac:picMkLst>
            <pc:docMk/>
            <pc:sldMk cId="3746189034" sldId="274"/>
            <ac:picMk id="40" creationId="{71499A8C-3DCA-B4F9-27BC-835425DBD4C8}"/>
          </ac:picMkLst>
        </pc:picChg>
      </pc:sldChg>
      <pc:sldChg chg="addSp modSp add mod">
        <pc:chgData name="Gregory McKay" userId="1644c7b0-352b-48ef-9178-c0e4417f97aa" providerId="ADAL" clId="{92BE9A76-DE24-4648-9E25-4BA7547FF447}" dt="2026-03-31T00:36:05.100" v="2766" actId="255"/>
        <pc:sldMkLst>
          <pc:docMk/>
          <pc:sldMk cId="3944570753" sldId="275"/>
        </pc:sldMkLst>
        <pc:spChg chg="mod">
          <ac:chgData name="Gregory McKay" userId="1644c7b0-352b-48ef-9178-c0e4417f97aa" providerId="ADAL" clId="{92BE9A76-DE24-4648-9E25-4BA7547FF447}" dt="2026-03-31T00:36:05.100" v="2766" actId="255"/>
          <ac:spMkLst>
            <pc:docMk/>
            <pc:sldMk cId="3944570753" sldId="275"/>
            <ac:spMk id="3" creationId="{0BB624FA-AA8F-581E-9467-A87C9CBE1373}"/>
          </ac:spMkLst>
        </pc:spChg>
        <pc:spChg chg="add mod">
          <ac:chgData name="Gregory McKay" userId="1644c7b0-352b-48ef-9178-c0e4417f97aa" providerId="ADAL" clId="{92BE9A76-DE24-4648-9E25-4BA7547FF447}" dt="2026-03-23T15:58:07.947" v="699" actId="1076"/>
          <ac:spMkLst>
            <pc:docMk/>
            <pc:sldMk cId="3944570753" sldId="275"/>
            <ac:spMk id="5" creationId="{ACABF5E9-347E-AC55-284F-5DE979A0DFBB}"/>
          </ac:spMkLst>
        </pc:spChg>
        <pc:spChg chg="add mod">
          <ac:chgData name="Gregory McKay" userId="1644c7b0-352b-48ef-9178-c0e4417f97aa" providerId="ADAL" clId="{92BE9A76-DE24-4648-9E25-4BA7547FF447}" dt="2026-03-23T15:58:21.094" v="707" actId="20577"/>
          <ac:spMkLst>
            <pc:docMk/>
            <pc:sldMk cId="3944570753" sldId="275"/>
            <ac:spMk id="7" creationId="{D6EDEDED-5400-1538-054A-B99691F8F37F}"/>
          </ac:spMkLst>
        </pc:spChg>
        <pc:picChg chg="add mod">
          <ac:chgData name="Gregory McKay" userId="1644c7b0-352b-48ef-9178-c0e4417f97aa" providerId="ADAL" clId="{92BE9A76-DE24-4648-9E25-4BA7547FF447}" dt="2026-03-23T15:57:28.352" v="679" actId="14100"/>
          <ac:picMkLst>
            <pc:docMk/>
            <pc:sldMk cId="3944570753" sldId="275"/>
            <ac:picMk id="4" creationId="{22983E40-4700-C6D6-D538-E615FFBA2BFF}"/>
          </ac:picMkLst>
        </pc:picChg>
        <pc:picChg chg="mod">
          <ac:chgData name="Gregory McKay" userId="1644c7b0-352b-48ef-9178-c0e4417f97aa" providerId="ADAL" clId="{92BE9A76-DE24-4648-9E25-4BA7547FF447}" dt="2026-03-23T15:57:25.037" v="678" actId="14100"/>
          <ac:picMkLst>
            <pc:docMk/>
            <pc:sldMk cId="3944570753" sldId="275"/>
            <ac:picMk id="6" creationId="{F134A6AC-A25D-71A2-212E-ACFA81115F45}"/>
          </ac:picMkLst>
        </pc:picChg>
      </pc:sldChg>
      <pc:sldChg chg="addSp delSp modSp add mod">
        <pc:chgData name="Gregory McKay" userId="1644c7b0-352b-48ef-9178-c0e4417f97aa" providerId="ADAL" clId="{92BE9A76-DE24-4648-9E25-4BA7547FF447}" dt="2026-03-31T00:35:42.282" v="2758" actId="255"/>
        <pc:sldMkLst>
          <pc:docMk/>
          <pc:sldMk cId="2309581383" sldId="276"/>
        </pc:sldMkLst>
        <pc:spChg chg="mod">
          <ac:chgData name="Gregory McKay" userId="1644c7b0-352b-48ef-9178-c0e4417f97aa" providerId="ADAL" clId="{92BE9A76-DE24-4648-9E25-4BA7547FF447}" dt="2026-03-31T00:35:42.282" v="2758" actId="255"/>
          <ac:spMkLst>
            <pc:docMk/>
            <pc:sldMk cId="2309581383" sldId="276"/>
            <ac:spMk id="3" creationId="{E0E09297-95B6-5BED-2979-047E958E5CC9}"/>
          </ac:spMkLst>
        </pc:spChg>
        <pc:picChg chg="add mod">
          <ac:chgData name="Gregory McKay" userId="1644c7b0-352b-48ef-9178-c0e4417f97aa" providerId="ADAL" clId="{92BE9A76-DE24-4648-9E25-4BA7547FF447}" dt="2026-03-23T16:11:51.126" v="843" actId="1076"/>
          <ac:picMkLst>
            <pc:docMk/>
            <pc:sldMk cId="2309581383" sldId="276"/>
            <ac:picMk id="8" creationId="{F5B5BB41-03BD-D750-FCA5-0101667C0DD6}"/>
          </ac:picMkLst>
        </pc:picChg>
      </pc:sldChg>
      <pc:sldChg chg="addSp delSp modSp add mod ord">
        <pc:chgData name="Gregory McKay" userId="1644c7b0-352b-48ef-9178-c0e4417f97aa" providerId="ADAL" clId="{92BE9A76-DE24-4648-9E25-4BA7547FF447}" dt="2026-03-31T00:36:17.759" v="2767" actId="255"/>
        <pc:sldMkLst>
          <pc:docMk/>
          <pc:sldMk cId="1757027197" sldId="277"/>
        </pc:sldMkLst>
        <pc:spChg chg="mod">
          <ac:chgData name="Gregory McKay" userId="1644c7b0-352b-48ef-9178-c0e4417f97aa" providerId="ADAL" clId="{92BE9A76-DE24-4648-9E25-4BA7547FF447}" dt="2026-03-31T00:36:17.759" v="2767" actId="255"/>
          <ac:spMkLst>
            <pc:docMk/>
            <pc:sldMk cId="1757027197" sldId="277"/>
            <ac:spMk id="3" creationId="{0984A7ED-6FE2-FE05-2132-F0FE85DA26E1}"/>
          </ac:spMkLst>
        </pc:spChg>
        <pc:picChg chg="add mod ord">
          <ac:chgData name="Gregory McKay" userId="1644c7b0-352b-48ef-9178-c0e4417f97aa" providerId="ADAL" clId="{92BE9A76-DE24-4648-9E25-4BA7547FF447}" dt="2026-03-23T16:13:39.442" v="853" actId="1076"/>
          <ac:picMkLst>
            <pc:docMk/>
            <pc:sldMk cId="1757027197" sldId="277"/>
            <ac:picMk id="8" creationId="{28C4E7E1-FCE3-BE06-9143-B690DCE34FA4}"/>
          </ac:picMkLst>
        </pc:picChg>
      </pc:sldChg>
      <pc:sldChg chg="modSp add mod ord">
        <pc:chgData name="Gregory McKay" userId="1644c7b0-352b-48ef-9178-c0e4417f97aa" providerId="ADAL" clId="{92BE9A76-DE24-4648-9E25-4BA7547FF447}" dt="2026-03-31T00:36:24.729" v="2768" actId="255"/>
        <pc:sldMkLst>
          <pc:docMk/>
          <pc:sldMk cId="2989231470" sldId="278"/>
        </pc:sldMkLst>
        <pc:spChg chg="mod">
          <ac:chgData name="Gregory McKay" userId="1644c7b0-352b-48ef-9178-c0e4417f97aa" providerId="ADAL" clId="{92BE9A76-DE24-4648-9E25-4BA7547FF447}" dt="2026-03-31T00:36:24.729" v="2768" actId="255"/>
          <ac:spMkLst>
            <pc:docMk/>
            <pc:sldMk cId="2989231470" sldId="278"/>
            <ac:spMk id="3" creationId="{0CB4C8B1-A0BC-3881-101F-CFF94E4678DB}"/>
          </ac:spMkLst>
        </pc:spChg>
        <pc:picChg chg="mod">
          <ac:chgData name="Gregory McKay" userId="1644c7b0-352b-48ef-9178-c0e4417f97aa" providerId="ADAL" clId="{92BE9A76-DE24-4648-9E25-4BA7547FF447}" dt="2026-03-23T16:16:35.307" v="1094" actId="14826"/>
          <ac:picMkLst>
            <pc:docMk/>
            <pc:sldMk cId="2989231470" sldId="278"/>
            <ac:picMk id="6" creationId="{A779270F-E6DD-8948-A42B-AA2FFF62B39A}"/>
          </ac:picMkLst>
        </pc:picChg>
      </pc:sldChg>
      <pc:sldChg chg="addSp delSp modSp add mod">
        <pc:chgData name="Gregory McKay" userId="1644c7b0-352b-48ef-9178-c0e4417f97aa" providerId="ADAL" clId="{92BE9A76-DE24-4648-9E25-4BA7547FF447}" dt="2026-03-31T00:40:02.324" v="2791" actId="255"/>
        <pc:sldMkLst>
          <pc:docMk/>
          <pc:sldMk cId="3485930351" sldId="279"/>
        </pc:sldMkLst>
        <pc:spChg chg="mod">
          <ac:chgData name="Gregory McKay" userId="1644c7b0-352b-48ef-9178-c0e4417f97aa" providerId="ADAL" clId="{92BE9A76-DE24-4648-9E25-4BA7547FF447}" dt="2026-03-23T17:18:23.748" v="1711" actId="20577"/>
          <ac:spMkLst>
            <pc:docMk/>
            <pc:sldMk cId="3485930351" sldId="279"/>
            <ac:spMk id="2" creationId="{6BFA1050-4E0B-3FD5-2A8C-5F1C8F107DF5}"/>
          </ac:spMkLst>
        </pc:spChg>
        <pc:spChg chg="mod">
          <ac:chgData name="Gregory McKay" userId="1644c7b0-352b-48ef-9178-c0e4417f97aa" providerId="ADAL" clId="{92BE9A76-DE24-4648-9E25-4BA7547FF447}" dt="2026-03-31T00:40:02.324" v="2791" actId="255"/>
          <ac:spMkLst>
            <pc:docMk/>
            <pc:sldMk cId="3485930351" sldId="279"/>
            <ac:spMk id="41" creationId="{F5D0A913-446D-7604-5A68-36D47D7D9CC9}"/>
          </ac:spMkLst>
        </pc:spChg>
        <pc:picChg chg="add mod">
          <ac:chgData name="Gregory McKay" userId="1644c7b0-352b-48ef-9178-c0e4417f97aa" providerId="ADAL" clId="{92BE9A76-DE24-4648-9E25-4BA7547FF447}" dt="2026-03-23T17:21:17.601" v="1866" actId="1076"/>
          <ac:picMkLst>
            <pc:docMk/>
            <pc:sldMk cId="3485930351" sldId="279"/>
            <ac:picMk id="3" creationId="{C2D54E60-B20F-7341-1466-B47FF11FCFB2}"/>
          </ac:picMkLst>
        </pc:picChg>
      </pc:sldChg>
      <pc:sldChg chg="addSp delSp modSp add mod">
        <pc:chgData name="Gregory McKay" userId="1644c7b0-352b-48ef-9178-c0e4417f97aa" providerId="ADAL" clId="{92BE9A76-DE24-4648-9E25-4BA7547FF447}" dt="2026-03-31T00:40:55.425" v="2830" actId="20577"/>
        <pc:sldMkLst>
          <pc:docMk/>
          <pc:sldMk cId="2655290598" sldId="280"/>
        </pc:sldMkLst>
        <pc:spChg chg="mod">
          <ac:chgData name="Gregory McKay" userId="1644c7b0-352b-48ef-9178-c0e4417f97aa" providerId="ADAL" clId="{92BE9A76-DE24-4648-9E25-4BA7547FF447}" dt="2026-03-23T17:24:38.732" v="1955" actId="20577"/>
          <ac:spMkLst>
            <pc:docMk/>
            <pc:sldMk cId="2655290598" sldId="280"/>
            <ac:spMk id="2" creationId="{B7DD720C-AFF8-D333-EB5B-F859FF27360C}"/>
          </ac:spMkLst>
        </pc:spChg>
        <pc:spChg chg="add mod">
          <ac:chgData name="Gregory McKay" userId="1644c7b0-352b-48ef-9178-c0e4417f97aa" providerId="ADAL" clId="{92BE9A76-DE24-4648-9E25-4BA7547FF447}" dt="2026-03-31T00:40:10.008" v="2792" actId="255"/>
          <ac:spMkLst>
            <pc:docMk/>
            <pc:sldMk cId="2655290598" sldId="280"/>
            <ac:spMk id="7" creationId="{DF121606-EDA4-D884-4185-40D3CBC558A9}"/>
          </ac:spMkLst>
        </pc:spChg>
        <pc:spChg chg="add mod">
          <ac:chgData name="Gregory McKay" userId="1644c7b0-352b-48ef-9178-c0e4417f97aa" providerId="ADAL" clId="{92BE9A76-DE24-4648-9E25-4BA7547FF447}" dt="2026-03-31T00:40:55.425" v="2830" actId="20577"/>
          <ac:spMkLst>
            <pc:docMk/>
            <pc:sldMk cId="2655290598" sldId="280"/>
            <ac:spMk id="11" creationId="{46818732-A77E-0854-66EC-4D8C9E1C9DF9}"/>
          </ac:spMkLst>
        </pc:spChg>
      </pc:sldChg>
      <pc:sldChg chg="modSp add mod">
        <pc:chgData name="Gregory McKay" userId="1644c7b0-352b-48ef-9178-c0e4417f97aa" providerId="ADAL" clId="{92BE9A76-DE24-4648-9E25-4BA7547FF447}" dt="2026-03-31T00:40:41.607" v="2795" actId="255"/>
        <pc:sldMkLst>
          <pc:docMk/>
          <pc:sldMk cId="1960886000" sldId="281"/>
        </pc:sldMkLst>
        <pc:spChg chg="mod">
          <ac:chgData name="Gregory McKay" userId="1644c7b0-352b-48ef-9178-c0e4417f97aa" providerId="ADAL" clId="{92BE9A76-DE24-4648-9E25-4BA7547FF447}" dt="2026-03-23T17:27:12.245" v="2141" actId="20577"/>
          <ac:spMkLst>
            <pc:docMk/>
            <pc:sldMk cId="1960886000" sldId="281"/>
            <ac:spMk id="2" creationId="{2701D26A-2014-4854-3B41-123DA1CABB48}"/>
          </ac:spMkLst>
        </pc:spChg>
        <pc:spChg chg="mod">
          <ac:chgData name="Gregory McKay" userId="1644c7b0-352b-48ef-9178-c0e4417f97aa" providerId="ADAL" clId="{92BE9A76-DE24-4648-9E25-4BA7547FF447}" dt="2026-03-31T00:40:34.198" v="2794" actId="255"/>
          <ac:spMkLst>
            <pc:docMk/>
            <pc:sldMk cId="1960886000" sldId="281"/>
            <ac:spMk id="7" creationId="{4DE689CC-0225-3450-70E7-2423F6F88C32}"/>
          </ac:spMkLst>
        </pc:spChg>
        <pc:spChg chg="mod">
          <ac:chgData name="Gregory McKay" userId="1644c7b0-352b-48ef-9178-c0e4417f97aa" providerId="ADAL" clId="{92BE9A76-DE24-4648-9E25-4BA7547FF447}" dt="2026-03-31T00:40:41.607" v="2795" actId="255"/>
          <ac:spMkLst>
            <pc:docMk/>
            <pc:sldMk cId="1960886000" sldId="281"/>
            <ac:spMk id="11" creationId="{DBEFCB65-357E-F005-855C-A2A45FB71E33}"/>
          </ac:spMkLst>
        </pc:spChg>
      </pc:sldChg>
      <pc:sldChg chg="modSp add mod">
        <pc:chgData name="Gregory McKay" userId="1644c7b0-352b-48ef-9178-c0e4417f97aa" providerId="ADAL" clId="{92BE9A76-DE24-4648-9E25-4BA7547FF447}" dt="2026-03-31T00:35:31.476" v="2757" actId="255"/>
        <pc:sldMkLst>
          <pc:docMk/>
          <pc:sldMk cId="2774365659" sldId="282"/>
        </pc:sldMkLst>
        <pc:spChg chg="mod">
          <ac:chgData name="Gregory McKay" userId="1644c7b0-352b-48ef-9178-c0e4417f97aa" providerId="ADAL" clId="{92BE9A76-DE24-4648-9E25-4BA7547FF447}" dt="2026-03-31T00:35:31.476" v="2757" actId="255"/>
          <ac:spMkLst>
            <pc:docMk/>
            <pc:sldMk cId="2774365659" sldId="282"/>
            <ac:spMk id="3" creationId="{FFE9E4F3-7AF9-71C9-9189-43808353EE4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100000">
              <a:srgbClr val="91A4C2"/>
            </a:gs>
            <a:gs pos="23000">
              <a:schemeClr val="bg1">
                <a:lumMod val="0"/>
                <a:lumOff val="100000"/>
              </a:schemeClr>
            </a:gs>
            <a:gs pos="100000">
              <a:srgbClr val="002D72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phic 11">
            <a:extLst>
              <a:ext uri="{FF2B5EF4-FFF2-40B4-BE49-F238E27FC236}">
                <a16:creationId xmlns:a16="http://schemas.microsoft.com/office/drawing/2014/main" id="{DF07828C-42B6-4080-2C57-8469CD0AF3A8}"/>
              </a:ext>
            </a:extLst>
          </p:cNvPr>
          <p:cNvSpPr/>
          <p:nvPr/>
        </p:nvSpPr>
        <p:spPr>
          <a:xfrm rot="4261134">
            <a:off x="365232" y="-3149876"/>
            <a:ext cx="11781794" cy="12170905"/>
          </a:xfrm>
          <a:custGeom>
            <a:avLst/>
            <a:gdLst>
              <a:gd name="connsiteX0" fmla="*/ 5798872 w 6436233"/>
              <a:gd name="connsiteY0" fmla="*/ 1913100 h 6648799"/>
              <a:gd name="connsiteX1" fmla="*/ 5681080 w 6436233"/>
              <a:gd name="connsiteY1" fmla="*/ 1578680 h 6648799"/>
              <a:gd name="connsiteX2" fmla="*/ 5778901 w 6436233"/>
              <a:gd name="connsiteY2" fmla="*/ 1666346 h 6648799"/>
              <a:gd name="connsiteX3" fmla="*/ 6425740 w 6436233"/>
              <a:gd name="connsiteY3" fmla="*/ 2362942 h 6648799"/>
              <a:gd name="connsiteX4" fmla="*/ 5873677 w 6436233"/>
              <a:gd name="connsiteY4" fmla="*/ 1573602 h 6648799"/>
              <a:gd name="connsiteX5" fmla="*/ 5503716 w 6436233"/>
              <a:gd name="connsiteY5" fmla="*/ 1201949 h 6648799"/>
              <a:gd name="connsiteX6" fmla="*/ 5359522 w 6436233"/>
              <a:gd name="connsiteY6" fmla="*/ 958919 h 6648799"/>
              <a:gd name="connsiteX7" fmla="*/ 4706591 w 6436233"/>
              <a:gd name="connsiteY7" fmla="*/ 288048 h 6648799"/>
              <a:gd name="connsiteX8" fmla="*/ 4188375 w 6436233"/>
              <a:gd name="connsiteY8" fmla="*/ 87667 h 6648799"/>
              <a:gd name="connsiteX9" fmla="*/ 5147971 w 6436233"/>
              <a:gd name="connsiteY9" fmla="*/ 927102 h 6648799"/>
              <a:gd name="connsiteX10" fmla="*/ 4758379 w 6436233"/>
              <a:gd name="connsiteY10" fmla="*/ 697273 h 6648799"/>
              <a:gd name="connsiteX11" fmla="*/ 4260133 w 6436233"/>
              <a:gd name="connsiteY11" fmla="*/ 163148 h 6648799"/>
              <a:gd name="connsiteX12" fmla="*/ 3803860 w 6436233"/>
              <a:gd name="connsiteY12" fmla="*/ 0 h 6648799"/>
              <a:gd name="connsiteX13" fmla="*/ 4520426 w 6436233"/>
              <a:gd name="connsiteY13" fmla="*/ 587605 h 6648799"/>
              <a:gd name="connsiteX14" fmla="*/ 1381683 w 6436233"/>
              <a:gd name="connsiteY14" fmla="*/ 712843 h 6648799"/>
              <a:gd name="connsiteX15" fmla="*/ 218998 w 6436233"/>
              <a:gd name="connsiteY15" fmla="*/ 1585449 h 6648799"/>
              <a:gd name="connsiteX16" fmla="*/ 0 w 6436233"/>
              <a:gd name="connsiteY16" fmla="*/ 2014983 h 6648799"/>
              <a:gd name="connsiteX17" fmla="*/ 1466304 w 6436233"/>
              <a:gd name="connsiteY17" fmla="*/ 906793 h 6648799"/>
              <a:gd name="connsiteX18" fmla="*/ 4713022 w 6436233"/>
              <a:gd name="connsiteY18" fmla="*/ 935225 h 6648799"/>
              <a:gd name="connsiteX19" fmla="*/ 4726561 w 6436233"/>
              <a:gd name="connsiteY19" fmla="*/ 963319 h 6648799"/>
              <a:gd name="connsiteX20" fmla="*/ 4830814 w 6436233"/>
              <a:gd name="connsiteY20" fmla="*/ 1209396 h 6648799"/>
              <a:gd name="connsiteX21" fmla="*/ 1111913 w 6436233"/>
              <a:gd name="connsiteY21" fmla="*/ 1193487 h 6648799"/>
              <a:gd name="connsiteX22" fmla="*/ 0 w 6436233"/>
              <a:gd name="connsiteY22" fmla="*/ 2015321 h 6648799"/>
              <a:gd name="connsiteX23" fmla="*/ 1608804 w 6436233"/>
              <a:gd name="connsiteY23" fmla="*/ 1234105 h 6648799"/>
              <a:gd name="connsiteX24" fmla="*/ 4940821 w 6436233"/>
              <a:gd name="connsiteY24" fmla="*/ 1521476 h 6648799"/>
              <a:gd name="connsiteX25" fmla="*/ 5185204 w 6436233"/>
              <a:gd name="connsiteY25" fmla="*/ 3530366 h 6648799"/>
              <a:gd name="connsiteX26" fmla="*/ 3730409 w 6436233"/>
              <a:gd name="connsiteY26" fmla="*/ 6288317 h 6648799"/>
              <a:gd name="connsiteX27" fmla="*/ 3056153 w 6436233"/>
              <a:gd name="connsiteY27" fmla="*/ 6648800 h 6648799"/>
              <a:gd name="connsiteX28" fmla="*/ 3766627 w 6436233"/>
              <a:gd name="connsiteY28" fmla="*/ 6445034 h 6648799"/>
              <a:gd name="connsiteX29" fmla="*/ 4373863 w 6436233"/>
              <a:gd name="connsiteY29" fmla="*/ 6142093 h 6648799"/>
              <a:gd name="connsiteX30" fmla="*/ 5929526 w 6436233"/>
              <a:gd name="connsiteY30" fmla="*/ 3726009 h 6648799"/>
              <a:gd name="connsiteX31" fmla="*/ 5867922 w 6436233"/>
              <a:gd name="connsiteY31" fmla="*/ 2173392 h 6648799"/>
              <a:gd name="connsiteX32" fmla="*/ 5997899 w 6436233"/>
              <a:gd name="connsiteY32" fmla="*/ 2297615 h 6648799"/>
              <a:gd name="connsiteX33" fmla="*/ 6436233 w 6436233"/>
              <a:gd name="connsiteY33" fmla="*/ 2789429 h 6648799"/>
              <a:gd name="connsiteX34" fmla="*/ 6056118 w 6436233"/>
              <a:gd name="connsiteY34" fmla="*/ 2207240 h 6648799"/>
              <a:gd name="connsiteX35" fmla="*/ 5798534 w 6436233"/>
              <a:gd name="connsiteY35" fmla="*/ 1913100 h 6648799"/>
              <a:gd name="connsiteX36" fmla="*/ 4973314 w 6436233"/>
              <a:gd name="connsiteY36" fmla="*/ 1070618 h 6648799"/>
              <a:gd name="connsiteX37" fmla="*/ 5179112 w 6436233"/>
              <a:gd name="connsiteY37" fmla="*/ 1197549 h 6648799"/>
              <a:gd name="connsiteX38" fmla="*/ 5350722 w 6436233"/>
              <a:gd name="connsiteY38" fmla="*/ 1315679 h 6648799"/>
              <a:gd name="connsiteX39" fmla="*/ 5468852 w 6436233"/>
              <a:gd name="connsiteY39" fmla="*/ 1614897 h 6648799"/>
              <a:gd name="connsiteX40" fmla="*/ 5101938 w 6436233"/>
              <a:gd name="connsiteY40" fmla="*/ 1359005 h 6648799"/>
              <a:gd name="connsiteX41" fmla="*/ 4972976 w 6436233"/>
              <a:gd name="connsiteY41" fmla="*/ 1070618 h 6648799"/>
              <a:gd name="connsiteX42" fmla="*/ 5677357 w 6436233"/>
              <a:gd name="connsiteY42" fmla="*/ 2525075 h 6648799"/>
              <a:gd name="connsiteX43" fmla="*/ 4616555 w 6436233"/>
              <a:gd name="connsiteY43" fmla="*/ 5728806 h 6648799"/>
              <a:gd name="connsiteX44" fmla="*/ 4778349 w 6436233"/>
              <a:gd name="connsiteY44" fmla="*/ 5528425 h 6648799"/>
              <a:gd name="connsiteX45" fmla="*/ 5408602 w 6436233"/>
              <a:gd name="connsiteY45" fmla="*/ 2497319 h 6648799"/>
              <a:gd name="connsiteX46" fmla="*/ 5217022 w 6436233"/>
              <a:gd name="connsiteY46" fmla="*/ 1676839 h 6648799"/>
              <a:gd name="connsiteX47" fmla="*/ 5459713 w 6436233"/>
              <a:gd name="connsiteY47" fmla="*/ 1839649 h 6648799"/>
              <a:gd name="connsiteX48" fmla="*/ 5560581 w 6436233"/>
              <a:gd name="connsiteY48" fmla="*/ 1914454 h 6648799"/>
              <a:gd name="connsiteX49" fmla="*/ 5677357 w 6436233"/>
              <a:gd name="connsiteY49" fmla="*/ 2525075 h 664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436233" h="6648799">
                <a:moveTo>
                  <a:pt x="5798872" y="1913100"/>
                </a:moveTo>
                <a:cubicBezTo>
                  <a:pt x="5764685" y="1800047"/>
                  <a:pt x="5725421" y="1688348"/>
                  <a:pt x="5681080" y="1578680"/>
                </a:cubicBezTo>
                <a:cubicBezTo>
                  <a:pt x="5714590" y="1607789"/>
                  <a:pt x="5747423" y="1637237"/>
                  <a:pt x="5778901" y="1666346"/>
                </a:cubicBezTo>
                <a:cubicBezTo>
                  <a:pt x="6012793" y="1880267"/>
                  <a:pt x="6224682" y="2116866"/>
                  <a:pt x="6425740" y="2362942"/>
                </a:cubicBezTo>
                <a:cubicBezTo>
                  <a:pt x="6272070" y="2082341"/>
                  <a:pt x="6087259" y="1816971"/>
                  <a:pt x="5873677" y="1573602"/>
                </a:cubicBezTo>
                <a:cubicBezTo>
                  <a:pt x="5756562" y="1438887"/>
                  <a:pt x="5633016" y="1315002"/>
                  <a:pt x="5503716" y="1201949"/>
                </a:cubicBezTo>
                <a:cubicBezTo>
                  <a:pt x="5459036" y="1119360"/>
                  <a:pt x="5410972" y="1038124"/>
                  <a:pt x="5359522" y="958919"/>
                </a:cubicBezTo>
                <a:cubicBezTo>
                  <a:pt x="5186558" y="697611"/>
                  <a:pt x="4971622" y="458643"/>
                  <a:pt x="4706591" y="288048"/>
                </a:cubicBezTo>
                <a:cubicBezTo>
                  <a:pt x="4549536" y="187857"/>
                  <a:pt x="4373525" y="113391"/>
                  <a:pt x="4188375" y="87667"/>
                </a:cubicBezTo>
                <a:cubicBezTo>
                  <a:pt x="4608431" y="222383"/>
                  <a:pt x="4921188" y="557480"/>
                  <a:pt x="5147971" y="927102"/>
                </a:cubicBezTo>
                <a:cubicBezTo>
                  <a:pt x="5022056" y="841466"/>
                  <a:pt x="4891741" y="764969"/>
                  <a:pt x="4758379" y="697273"/>
                </a:cubicBezTo>
                <a:cubicBezTo>
                  <a:pt x="4615539" y="484368"/>
                  <a:pt x="4449683" y="299556"/>
                  <a:pt x="4260133" y="163148"/>
                </a:cubicBezTo>
                <a:cubicBezTo>
                  <a:pt x="4127110" y="70743"/>
                  <a:pt x="3967685" y="0"/>
                  <a:pt x="3803860" y="0"/>
                </a:cubicBezTo>
                <a:cubicBezTo>
                  <a:pt x="4104770" y="56865"/>
                  <a:pt x="4343061" y="311742"/>
                  <a:pt x="4520426" y="587605"/>
                </a:cubicBezTo>
                <a:cubicBezTo>
                  <a:pt x="3542552" y="179734"/>
                  <a:pt x="2416084" y="225429"/>
                  <a:pt x="1381683" y="712843"/>
                </a:cubicBezTo>
                <a:cubicBezTo>
                  <a:pt x="943011" y="923379"/>
                  <a:pt x="524647" y="1202626"/>
                  <a:pt x="218998" y="1585449"/>
                </a:cubicBezTo>
                <a:cubicBezTo>
                  <a:pt x="120838" y="1713057"/>
                  <a:pt x="31479" y="1855219"/>
                  <a:pt x="0" y="2014983"/>
                </a:cubicBezTo>
                <a:cubicBezTo>
                  <a:pt x="212905" y="1516737"/>
                  <a:pt x="977874" y="1100405"/>
                  <a:pt x="1466304" y="906793"/>
                </a:cubicBezTo>
                <a:cubicBezTo>
                  <a:pt x="2530491" y="482337"/>
                  <a:pt x="3692838" y="454920"/>
                  <a:pt x="4713022" y="935225"/>
                </a:cubicBezTo>
                <a:cubicBezTo>
                  <a:pt x="4717422" y="944703"/>
                  <a:pt x="4722161" y="953842"/>
                  <a:pt x="4726561" y="963319"/>
                </a:cubicBezTo>
                <a:cubicBezTo>
                  <a:pt x="4763456" y="1043878"/>
                  <a:pt x="4798319" y="1126129"/>
                  <a:pt x="4830814" y="1209396"/>
                </a:cubicBezTo>
                <a:cubicBezTo>
                  <a:pt x="3701638" y="648531"/>
                  <a:pt x="2310816" y="682718"/>
                  <a:pt x="1111913" y="1193487"/>
                </a:cubicBezTo>
                <a:cubicBezTo>
                  <a:pt x="749737" y="1348512"/>
                  <a:pt x="183796" y="1659238"/>
                  <a:pt x="0" y="2015321"/>
                </a:cubicBezTo>
                <a:cubicBezTo>
                  <a:pt x="310388" y="1630806"/>
                  <a:pt x="1130191" y="1350881"/>
                  <a:pt x="1608804" y="1234105"/>
                </a:cubicBezTo>
                <a:cubicBezTo>
                  <a:pt x="2727826" y="959258"/>
                  <a:pt x="3920974" y="1001906"/>
                  <a:pt x="4940821" y="1521476"/>
                </a:cubicBezTo>
                <a:cubicBezTo>
                  <a:pt x="5144925" y="2167300"/>
                  <a:pt x="5225484" y="2866603"/>
                  <a:pt x="5185204" y="3530366"/>
                </a:cubicBezTo>
                <a:cubicBezTo>
                  <a:pt x="5117508" y="4634832"/>
                  <a:pt x="4674774" y="5660772"/>
                  <a:pt x="3730409" y="6288317"/>
                </a:cubicBezTo>
                <a:cubicBezTo>
                  <a:pt x="3518858" y="6431156"/>
                  <a:pt x="3291060" y="6548271"/>
                  <a:pt x="3056153" y="6648800"/>
                </a:cubicBezTo>
                <a:cubicBezTo>
                  <a:pt x="3297491" y="6603105"/>
                  <a:pt x="3537136" y="6534393"/>
                  <a:pt x="3766627" y="6445034"/>
                </a:cubicBezTo>
                <a:cubicBezTo>
                  <a:pt x="3977501" y="6362783"/>
                  <a:pt x="4181944" y="6261915"/>
                  <a:pt x="4373863" y="6142093"/>
                </a:cubicBezTo>
                <a:cubicBezTo>
                  <a:pt x="5226160" y="5625231"/>
                  <a:pt x="5791426" y="4707606"/>
                  <a:pt x="5929526" y="3726009"/>
                </a:cubicBezTo>
                <a:cubicBezTo>
                  <a:pt x="6004331" y="3212193"/>
                  <a:pt x="5984699" y="2680777"/>
                  <a:pt x="5867922" y="2173392"/>
                </a:cubicBezTo>
                <a:cubicBezTo>
                  <a:pt x="5911925" y="2214010"/>
                  <a:pt x="5955251" y="2255305"/>
                  <a:pt x="5997899" y="2297615"/>
                </a:cubicBezTo>
                <a:cubicBezTo>
                  <a:pt x="6153939" y="2452978"/>
                  <a:pt x="6297456" y="2617481"/>
                  <a:pt x="6436233" y="2789429"/>
                </a:cubicBezTo>
                <a:cubicBezTo>
                  <a:pt x="6328596" y="2584648"/>
                  <a:pt x="6200311" y="2389005"/>
                  <a:pt x="6056118" y="2207240"/>
                </a:cubicBezTo>
                <a:cubicBezTo>
                  <a:pt x="5974544" y="2102988"/>
                  <a:pt x="5888570" y="2005167"/>
                  <a:pt x="5798534" y="1913100"/>
                </a:cubicBezTo>
                <a:close/>
                <a:moveTo>
                  <a:pt x="4973314" y="1070618"/>
                </a:moveTo>
                <a:cubicBezTo>
                  <a:pt x="5042703" y="1110221"/>
                  <a:pt x="5111415" y="1152531"/>
                  <a:pt x="5179112" y="1197549"/>
                </a:cubicBezTo>
                <a:cubicBezTo>
                  <a:pt x="5237330" y="1235459"/>
                  <a:pt x="5294534" y="1275061"/>
                  <a:pt x="5350722" y="1315679"/>
                </a:cubicBezTo>
                <a:cubicBezTo>
                  <a:pt x="5394386" y="1413839"/>
                  <a:pt x="5433650" y="1513691"/>
                  <a:pt x="5468852" y="1614897"/>
                </a:cubicBezTo>
                <a:cubicBezTo>
                  <a:pt x="5351060" y="1521138"/>
                  <a:pt x="5228530" y="1435840"/>
                  <a:pt x="5101938" y="1359005"/>
                </a:cubicBezTo>
                <a:cubicBezTo>
                  <a:pt x="5062335" y="1261184"/>
                  <a:pt x="5019348" y="1164716"/>
                  <a:pt x="4972976" y="1070618"/>
                </a:cubicBezTo>
                <a:close/>
                <a:moveTo>
                  <a:pt x="5677357" y="2525075"/>
                </a:moveTo>
                <a:cubicBezTo>
                  <a:pt x="5825274" y="3682683"/>
                  <a:pt x="5486115" y="4923558"/>
                  <a:pt x="4616555" y="5728806"/>
                </a:cubicBezTo>
                <a:cubicBezTo>
                  <a:pt x="4673420" y="5664495"/>
                  <a:pt x="4727577" y="5597475"/>
                  <a:pt x="4778349" y="5528425"/>
                </a:cubicBezTo>
                <a:cubicBezTo>
                  <a:pt x="5413341" y="4668004"/>
                  <a:pt x="5560242" y="3534766"/>
                  <a:pt x="5408602" y="2497319"/>
                </a:cubicBezTo>
                <a:cubicBezTo>
                  <a:pt x="5372047" y="2244135"/>
                  <a:pt x="5308750" y="1960487"/>
                  <a:pt x="5217022" y="1676839"/>
                </a:cubicBezTo>
                <a:cubicBezTo>
                  <a:pt x="5299273" y="1727612"/>
                  <a:pt x="5380170" y="1781769"/>
                  <a:pt x="5459713" y="1839649"/>
                </a:cubicBezTo>
                <a:cubicBezTo>
                  <a:pt x="5493562" y="1864020"/>
                  <a:pt x="5527071" y="1889068"/>
                  <a:pt x="5560581" y="1914454"/>
                </a:cubicBezTo>
                <a:cubicBezTo>
                  <a:pt x="5613723" y="2115173"/>
                  <a:pt x="5652310" y="2319616"/>
                  <a:pt x="5677357" y="2525075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002D72">
                  <a:alpha val="1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3383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12394B-01CE-E8E3-339E-1583D5643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76259"/>
            <a:ext cx="7486650" cy="1655762"/>
          </a:xfrm>
        </p:spPr>
        <p:txBody>
          <a:bodyPr/>
          <a:lstStyle>
            <a:lvl1pPr marL="0" indent="0" algn="l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B7E2049-DA05-254D-53A8-148D967F9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22805"/>
            <a:ext cx="7486650" cy="2591290"/>
          </a:xfrm>
        </p:spPr>
        <p:txBody>
          <a:bodyPr anchor="b">
            <a:normAutofit/>
          </a:bodyPr>
          <a:lstStyle>
            <a:lvl1pPr>
              <a:defRPr sz="6000">
                <a:solidFill>
                  <a:srgbClr val="002D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1893371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2AB94-72F5-42D2-2818-C26DCF74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08F7A-4815-4ADE-9967-CAEEDCE042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0AE5B3-942F-7DFA-D671-22DE8CB8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2D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3A5201-148F-BA34-D20F-587BFF8CCE09}"/>
              </a:ext>
            </a:extLst>
          </p:cNvPr>
          <p:cNvSpPr/>
          <p:nvPr userDrawn="1"/>
        </p:nvSpPr>
        <p:spPr>
          <a:xfrm>
            <a:off x="-68826" y="0"/>
            <a:ext cx="12447639" cy="365125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green logo&#10;&#10;AI-generated content may be incorrect.">
            <a:extLst>
              <a:ext uri="{FF2B5EF4-FFF2-40B4-BE49-F238E27FC236}">
                <a16:creationId xmlns:a16="http://schemas.microsoft.com/office/drawing/2014/main" id="{7AC70CA9-FE4B-CCC0-9645-C8189E2A05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8" y="6111031"/>
            <a:ext cx="1411840" cy="7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17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4B35-EC16-BFE0-7D02-FC85B3CD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36AE6-6D5B-1DBB-7F1A-692997538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B2BF2-44E0-8756-23EF-FE9BB53DE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08F7A-4815-4ADE-9967-CAEEDCE04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14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295C6FD-313A-702F-03F2-181A0ACD40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8822597">
            <a:off x="1811093" y="3202371"/>
            <a:ext cx="13448665" cy="13791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E8916E-4B87-CD5F-85E4-B3D4A5F1C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043311"/>
            <a:ext cx="5531880" cy="1726939"/>
          </a:xfrm>
        </p:spPr>
        <p:txBody>
          <a:bodyPr anchor="ctr"/>
          <a:lstStyle>
            <a:lvl1pPr>
              <a:defRPr sz="6000" b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/>
              <a:t>Ending Note Here</a:t>
            </a:r>
          </a:p>
        </p:txBody>
      </p:sp>
      <p:pic>
        <p:nvPicPr>
          <p:cNvPr id="10" name="Picture 9" descr="A logo with a circle and black text&#10;&#10;AI-generated content may be incorrect.">
            <a:extLst>
              <a:ext uri="{FF2B5EF4-FFF2-40B4-BE49-F238E27FC236}">
                <a16:creationId xmlns:a16="http://schemas.microsoft.com/office/drawing/2014/main" id="{69347779-1641-14A6-4111-C32872C631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49" y="472477"/>
            <a:ext cx="4417828" cy="233736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5F244E-5EC0-9D25-B2B0-29221548DE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3027878"/>
            <a:ext cx="5532438" cy="13223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Contact info here</a:t>
            </a:r>
          </a:p>
        </p:txBody>
      </p:sp>
    </p:spTree>
    <p:extLst>
      <p:ext uri="{BB962C8B-B14F-4D97-AF65-F5344CB8AC3E}">
        <p14:creationId xmlns:p14="http://schemas.microsoft.com/office/powerpoint/2010/main" val="292341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06B15-4C62-75F5-9356-F8ADB02F9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9FDB9B-6AC7-C4FC-F33F-882FB027D1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08F7A-4815-4ADE-9967-CAEEDCE04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19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85B0CC-C134-ED83-194E-A906A2367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3FBDC3-D5A2-B50C-2E1D-E61FF1013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764CE-CA2A-C2C3-A24F-F07752B5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08F7A-4815-4ADE-9967-CAEEDCE04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4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F847C-405E-85E0-8379-D35A7F3D6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D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9C117-04E8-EA7C-4F5B-7F779FE00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9566E-88B9-ADC5-9915-FC41CABE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08F7A-4815-4ADE-9967-CAEEDCE042B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67E089-E308-04EC-1FF2-F6B72C9A7ACA}"/>
              </a:ext>
            </a:extLst>
          </p:cNvPr>
          <p:cNvSpPr/>
          <p:nvPr userDrawn="1"/>
        </p:nvSpPr>
        <p:spPr>
          <a:xfrm>
            <a:off x="-68826" y="0"/>
            <a:ext cx="12447639" cy="365125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green logo&#10;&#10;AI-generated content may be incorrect.">
            <a:extLst>
              <a:ext uri="{FF2B5EF4-FFF2-40B4-BE49-F238E27FC236}">
                <a16:creationId xmlns:a16="http://schemas.microsoft.com/office/drawing/2014/main" id="{1C53F206-FA4E-7225-20C3-E339723DCA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8" y="6111031"/>
            <a:ext cx="1411840" cy="7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8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82F67-C399-A494-76DD-1B94D709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D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A3626-8341-4FAC-0FC5-84302E496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107DA-A0E9-05C2-A142-D6F74B05D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AD4C32-B94C-8F60-6059-95FAFECD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08F7A-4815-4ADE-9967-CAEEDCE042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8A8E54-E30A-5C6D-236D-9D02A7FD6F68}"/>
              </a:ext>
            </a:extLst>
          </p:cNvPr>
          <p:cNvSpPr/>
          <p:nvPr userDrawn="1"/>
        </p:nvSpPr>
        <p:spPr>
          <a:xfrm>
            <a:off x="-68826" y="0"/>
            <a:ext cx="12447639" cy="365125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green logo&#10;&#10;AI-generated content may be incorrect.">
            <a:extLst>
              <a:ext uri="{FF2B5EF4-FFF2-40B4-BE49-F238E27FC236}">
                <a16:creationId xmlns:a16="http://schemas.microsoft.com/office/drawing/2014/main" id="{06E60C2B-B1B7-EA54-7F16-8A1FA75BD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8" y="6111031"/>
            <a:ext cx="1411840" cy="7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58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295C6FD-313A-702F-03F2-181A0ACD40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7876826">
            <a:off x="6529890" y="-4173614"/>
            <a:ext cx="9241947" cy="9477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E8916E-4B87-CD5F-85E4-B3D4A5F1C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7418298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/>
              <a:t>Section Header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2E29A-1C35-C2F7-A97A-058E1778C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741829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10FA-C7D9-BFF6-129F-5280182F6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508F7A-4815-4ADE-9967-CAEEDCE042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logo with a circle and black text&#10;&#10;AI-generated content may be incorrect.">
            <a:extLst>
              <a:ext uri="{FF2B5EF4-FFF2-40B4-BE49-F238E27FC236}">
                <a16:creationId xmlns:a16="http://schemas.microsoft.com/office/drawing/2014/main" id="{69347779-1641-14A6-4111-C32872C631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2" y="6108192"/>
            <a:ext cx="1417206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83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295C6FD-313A-702F-03F2-181A0ACD40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972469">
            <a:off x="-3759345" y="-7965560"/>
            <a:ext cx="11262348" cy="11549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E8916E-4B87-CD5F-85E4-B3D4A5F1C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1609" y="3726760"/>
            <a:ext cx="7418298" cy="1914541"/>
          </a:xfrm>
        </p:spPr>
        <p:txBody>
          <a:bodyPr anchor="ctr"/>
          <a:lstStyle>
            <a:lvl1pPr>
              <a:defRPr sz="6000" b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/>
              <a:t>Section Header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10FA-C7D9-BFF6-129F-5280182F6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508F7A-4815-4ADE-9967-CAEEDCE042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D735ED-FDAB-B511-A99D-AA69556142C4}"/>
              </a:ext>
            </a:extLst>
          </p:cNvPr>
          <p:cNvSpPr txBox="1">
            <a:spLocks/>
          </p:cNvSpPr>
          <p:nvPr userDrawn="1"/>
        </p:nvSpPr>
        <p:spPr>
          <a:xfrm>
            <a:off x="1404729" y="3726760"/>
            <a:ext cx="1300295" cy="1914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algn="r"/>
            <a:endParaRPr lang="en-US" sz="12200"/>
          </a:p>
        </p:txBody>
      </p:sp>
      <p:pic>
        <p:nvPicPr>
          <p:cNvPr id="7" name="Picture 6" descr="A logo with a circle and black text&#10;&#10;AI-generated content may be incorrect.">
            <a:extLst>
              <a:ext uri="{FF2B5EF4-FFF2-40B4-BE49-F238E27FC236}">
                <a16:creationId xmlns:a16="http://schemas.microsoft.com/office/drawing/2014/main" id="{8F7AF315-AB47-BFC3-0FA9-CE00EE5943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2" y="6108192"/>
            <a:ext cx="1417206" cy="74980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BDB70B-9EB1-B897-A008-80A2433A32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0888" y="3726760"/>
            <a:ext cx="2190750" cy="1915215"/>
          </a:xfrm>
        </p:spPr>
        <p:txBody>
          <a:bodyPr anchor="ctr">
            <a:noAutofit/>
          </a:bodyPr>
          <a:lstStyle>
            <a:lvl1pPr marL="0" indent="0" algn="r">
              <a:buNone/>
              <a:defRPr sz="115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US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01231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406DE-1C05-2BE0-94B8-D5559B9FE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D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A116D-280A-3534-A6C9-F3D308667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08F7A-4815-4ADE-9967-CAEEDCE042B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22AC26-E9AD-6F96-B4D8-7435E43A43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67848" y="1950073"/>
            <a:ext cx="3053349" cy="3053349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357D95-17B5-02B8-14DF-493AF0FB6013}"/>
              </a:ext>
            </a:extLst>
          </p:cNvPr>
          <p:cNvSpPr/>
          <p:nvPr userDrawn="1"/>
        </p:nvSpPr>
        <p:spPr>
          <a:xfrm>
            <a:off x="-68826" y="0"/>
            <a:ext cx="12447639" cy="365125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green logo&#10;&#10;AI-generated content may be incorrect.">
            <a:extLst>
              <a:ext uri="{FF2B5EF4-FFF2-40B4-BE49-F238E27FC236}">
                <a16:creationId xmlns:a16="http://schemas.microsoft.com/office/drawing/2014/main" id="{2B49C93E-F489-54BC-9E6B-FB3C1E4E3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8" y="6111031"/>
            <a:ext cx="1411840" cy="74696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0ED9DE-0121-5F27-3660-7CC9AFA80B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27757" y="5361592"/>
            <a:ext cx="2133530" cy="6365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E87970F9-43DF-9E9C-62A1-BF95F74D64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12127" y="1950073"/>
            <a:ext cx="3053349" cy="3053349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6300E28-C829-9CBB-A70B-F86388F79F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72036" y="5361592"/>
            <a:ext cx="2133530" cy="6365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FA9C9A-AE17-B9C5-D7F9-C045D9E311E5}"/>
              </a:ext>
            </a:extLst>
          </p:cNvPr>
          <p:cNvCxnSpPr>
            <a:cxnSpLocks/>
          </p:cNvCxnSpPr>
          <p:nvPr userDrawn="1"/>
        </p:nvCxnSpPr>
        <p:spPr>
          <a:xfrm>
            <a:off x="-420828" y="4452730"/>
            <a:ext cx="1957375" cy="0"/>
          </a:xfrm>
          <a:prstGeom prst="line">
            <a:avLst/>
          </a:prstGeom>
          <a:ln w="190500">
            <a:solidFill>
              <a:srgbClr val="002D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51D55C-3761-B1F5-08CA-A4EF0E200CD3}"/>
              </a:ext>
            </a:extLst>
          </p:cNvPr>
          <p:cNvCxnSpPr>
            <a:cxnSpLocks/>
          </p:cNvCxnSpPr>
          <p:nvPr userDrawn="1"/>
        </p:nvCxnSpPr>
        <p:spPr>
          <a:xfrm>
            <a:off x="-420828" y="5004352"/>
            <a:ext cx="978688" cy="0"/>
          </a:xfrm>
          <a:prstGeom prst="line">
            <a:avLst/>
          </a:prstGeom>
          <a:ln w="190500">
            <a:solidFill>
              <a:srgbClr val="009CD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318A83-76F5-E717-1C7A-C17ABD54FC46}"/>
              </a:ext>
            </a:extLst>
          </p:cNvPr>
          <p:cNvCxnSpPr>
            <a:cxnSpLocks/>
          </p:cNvCxnSpPr>
          <p:nvPr userDrawn="1"/>
        </p:nvCxnSpPr>
        <p:spPr>
          <a:xfrm>
            <a:off x="-420828" y="5555973"/>
            <a:ext cx="1587654" cy="0"/>
          </a:xfrm>
          <a:prstGeom prst="line">
            <a:avLst/>
          </a:prstGeom>
          <a:ln w="190500">
            <a:solidFill>
              <a:srgbClr val="64A7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967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4B3F7-0093-C06D-95FE-1EB34812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08F7A-4815-4ADE-9967-CAEEDCE042B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FDEDB-5D85-E758-34C0-1463AF394C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3447" y="570051"/>
            <a:ext cx="7116970" cy="5540979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blue and green logo&#10;&#10;AI-generated content may be incorrect.">
            <a:extLst>
              <a:ext uri="{FF2B5EF4-FFF2-40B4-BE49-F238E27FC236}">
                <a16:creationId xmlns:a16="http://schemas.microsoft.com/office/drawing/2014/main" id="{0FBC6941-BA18-1432-F53C-28FADABA9B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8" y="6111031"/>
            <a:ext cx="1411840" cy="74696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2A4944-25E9-D513-F996-D11DA94FE5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4313" y="570051"/>
            <a:ext cx="3724240" cy="13762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2D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CF51A-67E9-44DC-3775-693996760008}"/>
              </a:ext>
            </a:extLst>
          </p:cNvPr>
          <p:cNvSpPr/>
          <p:nvPr userDrawn="1"/>
        </p:nvSpPr>
        <p:spPr>
          <a:xfrm>
            <a:off x="-68826" y="0"/>
            <a:ext cx="12447639" cy="365125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640ABCF-48CD-F66C-74DA-0E6C5F3436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4175" y="2192338"/>
            <a:ext cx="3724275" cy="3917950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321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427077-C4DB-02E5-6D33-CC8074AD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5125"/>
            <a:ext cx="12192000" cy="6492875"/>
          </a:xfrm>
          <a:custGeom>
            <a:avLst/>
            <a:gdLst>
              <a:gd name="connsiteX0" fmla="*/ 0 w 11265106"/>
              <a:gd name="connsiteY0" fmla="*/ 0 h 5745905"/>
              <a:gd name="connsiteX1" fmla="*/ 11265106 w 11265106"/>
              <a:gd name="connsiteY1" fmla="*/ 0 h 5745905"/>
              <a:gd name="connsiteX2" fmla="*/ 11265106 w 11265106"/>
              <a:gd name="connsiteY2" fmla="*/ 3491258 h 5745905"/>
              <a:gd name="connsiteX3" fmla="*/ 5937353 w 11265106"/>
              <a:gd name="connsiteY3" fmla="*/ 3491258 h 5745905"/>
              <a:gd name="connsiteX4" fmla="*/ 5937353 w 11265106"/>
              <a:gd name="connsiteY4" fmla="*/ 5745905 h 5745905"/>
              <a:gd name="connsiteX5" fmla="*/ 0 w 11265106"/>
              <a:gd name="connsiteY5" fmla="*/ 5745905 h 574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65106" h="5745905">
                <a:moveTo>
                  <a:pt x="0" y="0"/>
                </a:moveTo>
                <a:lnTo>
                  <a:pt x="11265106" y="0"/>
                </a:lnTo>
                <a:lnTo>
                  <a:pt x="11265106" y="3491258"/>
                </a:lnTo>
                <a:lnTo>
                  <a:pt x="5937353" y="3491258"/>
                </a:lnTo>
                <a:lnTo>
                  <a:pt x="5937353" y="5745905"/>
                </a:lnTo>
                <a:lnTo>
                  <a:pt x="0" y="574590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4B3F7-0093-C06D-95FE-1EB34812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08F7A-4815-4ADE-9967-CAEEDCE042B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ue and green logo&#10;&#10;AI-generated content may be incorrect.">
            <a:extLst>
              <a:ext uri="{FF2B5EF4-FFF2-40B4-BE49-F238E27FC236}">
                <a16:creationId xmlns:a16="http://schemas.microsoft.com/office/drawing/2014/main" id="{0FBC6941-BA18-1432-F53C-28FADABA9B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12" y="6111031"/>
            <a:ext cx="1411840" cy="7469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8CF51A-67E9-44DC-3775-693996760008}"/>
              </a:ext>
            </a:extLst>
          </p:cNvPr>
          <p:cNvSpPr/>
          <p:nvPr userDrawn="1"/>
        </p:nvSpPr>
        <p:spPr>
          <a:xfrm>
            <a:off x="-68826" y="0"/>
            <a:ext cx="12447639" cy="365125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2A4944-25E9-D513-F996-D11DA94FE5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8479" y="4572000"/>
            <a:ext cx="4980073" cy="1539030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rgbClr val="002D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897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CEBA3-5F18-F394-8E70-39C4244F9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2D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7EA0C-FC88-D7F7-B68F-36C61ADE5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2572E-B16F-4086-568C-29B83DF2B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58403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6CEE04-47DA-618B-E00C-FDEAEC699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1E1671-8B23-9997-72DD-C1B19AB60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58403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9E19F5-2418-6404-3E81-C151F9241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08F7A-4815-4ADE-9967-CAEEDCE042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5D7FC2-CF70-5EAF-17DF-9BEB2E546C62}"/>
              </a:ext>
            </a:extLst>
          </p:cNvPr>
          <p:cNvSpPr/>
          <p:nvPr userDrawn="1"/>
        </p:nvSpPr>
        <p:spPr>
          <a:xfrm>
            <a:off x="-68826" y="0"/>
            <a:ext cx="12447639" cy="365125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green logo&#10;&#10;AI-generated content may be incorrect.">
            <a:extLst>
              <a:ext uri="{FF2B5EF4-FFF2-40B4-BE49-F238E27FC236}">
                <a16:creationId xmlns:a16="http://schemas.microsoft.com/office/drawing/2014/main" id="{88D1508C-FE07-AE62-8CCA-4B039A895A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8" y="6111031"/>
            <a:ext cx="1411840" cy="7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50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78ED9D-25CD-091A-494C-F27A9A4C7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DA6EB-8E1C-7C82-FD6F-B04EDC4E6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3DF0C-CF7E-A6CE-D217-FEB5F2D67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D7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98508F7A-4815-4ADE-9967-CAEEDCE04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2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60" r:id="rId5"/>
    <p:sldLayoutId id="2147483654" r:id="rId6"/>
    <p:sldLayoutId id="2147483655" r:id="rId7"/>
    <p:sldLayoutId id="2147483662" r:id="rId8"/>
    <p:sldLayoutId id="2147483653" r:id="rId9"/>
    <p:sldLayoutId id="2147483657" r:id="rId10"/>
    <p:sldLayoutId id="2147483658" r:id="rId11"/>
    <p:sldLayoutId id="2147483663" r:id="rId12"/>
    <p:sldLayoutId id="2147483661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95D56420-CD75-64E5-E0BA-B1179F6083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000" dirty="0"/>
              <a:t>By Gregory McKay, </a:t>
            </a:r>
            <a:r>
              <a:rPr lang="en-US" sz="2000" dirty="0" err="1"/>
              <a:t>P.Geo</a:t>
            </a:r>
            <a:endParaRPr lang="en-US" sz="2000" dirty="0"/>
          </a:p>
          <a:p>
            <a:r>
              <a:rPr lang="en-US" sz="2000" dirty="0"/>
              <a:t>gmckay@blumetric.ca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700154D-40AB-7320-F15E-B7DE4865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22805"/>
            <a:ext cx="9202271" cy="2591290"/>
          </a:xfrm>
        </p:spPr>
        <p:txBody>
          <a:bodyPr>
            <a:noAutofit/>
          </a:bodyPr>
          <a:lstStyle/>
          <a:p>
            <a:r>
              <a:rPr lang="en-GB" sz="2800" b="1" i="1" dirty="0"/>
              <a:t>Determining the effectiveness of frequency domain electromagnetic and ground penetrating radar surveying techniques in delineating the extents of buried waste in small trench-and-fill style waste disposal sites</a:t>
            </a:r>
            <a:endParaRPr lang="en-US" sz="2800" dirty="0"/>
          </a:p>
        </p:txBody>
      </p:sp>
      <p:pic>
        <p:nvPicPr>
          <p:cNvPr id="11" name="Picture 10" descr="A blue and green logo&#10;&#10;AI-generated content may be incorrect.">
            <a:extLst>
              <a:ext uri="{FF2B5EF4-FFF2-40B4-BE49-F238E27FC236}">
                <a16:creationId xmlns:a16="http://schemas.microsoft.com/office/drawing/2014/main" id="{B7AF7FBC-C53C-3136-61AE-04A902D81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46" y="291963"/>
            <a:ext cx="3990108" cy="211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15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D63FE-3323-24E3-E59E-E79270209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A1050-4E0B-3FD5-2A8C-5F1C8F10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- GPR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F8AD6CD-5771-A90F-0058-5F837B8E34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5026476">
            <a:off x="8091351" y="5009954"/>
            <a:ext cx="5585206" cy="5727686"/>
          </a:xfrm>
          <a:prstGeom prst="rect">
            <a:avLst/>
          </a:prstGeom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F5D0A913-446D-7604-5A68-36D47D7D9C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668878"/>
            <a:ext cx="4587240" cy="4030882"/>
          </a:xfrm>
        </p:spPr>
        <p:txBody>
          <a:bodyPr>
            <a:normAutofit/>
          </a:bodyPr>
          <a:lstStyle/>
          <a:p>
            <a:r>
              <a:rPr lang="en-US" sz="2400" dirty="0"/>
              <a:t>The Noggin 250 was able to accurately determine the lateral extents of buried waste along transects</a:t>
            </a:r>
          </a:p>
          <a:p>
            <a:r>
              <a:rPr lang="en-US" sz="2400" dirty="0"/>
              <a:t>The vertical thickness of buried waste was not determined.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C2D54E60-B20F-7341-1466-B47FF11FCF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408" y="1537618"/>
            <a:ext cx="483274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30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6DA98-CDDE-0BA9-033F-296B6494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D720C-AFF8-D333-EB5B-F859FF273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- EM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420411D-9C2D-FD37-B187-6BBBE79784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5026476">
            <a:off x="8091351" y="5009954"/>
            <a:ext cx="5585206" cy="572768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121606-EDA4-D884-4185-40D3CBC55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14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Advantages</a:t>
            </a:r>
          </a:p>
          <a:p>
            <a:r>
              <a:rPr lang="en-US" sz="2400" dirty="0"/>
              <a:t>Clean</a:t>
            </a:r>
          </a:p>
          <a:p>
            <a:r>
              <a:rPr lang="en-US" sz="2400" dirty="0"/>
              <a:t>Easy to traverse</a:t>
            </a:r>
          </a:p>
          <a:p>
            <a:r>
              <a:rPr lang="en-US" sz="2400" dirty="0"/>
              <a:t>Easy to use</a:t>
            </a:r>
          </a:p>
          <a:p>
            <a:r>
              <a:rPr lang="en-US" sz="2400" dirty="0"/>
              <a:t>Small and portable</a:t>
            </a:r>
          </a:p>
          <a:p>
            <a:r>
              <a:rPr lang="en-US" sz="2400" dirty="0"/>
              <a:t>Accurate delineation of historic waste trenches</a:t>
            </a:r>
          </a:p>
          <a:p>
            <a:r>
              <a:rPr lang="en-US" sz="2400" dirty="0"/>
              <a:t>Rough calculation of waste volume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818732-A77E-0854-66EC-4D8C9E1C9DF9}"/>
              </a:ext>
            </a:extLst>
          </p:cNvPr>
          <p:cNvSpPr txBox="1">
            <a:spLocks/>
          </p:cNvSpPr>
          <p:nvPr/>
        </p:nvSpPr>
        <p:spPr>
          <a:xfrm>
            <a:off x="5690616" y="1825625"/>
            <a:ext cx="51114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u="sng" dirty="0"/>
              <a:t>Disadvantages</a:t>
            </a:r>
          </a:p>
          <a:p>
            <a:r>
              <a:rPr lang="en-US" sz="2400" dirty="0"/>
              <a:t>Vertical extents not determined</a:t>
            </a:r>
          </a:p>
          <a:p>
            <a:r>
              <a:rPr lang="en-US" sz="2400" dirty="0"/>
              <a:t>Thin waste layers not detected</a:t>
            </a:r>
          </a:p>
          <a:p>
            <a:r>
              <a:rPr lang="en-US" sz="2400" dirty="0"/>
              <a:t>Affected by nearby metal</a:t>
            </a:r>
          </a:p>
        </p:txBody>
      </p:sp>
    </p:spTree>
    <p:extLst>
      <p:ext uri="{BB962C8B-B14F-4D97-AF65-F5344CB8AC3E}">
        <p14:creationId xmlns:p14="http://schemas.microsoft.com/office/powerpoint/2010/main" val="2655290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12E5F-D5AB-CDE3-A201-DA0AE7145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1D26A-2014-4854-3B41-123DA1CAB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- GPR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30213B4-C7C5-3558-3A0F-C69C139D29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5026476">
            <a:off x="8091351" y="5009954"/>
            <a:ext cx="5585206" cy="572768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E689CC-0225-3450-70E7-2423F6F88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209"/>
            <a:ext cx="473354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Advantages</a:t>
            </a:r>
          </a:p>
          <a:p>
            <a:r>
              <a:rPr lang="en-US" sz="2400" dirty="0"/>
              <a:t>Clean</a:t>
            </a:r>
          </a:p>
          <a:p>
            <a:r>
              <a:rPr lang="en-US" sz="2400" dirty="0"/>
              <a:t>Small and portable</a:t>
            </a:r>
          </a:p>
          <a:p>
            <a:r>
              <a:rPr lang="en-US" sz="2400" dirty="0"/>
              <a:t>Accurate delineation of waste along a transect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EFCB65-357E-F005-855C-A2A45FB71E33}"/>
              </a:ext>
            </a:extLst>
          </p:cNvPr>
          <p:cNvSpPr txBox="1">
            <a:spLocks/>
          </p:cNvSpPr>
          <p:nvPr/>
        </p:nvSpPr>
        <p:spPr>
          <a:xfrm>
            <a:off x="5690616" y="1545209"/>
            <a:ext cx="51114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u="sng" dirty="0"/>
              <a:t>Disadvantages</a:t>
            </a:r>
          </a:p>
          <a:p>
            <a:r>
              <a:rPr lang="en-US" sz="2400" dirty="0"/>
              <a:t>Vertical extents not determined</a:t>
            </a:r>
          </a:p>
          <a:p>
            <a:r>
              <a:rPr lang="en-US" sz="2400" dirty="0"/>
              <a:t>Not maneuverable on a waste disposal site</a:t>
            </a:r>
          </a:p>
          <a:p>
            <a:r>
              <a:rPr lang="en-US" sz="2400" dirty="0"/>
              <a:t>Did not penetrate hard-packed gravel</a:t>
            </a:r>
          </a:p>
          <a:p>
            <a:r>
              <a:rPr lang="en-US" sz="2400" dirty="0"/>
              <a:t>Grids did not delineate any body of waste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886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93F9D-039D-0E6A-3270-875FE1D45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E8080-0301-E3B7-E095-302D62AB4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Gregory McKay </a:t>
            </a:r>
            <a:r>
              <a:rPr lang="en-US" sz="2400" dirty="0" err="1"/>
              <a:t>P.Geo</a:t>
            </a:r>
            <a:endParaRPr lang="en-US" sz="2400" dirty="0"/>
          </a:p>
          <a:p>
            <a:r>
              <a:rPr lang="en-US" sz="2400" dirty="0"/>
              <a:t>gmckay@blumetric.ca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DE9CF07-1C24-1528-662B-38E1A0CE74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850" y="4992130"/>
            <a:ext cx="1152892" cy="11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48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A074-91F3-6AEB-3DE2-C4BF263E3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A5D13-0629-3D60-288E-4AD3CEFE2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0517" cy="4331324"/>
          </a:xfrm>
        </p:spPr>
        <p:txBody>
          <a:bodyPr>
            <a:normAutofit/>
          </a:bodyPr>
          <a:lstStyle/>
          <a:p>
            <a:r>
              <a:rPr lang="en-US" sz="2400" dirty="0"/>
              <a:t>Completed by BluMetric Environmental in collaboration with MNR</a:t>
            </a:r>
          </a:p>
          <a:p>
            <a:r>
              <a:rPr lang="en-US" sz="2400" dirty="0"/>
              <a:t>Look for a better way to determine the extent of waste</a:t>
            </a:r>
          </a:p>
          <a:p>
            <a:r>
              <a:rPr lang="en-US" sz="2400" dirty="0"/>
              <a:t>Help with capacity assessments, operation plans, and closure plans.</a:t>
            </a: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20A8F2-BBAA-1213-89FD-B4E8AD2D4122}"/>
              </a:ext>
            </a:extLst>
          </p:cNvPr>
          <p:cNvGrpSpPr/>
          <p:nvPr/>
        </p:nvGrpSpPr>
        <p:grpSpPr>
          <a:xfrm>
            <a:off x="9713844" y="4849675"/>
            <a:ext cx="3060546" cy="1103243"/>
            <a:chOff x="9713844" y="4849675"/>
            <a:chExt cx="3060546" cy="110324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2A98398-FAD9-E405-F312-3B57BF6E27ED}"/>
                </a:ext>
              </a:extLst>
            </p:cNvPr>
            <p:cNvCxnSpPr>
              <a:cxnSpLocks/>
            </p:cNvCxnSpPr>
            <p:nvPr/>
          </p:nvCxnSpPr>
          <p:spPr>
            <a:xfrm>
              <a:off x="9713844" y="4849675"/>
              <a:ext cx="3060546" cy="0"/>
            </a:xfrm>
            <a:prstGeom prst="line">
              <a:avLst/>
            </a:prstGeom>
            <a:ln w="190500">
              <a:solidFill>
                <a:srgbClr val="002D7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25B147A-C59E-63D6-1AF7-D0F2A41B14F1}"/>
                </a:ext>
              </a:extLst>
            </p:cNvPr>
            <p:cNvCxnSpPr>
              <a:cxnSpLocks/>
            </p:cNvCxnSpPr>
            <p:nvPr/>
          </p:nvCxnSpPr>
          <p:spPr>
            <a:xfrm>
              <a:off x="10817015" y="5401297"/>
              <a:ext cx="1640029" cy="0"/>
            </a:xfrm>
            <a:prstGeom prst="line">
              <a:avLst/>
            </a:prstGeom>
            <a:ln w="190500">
              <a:solidFill>
                <a:srgbClr val="009CD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4AF2928-DCD2-500F-AF7B-30ABCEAFCA86}"/>
                </a:ext>
              </a:extLst>
            </p:cNvPr>
            <p:cNvCxnSpPr>
              <a:cxnSpLocks/>
            </p:cNvCxnSpPr>
            <p:nvPr/>
          </p:nvCxnSpPr>
          <p:spPr>
            <a:xfrm>
              <a:off x="10204174" y="5952918"/>
              <a:ext cx="2200495" cy="0"/>
            </a:xfrm>
            <a:prstGeom prst="line">
              <a:avLst/>
            </a:prstGeom>
            <a:ln w="190500">
              <a:solidFill>
                <a:srgbClr val="64A70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CF8A85F-901D-B89C-FFD5-B3C4B449E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615" y="1343993"/>
            <a:ext cx="5485400" cy="43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02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5733B-FC37-489C-517F-EE33C69B6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AD1A4-C3EF-BAD4-9F80-79594912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9E4F3-7AF9-71C9-9189-43808353E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1496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To determine if the use of electromagnetic (EM) or ground-penetrating radar can be used to effectively determine the extents of buried waste within small trench-and-fill style landfills.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F7AFBB-FF35-F140-D2D6-8A18B4AFF9D1}"/>
              </a:ext>
            </a:extLst>
          </p:cNvPr>
          <p:cNvGrpSpPr/>
          <p:nvPr/>
        </p:nvGrpSpPr>
        <p:grpSpPr>
          <a:xfrm>
            <a:off x="9713844" y="4849675"/>
            <a:ext cx="3060546" cy="1103243"/>
            <a:chOff x="9713844" y="4849675"/>
            <a:chExt cx="3060546" cy="110324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E880D0C-8A19-F355-D84E-DF87887FEFE4}"/>
                </a:ext>
              </a:extLst>
            </p:cNvPr>
            <p:cNvCxnSpPr>
              <a:cxnSpLocks/>
            </p:cNvCxnSpPr>
            <p:nvPr/>
          </p:nvCxnSpPr>
          <p:spPr>
            <a:xfrm>
              <a:off x="9713844" y="4849675"/>
              <a:ext cx="3060546" cy="0"/>
            </a:xfrm>
            <a:prstGeom prst="line">
              <a:avLst/>
            </a:prstGeom>
            <a:ln w="190500">
              <a:solidFill>
                <a:srgbClr val="002D7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57104E5-9B73-2CFB-A86D-31AB7C782D46}"/>
                </a:ext>
              </a:extLst>
            </p:cNvPr>
            <p:cNvCxnSpPr>
              <a:cxnSpLocks/>
            </p:cNvCxnSpPr>
            <p:nvPr/>
          </p:nvCxnSpPr>
          <p:spPr>
            <a:xfrm>
              <a:off x="10817015" y="5401297"/>
              <a:ext cx="1640029" cy="0"/>
            </a:xfrm>
            <a:prstGeom prst="line">
              <a:avLst/>
            </a:prstGeom>
            <a:ln w="190500">
              <a:solidFill>
                <a:srgbClr val="009CD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82A58CA-7963-CA42-56F5-079613A6BB78}"/>
                </a:ext>
              </a:extLst>
            </p:cNvPr>
            <p:cNvCxnSpPr>
              <a:cxnSpLocks/>
            </p:cNvCxnSpPr>
            <p:nvPr/>
          </p:nvCxnSpPr>
          <p:spPr>
            <a:xfrm>
              <a:off x="10204174" y="5952918"/>
              <a:ext cx="2200495" cy="0"/>
            </a:xfrm>
            <a:prstGeom prst="line">
              <a:avLst/>
            </a:prstGeom>
            <a:ln w="190500">
              <a:solidFill>
                <a:srgbClr val="64A70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69647FCE-2B35-7D7E-4210-22721B476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1153" y="1328605"/>
            <a:ext cx="5177538" cy="388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65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6C68-BA9C-17D0-B15B-A56B3109C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589B5-14EE-C5AD-B286-A755D3132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09297-95B6-5BED-2979-047E958E5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14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Advantages</a:t>
            </a:r>
          </a:p>
          <a:p>
            <a:r>
              <a:rPr lang="en-US" sz="2400" dirty="0"/>
              <a:t>Non-Destructive</a:t>
            </a:r>
          </a:p>
          <a:p>
            <a:r>
              <a:rPr lang="en-US" sz="2400" dirty="0"/>
              <a:t>Cleaner</a:t>
            </a:r>
          </a:p>
          <a:p>
            <a:r>
              <a:rPr lang="en-US" sz="2400" dirty="0"/>
              <a:t>Quick</a:t>
            </a:r>
          </a:p>
          <a:p>
            <a:r>
              <a:rPr lang="en-US" sz="2400" dirty="0"/>
              <a:t>Cheaper</a:t>
            </a:r>
          </a:p>
          <a:p>
            <a:r>
              <a:rPr lang="en-US" sz="2400" dirty="0"/>
              <a:t>Easier Access</a:t>
            </a:r>
          </a:p>
          <a:p>
            <a:r>
              <a:rPr lang="en-US" sz="2400" dirty="0"/>
              <a:t>More Accurate?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65C043-6CD9-F9F6-73E7-B1ADD1942F86}"/>
              </a:ext>
            </a:extLst>
          </p:cNvPr>
          <p:cNvGrpSpPr/>
          <p:nvPr/>
        </p:nvGrpSpPr>
        <p:grpSpPr>
          <a:xfrm>
            <a:off x="9713844" y="4849675"/>
            <a:ext cx="3060546" cy="1103243"/>
            <a:chOff x="9713844" y="4849675"/>
            <a:chExt cx="3060546" cy="110324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E38A23F-8C29-981D-B56F-EAD059C51EAF}"/>
                </a:ext>
              </a:extLst>
            </p:cNvPr>
            <p:cNvCxnSpPr>
              <a:cxnSpLocks/>
            </p:cNvCxnSpPr>
            <p:nvPr/>
          </p:nvCxnSpPr>
          <p:spPr>
            <a:xfrm>
              <a:off x="9713844" y="4849675"/>
              <a:ext cx="3060546" cy="0"/>
            </a:xfrm>
            <a:prstGeom prst="line">
              <a:avLst/>
            </a:prstGeom>
            <a:ln w="190500">
              <a:solidFill>
                <a:srgbClr val="002D7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AFB0CF4-D278-46CC-2A01-77B35EE531E5}"/>
                </a:ext>
              </a:extLst>
            </p:cNvPr>
            <p:cNvCxnSpPr>
              <a:cxnSpLocks/>
            </p:cNvCxnSpPr>
            <p:nvPr/>
          </p:nvCxnSpPr>
          <p:spPr>
            <a:xfrm>
              <a:off x="10817015" y="5401297"/>
              <a:ext cx="1640029" cy="0"/>
            </a:xfrm>
            <a:prstGeom prst="line">
              <a:avLst/>
            </a:prstGeom>
            <a:ln w="190500">
              <a:solidFill>
                <a:srgbClr val="009CD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F05C466-C59F-D0A3-0EF4-8474AB6FD9D6}"/>
                </a:ext>
              </a:extLst>
            </p:cNvPr>
            <p:cNvCxnSpPr>
              <a:cxnSpLocks/>
            </p:cNvCxnSpPr>
            <p:nvPr/>
          </p:nvCxnSpPr>
          <p:spPr>
            <a:xfrm>
              <a:off x="10204174" y="5952918"/>
              <a:ext cx="2200495" cy="0"/>
            </a:xfrm>
            <a:prstGeom prst="line">
              <a:avLst/>
            </a:prstGeom>
            <a:ln w="190500">
              <a:solidFill>
                <a:srgbClr val="64A70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F5B5BB41-03BD-D750-FCA5-0101667C0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3002" y="1487423"/>
            <a:ext cx="5177537" cy="388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81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32215-D0BA-E96B-B199-1AD5152C1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C3493-CDC3-D60E-9E2B-02306FFA1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697224" cy="4233799"/>
          </a:xfrm>
        </p:spPr>
        <p:txBody>
          <a:bodyPr>
            <a:normAutofit/>
          </a:bodyPr>
          <a:lstStyle/>
          <a:p>
            <a:r>
              <a:rPr lang="en-US" sz="2400" dirty="0"/>
              <a:t>Use a traditional test-pitting method to determine the extent of buried waste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1D9F0D1-34C5-BF38-A20C-57DAD584E0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5026476">
            <a:off x="8091351" y="5009954"/>
            <a:ext cx="5585206" cy="572768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6AB4AE-C8AB-3AC1-F43D-9777AB0B04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1" y="1279715"/>
            <a:ext cx="604093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03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BF4C0-3347-36E8-FE19-2931E7B71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4348B-4106-CB88-212B-504F0023A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624FA-AA8F-581E-9467-A87C9CBE1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6922"/>
            <a:ext cx="10469880" cy="1047486"/>
          </a:xfrm>
        </p:spPr>
        <p:txBody>
          <a:bodyPr>
            <a:noAutofit/>
          </a:bodyPr>
          <a:lstStyle/>
          <a:p>
            <a:r>
              <a:rPr lang="en-US" sz="2400" dirty="0"/>
              <a:t>Use an EM31-MK2 to determine both the in-phase (magnetic susceptibility) and quad-phase (apparent conductivity) response across each site.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F2F7842-5390-9317-FDC0-6F231A1BF0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5026476">
            <a:off x="8091351" y="5009954"/>
            <a:ext cx="5585206" cy="572768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34A6AC-A25D-71A2-212E-ACFA81115F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488" y="2574406"/>
            <a:ext cx="4530698" cy="3429000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22983E40-4700-C6D6-D538-E615FFBA2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5584" y="2580738"/>
            <a:ext cx="454689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BF5E9-347E-AC55-284F-5DE979A0DFBB}"/>
              </a:ext>
            </a:extLst>
          </p:cNvPr>
          <p:cNvSpPr txBox="1"/>
          <p:nvPr/>
        </p:nvSpPr>
        <p:spPr>
          <a:xfrm>
            <a:off x="1335024" y="6003406"/>
            <a:ext cx="17812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In-Phase Response</a:t>
            </a:r>
            <a:endParaRPr lang="en-GB" sz="1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EDEDED-5400-1538-054A-B99691F8F37F}"/>
              </a:ext>
            </a:extLst>
          </p:cNvPr>
          <p:cNvSpPr txBox="1"/>
          <p:nvPr/>
        </p:nvSpPr>
        <p:spPr>
          <a:xfrm>
            <a:off x="6163056" y="5999242"/>
            <a:ext cx="20842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Quad-Phase Response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3944570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08D8D-90FE-E206-1E5D-69D921A11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5F49E-8B57-D6BA-80E2-089292D21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4A7ED-6FE2-FE05-2132-F0FE85DA2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954768" cy="1325563"/>
          </a:xfrm>
        </p:spPr>
        <p:txBody>
          <a:bodyPr>
            <a:normAutofit/>
          </a:bodyPr>
          <a:lstStyle/>
          <a:p>
            <a:r>
              <a:rPr lang="en-US" sz="2400" dirty="0"/>
              <a:t>Use a Noggin 250 with a </a:t>
            </a:r>
            <a:r>
              <a:rPr lang="en-US" sz="2400" dirty="0" err="1"/>
              <a:t>SmartCart</a:t>
            </a:r>
            <a:r>
              <a:rPr lang="en-US" sz="2400" dirty="0"/>
              <a:t> system to map the reflective response to a ground-penetrating radar (GPR) signal in transects across the site.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7C0B19C-1524-239F-0F06-1E26BA08FD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5026476">
            <a:off x="8091351" y="5009954"/>
            <a:ext cx="5585206" cy="572768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8C4E7E1-FCE3-BE06-9143-B690DCE34F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90" y="3429000"/>
            <a:ext cx="9846578" cy="241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7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BABBD-16F4-01EE-19ED-975A16580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682EC-96A6-5550-CE46-959B0D376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4C8B1-A0BC-3881-101F-CFF94E467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697224" cy="4233799"/>
          </a:xfrm>
        </p:spPr>
        <p:txBody>
          <a:bodyPr>
            <a:normAutofit/>
          </a:bodyPr>
          <a:lstStyle/>
          <a:p>
            <a:r>
              <a:rPr lang="en-US" sz="2400" dirty="0"/>
              <a:t>Compare the results of each method to determine the accuracy of the non-invasive methods.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5FC982E-40D0-DC65-B4EA-642E74E760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5026476">
            <a:off x="8091351" y="5009954"/>
            <a:ext cx="5585206" cy="572768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79270F-E6DD-8948-A42B-AA2FFF62B3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7761" y="1279715"/>
            <a:ext cx="604093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31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C835F-E1B1-9365-D5BB-3F9CA8146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CAD1-E805-ECAB-E25D-EE2429259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- EM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6827121-E3E9-2AE6-75B0-70615A2211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5026476">
            <a:off x="8091351" y="5009954"/>
            <a:ext cx="5585206" cy="5727686"/>
          </a:xfrm>
          <a:prstGeom prst="rect">
            <a:avLst/>
          </a:prstGeom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2A1186C-6CED-079C-0803-6F0D68F48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690688"/>
            <a:ext cx="6412269" cy="3053660"/>
          </a:xfrm>
        </p:spPr>
        <p:txBody>
          <a:bodyPr>
            <a:normAutofit/>
          </a:bodyPr>
          <a:lstStyle/>
          <a:p>
            <a:r>
              <a:rPr lang="en-US" sz="2400" dirty="0"/>
              <a:t>The EM31-MK2 was successful in accurately determining the extents of buried waste</a:t>
            </a:r>
          </a:p>
          <a:p>
            <a:r>
              <a:rPr lang="en-US" sz="2400" dirty="0"/>
              <a:t>The EM survey may be more accurate than a traditional test-pitting method (Hanover WDS)</a:t>
            </a:r>
          </a:p>
          <a:p>
            <a:r>
              <a:rPr lang="en-US" sz="2400" dirty="0"/>
              <a:t>The EM survey did not clearly detect thin layers or scattered waste (Klotz Lake WDS)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5E186D-71FB-D032-A761-878AF75FE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273" y="1161405"/>
            <a:ext cx="4213551" cy="3429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86872AC-BDAA-0CE7-912E-B22F046AA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514774"/>
              </p:ext>
            </p:extLst>
          </p:nvPr>
        </p:nvGraphicFramePr>
        <p:xfrm>
          <a:off x="981456" y="4590406"/>
          <a:ext cx="9467087" cy="14795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612">
                  <a:extLst>
                    <a:ext uri="{9D8B030D-6E8A-4147-A177-3AD203B41FA5}">
                      <a16:colId xmlns:a16="http://schemas.microsoft.com/office/drawing/2014/main" val="745178967"/>
                    </a:ext>
                  </a:extLst>
                </a:gridCol>
                <a:gridCol w="1059309">
                  <a:extLst>
                    <a:ext uri="{9D8B030D-6E8A-4147-A177-3AD203B41FA5}">
                      <a16:colId xmlns:a16="http://schemas.microsoft.com/office/drawing/2014/main" val="3949772140"/>
                    </a:ext>
                  </a:extLst>
                </a:gridCol>
                <a:gridCol w="1059309">
                  <a:extLst>
                    <a:ext uri="{9D8B030D-6E8A-4147-A177-3AD203B41FA5}">
                      <a16:colId xmlns:a16="http://schemas.microsoft.com/office/drawing/2014/main" val="3198818654"/>
                    </a:ext>
                  </a:extLst>
                </a:gridCol>
                <a:gridCol w="1059309">
                  <a:extLst>
                    <a:ext uri="{9D8B030D-6E8A-4147-A177-3AD203B41FA5}">
                      <a16:colId xmlns:a16="http://schemas.microsoft.com/office/drawing/2014/main" val="1142692827"/>
                    </a:ext>
                  </a:extLst>
                </a:gridCol>
                <a:gridCol w="971034">
                  <a:extLst>
                    <a:ext uri="{9D8B030D-6E8A-4147-A177-3AD203B41FA5}">
                      <a16:colId xmlns:a16="http://schemas.microsoft.com/office/drawing/2014/main" val="3634945010"/>
                    </a:ext>
                  </a:extLst>
                </a:gridCol>
                <a:gridCol w="1059309">
                  <a:extLst>
                    <a:ext uri="{9D8B030D-6E8A-4147-A177-3AD203B41FA5}">
                      <a16:colId xmlns:a16="http://schemas.microsoft.com/office/drawing/2014/main" val="895204829"/>
                    </a:ext>
                  </a:extLst>
                </a:gridCol>
                <a:gridCol w="1059309">
                  <a:extLst>
                    <a:ext uri="{9D8B030D-6E8A-4147-A177-3AD203B41FA5}">
                      <a16:colId xmlns:a16="http://schemas.microsoft.com/office/drawing/2014/main" val="3593831501"/>
                    </a:ext>
                  </a:extLst>
                </a:gridCol>
                <a:gridCol w="1438896">
                  <a:extLst>
                    <a:ext uri="{9D8B030D-6E8A-4147-A177-3AD203B41FA5}">
                      <a16:colId xmlns:a16="http://schemas.microsoft.com/office/drawing/2014/main" val="3951940422"/>
                    </a:ext>
                  </a:extLst>
                </a:gridCol>
              </a:tblGrid>
              <a:tr h="247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GB" sz="12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50" kern="100">
                          <a:effectLst/>
                        </a:rPr>
                        <a:t>Test Pitting Program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50" kern="100">
                          <a:effectLst/>
                        </a:rPr>
                        <a:t>EM Program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50" kern="100">
                          <a:effectLst/>
                        </a:rPr>
                        <a:t>Difference (%)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50" kern="100">
                          <a:effectLst/>
                        </a:rPr>
                        <a:t>Overlap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4770137"/>
                  </a:ext>
                </a:extLst>
              </a:tr>
              <a:tr h="5316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 dirty="0">
                          <a:effectLst/>
                        </a:rPr>
                        <a:t>Site</a:t>
                      </a:r>
                      <a:endParaRPr lang="en-GB" sz="1100" kern="100" dirty="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Lateral Area of Buried Waste (m</a:t>
                      </a:r>
                      <a:r>
                        <a:rPr lang="en-GB" sz="800" kern="100" baseline="30000">
                          <a:effectLst/>
                        </a:rPr>
                        <a:t>2</a:t>
                      </a:r>
                      <a:r>
                        <a:rPr lang="en-GB" sz="800" kern="100">
                          <a:effectLst/>
                        </a:rPr>
                        <a:t>)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Volume of Buried Waste (m</a:t>
                      </a:r>
                      <a:r>
                        <a:rPr lang="en-GB" sz="800" kern="100" baseline="30000">
                          <a:effectLst/>
                        </a:rPr>
                        <a:t>3</a:t>
                      </a:r>
                      <a:r>
                        <a:rPr lang="en-GB" sz="800" kern="100">
                          <a:effectLst/>
                        </a:rPr>
                        <a:t>)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Lateral Area of Buried Waste (m</a:t>
                      </a:r>
                      <a:r>
                        <a:rPr lang="en-GB" sz="800" kern="100" baseline="30000">
                          <a:effectLst/>
                        </a:rPr>
                        <a:t>2</a:t>
                      </a:r>
                      <a:r>
                        <a:rPr lang="en-GB" sz="800" kern="100">
                          <a:effectLst/>
                        </a:rPr>
                        <a:t>)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Volume of Buried Waste (m</a:t>
                      </a:r>
                      <a:r>
                        <a:rPr lang="en-GB" sz="800" kern="100" baseline="30000">
                          <a:effectLst/>
                        </a:rPr>
                        <a:t>3</a:t>
                      </a:r>
                      <a:r>
                        <a:rPr lang="en-GB" sz="800" kern="100">
                          <a:effectLst/>
                        </a:rPr>
                        <a:t>)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Lateral Area of Buried Waste 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Volume of Buried Waste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Area of Buried Waste (%)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4171397"/>
                  </a:ext>
                </a:extLst>
              </a:tr>
              <a:tr h="2334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Hanover WDS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1.992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2,304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2,097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2,444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5.3%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6.1%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70.3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822945"/>
                  </a:ext>
                </a:extLst>
              </a:tr>
              <a:tr h="2334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Lower Twin Lake WDS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691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771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704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797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1.9%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3.4%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81.6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3936531"/>
                  </a:ext>
                </a:extLst>
              </a:tr>
              <a:tr h="2334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Klotz Lake WDS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4,426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 dirty="0">
                          <a:effectLst/>
                        </a:rPr>
                        <a:t>4,120</a:t>
                      </a:r>
                      <a:endParaRPr lang="en-GB" sz="1100" kern="100" dirty="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3,220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3,820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27.2%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>
                          <a:effectLst/>
                        </a:rPr>
                        <a:t>7.3%</a:t>
                      </a:r>
                      <a:endParaRPr lang="en-GB" sz="1100" kern="10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800" kern="100" dirty="0">
                          <a:effectLst/>
                        </a:rPr>
                        <a:t>72.8</a:t>
                      </a:r>
                      <a:endParaRPr lang="en-GB" sz="1100" kern="100" dirty="0">
                        <a:effectLst/>
                        <a:latin typeface="Maiandra GD" panose="020E0502030308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6265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189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58f241-9afb-4016-b7d9-0bfe30a38f7d">
      <Terms xmlns="http://schemas.microsoft.com/office/infopath/2007/PartnerControls"/>
    </lcf76f155ced4ddcb4097134ff3c332f>
    <TaxCatchAll xmlns="92d68151-31ef-4613-ad39-c101ffff3b1b" xsi:nil="true"/>
    <Dateetheure xmlns="1858f241-9afb-4016-b7d9-0bfe30a38f7d">2026-03-23T14:00:29+00:00</Dateetheur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AA4E31208CE74B9FAC878407C89564" ma:contentTypeVersion="20" ma:contentTypeDescription="Create a new document." ma:contentTypeScope="" ma:versionID="38c679b3caf806e25b7b0149a99fabbb">
  <xsd:schema xmlns:xsd="http://www.w3.org/2001/XMLSchema" xmlns:xs="http://www.w3.org/2001/XMLSchema" xmlns:p="http://schemas.microsoft.com/office/2006/metadata/properties" xmlns:ns2="1858f241-9afb-4016-b7d9-0bfe30a38f7d" xmlns:ns3="92d68151-31ef-4613-ad39-c101ffff3b1b" targetNamespace="http://schemas.microsoft.com/office/2006/metadata/properties" ma:root="true" ma:fieldsID="bc136e1b3401071450a7fbb5e65faa5b" ns2:_="" ns3:_="">
    <xsd:import namespace="1858f241-9afb-4016-b7d9-0bfe30a38f7d"/>
    <xsd:import namespace="92d68151-31ef-4613-ad39-c101ffff3b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Dateetheur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58f241-9afb-4016-b7d9-0bfe30a38f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6c23fc1-0b6f-418c-b552-91a137113e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etheure" ma:index="25" nillable="true" ma:displayName="Date et heure" ma:default="[today]" ma:format="DateTime" ma:internalName="Dateetheure">
      <xsd:simpleType>
        <xsd:restriction base="dms:DateTim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d68151-31ef-4613-ad39-c101ffff3b1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cab50da-835c-46fe-bd0f-b1c0b0ec82ef}" ma:internalName="TaxCatchAll" ma:showField="CatchAllData" ma:web="92d68151-31ef-4613-ad39-c101ffff3b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824D00-1B13-426D-AF15-16B4DF1C9BAB}">
  <ds:schemaRefs>
    <ds:schemaRef ds:uri="b261fb67-7343-4144-9158-3b5d306ec257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schemas.openxmlformats.org/package/2006/metadata/core-properties"/>
    <ds:schemaRef ds:uri="9727fa01-aaf6-4e2e-b1d4-3b06051856ad"/>
    <ds:schemaRef ds:uri="http://schemas.microsoft.com/office/2006/documentManagement/types"/>
    <ds:schemaRef ds:uri="http://schemas.microsoft.com/office/infopath/2007/PartnerControls"/>
    <ds:schemaRef ds:uri="http://purl.org/dc/terms/"/>
    <ds:schemaRef ds:uri="1858f241-9afb-4016-b7d9-0bfe30a38f7d"/>
    <ds:schemaRef ds:uri="92d68151-31ef-4613-ad39-c101ffff3b1b"/>
  </ds:schemaRefs>
</ds:datastoreItem>
</file>

<file path=customXml/itemProps2.xml><?xml version="1.0" encoding="utf-8"?>
<ds:datastoreItem xmlns:ds="http://schemas.openxmlformats.org/officeDocument/2006/customXml" ds:itemID="{D24095B0-95FB-4496-8F65-3B873FBEF7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58f241-9afb-4016-b7d9-0bfe30a38f7d"/>
    <ds:schemaRef ds:uri="92d68151-31ef-4613-ad39-c101ffff3b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BBDC35-9C64-42D9-912D-0EAA846CD5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455</Words>
  <Application>Microsoft Office PowerPoint</Application>
  <PresentationFormat>Widescreen</PresentationFormat>
  <Paragraphs>96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Lato</vt:lpstr>
      <vt:lpstr>Lato Black</vt:lpstr>
      <vt:lpstr>Lato Heavy</vt:lpstr>
      <vt:lpstr>Maiandra GD</vt:lpstr>
      <vt:lpstr>Office Theme</vt:lpstr>
      <vt:lpstr>Determining the effectiveness of frequency domain electromagnetic and ground penetrating radar surveying techniques in delineating the extents of buried waste in small trench-and-fill style waste disposal sites</vt:lpstr>
      <vt:lpstr>Objective</vt:lpstr>
      <vt:lpstr>Objective</vt:lpstr>
      <vt:lpstr>Objective</vt:lpstr>
      <vt:lpstr>Methodology</vt:lpstr>
      <vt:lpstr>Methodology</vt:lpstr>
      <vt:lpstr>Methodology</vt:lpstr>
      <vt:lpstr>Methodology</vt:lpstr>
      <vt:lpstr>Results - EM</vt:lpstr>
      <vt:lpstr>Results - GPR</vt:lpstr>
      <vt:lpstr>Discussion - EM</vt:lpstr>
      <vt:lpstr>Discussion - GPR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Hannah Tengker</dc:creator>
  <cp:lastModifiedBy>Gregory McKay</cp:lastModifiedBy>
  <cp:revision>5</cp:revision>
  <dcterms:created xsi:type="dcterms:W3CDTF">2025-08-25T19:04:19Z</dcterms:created>
  <dcterms:modified xsi:type="dcterms:W3CDTF">2026-03-31T00:41:20Z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0x010100F7AA4E31208CE74B9FAC878407C89564</vt:lpwstr>
  </property>
  <property fmtid="{D5CDD505-2E9C-101B-9397-08002B2CF9AE}" pid="3" name="MediaServiceImageTags">
    <vt:lpwstr/>
  </property>
</Properties>
</file>