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7" r:id="rId5"/>
    <p:sldId id="327" r:id="rId6"/>
    <p:sldId id="328" r:id="rId7"/>
    <p:sldId id="336" r:id="rId8"/>
    <p:sldId id="329" r:id="rId9"/>
    <p:sldId id="337" r:id="rId10"/>
    <p:sldId id="339" r:id="rId11"/>
    <p:sldId id="340" r:id="rId12"/>
    <p:sldId id="335" r:id="rId13"/>
    <p:sldId id="338" r:id="rId14"/>
    <p:sldId id="330" r:id="rId15"/>
    <p:sldId id="317" r:id="rId16"/>
    <p:sldId id="334" r:id="rId17"/>
    <p:sldId id="324" r:id="rId18"/>
    <p:sldId id="332" r:id="rId19"/>
    <p:sldId id="344" r:id="rId20"/>
    <p:sldId id="345" r:id="rId21"/>
    <p:sldId id="346" r:id="rId22"/>
    <p:sldId id="322" r:id="rId23"/>
    <p:sldId id="323" r:id="rId24"/>
    <p:sldId id="342" r:id="rId25"/>
    <p:sldId id="325" r:id="rId26"/>
    <p:sldId id="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2E3F"/>
    <a:srgbClr val="0C2340"/>
    <a:srgbClr val="62879C"/>
    <a:srgbClr val="FFFFFF"/>
    <a:srgbClr val="009CDE"/>
    <a:srgbClr val="64A70B"/>
    <a:srgbClr val="000000"/>
    <a:srgbClr val="002D72"/>
    <a:srgbClr val="E6E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95BB53-167D-487E-9047-6F00FBD23F96}" v="3" dt="2026-03-29T20:07:37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6" autoAdjust="0"/>
    <p:restoredTop sz="94660"/>
  </p:normalViewPr>
  <p:slideViewPr>
    <p:cSldViewPr snapToGrid="0">
      <p:cViewPr>
        <p:scale>
          <a:sx n="66" d="100"/>
          <a:sy n="66" d="100"/>
        </p:scale>
        <p:origin x="592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se McMillan" userId="c854ab0f-0883-4b4b-a06b-99ebd686e9fb" providerId="ADAL" clId="{77E65785-C9DC-4DF1-A14E-EFE6F75459C4}"/>
    <pc:docChg chg="undo custSel delSld modSld sldOrd">
      <pc:chgData name="Reese McMillan" userId="c854ab0f-0883-4b4b-a06b-99ebd686e9fb" providerId="ADAL" clId="{77E65785-C9DC-4DF1-A14E-EFE6F75459C4}" dt="2026-03-29T22:52:40.574" v="410" actId="20577"/>
      <pc:docMkLst>
        <pc:docMk/>
      </pc:docMkLst>
      <pc:sldChg chg="del">
        <pc:chgData name="Reese McMillan" userId="c854ab0f-0883-4b4b-a06b-99ebd686e9fb" providerId="ADAL" clId="{77E65785-C9DC-4DF1-A14E-EFE6F75459C4}" dt="2026-03-29T19:56:16.632" v="0" actId="2696"/>
        <pc:sldMkLst>
          <pc:docMk/>
          <pc:sldMk cId="2676003270" sldId="259"/>
        </pc:sldMkLst>
      </pc:sldChg>
      <pc:sldChg chg="modSp mod">
        <pc:chgData name="Reese McMillan" userId="c854ab0f-0883-4b4b-a06b-99ebd686e9fb" providerId="ADAL" clId="{77E65785-C9DC-4DF1-A14E-EFE6F75459C4}" dt="2026-03-29T19:56:53.958" v="100" actId="20577"/>
        <pc:sldMkLst>
          <pc:docMk/>
          <pc:sldMk cId="895951943" sldId="260"/>
        </pc:sldMkLst>
        <pc:spChg chg="mod">
          <ac:chgData name="Reese McMillan" userId="c854ab0f-0883-4b4b-a06b-99ebd686e9fb" providerId="ADAL" clId="{77E65785-C9DC-4DF1-A14E-EFE6F75459C4}" dt="2026-03-29T19:56:53.958" v="100" actId="20577"/>
          <ac:spMkLst>
            <pc:docMk/>
            <pc:sldMk cId="895951943" sldId="260"/>
            <ac:spMk id="3" creationId="{442F3436-0BC8-012F-136D-64F6031CC2C0}"/>
          </ac:spMkLst>
        </pc:spChg>
      </pc:sldChg>
      <pc:sldChg chg="del">
        <pc:chgData name="Reese McMillan" userId="c854ab0f-0883-4b4b-a06b-99ebd686e9fb" providerId="ADAL" clId="{77E65785-C9DC-4DF1-A14E-EFE6F75459C4}" dt="2026-03-29T19:56:37.690" v="5" actId="47"/>
        <pc:sldMkLst>
          <pc:docMk/>
          <pc:sldMk cId="1898088285" sldId="318"/>
        </pc:sldMkLst>
      </pc:sldChg>
      <pc:sldChg chg="del">
        <pc:chgData name="Reese McMillan" userId="c854ab0f-0883-4b4b-a06b-99ebd686e9fb" providerId="ADAL" clId="{77E65785-C9DC-4DF1-A14E-EFE6F75459C4}" dt="2026-03-29T19:56:20.520" v="1" actId="2696"/>
        <pc:sldMkLst>
          <pc:docMk/>
          <pc:sldMk cId="420262830" sldId="319"/>
        </pc:sldMkLst>
      </pc:sldChg>
      <pc:sldChg chg="modSp mod">
        <pc:chgData name="Reese McMillan" userId="c854ab0f-0883-4b4b-a06b-99ebd686e9fb" providerId="ADAL" clId="{77E65785-C9DC-4DF1-A14E-EFE6F75459C4}" dt="2026-03-29T20:08:15.286" v="373" actId="20577"/>
        <pc:sldMkLst>
          <pc:docMk/>
          <pc:sldMk cId="344456120" sldId="325"/>
        </pc:sldMkLst>
        <pc:spChg chg="mod">
          <ac:chgData name="Reese McMillan" userId="c854ab0f-0883-4b4b-a06b-99ebd686e9fb" providerId="ADAL" clId="{77E65785-C9DC-4DF1-A14E-EFE6F75459C4}" dt="2026-03-29T20:08:15.286" v="373" actId="20577"/>
          <ac:spMkLst>
            <pc:docMk/>
            <pc:sldMk cId="344456120" sldId="325"/>
            <ac:spMk id="3" creationId="{3DD83C4C-24DF-C3E2-5047-381FDBC6E246}"/>
          </ac:spMkLst>
        </pc:spChg>
      </pc:sldChg>
      <pc:sldChg chg="del ord">
        <pc:chgData name="Reese McMillan" userId="c854ab0f-0883-4b4b-a06b-99ebd686e9fb" providerId="ADAL" clId="{77E65785-C9DC-4DF1-A14E-EFE6F75459C4}" dt="2026-03-29T19:56:29.115" v="4" actId="47"/>
        <pc:sldMkLst>
          <pc:docMk/>
          <pc:sldMk cId="2586675599" sldId="326"/>
        </pc:sldMkLst>
      </pc:sldChg>
      <pc:sldChg chg="modSp mod">
        <pc:chgData name="Reese McMillan" userId="c854ab0f-0883-4b4b-a06b-99ebd686e9fb" providerId="ADAL" clId="{77E65785-C9DC-4DF1-A14E-EFE6F75459C4}" dt="2026-03-29T22:50:59.561" v="388" actId="20577"/>
        <pc:sldMkLst>
          <pc:docMk/>
          <pc:sldMk cId="3493830274" sldId="328"/>
        </pc:sldMkLst>
        <pc:spChg chg="mod">
          <ac:chgData name="Reese McMillan" userId="c854ab0f-0883-4b4b-a06b-99ebd686e9fb" providerId="ADAL" clId="{77E65785-C9DC-4DF1-A14E-EFE6F75459C4}" dt="2026-03-29T22:50:59.561" v="388" actId="20577"/>
          <ac:spMkLst>
            <pc:docMk/>
            <pc:sldMk cId="3493830274" sldId="328"/>
            <ac:spMk id="3" creationId="{4BDF74F5-BC2D-D0C6-7153-F6FB4E7E1769}"/>
          </ac:spMkLst>
        </pc:spChg>
      </pc:sldChg>
      <pc:sldChg chg="addSp delSp modSp mod modClrScheme chgLayout">
        <pc:chgData name="Reese McMillan" userId="c854ab0f-0883-4b4b-a06b-99ebd686e9fb" providerId="ADAL" clId="{77E65785-C9DC-4DF1-A14E-EFE6F75459C4}" dt="2026-03-29T20:06:43.933" v="308" actId="26606"/>
        <pc:sldMkLst>
          <pc:docMk/>
          <pc:sldMk cId="1131010391" sldId="329"/>
        </pc:sldMkLst>
        <pc:spChg chg="mod">
          <ac:chgData name="Reese McMillan" userId="c854ab0f-0883-4b4b-a06b-99ebd686e9fb" providerId="ADAL" clId="{77E65785-C9DC-4DF1-A14E-EFE6F75459C4}" dt="2026-03-29T20:03:00.335" v="288" actId="26606"/>
          <ac:spMkLst>
            <pc:docMk/>
            <pc:sldMk cId="1131010391" sldId="329"/>
            <ac:spMk id="2" creationId="{9EF11621-BA1F-8795-0494-47D99A214088}"/>
          </ac:spMkLst>
        </pc:spChg>
        <pc:spChg chg="mod">
          <ac:chgData name="Reese McMillan" userId="c854ab0f-0883-4b4b-a06b-99ebd686e9fb" providerId="ADAL" clId="{77E65785-C9DC-4DF1-A14E-EFE6F75459C4}" dt="2026-03-29T20:03:00.335" v="288" actId="26606"/>
          <ac:spMkLst>
            <pc:docMk/>
            <pc:sldMk cId="1131010391" sldId="329"/>
            <ac:spMk id="3" creationId="{EAB65055-86A1-BA24-7060-CBEC571DE244}"/>
          </ac:spMkLst>
        </pc:spChg>
        <pc:picChg chg="add del mod">
          <ac:chgData name="Reese McMillan" userId="c854ab0f-0883-4b4b-a06b-99ebd686e9fb" providerId="ADAL" clId="{77E65785-C9DC-4DF1-A14E-EFE6F75459C4}" dt="2026-03-29T20:06:40.458" v="305" actId="478"/>
          <ac:picMkLst>
            <pc:docMk/>
            <pc:sldMk cId="1131010391" sldId="329"/>
            <ac:picMk id="5" creationId="{108EE751-ACBD-8B8B-5AEE-524715BE8E01}"/>
          </ac:picMkLst>
        </pc:picChg>
        <pc:picChg chg="add mod">
          <ac:chgData name="Reese McMillan" userId="c854ab0f-0883-4b4b-a06b-99ebd686e9fb" providerId="ADAL" clId="{77E65785-C9DC-4DF1-A14E-EFE6F75459C4}" dt="2026-03-29T20:06:43.933" v="308" actId="26606"/>
          <ac:picMkLst>
            <pc:docMk/>
            <pc:sldMk cId="1131010391" sldId="329"/>
            <ac:picMk id="6" creationId="{9733A460-EFE7-9665-9A28-1B60F18E8D49}"/>
          </ac:picMkLst>
        </pc:picChg>
      </pc:sldChg>
      <pc:sldChg chg="addSp delSp modSp mod">
        <pc:chgData name="Reese McMillan" userId="c854ab0f-0883-4b4b-a06b-99ebd686e9fb" providerId="ADAL" clId="{77E65785-C9DC-4DF1-A14E-EFE6F75459C4}" dt="2026-03-29T20:07:07.747" v="313" actId="1076"/>
        <pc:sldMkLst>
          <pc:docMk/>
          <pc:sldMk cId="2321044102" sldId="336"/>
        </pc:sldMkLst>
        <pc:picChg chg="add del mod">
          <ac:chgData name="Reese McMillan" userId="c854ab0f-0883-4b4b-a06b-99ebd686e9fb" providerId="ADAL" clId="{77E65785-C9DC-4DF1-A14E-EFE6F75459C4}" dt="2026-03-29T20:06:50.994" v="309" actId="478"/>
          <ac:picMkLst>
            <pc:docMk/>
            <pc:sldMk cId="2321044102" sldId="336"/>
            <ac:picMk id="3" creationId="{A2608F51-9B7B-8954-5DC0-79A79A95516E}"/>
          </ac:picMkLst>
        </pc:picChg>
        <pc:picChg chg="add mod">
          <ac:chgData name="Reese McMillan" userId="c854ab0f-0883-4b4b-a06b-99ebd686e9fb" providerId="ADAL" clId="{77E65785-C9DC-4DF1-A14E-EFE6F75459C4}" dt="2026-03-29T20:07:07.747" v="313" actId="1076"/>
          <ac:picMkLst>
            <pc:docMk/>
            <pc:sldMk cId="2321044102" sldId="336"/>
            <ac:picMk id="4" creationId="{B10A53E3-76DF-C779-3795-C448BA82A06F}"/>
          </ac:picMkLst>
        </pc:picChg>
        <pc:picChg chg="mod">
          <ac:chgData name="Reese McMillan" userId="c854ab0f-0883-4b4b-a06b-99ebd686e9fb" providerId="ADAL" clId="{77E65785-C9DC-4DF1-A14E-EFE6F75459C4}" dt="2026-03-29T20:03:40.205" v="296" actId="14100"/>
          <ac:picMkLst>
            <pc:docMk/>
            <pc:sldMk cId="2321044102" sldId="336"/>
            <ac:picMk id="5" creationId="{EDFD1B39-8B3B-7F63-8D79-E71159FC6EA1}"/>
          </ac:picMkLst>
        </pc:picChg>
      </pc:sldChg>
      <pc:sldChg chg="addSp modSp mod modClrScheme chgLayout">
        <pc:chgData name="Reese McMillan" userId="c854ab0f-0883-4b4b-a06b-99ebd686e9fb" providerId="ADAL" clId="{77E65785-C9DC-4DF1-A14E-EFE6F75459C4}" dt="2026-03-29T20:07:40.114" v="315" actId="26606"/>
        <pc:sldMkLst>
          <pc:docMk/>
          <pc:sldMk cId="2679361301" sldId="342"/>
        </pc:sldMkLst>
        <pc:spChg chg="mod">
          <ac:chgData name="Reese McMillan" userId="c854ab0f-0883-4b4b-a06b-99ebd686e9fb" providerId="ADAL" clId="{77E65785-C9DC-4DF1-A14E-EFE6F75459C4}" dt="2026-03-29T20:07:40.114" v="315" actId="26606"/>
          <ac:spMkLst>
            <pc:docMk/>
            <pc:sldMk cId="2679361301" sldId="342"/>
            <ac:spMk id="2" creationId="{903C7EFF-ECF8-044C-D890-B5F2BF7B0B44}"/>
          </ac:spMkLst>
        </pc:spChg>
        <pc:spChg chg="mod">
          <ac:chgData name="Reese McMillan" userId="c854ab0f-0883-4b4b-a06b-99ebd686e9fb" providerId="ADAL" clId="{77E65785-C9DC-4DF1-A14E-EFE6F75459C4}" dt="2026-03-29T20:07:40.114" v="315" actId="26606"/>
          <ac:spMkLst>
            <pc:docMk/>
            <pc:sldMk cId="2679361301" sldId="342"/>
            <ac:spMk id="3" creationId="{3517F30A-ED2B-C6CB-C7CE-CD38AE84CF78}"/>
          </ac:spMkLst>
        </pc:spChg>
        <pc:picChg chg="add mod">
          <ac:chgData name="Reese McMillan" userId="c854ab0f-0883-4b4b-a06b-99ebd686e9fb" providerId="ADAL" clId="{77E65785-C9DC-4DF1-A14E-EFE6F75459C4}" dt="2026-03-29T20:07:40.114" v="315" actId="26606"/>
          <ac:picMkLst>
            <pc:docMk/>
            <pc:sldMk cId="2679361301" sldId="342"/>
            <ac:picMk id="4" creationId="{F7AA9E4D-3B09-1417-4C93-2CE2DC48DE7B}"/>
          </ac:picMkLst>
        </pc:picChg>
      </pc:sldChg>
      <pc:sldChg chg="modSp mod">
        <pc:chgData name="Reese McMillan" userId="c854ab0f-0883-4b4b-a06b-99ebd686e9fb" providerId="ADAL" clId="{77E65785-C9DC-4DF1-A14E-EFE6F75459C4}" dt="2026-03-29T22:52:40.574" v="410" actId="20577"/>
        <pc:sldMkLst>
          <pc:docMk/>
          <pc:sldMk cId="827990399" sldId="344"/>
        </pc:sldMkLst>
        <pc:spChg chg="mod">
          <ac:chgData name="Reese McMillan" userId="c854ab0f-0883-4b4b-a06b-99ebd686e9fb" providerId="ADAL" clId="{77E65785-C9DC-4DF1-A14E-EFE6F75459C4}" dt="2026-03-29T22:52:40.574" v="410" actId="20577"/>
          <ac:spMkLst>
            <pc:docMk/>
            <pc:sldMk cId="827990399" sldId="344"/>
            <ac:spMk id="2" creationId="{887C20AF-5EB1-39CE-DA2A-17AD7420181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B8151-4E14-4419-8A02-E972E719076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0252BB-B783-4A75-A02C-A2C8EE2F864D}">
      <dgm:prSet/>
      <dgm:spPr/>
      <dgm:t>
        <a:bodyPr/>
        <a:lstStyle/>
        <a:p>
          <a:r>
            <a:rPr lang="en-US"/>
            <a:t>Site History </a:t>
          </a:r>
        </a:p>
      </dgm:t>
    </dgm:pt>
    <dgm:pt modelId="{5D60D8C5-048B-4B54-AC88-CEA1516BD03B}" type="parTrans" cxnId="{F4A757B0-884B-4FED-BEA8-C699027733B1}">
      <dgm:prSet/>
      <dgm:spPr/>
      <dgm:t>
        <a:bodyPr/>
        <a:lstStyle/>
        <a:p>
          <a:endParaRPr lang="en-US"/>
        </a:p>
      </dgm:t>
    </dgm:pt>
    <dgm:pt modelId="{656D2BED-9AA8-4919-9DAB-EE7F911A7E75}" type="sibTrans" cxnId="{F4A757B0-884B-4FED-BEA8-C699027733B1}">
      <dgm:prSet/>
      <dgm:spPr/>
      <dgm:t>
        <a:bodyPr/>
        <a:lstStyle/>
        <a:p>
          <a:endParaRPr lang="en-US"/>
        </a:p>
      </dgm:t>
    </dgm:pt>
    <dgm:pt modelId="{3807065E-373C-401C-B509-1CAAF8379178}">
      <dgm:prSet/>
      <dgm:spPr/>
      <dgm:t>
        <a:bodyPr/>
        <a:lstStyle/>
        <a:p>
          <a:r>
            <a:rPr lang="en-US" dirty="0"/>
            <a:t>Site Investigations</a:t>
          </a:r>
        </a:p>
      </dgm:t>
    </dgm:pt>
    <dgm:pt modelId="{BA5C41DF-3106-45E0-8BDE-3FAC454BE365}" type="parTrans" cxnId="{9365FDEB-B6A9-44B9-909D-24465A66CE9C}">
      <dgm:prSet/>
      <dgm:spPr/>
      <dgm:t>
        <a:bodyPr/>
        <a:lstStyle/>
        <a:p>
          <a:endParaRPr lang="en-US"/>
        </a:p>
      </dgm:t>
    </dgm:pt>
    <dgm:pt modelId="{771E9415-3012-4460-A56E-E0DB52BDD751}" type="sibTrans" cxnId="{9365FDEB-B6A9-44B9-909D-24465A66CE9C}">
      <dgm:prSet/>
      <dgm:spPr/>
      <dgm:t>
        <a:bodyPr/>
        <a:lstStyle/>
        <a:p>
          <a:endParaRPr lang="en-US"/>
        </a:p>
      </dgm:t>
    </dgm:pt>
    <dgm:pt modelId="{8D8E0D3C-2C40-4DCE-BB3D-97D4D5900CDE}">
      <dgm:prSet/>
      <dgm:spPr/>
      <dgm:t>
        <a:bodyPr/>
        <a:lstStyle/>
        <a:p>
          <a:r>
            <a:rPr lang="en-US"/>
            <a:t>Risk Assessment Process</a:t>
          </a:r>
        </a:p>
      </dgm:t>
    </dgm:pt>
    <dgm:pt modelId="{64C8FEBE-8313-40E4-8E79-824E01DE7F39}" type="parTrans" cxnId="{BF2FF114-ADE6-45F3-8AB4-FF70F08A98F7}">
      <dgm:prSet/>
      <dgm:spPr/>
      <dgm:t>
        <a:bodyPr/>
        <a:lstStyle/>
        <a:p>
          <a:endParaRPr lang="en-US"/>
        </a:p>
      </dgm:t>
    </dgm:pt>
    <dgm:pt modelId="{199C392C-68B0-48D2-A973-D59F3969AF15}" type="sibTrans" cxnId="{BF2FF114-ADE6-45F3-8AB4-FF70F08A98F7}">
      <dgm:prSet/>
      <dgm:spPr/>
      <dgm:t>
        <a:bodyPr/>
        <a:lstStyle/>
        <a:p>
          <a:endParaRPr lang="en-US"/>
        </a:p>
      </dgm:t>
    </dgm:pt>
    <dgm:pt modelId="{CAD6B6E7-5D48-43ED-8A55-D0C8493546C0}">
      <dgm:prSet/>
      <dgm:spPr/>
      <dgm:t>
        <a:bodyPr/>
        <a:lstStyle/>
        <a:p>
          <a:r>
            <a:rPr lang="en-US"/>
            <a:t>Risk Management Measures</a:t>
          </a:r>
        </a:p>
      </dgm:t>
    </dgm:pt>
    <dgm:pt modelId="{24BB46D8-FC7B-4AF0-9CEB-21FC46F8EBD1}" type="parTrans" cxnId="{6416DC5F-2095-478B-84FF-F7E9629CC3AA}">
      <dgm:prSet/>
      <dgm:spPr/>
      <dgm:t>
        <a:bodyPr/>
        <a:lstStyle/>
        <a:p>
          <a:endParaRPr lang="en-US"/>
        </a:p>
      </dgm:t>
    </dgm:pt>
    <dgm:pt modelId="{9401FB48-D49F-4726-A12F-D20BA8491972}" type="sibTrans" cxnId="{6416DC5F-2095-478B-84FF-F7E9629CC3AA}">
      <dgm:prSet/>
      <dgm:spPr/>
      <dgm:t>
        <a:bodyPr/>
        <a:lstStyle/>
        <a:p>
          <a:endParaRPr lang="en-US"/>
        </a:p>
      </dgm:t>
    </dgm:pt>
    <dgm:pt modelId="{1762972F-2008-4ECD-9919-2D186D6012C5}">
      <dgm:prSet/>
      <dgm:spPr/>
      <dgm:t>
        <a:bodyPr/>
        <a:lstStyle/>
        <a:p>
          <a:r>
            <a:rPr lang="en-US"/>
            <a:t>Ongoing Monitoring</a:t>
          </a:r>
        </a:p>
      </dgm:t>
    </dgm:pt>
    <dgm:pt modelId="{1F622ADA-F174-493F-8401-C36E50701755}" type="parTrans" cxnId="{782E394B-62C5-43F0-B31C-5A30473DE557}">
      <dgm:prSet/>
      <dgm:spPr/>
      <dgm:t>
        <a:bodyPr/>
        <a:lstStyle/>
        <a:p>
          <a:endParaRPr lang="en-US"/>
        </a:p>
      </dgm:t>
    </dgm:pt>
    <dgm:pt modelId="{80E98D08-B41B-4481-9B11-8E34418E62B8}" type="sibTrans" cxnId="{782E394B-62C5-43F0-B31C-5A30473DE557}">
      <dgm:prSet/>
      <dgm:spPr/>
      <dgm:t>
        <a:bodyPr/>
        <a:lstStyle/>
        <a:p>
          <a:endParaRPr lang="en-US"/>
        </a:p>
      </dgm:t>
    </dgm:pt>
    <dgm:pt modelId="{09D0DD89-0C0E-424C-A9C9-3623E3DA4794}">
      <dgm:prSet/>
      <dgm:spPr/>
      <dgm:t>
        <a:bodyPr/>
        <a:lstStyle/>
        <a:p>
          <a:r>
            <a:rPr lang="en-US"/>
            <a:t>Lessons Learned</a:t>
          </a:r>
        </a:p>
      </dgm:t>
    </dgm:pt>
    <dgm:pt modelId="{CAAFB93B-2928-436B-9603-9E7FFD5D962D}" type="parTrans" cxnId="{EB3EDA7B-93CE-46E9-A79C-25DBF273A6EF}">
      <dgm:prSet/>
      <dgm:spPr/>
      <dgm:t>
        <a:bodyPr/>
        <a:lstStyle/>
        <a:p>
          <a:endParaRPr lang="en-US"/>
        </a:p>
      </dgm:t>
    </dgm:pt>
    <dgm:pt modelId="{5B74B6EA-9861-4B7D-9BB0-4E380262A04B}" type="sibTrans" cxnId="{EB3EDA7B-93CE-46E9-A79C-25DBF273A6EF}">
      <dgm:prSet/>
      <dgm:spPr/>
      <dgm:t>
        <a:bodyPr/>
        <a:lstStyle/>
        <a:p>
          <a:endParaRPr lang="en-US"/>
        </a:p>
      </dgm:t>
    </dgm:pt>
    <dgm:pt modelId="{7C354E06-BF82-4C2B-9CF7-E3A3B13128E8}" type="pres">
      <dgm:prSet presAssocID="{7F9B8151-4E14-4419-8A02-E972E719076A}" presName="root" presStyleCnt="0">
        <dgm:presLayoutVars>
          <dgm:dir/>
          <dgm:resizeHandles val="exact"/>
        </dgm:presLayoutVars>
      </dgm:prSet>
      <dgm:spPr/>
    </dgm:pt>
    <dgm:pt modelId="{817907A0-E5F5-4B7A-BC4F-F5B5EB109557}" type="pres">
      <dgm:prSet presAssocID="{7F9B8151-4E14-4419-8A02-E972E719076A}" presName="container" presStyleCnt="0">
        <dgm:presLayoutVars>
          <dgm:dir/>
          <dgm:resizeHandles val="exact"/>
        </dgm:presLayoutVars>
      </dgm:prSet>
      <dgm:spPr/>
    </dgm:pt>
    <dgm:pt modelId="{08136752-5014-417C-ACB2-B108490E4C9D}" type="pres">
      <dgm:prSet presAssocID="{740252BB-B783-4A75-A02C-A2C8EE2F864D}" presName="compNode" presStyleCnt="0"/>
      <dgm:spPr/>
    </dgm:pt>
    <dgm:pt modelId="{CB17EB16-4C8B-46E5-A984-4E6900BB3351}" type="pres">
      <dgm:prSet presAssocID="{740252BB-B783-4A75-A02C-A2C8EE2F864D}" presName="iconBgRect" presStyleLbl="bgShp" presStyleIdx="0" presStyleCnt="6"/>
      <dgm:spPr/>
    </dgm:pt>
    <dgm:pt modelId="{86F5C4A0-5B91-452A-8AA6-EDF7659F0056}" type="pres">
      <dgm:prSet presAssocID="{740252BB-B783-4A75-A02C-A2C8EE2F864D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7B1669F-70A1-4413-8EB2-4349FDD962E5}" type="pres">
      <dgm:prSet presAssocID="{740252BB-B783-4A75-A02C-A2C8EE2F864D}" presName="spaceRect" presStyleCnt="0"/>
      <dgm:spPr/>
    </dgm:pt>
    <dgm:pt modelId="{05D09358-C212-4875-B754-5EAA380CB477}" type="pres">
      <dgm:prSet presAssocID="{740252BB-B783-4A75-A02C-A2C8EE2F864D}" presName="textRect" presStyleLbl="revTx" presStyleIdx="0" presStyleCnt="6">
        <dgm:presLayoutVars>
          <dgm:chMax val="1"/>
          <dgm:chPref val="1"/>
        </dgm:presLayoutVars>
      </dgm:prSet>
      <dgm:spPr/>
    </dgm:pt>
    <dgm:pt modelId="{3A05281D-8F35-4EB4-9C33-AA51211EAF82}" type="pres">
      <dgm:prSet presAssocID="{656D2BED-9AA8-4919-9DAB-EE7F911A7E75}" presName="sibTrans" presStyleLbl="sibTrans2D1" presStyleIdx="0" presStyleCnt="0"/>
      <dgm:spPr/>
    </dgm:pt>
    <dgm:pt modelId="{33FAAF00-B0E3-4DF4-98E7-5FCC7F1F088D}" type="pres">
      <dgm:prSet presAssocID="{3807065E-373C-401C-B509-1CAAF8379178}" presName="compNode" presStyleCnt="0"/>
      <dgm:spPr/>
    </dgm:pt>
    <dgm:pt modelId="{BEDF4891-2AE2-4F7D-8142-D88BD0220638}" type="pres">
      <dgm:prSet presAssocID="{3807065E-373C-401C-B509-1CAAF8379178}" presName="iconBgRect" presStyleLbl="bgShp" presStyleIdx="1" presStyleCnt="6"/>
      <dgm:spPr/>
    </dgm:pt>
    <dgm:pt modelId="{2BF6DD98-614A-4020-AB87-77C444EA063F}" type="pres">
      <dgm:prSet presAssocID="{3807065E-373C-401C-B509-1CAAF8379178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436E25C-1FA6-4452-8E2E-D03684D35C25}" type="pres">
      <dgm:prSet presAssocID="{3807065E-373C-401C-B509-1CAAF8379178}" presName="spaceRect" presStyleCnt="0"/>
      <dgm:spPr/>
    </dgm:pt>
    <dgm:pt modelId="{D5FFCE60-F4E2-4BF5-AC3B-BD5285B9ECB7}" type="pres">
      <dgm:prSet presAssocID="{3807065E-373C-401C-B509-1CAAF8379178}" presName="textRect" presStyleLbl="revTx" presStyleIdx="1" presStyleCnt="6">
        <dgm:presLayoutVars>
          <dgm:chMax val="1"/>
          <dgm:chPref val="1"/>
        </dgm:presLayoutVars>
      </dgm:prSet>
      <dgm:spPr/>
    </dgm:pt>
    <dgm:pt modelId="{E8837697-0D54-4982-A09F-58B97152A87E}" type="pres">
      <dgm:prSet presAssocID="{771E9415-3012-4460-A56E-E0DB52BDD751}" presName="sibTrans" presStyleLbl="sibTrans2D1" presStyleIdx="0" presStyleCnt="0"/>
      <dgm:spPr/>
    </dgm:pt>
    <dgm:pt modelId="{2C2A1A4A-27DB-45DD-8B0E-F4ACB87D3685}" type="pres">
      <dgm:prSet presAssocID="{8D8E0D3C-2C40-4DCE-BB3D-97D4D5900CDE}" presName="compNode" presStyleCnt="0"/>
      <dgm:spPr/>
    </dgm:pt>
    <dgm:pt modelId="{EE431696-08A4-4C0C-A61B-E14A46CA2C4D}" type="pres">
      <dgm:prSet presAssocID="{8D8E0D3C-2C40-4DCE-BB3D-97D4D5900CDE}" presName="iconBgRect" presStyleLbl="bgShp" presStyleIdx="2" presStyleCnt="6"/>
      <dgm:spPr/>
    </dgm:pt>
    <dgm:pt modelId="{550E6300-A95B-4F18-B762-7A9D75B1D3A2}" type="pres">
      <dgm:prSet presAssocID="{8D8E0D3C-2C40-4DCE-BB3D-97D4D5900CDE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8C415FF-0B20-4F6C-AF84-95119831D827}" type="pres">
      <dgm:prSet presAssocID="{8D8E0D3C-2C40-4DCE-BB3D-97D4D5900CDE}" presName="spaceRect" presStyleCnt="0"/>
      <dgm:spPr/>
    </dgm:pt>
    <dgm:pt modelId="{AF95C7FC-7D25-4CD3-84AC-801265D6CE9A}" type="pres">
      <dgm:prSet presAssocID="{8D8E0D3C-2C40-4DCE-BB3D-97D4D5900CDE}" presName="textRect" presStyleLbl="revTx" presStyleIdx="2" presStyleCnt="6">
        <dgm:presLayoutVars>
          <dgm:chMax val="1"/>
          <dgm:chPref val="1"/>
        </dgm:presLayoutVars>
      </dgm:prSet>
      <dgm:spPr/>
    </dgm:pt>
    <dgm:pt modelId="{DF006DFA-D1ED-4FE3-A7ED-2F9AC2D7DC4E}" type="pres">
      <dgm:prSet presAssocID="{199C392C-68B0-48D2-A973-D59F3969AF15}" presName="sibTrans" presStyleLbl="sibTrans2D1" presStyleIdx="0" presStyleCnt="0"/>
      <dgm:spPr/>
    </dgm:pt>
    <dgm:pt modelId="{F7287CEF-2656-43F9-BA78-1244A1A9BB48}" type="pres">
      <dgm:prSet presAssocID="{CAD6B6E7-5D48-43ED-8A55-D0C8493546C0}" presName="compNode" presStyleCnt="0"/>
      <dgm:spPr/>
    </dgm:pt>
    <dgm:pt modelId="{88DEB943-7220-44EF-9FB8-99E07B1772B6}" type="pres">
      <dgm:prSet presAssocID="{CAD6B6E7-5D48-43ED-8A55-D0C8493546C0}" presName="iconBgRect" presStyleLbl="bgShp" presStyleIdx="3" presStyleCnt="6"/>
      <dgm:spPr/>
    </dgm:pt>
    <dgm:pt modelId="{DBC9E5F9-E925-458A-BD89-112CDC3B8889}" type="pres">
      <dgm:prSet presAssocID="{CAD6B6E7-5D48-43ED-8A55-D0C8493546C0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B5CDF753-4AA8-4F4F-977D-5EC1EECA9289}" type="pres">
      <dgm:prSet presAssocID="{CAD6B6E7-5D48-43ED-8A55-D0C8493546C0}" presName="spaceRect" presStyleCnt="0"/>
      <dgm:spPr/>
    </dgm:pt>
    <dgm:pt modelId="{4B4664C4-463C-47AC-9C0B-018333651691}" type="pres">
      <dgm:prSet presAssocID="{CAD6B6E7-5D48-43ED-8A55-D0C8493546C0}" presName="textRect" presStyleLbl="revTx" presStyleIdx="3" presStyleCnt="6">
        <dgm:presLayoutVars>
          <dgm:chMax val="1"/>
          <dgm:chPref val="1"/>
        </dgm:presLayoutVars>
      </dgm:prSet>
      <dgm:spPr/>
    </dgm:pt>
    <dgm:pt modelId="{30925307-0FC3-4479-BC8F-D9C729BC2209}" type="pres">
      <dgm:prSet presAssocID="{9401FB48-D49F-4726-A12F-D20BA8491972}" presName="sibTrans" presStyleLbl="sibTrans2D1" presStyleIdx="0" presStyleCnt="0"/>
      <dgm:spPr/>
    </dgm:pt>
    <dgm:pt modelId="{685E5C9B-1BF3-4E66-9E04-A6296CA8DC0F}" type="pres">
      <dgm:prSet presAssocID="{1762972F-2008-4ECD-9919-2D186D6012C5}" presName="compNode" presStyleCnt="0"/>
      <dgm:spPr/>
    </dgm:pt>
    <dgm:pt modelId="{302A18EE-65AC-4D3E-B41C-2E79AC1CEBE3}" type="pres">
      <dgm:prSet presAssocID="{1762972F-2008-4ECD-9919-2D186D6012C5}" presName="iconBgRect" presStyleLbl="bgShp" presStyleIdx="4" presStyleCnt="6"/>
      <dgm:spPr/>
    </dgm:pt>
    <dgm:pt modelId="{39869DB4-BAB8-495C-9DE2-2D57B5AC6F92}" type="pres">
      <dgm:prSet presAssocID="{1762972F-2008-4ECD-9919-2D186D6012C5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B302CEB-5315-42BC-A750-F562183FD546}" type="pres">
      <dgm:prSet presAssocID="{1762972F-2008-4ECD-9919-2D186D6012C5}" presName="spaceRect" presStyleCnt="0"/>
      <dgm:spPr/>
    </dgm:pt>
    <dgm:pt modelId="{17EFB130-E734-4EAB-A7AC-C5F3F1F67B15}" type="pres">
      <dgm:prSet presAssocID="{1762972F-2008-4ECD-9919-2D186D6012C5}" presName="textRect" presStyleLbl="revTx" presStyleIdx="4" presStyleCnt="6">
        <dgm:presLayoutVars>
          <dgm:chMax val="1"/>
          <dgm:chPref val="1"/>
        </dgm:presLayoutVars>
      </dgm:prSet>
      <dgm:spPr/>
    </dgm:pt>
    <dgm:pt modelId="{D64A014A-EFB4-4C58-83C2-BF41B267F24A}" type="pres">
      <dgm:prSet presAssocID="{80E98D08-B41B-4481-9B11-8E34418E62B8}" presName="sibTrans" presStyleLbl="sibTrans2D1" presStyleIdx="0" presStyleCnt="0"/>
      <dgm:spPr/>
    </dgm:pt>
    <dgm:pt modelId="{AA86CA4D-ADA4-4436-BD5A-60E52E8BC51E}" type="pres">
      <dgm:prSet presAssocID="{09D0DD89-0C0E-424C-A9C9-3623E3DA4794}" presName="compNode" presStyleCnt="0"/>
      <dgm:spPr/>
    </dgm:pt>
    <dgm:pt modelId="{EF99E1A4-FC93-4CC5-921A-12DDEB0E32F5}" type="pres">
      <dgm:prSet presAssocID="{09D0DD89-0C0E-424C-A9C9-3623E3DA4794}" presName="iconBgRect" presStyleLbl="bgShp" presStyleIdx="5" presStyleCnt="6"/>
      <dgm:spPr/>
    </dgm:pt>
    <dgm:pt modelId="{99944A37-15D4-4F92-B313-DF17D8C6EE15}" type="pres">
      <dgm:prSet presAssocID="{09D0DD89-0C0E-424C-A9C9-3623E3DA4794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BE75706-DDCA-40FE-8A9B-907E61D68077}" type="pres">
      <dgm:prSet presAssocID="{09D0DD89-0C0E-424C-A9C9-3623E3DA4794}" presName="spaceRect" presStyleCnt="0"/>
      <dgm:spPr/>
    </dgm:pt>
    <dgm:pt modelId="{5C52B1B0-7B4D-4BEE-A6FD-90283D30A770}" type="pres">
      <dgm:prSet presAssocID="{09D0DD89-0C0E-424C-A9C9-3623E3DA479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FBE3D0B-959B-4D42-8116-95D26A54B3C5}" type="presOf" srcId="{7F9B8151-4E14-4419-8A02-E972E719076A}" destId="{7C354E06-BF82-4C2B-9CF7-E3A3B13128E8}" srcOrd="0" destOrd="0" presId="urn:microsoft.com/office/officeart/2018/2/layout/IconCircleList"/>
    <dgm:cxn modelId="{BF2FF114-ADE6-45F3-8AB4-FF70F08A98F7}" srcId="{7F9B8151-4E14-4419-8A02-E972E719076A}" destId="{8D8E0D3C-2C40-4DCE-BB3D-97D4D5900CDE}" srcOrd="2" destOrd="0" parTransId="{64C8FEBE-8313-40E4-8E79-824E01DE7F39}" sibTransId="{199C392C-68B0-48D2-A973-D59F3969AF15}"/>
    <dgm:cxn modelId="{495EA021-61CB-42E6-A32B-A8E1988B31C2}" type="presOf" srcId="{771E9415-3012-4460-A56E-E0DB52BDD751}" destId="{E8837697-0D54-4982-A09F-58B97152A87E}" srcOrd="0" destOrd="0" presId="urn:microsoft.com/office/officeart/2018/2/layout/IconCircleList"/>
    <dgm:cxn modelId="{7C846F5B-96B6-4F21-B403-FC72169960BC}" type="presOf" srcId="{3807065E-373C-401C-B509-1CAAF8379178}" destId="{D5FFCE60-F4E2-4BF5-AC3B-BD5285B9ECB7}" srcOrd="0" destOrd="0" presId="urn:microsoft.com/office/officeart/2018/2/layout/IconCircleList"/>
    <dgm:cxn modelId="{76A9195E-A233-4169-A03A-1085ABD5E272}" type="presOf" srcId="{80E98D08-B41B-4481-9B11-8E34418E62B8}" destId="{D64A014A-EFB4-4C58-83C2-BF41B267F24A}" srcOrd="0" destOrd="0" presId="urn:microsoft.com/office/officeart/2018/2/layout/IconCircleList"/>
    <dgm:cxn modelId="{6416DC5F-2095-478B-84FF-F7E9629CC3AA}" srcId="{7F9B8151-4E14-4419-8A02-E972E719076A}" destId="{CAD6B6E7-5D48-43ED-8A55-D0C8493546C0}" srcOrd="3" destOrd="0" parTransId="{24BB46D8-FC7B-4AF0-9CEB-21FC46F8EBD1}" sibTransId="{9401FB48-D49F-4726-A12F-D20BA8491972}"/>
    <dgm:cxn modelId="{E98C6A41-1504-4BC6-B034-E3A387ADBF2D}" type="presOf" srcId="{199C392C-68B0-48D2-A973-D59F3969AF15}" destId="{DF006DFA-D1ED-4FE3-A7ED-2F9AC2D7DC4E}" srcOrd="0" destOrd="0" presId="urn:microsoft.com/office/officeart/2018/2/layout/IconCircleList"/>
    <dgm:cxn modelId="{0CD0CE42-E38D-48AA-8FDD-34B26EFC92FE}" type="presOf" srcId="{09D0DD89-0C0E-424C-A9C9-3623E3DA4794}" destId="{5C52B1B0-7B4D-4BEE-A6FD-90283D30A770}" srcOrd="0" destOrd="0" presId="urn:microsoft.com/office/officeart/2018/2/layout/IconCircleList"/>
    <dgm:cxn modelId="{32125269-41DD-45D2-934A-2FAC698D5BFF}" type="presOf" srcId="{CAD6B6E7-5D48-43ED-8A55-D0C8493546C0}" destId="{4B4664C4-463C-47AC-9C0B-018333651691}" srcOrd="0" destOrd="0" presId="urn:microsoft.com/office/officeart/2018/2/layout/IconCircleList"/>
    <dgm:cxn modelId="{782E394B-62C5-43F0-B31C-5A30473DE557}" srcId="{7F9B8151-4E14-4419-8A02-E972E719076A}" destId="{1762972F-2008-4ECD-9919-2D186D6012C5}" srcOrd="4" destOrd="0" parTransId="{1F622ADA-F174-493F-8401-C36E50701755}" sibTransId="{80E98D08-B41B-4481-9B11-8E34418E62B8}"/>
    <dgm:cxn modelId="{6FAEC56B-33F8-4FE9-9DBF-BD09967A0309}" type="presOf" srcId="{656D2BED-9AA8-4919-9DAB-EE7F911A7E75}" destId="{3A05281D-8F35-4EB4-9C33-AA51211EAF82}" srcOrd="0" destOrd="0" presId="urn:microsoft.com/office/officeart/2018/2/layout/IconCircleList"/>
    <dgm:cxn modelId="{EB3EDA7B-93CE-46E9-A79C-25DBF273A6EF}" srcId="{7F9B8151-4E14-4419-8A02-E972E719076A}" destId="{09D0DD89-0C0E-424C-A9C9-3623E3DA4794}" srcOrd="5" destOrd="0" parTransId="{CAAFB93B-2928-436B-9603-9E7FFD5D962D}" sibTransId="{5B74B6EA-9861-4B7D-9BB0-4E380262A04B}"/>
    <dgm:cxn modelId="{A0F79EA3-6911-4507-8E38-6830BF6A9C14}" type="presOf" srcId="{8D8E0D3C-2C40-4DCE-BB3D-97D4D5900CDE}" destId="{AF95C7FC-7D25-4CD3-84AC-801265D6CE9A}" srcOrd="0" destOrd="0" presId="urn:microsoft.com/office/officeart/2018/2/layout/IconCircleList"/>
    <dgm:cxn modelId="{9AD162B0-7922-4529-8D6D-F24BAC092AB6}" type="presOf" srcId="{740252BB-B783-4A75-A02C-A2C8EE2F864D}" destId="{05D09358-C212-4875-B754-5EAA380CB477}" srcOrd="0" destOrd="0" presId="urn:microsoft.com/office/officeart/2018/2/layout/IconCircleList"/>
    <dgm:cxn modelId="{F4A757B0-884B-4FED-BEA8-C699027733B1}" srcId="{7F9B8151-4E14-4419-8A02-E972E719076A}" destId="{740252BB-B783-4A75-A02C-A2C8EE2F864D}" srcOrd="0" destOrd="0" parTransId="{5D60D8C5-048B-4B54-AC88-CEA1516BD03B}" sibTransId="{656D2BED-9AA8-4919-9DAB-EE7F911A7E75}"/>
    <dgm:cxn modelId="{25C62DBC-18C9-4640-992A-EE185BB4490B}" type="presOf" srcId="{9401FB48-D49F-4726-A12F-D20BA8491972}" destId="{30925307-0FC3-4479-BC8F-D9C729BC2209}" srcOrd="0" destOrd="0" presId="urn:microsoft.com/office/officeart/2018/2/layout/IconCircleList"/>
    <dgm:cxn modelId="{9365FDEB-B6A9-44B9-909D-24465A66CE9C}" srcId="{7F9B8151-4E14-4419-8A02-E972E719076A}" destId="{3807065E-373C-401C-B509-1CAAF8379178}" srcOrd="1" destOrd="0" parTransId="{BA5C41DF-3106-45E0-8BDE-3FAC454BE365}" sibTransId="{771E9415-3012-4460-A56E-E0DB52BDD751}"/>
    <dgm:cxn modelId="{EEE814F7-6A9C-4E78-9067-9BF083F3FC2A}" type="presOf" srcId="{1762972F-2008-4ECD-9919-2D186D6012C5}" destId="{17EFB130-E734-4EAB-A7AC-C5F3F1F67B15}" srcOrd="0" destOrd="0" presId="urn:microsoft.com/office/officeart/2018/2/layout/IconCircleList"/>
    <dgm:cxn modelId="{B493B0E4-5038-4C70-B7D0-D4A332EF7347}" type="presParOf" srcId="{7C354E06-BF82-4C2B-9CF7-E3A3B13128E8}" destId="{817907A0-E5F5-4B7A-BC4F-F5B5EB109557}" srcOrd="0" destOrd="0" presId="urn:microsoft.com/office/officeart/2018/2/layout/IconCircleList"/>
    <dgm:cxn modelId="{BBFCCEF3-3EA2-4130-8FE1-0F553F20ADD3}" type="presParOf" srcId="{817907A0-E5F5-4B7A-BC4F-F5B5EB109557}" destId="{08136752-5014-417C-ACB2-B108490E4C9D}" srcOrd="0" destOrd="0" presId="urn:microsoft.com/office/officeart/2018/2/layout/IconCircleList"/>
    <dgm:cxn modelId="{CDFCDDA5-8506-46CE-AA25-8CAD00759A5C}" type="presParOf" srcId="{08136752-5014-417C-ACB2-B108490E4C9D}" destId="{CB17EB16-4C8B-46E5-A984-4E6900BB3351}" srcOrd="0" destOrd="0" presId="urn:microsoft.com/office/officeart/2018/2/layout/IconCircleList"/>
    <dgm:cxn modelId="{5B872803-2E48-4397-A270-E04A4F811A59}" type="presParOf" srcId="{08136752-5014-417C-ACB2-B108490E4C9D}" destId="{86F5C4A0-5B91-452A-8AA6-EDF7659F0056}" srcOrd="1" destOrd="0" presId="urn:microsoft.com/office/officeart/2018/2/layout/IconCircleList"/>
    <dgm:cxn modelId="{9CFD6370-BC53-4F22-BAE4-0AB86FA21CC6}" type="presParOf" srcId="{08136752-5014-417C-ACB2-B108490E4C9D}" destId="{77B1669F-70A1-4413-8EB2-4349FDD962E5}" srcOrd="2" destOrd="0" presId="urn:microsoft.com/office/officeart/2018/2/layout/IconCircleList"/>
    <dgm:cxn modelId="{B6BD31E6-90CF-4584-A2EB-F99A338E5CC0}" type="presParOf" srcId="{08136752-5014-417C-ACB2-B108490E4C9D}" destId="{05D09358-C212-4875-B754-5EAA380CB477}" srcOrd="3" destOrd="0" presId="urn:microsoft.com/office/officeart/2018/2/layout/IconCircleList"/>
    <dgm:cxn modelId="{CE2CCA44-FDBA-4535-95EF-CD1494A9A91B}" type="presParOf" srcId="{817907A0-E5F5-4B7A-BC4F-F5B5EB109557}" destId="{3A05281D-8F35-4EB4-9C33-AA51211EAF82}" srcOrd="1" destOrd="0" presId="urn:microsoft.com/office/officeart/2018/2/layout/IconCircleList"/>
    <dgm:cxn modelId="{B0E5F079-E3D9-4AAD-B949-8CE7B56D2C2D}" type="presParOf" srcId="{817907A0-E5F5-4B7A-BC4F-F5B5EB109557}" destId="{33FAAF00-B0E3-4DF4-98E7-5FCC7F1F088D}" srcOrd="2" destOrd="0" presId="urn:microsoft.com/office/officeart/2018/2/layout/IconCircleList"/>
    <dgm:cxn modelId="{19131B42-6CE4-475D-985F-7BB9CC19EC42}" type="presParOf" srcId="{33FAAF00-B0E3-4DF4-98E7-5FCC7F1F088D}" destId="{BEDF4891-2AE2-4F7D-8142-D88BD0220638}" srcOrd="0" destOrd="0" presId="urn:microsoft.com/office/officeart/2018/2/layout/IconCircleList"/>
    <dgm:cxn modelId="{DC9E7B78-0630-499E-8EB8-BB24D4F44862}" type="presParOf" srcId="{33FAAF00-B0E3-4DF4-98E7-5FCC7F1F088D}" destId="{2BF6DD98-614A-4020-AB87-77C444EA063F}" srcOrd="1" destOrd="0" presId="urn:microsoft.com/office/officeart/2018/2/layout/IconCircleList"/>
    <dgm:cxn modelId="{8F7C9C36-A431-4EAF-B56A-B3DFE814E969}" type="presParOf" srcId="{33FAAF00-B0E3-4DF4-98E7-5FCC7F1F088D}" destId="{E436E25C-1FA6-4452-8E2E-D03684D35C25}" srcOrd="2" destOrd="0" presId="urn:microsoft.com/office/officeart/2018/2/layout/IconCircleList"/>
    <dgm:cxn modelId="{A6E93F44-032C-4A90-BE0C-6A2819D2E272}" type="presParOf" srcId="{33FAAF00-B0E3-4DF4-98E7-5FCC7F1F088D}" destId="{D5FFCE60-F4E2-4BF5-AC3B-BD5285B9ECB7}" srcOrd="3" destOrd="0" presId="urn:microsoft.com/office/officeart/2018/2/layout/IconCircleList"/>
    <dgm:cxn modelId="{4757A424-AF4B-4137-9C64-49DA865DE689}" type="presParOf" srcId="{817907A0-E5F5-4B7A-BC4F-F5B5EB109557}" destId="{E8837697-0D54-4982-A09F-58B97152A87E}" srcOrd="3" destOrd="0" presId="urn:microsoft.com/office/officeart/2018/2/layout/IconCircleList"/>
    <dgm:cxn modelId="{3A62B0F6-A4BD-493C-A884-1F463E291184}" type="presParOf" srcId="{817907A0-E5F5-4B7A-BC4F-F5B5EB109557}" destId="{2C2A1A4A-27DB-45DD-8B0E-F4ACB87D3685}" srcOrd="4" destOrd="0" presId="urn:microsoft.com/office/officeart/2018/2/layout/IconCircleList"/>
    <dgm:cxn modelId="{73BC7C32-6CED-43EC-ACD5-2CC1B2316234}" type="presParOf" srcId="{2C2A1A4A-27DB-45DD-8B0E-F4ACB87D3685}" destId="{EE431696-08A4-4C0C-A61B-E14A46CA2C4D}" srcOrd="0" destOrd="0" presId="urn:microsoft.com/office/officeart/2018/2/layout/IconCircleList"/>
    <dgm:cxn modelId="{4C4A39D3-F6E8-4F41-B3A6-55BAA9B900BF}" type="presParOf" srcId="{2C2A1A4A-27DB-45DD-8B0E-F4ACB87D3685}" destId="{550E6300-A95B-4F18-B762-7A9D75B1D3A2}" srcOrd="1" destOrd="0" presId="urn:microsoft.com/office/officeart/2018/2/layout/IconCircleList"/>
    <dgm:cxn modelId="{FD11AD09-C794-4284-BD06-0BD446CBCE6E}" type="presParOf" srcId="{2C2A1A4A-27DB-45DD-8B0E-F4ACB87D3685}" destId="{F8C415FF-0B20-4F6C-AF84-95119831D827}" srcOrd="2" destOrd="0" presId="urn:microsoft.com/office/officeart/2018/2/layout/IconCircleList"/>
    <dgm:cxn modelId="{89288C08-8B90-48E4-BDA2-CEB01F900676}" type="presParOf" srcId="{2C2A1A4A-27DB-45DD-8B0E-F4ACB87D3685}" destId="{AF95C7FC-7D25-4CD3-84AC-801265D6CE9A}" srcOrd="3" destOrd="0" presId="urn:microsoft.com/office/officeart/2018/2/layout/IconCircleList"/>
    <dgm:cxn modelId="{AB32F768-7BE6-4AFE-8862-4391AA42339C}" type="presParOf" srcId="{817907A0-E5F5-4B7A-BC4F-F5B5EB109557}" destId="{DF006DFA-D1ED-4FE3-A7ED-2F9AC2D7DC4E}" srcOrd="5" destOrd="0" presId="urn:microsoft.com/office/officeart/2018/2/layout/IconCircleList"/>
    <dgm:cxn modelId="{9C5CA3AB-1059-4725-AA9F-6C803EFCBF1B}" type="presParOf" srcId="{817907A0-E5F5-4B7A-BC4F-F5B5EB109557}" destId="{F7287CEF-2656-43F9-BA78-1244A1A9BB48}" srcOrd="6" destOrd="0" presId="urn:microsoft.com/office/officeart/2018/2/layout/IconCircleList"/>
    <dgm:cxn modelId="{583DDC94-CECB-4916-A106-5A3083A17246}" type="presParOf" srcId="{F7287CEF-2656-43F9-BA78-1244A1A9BB48}" destId="{88DEB943-7220-44EF-9FB8-99E07B1772B6}" srcOrd="0" destOrd="0" presId="urn:microsoft.com/office/officeart/2018/2/layout/IconCircleList"/>
    <dgm:cxn modelId="{B75C10F3-F4D3-4565-93CC-D8C017C3457A}" type="presParOf" srcId="{F7287CEF-2656-43F9-BA78-1244A1A9BB48}" destId="{DBC9E5F9-E925-458A-BD89-112CDC3B8889}" srcOrd="1" destOrd="0" presId="urn:microsoft.com/office/officeart/2018/2/layout/IconCircleList"/>
    <dgm:cxn modelId="{53A3D266-4AEC-4ACB-9D76-A5436A56118B}" type="presParOf" srcId="{F7287CEF-2656-43F9-BA78-1244A1A9BB48}" destId="{B5CDF753-4AA8-4F4F-977D-5EC1EECA9289}" srcOrd="2" destOrd="0" presId="urn:microsoft.com/office/officeart/2018/2/layout/IconCircleList"/>
    <dgm:cxn modelId="{BDBDC69F-5EF7-4DB4-9581-1C6DC3B65928}" type="presParOf" srcId="{F7287CEF-2656-43F9-BA78-1244A1A9BB48}" destId="{4B4664C4-463C-47AC-9C0B-018333651691}" srcOrd="3" destOrd="0" presId="urn:microsoft.com/office/officeart/2018/2/layout/IconCircleList"/>
    <dgm:cxn modelId="{E985988C-3F4B-4072-9F75-C3214993ACED}" type="presParOf" srcId="{817907A0-E5F5-4B7A-BC4F-F5B5EB109557}" destId="{30925307-0FC3-4479-BC8F-D9C729BC2209}" srcOrd="7" destOrd="0" presId="urn:microsoft.com/office/officeart/2018/2/layout/IconCircleList"/>
    <dgm:cxn modelId="{F15491E4-6669-4D41-9ACB-48AEDB3B50CB}" type="presParOf" srcId="{817907A0-E5F5-4B7A-BC4F-F5B5EB109557}" destId="{685E5C9B-1BF3-4E66-9E04-A6296CA8DC0F}" srcOrd="8" destOrd="0" presId="urn:microsoft.com/office/officeart/2018/2/layout/IconCircleList"/>
    <dgm:cxn modelId="{AA89DA75-F907-4617-92E8-A4DB6394ADE4}" type="presParOf" srcId="{685E5C9B-1BF3-4E66-9E04-A6296CA8DC0F}" destId="{302A18EE-65AC-4D3E-B41C-2E79AC1CEBE3}" srcOrd="0" destOrd="0" presId="urn:microsoft.com/office/officeart/2018/2/layout/IconCircleList"/>
    <dgm:cxn modelId="{115F46DA-44DC-4EC6-8F04-544983A8F35D}" type="presParOf" srcId="{685E5C9B-1BF3-4E66-9E04-A6296CA8DC0F}" destId="{39869DB4-BAB8-495C-9DE2-2D57B5AC6F92}" srcOrd="1" destOrd="0" presId="urn:microsoft.com/office/officeart/2018/2/layout/IconCircleList"/>
    <dgm:cxn modelId="{0144D72A-B034-4113-8AFA-0F609E1998CD}" type="presParOf" srcId="{685E5C9B-1BF3-4E66-9E04-A6296CA8DC0F}" destId="{1B302CEB-5315-42BC-A750-F562183FD546}" srcOrd="2" destOrd="0" presId="urn:microsoft.com/office/officeart/2018/2/layout/IconCircleList"/>
    <dgm:cxn modelId="{53C601B5-18B7-4EEC-9558-E696D321E1FD}" type="presParOf" srcId="{685E5C9B-1BF3-4E66-9E04-A6296CA8DC0F}" destId="{17EFB130-E734-4EAB-A7AC-C5F3F1F67B15}" srcOrd="3" destOrd="0" presId="urn:microsoft.com/office/officeart/2018/2/layout/IconCircleList"/>
    <dgm:cxn modelId="{79B7898C-CCC4-4729-9945-0D182FCA805A}" type="presParOf" srcId="{817907A0-E5F5-4B7A-BC4F-F5B5EB109557}" destId="{D64A014A-EFB4-4C58-83C2-BF41B267F24A}" srcOrd="9" destOrd="0" presId="urn:microsoft.com/office/officeart/2018/2/layout/IconCircleList"/>
    <dgm:cxn modelId="{ABE133D5-8C9E-42CB-B0DC-81A2FFD8EF62}" type="presParOf" srcId="{817907A0-E5F5-4B7A-BC4F-F5B5EB109557}" destId="{AA86CA4D-ADA4-4436-BD5A-60E52E8BC51E}" srcOrd="10" destOrd="0" presId="urn:microsoft.com/office/officeart/2018/2/layout/IconCircleList"/>
    <dgm:cxn modelId="{1FE33AB1-B6D9-4058-BA43-DDEB99F83432}" type="presParOf" srcId="{AA86CA4D-ADA4-4436-BD5A-60E52E8BC51E}" destId="{EF99E1A4-FC93-4CC5-921A-12DDEB0E32F5}" srcOrd="0" destOrd="0" presId="urn:microsoft.com/office/officeart/2018/2/layout/IconCircleList"/>
    <dgm:cxn modelId="{ED655845-27C3-47C6-A2F1-4D4440105FC4}" type="presParOf" srcId="{AA86CA4D-ADA4-4436-BD5A-60E52E8BC51E}" destId="{99944A37-15D4-4F92-B313-DF17D8C6EE15}" srcOrd="1" destOrd="0" presId="urn:microsoft.com/office/officeart/2018/2/layout/IconCircleList"/>
    <dgm:cxn modelId="{444D1270-8AA6-41E7-9015-D49D4886892A}" type="presParOf" srcId="{AA86CA4D-ADA4-4436-BD5A-60E52E8BC51E}" destId="{4BE75706-DDCA-40FE-8A9B-907E61D68077}" srcOrd="2" destOrd="0" presId="urn:microsoft.com/office/officeart/2018/2/layout/IconCircleList"/>
    <dgm:cxn modelId="{115C1683-65B3-4AC4-ACF2-AC21D78B6582}" type="presParOf" srcId="{AA86CA4D-ADA4-4436-BD5A-60E52E8BC51E}" destId="{5C52B1B0-7B4D-4BEE-A6FD-90283D30A77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2E1933-100A-4B61-ABAE-D33063D494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E336DF-7607-42F6-873C-956D5F104BBC}">
      <dgm:prSet phldrT="[Text]" phldr="0"/>
      <dgm:spPr/>
      <dgm:t>
        <a:bodyPr/>
        <a:lstStyle/>
        <a:p>
          <a:r>
            <a:rPr lang="en-US" dirty="0"/>
            <a:t>Sediment Toxicity</a:t>
          </a:r>
        </a:p>
      </dgm:t>
    </dgm:pt>
    <dgm:pt modelId="{FD3C3573-D2E2-4810-B3C9-C59A2C15C893}" type="parTrans" cxnId="{733797C2-96C8-4752-A277-E7DC4A72778C}">
      <dgm:prSet/>
      <dgm:spPr/>
      <dgm:t>
        <a:bodyPr/>
        <a:lstStyle/>
        <a:p>
          <a:endParaRPr lang="en-US"/>
        </a:p>
      </dgm:t>
    </dgm:pt>
    <dgm:pt modelId="{0C661835-0659-476C-BF00-2E56A4FBE95F}" type="sibTrans" cxnId="{733797C2-96C8-4752-A277-E7DC4A72778C}">
      <dgm:prSet/>
      <dgm:spPr/>
      <dgm:t>
        <a:bodyPr/>
        <a:lstStyle/>
        <a:p>
          <a:endParaRPr lang="en-US"/>
        </a:p>
      </dgm:t>
    </dgm:pt>
    <dgm:pt modelId="{9ED7F5C8-F042-45EE-A8BE-29DD61D47108}">
      <dgm:prSet phldrT="[Text]" phldr="0"/>
      <dgm:spPr/>
      <dgm:t>
        <a:bodyPr/>
        <a:lstStyle/>
        <a:p>
          <a:r>
            <a:rPr lang="en-US" dirty="0"/>
            <a:t>Benthic Survey</a:t>
          </a:r>
        </a:p>
      </dgm:t>
    </dgm:pt>
    <dgm:pt modelId="{E72EB16F-622B-420D-B877-A9D6703BEA90}" type="parTrans" cxnId="{E518A181-5A0A-4B10-A4BA-184715C24267}">
      <dgm:prSet/>
      <dgm:spPr/>
      <dgm:t>
        <a:bodyPr/>
        <a:lstStyle/>
        <a:p>
          <a:endParaRPr lang="en-US"/>
        </a:p>
      </dgm:t>
    </dgm:pt>
    <dgm:pt modelId="{D79F635D-6B63-46FB-864E-A9F59AAFC4CA}" type="sibTrans" cxnId="{E518A181-5A0A-4B10-A4BA-184715C24267}">
      <dgm:prSet/>
      <dgm:spPr/>
      <dgm:t>
        <a:bodyPr/>
        <a:lstStyle/>
        <a:p>
          <a:endParaRPr lang="en-US"/>
        </a:p>
      </dgm:t>
    </dgm:pt>
    <dgm:pt modelId="{78FFBC2C-4255-4EEC-B823-8699C71345AD}">
      <dgm:prSet phldrT="[Text]" phldr="0"/>
      <dgm:spPr/>
      <dgm:t>
        <a:bodyPr/>
        <a:lstStyle/>
        <a:p>
          <a:r>
            <a:rPr lang="en-US" dirty="0"/>
            <a:t>Regional Data</a:t>
          </a:r>
        </a:p>
      </dgm:t>
    </dgm:pt>
    <dgm:pt modelId="{44C074C7-37C5-44F7-9531-8E630AF52C21}" type="parTrans" cxnId="{A151C3E3-DF5E-4278-802E-CBC0FA38AF8E}">
      <dgm:prSet/>
      <dgm:spPr/>
      <dgm:t>
        <a:bodyPr/>
        <a:lstStyle/>
        <a:p>
          <a:endParaRPr lang="en-US"/>
        </a:p>
      </dgm:t>
    </dgm:pt>
    <dgm:pt modelId="{7BC29E35-132A-469C-8D31-73526CA71B75}" type="sibTrans" cxnId="{A151C3E3-DF5E-4278-802E-CBC0FA38AF8E}">
      <dgm:prSet/>
      <dgm:spPr/>
      <dgm:t>
        <a:bodyPr/>
        <a:lstStyle/>
        <a:p>
          <a:endParaRPr lang="en-US"/>
        </a:p>
      </dgm:t>
    </dgm:pt>
    <dgm:pt modelId="{8956E25B-40A1-4734-9CB8-A958DFA5DBC3}">
      <dgm:prSet phldrT="[Text]" phldr="0"/>
      <dgm:spPr/>
      <dgm:t>
        <a:bodyPr/>
        <a:lstStyle/>
        <a:p>
          <a:r>
            <a:rPr lang="en-US" dirty="0"/>
            <a:t>Surface Water Sampling</a:t>
          </a:r>
        </a:p>
      </dgm:t>
    </dgm:pt>
    <dgm:pt modelId="{524324B7-75CA-4B81-AE2F-9F3F44B456E1}" type="parTrans" cxnId="{B3D233F5-1FF0-4EC2-AD93-354A32AFDC4B}">
      <dgm:prSet/>
      <dgm:spPr/>
      <dgm:t>
        <a:bodyPr/>
        <a:lstStyle/>
        <a:p>
          <a:endParaRPr lang="en-US"/>
        </a:p>
      </dgm:t>
    </dgm:pt>
    <dgm:pt modelId="{4CD60558-4099-4023-86B9-C2F07613EB9E}" type="sibTrans" cxnId="{B3D233F5-1FF0-4EC2-AD93-354A32AFDC4B}">
      <dgm:prSet/>
      <dgm:spPr/>
      <dgm:t>
        <a:bodyPr/>
        <a:lstStyle/>
        <a:p>
          <a:endParaRPr lang="en-US"/>
        </a:p>
      </dgm:t>
    </dgm:pt>
    <dgm:pt modelId="{D6140E5A-1976-46B0-8DE8-AB80BFBAD14F}">
      <dgm:prSet phldrT="[Text]" phldr="0"/>
      <dgm:spPr/>
      <dgm:t>
        <a:bodyPr/>
        <a:lstStyle/>
        <a:p>
          <a:r>
            <a:rPr lang="en-US" dirty="0"/>
            <a:t>Additional soil and sediment sampling</a:t>
          </a:r>
        </a:p>
      </dgm:t>
    </dgm:pt>
    <dgm:pt modelId="{8E6A65D7-4CB2-4288-88A7-BF582445B9F1}" type="parTrans" cxnId="{2B0BBA4C-07C5-4EF4-BFA1-6594B0970CA3}">
      <dgm:prSet/>
      <dgm:spPr/>
      <dgm:t>
        <a:bodyPr/>
        <a:lstStyle/>
        <a:p>
          <a:endParaRPr lang="en-US"/>
        </a:p>
      </dgm:t>
    </dgm:pt>
    <dgm:pt modelId="{18F56173-CF7A-47D5-9E0D-187543EC8D5A}" type="sibTrans" cxnId="{2B0BBA4C-07C5-4EF4-BFA1-6594B0970CA3}">
      <dgm:prSet/>
      <dgm:spPr/>
      <dgm:t>
        <a:bodyPr/>
        <a:lstStyle/>
        <a:p>
          <a:endParaRPr lang="en-US"/>
        </a:p>
      </dgm:t>
    </dgm:pt>
    <dgm:pt modelId="{B381C009-4DD5-4029-B614-E2F5A787C260}" type="pres">
      <dgm:prSet presAssocID="{BC2E1933-100A-4B61-ABAE-D33063D494E9}" presName="diagram" presStyleCnt="0">
        <dgm:presLayoutVars>
          <dgm:dir/>
          <dgm:resizeHandles val="exact"/>
        </dgm:presLayoutVars>
      </dgm:prSet>
      <dgm:spPr/>
    </dgm:pt>
    <dgm:pt modelId="{E4BA2BE0-66AD-4537-BC62-1FD816A45512}" type="pres">
      <dgm:prSet presAssocID="{6FE336DF-7607-42F6-873C-956D5F104BBC}" presName="node" presStyleLbl="node1" presStyleIdx="0" presStyleCnt="5">
        <dgm:presLayoutVars>
          <dgm:bulletEnabled val="1"/>
        </dgm:presLayoutVars>
      </dgm:prSet>
      <dgm:spPr/>
    </dgm:pt>
    <dgm:pt modelId="{A3855AFC-3911-43EA-A19E-929977249C3B}" type="pres">
      <dgm:prSet presAssocID="{0C661835-0659-476C-BF00-2E56A4FBE95F}" presName="sibTrans" presStyleCnt="0"/>
      <dgm:spPr/>
    </dgm:pt>
    <dgm:pt modelId="{F5338F42-A726-4B4F-917F-16B251CC1FE5}" type="pres">
      <dgm:prSet presAssocID="{9ED7F5C8-F042-45EE-A8BE-29DD61D47108}" presName="node" presStyleLbl="node1" presStyleIdx="1" presStyleCnt="5" custLinFactNeighborX="-1207" custLinFactNeighborY="-2541">
        <dgm:presLayoutVars>
          <dgm:bulletEnabled val="1"/>
        </dgm:presLayoutVars>
      </dgm:prSet>
      <dgm:spPr/>
    </dgm:pt>
    <dgm:pt modelId="{3A7781BA-0DDA-49B3-BB9F-9B5C78924716}" type="pres">
      <dgm:prSet presAssocID="{D79F635D-6B63-46FB-864E-A9F59AAFC4CA}" presName="sibTrans" presStyleCnt="0"/>
      <dgm:spPr/>
    </dgm:pt>
    <dgm:pt modelId="{53F3F953-32ED-4ACE-8CE3-F2D925A586C9}" type="pres">
      <dgm:prSet presAssocID="{78FFBC2C-4255-4EEC-B823-8699C71345AD}" presName="node" presStyleLbl="node1" presStyleIdx="2" presStyleCnt="5">
        <dgm:presLayoutVars>
          <dgm:bulletEnabled val="1"/>
        </dgm:presLayoutVars>
      </dgm:prSet>
      <dgm:spPr/>
    </dgm:pt>
    <dgm:pt modelId="{C3BBCB6C-956D-441A-8272-95C7A61F5E33}" type="pres">
      <dgm:prSet presAssocID="{7BC29E35-132A-469C-8D31-73526CA71B75}" presName="sibTrans" presStyleCnt="0"/>
      <dgm:spPr/>
    </dgm:pt>
    <dgm:pt modelId="{0F8AE462-5B10-4423-A847-68C9A8FE2B80}" type="pres">
      <dgm:prSet presAssocID="{8956E25B-40A1-4734-9CB8-A958DFA5DBC3}" presName="node" presStyleLbl="node1" presStyleIdx="3" presStyleCnt="5">
        <dgm:presLayoutVars>
          <dgm:bulletEnabled val="1"/>
        </dgm:presLayoutVars>
      </dgm:prSet>
      <dgm:spPr/>
    </dgm:pt>
    <dgm:pt modelId="{9879ACE8-6AD7-4171-B369-FEA0D1E9786A}" type="pres">
      <dgm:prSet presAssocID="{4CD60558-4099-4023-86B9-C2F07613EB9E}" presName="sibTrans" presStyleCnt="0"/>
      <dgm:spPr/>
    </dgm:pt>
    <dgm:pt modelId="{E6D364A5-AA0F-46C0-BF28-5AA729A47760}" type="pres">
      <dgm:prSet presAssocID="{D6140E5A-1976-46B0-8DE8-AB80BFBAD14F}" presName="node" presStyleLbl="node1" presStyleIdx="4" presStyleCnt="5" custLinFactNeighborX="1067">
        <dgm:presLayoutVars>
          <dgm:bulletEnabled val="1"/>
        </dgm:presLayoutVars>
      </dgm:prSet>
      <dgm:spPr/>
    </dgm:pt>
  </dgm:ptLst>
  <dgm:cxnLst>
    <dgm:cxn modelId="{1B4AE635-FED9-43F0-AF8D-A8C903C83A59}" type="presOf" srcId="{8956E25B-40A1-4734-9CB8-A958DFA5DBC3}" destId="{0F8AE462-5B10-4423-A847-68C9A8FE2B80}" srcOrd="0" destOrd="0" presId="urn:microsoft.com/office/officeart/2005/8/layout/default"/>
    <dgm:cxn modelId="{9AFDB140-26FF-4F47-940A-FE154C0001EB}" type="presOf" srcId="{D6140E5A-1976-46B0-8DE8-AB80BFBAD14F}" destId="{E6D364A5-AA0F-46C0-BF28-5AA729A47760}" srcOrd="0" destOrd="0" presId="urn:microsoft.com/office/officeart/2005/8/layout/default"/>
    <dgm:cxn modelId="{2B0BBA4C-07C5-4EF4-BFA1-6594B0970CA3}" srcId="{BC2E1933-100A-4B61-ABAE-D33063D494E9}" destId="{D6140E5A-1976-46B0-8DE8-AB80BFBAD14F}" srcOrd="4" destOrd="0" parTransId="{8E6A65D7-4CB2-4288-88A7-BF582445B9F1}" sibTransId="{18F56173-CF7A-47D5-9E0D-187543EC8D5A}"/>
    <dgm:cxn modelId="{E518A181-5A0A-4B10-A4BA-184715C24267}" srcId="{BC2E1933-100A-4B61-ABAE-D33063D494E9}" destId="{9ED7F5C8-F042-45EE-A8BE-29DD61D47108}" srcOrd="1" destOrd="0" parTransId="{E72EB16F-622B-420D-B877-A9D6703BEA90}" sibTransId="{D79F635D-6B63-46FB-864E-A9F59AAFC4CA}"/>
    <dgm:cxn modelId="{5B8616A3-972C-46C0-8F51-A6DDC6073E69}" type="presOf" srcId="{6FE336DF-7607-42F6-873C-956D5F104BBC}" destId="{E4BA2BE0-66AD-4537-BC62-1FD816A45512}" srcOrd="0" destOrd="0" presId="urn:microsoft.com/office/officeart/2005/8/layout/default"/>
    <dgm:cxn modelId="{DB20DFA3-81F2-4519-97AC-8F216AC1D8DE}" type="presOf" srcId="{9ED7F5C8-F042-45EE-A8BE-29DD61D47108}" destId="{F5338F42-A726-4B4F-917F-16B251CC1FE5}" srcOrd="0" destOrd="0" presId="urn:microsoft.com/office/officeart/2005/8/layout/default"/>
    <dgm:cxn modelId="{F1B9B1AC-0CFD-46D0-B398-901319FE6811}" type="presOf" srcId="{BC2E1933-100A-4B61-ABAE-D33063D494E9}" destId="{B381C009-4DD5-4029-B614-E2F5A787C260}" srcOrd="0" destOrd="0" presId="urn:microsoft.com/office/officeart/2005/8/layout/default"/>
    <dgm:cxn modelId="{4899DFBE-616D-4EEC-8565-AEA6565DA3C2}" type="presOf" srcId="{78FFBC2C-4255-4EEC-B823-8699C71345AD}" destId="{53F3F953-32ED-4ACE-8CE3-F2D925A586C9}" srcOrd="0" destOrd="0" presId="urn:microsoft.com/office/officeart/2005/8/layout/default"/>
    <dgm:cxn modelId="{733797C2-96C8-4752-A277-E7DC4A72778C}" srcId="{BC2E1933-100A-4B61-ABAE-D33063D494E9}" destId="{6FE336DF-7607-42F6-873C-956D5F104BBC}" srcOrd="0" destOrd="0" parTransId="{FD3C3573-D2E2-4810-B3C9-C59A2C15C893}" sibTransId="{0C661835-0659-476C-BF00-2E56A4FBE95F}"/>
    <dgm:cxn modelId="{A151C3E3-DF5E-4278-802E-CBC0FA38AF8E}" srcId="{BC2E1933-100A-4B61-ABAE-D33063D494E9}" destId="{78FFBC2C-4255-4EEC-B823-8699C71345AD}" srcOrd="2" destOrd="0" parTransId="{44C074C7-37C5-44F7-9531-8E630AF52C21}" sibTransId="{7BC29E35-132A-469C-8D31-73526CA71B75}"/>
    <dgm:cxn modelId="{B3D233F5-1FF0-4EC2-AD93-354A32AFDC4B}" srcId="{BC2E1933-100A-4B61-ABAE-D33063D494E9}" destId="{8956E25B-40A1-4734-9CB8-A958DFA5DBC3}" srcOrd="3" destOrd="0" parTransId="{524324B7-75CA-4B81-AE2F-9F3F44B456E1}" sibTransId="{4CD60558-4099-4023-86B9-C2F07613EB9E}"/>
    <dgm:cxn modelId="{4FD75E82-89D5-43C3-B8A9-A7D80E0C3C00}" type="presParOf" srcId="{B381C009-4DD5-4029-B614-E2F5A787C260}" destId="{E4BA2BE0-66AD-4537-BC62-1FD816A45512}" srcOrd="0" destOrd="0" presId="urn:microsoft.com/office/officeart/2005/8/layout/default"/>
    <dgm:cxn modelId="{FB161FCA-CB04-4394-82E2-28171F1B9063}" type="presParOf" srcId="{B381C009-4DD5-4029-B614-E2F5A787C260}" destId="{A3855AFC-3911-43EA-A19E-929977249C3B}" srcOrd="1" destOrd="0" presId="urn:microsoft.com/office/officeart/2005/8/layout/default"/>
    <dgm:cxn modelId="{BBE3808A-76F7-43AE-B293-E7D40E857FF9}" type="presParOf" srcId="{B381C009-4DD5-4029-B614-E2F5A787C260}" destId="{F5338F42-A726-4B4F-917F-16B251CC1FE5}" srcOrd="2" destOrd="0" presId="urn:microsoft.com/office/officeart/2005/8/layout/default"/>
    <dgm:cxn modelId="{4BF2C7F6-FB59-41D3-8621-1C31A35ACB42}" type="presParOf" srcId="{B381C009-4DD5-4029-B614-E2F5A787C260}" destId="{3A7781BA-0DDA-49B3-BB9F-9B5C78924716}" srcOrd="3" destOrd="0" presId="urn:microsoft.com/office/officeart/2005/8/layout/default"/>
    <dgm:cxn modelId="{1A3AE11A-7D34-43D2-9BAC-F2DEC966D0AE}" type="presParOf" srcId="{B381C009-4DD5-4029-B614-E2F5A787C260}" destId="{53F3F953-32ED-4ACE-8CE3-F2D925A586C9}" srcOrd="4" destOrd="0" presId="urn:microsoft.com/office/officeart/2005/8/layout/default"/>
    <dgm:cxn modelId="{7FE48E0C-2ED9-48C1-8F8D-3B8B62F4DCF4}" type="presParOf" srcId="{B381C009-4DD5-4029-B614-E2F5A787C260}" destId="{C3BBCB6C-956D-441A-8272-95C7A61F5E33}" srcOrd="5" destOrd="0" presId="urn:microsoft.com/office/officeart/2005/8/layout/default"/>
    <dgm:cxn modelId="{7E7BB1CF-E60F-466B-86C7-477C80A042A8}" type="presParOf" srcId="{B381C009-4DD5-4029-B614-E2F5A787C260}" destId="{0F8AE462-5B10-4423-A847-68C9A8FE2B80}" srcOrd="6" destOrd="0" presId="urn:microsoft.com/office/officeart/2005/8/layout/default"/>
    <dgm:cxn modelId="{C428EB67-DB4B-49A1-BB06-1AF7E5819381}" type="presParOf" srcId="{B381C009-4DD5-4029-B614-E2F5A787C260}" destId="{9879ACE8-6AD7-4171-B369-FEA0D1E9786A}" srcOrd="7" destOrd="0" presId="urn:microsoft.com/office/officeart/2005/8/layout/default"/>
    <dgm:cxn modelId="{AC08DF52-AF10-493A-B01F-B8E7C99C14A6}" type="presParOf" srcId="{B381C009-4DD5-4029-B614-E2F5A787C260}" destId="{E6D364A5-AA0F-46C0-BF28-5AA729A4776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7EB16-4C8B-46E5-A984-4E6900BB3351}">
      <dsp:nvSpPr>
        <dsp:cNvPr id="0" name=""/>
        <dsp:cNvSpPr/>
      </dsp:nvSpPr>
      <dsp:spPr>
        <a:xfrm>
          <a:off x="253233" y="888528"/>
          <a:ext cx="917276" cy="91727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5C4A0-5B91-452A-8AA6-EDF7659F0056}">
      <dsp:nvSpPr>
        <dsp:cNvPr id="0" name=""/>
        <dsp:cNvSpPr/>
      </dsp:nvSpPr>
      <dsp:spPr>
        <a:xfrm>
          <a:off x="445861" y="1081156"/>
          <a:ext cx="532020" cy="5320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09358-C212-4875-B754-5EAA380CB477}">
      <dsp:nvSpPr>
        <dsp:cNvPr id="0" name=""/>
        <dsp:cNvSpPr/>
      </dsp:nvSpPr>
      <dsp:spPr>
        <a:xfrm>
          <a:off x="1367069" y="888528"/>
          <a:ext cx="2162152" cy="917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Site History </a:t>
          </a:r>
        </a:p>
      </dsp:txBody>
      <dsp:txXfrm>
        <a:off x="1367069" y="888528"/>
        <a:ext cx="2162152" cy="917276"/>
      </dsp:txXfrm>
    </dsp:sp>
    <dsp:sp modelId="{BEDF4891-2AE2-4F7D-8142-D88BD0220638}">
      <dsp:nvSpPr>
        <dsp:cNvPr id="0" name=""/>
        <dsp:cNvSpPr/>
      </dsp:nvSpPr>
      <dsp:spPr>
        <a:xfrm>
          <a:off x="3905961" y="888528"/>
          <a:ext cx="917276" cy="91727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6DD98-614A-4020-AB87-77C444EA063F}">
      <dsp:nvSpPr>
        <dsp:cNvPr id="0" name=""/>
        <dsp:cNvSpPr/>
      </dsp:nvSpPr>
      <dsp:spPr>
        <a:xfrm>
          <a:off x="4098589" y="1081156"/>
          <a:ext cx="532020" cy="5320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FCE60-F4E2-4BF5-AC3B-BD5285B9ECB7}">
      <dsp:nvSpPr>
        <dsp:cNvPr id="0" name=""/>
        <dsp:cNvSpPr/>
      </dsp:nvSpPr>
      <dsp:spPr>
        <a:xfrm>
          <a:off x="5019797" y="888528"/>
          <a:ext cx="2162152" cy="917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Site Investigations</a:t>
          </a:r>
        </a:p>
      </dsp:txBody>
      <dsp:txXfrm>
        <a:off x="5019797" y="888528"/>
        <a:ext cx="2162152" cy="917276"/>
      </dsp:txXfrm>
    </dsp:sp>
    <dsp:sp modelId="{EE431696-08A4-4C0C-A61B-E14A46CA2C4D}">
      <dsp:nvSpPr>
        <dsp:cNvPr id="0" name=""/>
        <dsp:cNvSpPr/>
      </dsp:nvSpPr>
      <dsp:spPr>
        <a:xfrm>
          <a:off x="7558688" y="888528"/>
          <a:ext cx="917276" cy="91727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E6300-A95B-4F18-B762-7A9D75B1D3A2}">
      <dsp:nvSpPr>
        <dsp:cNvPr id="0" name=""/>
        <dsp:cNvSpPr/>
      </dsp:nvSpPr>
      <dsp:spPr>
        <a:xfrm>
          <a:off x="7751316" y="1081156"/>
          <a:ext cx="532020" cy="5320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5C7FC-7D25-4CD3-84AC-801265D6CE9A}">
      <dsp:nvSpPr>
        <dsp:cNvPr id="0" name=""/>
        <dsp:cNvSpPr/>
      </dsp:nvSpPr>
      <dsp:spPr>
        <a:xfrm>
          <a:off x="8672524" y="888528"/>
          <a:ext cx="2162152" cy="917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Risk Assessment Process</a:t>
          </a:r>
        </a:p>
      </dsp:txBody>
      <dsp:txXfrm>
        <a:off x="8672524" y="888528"/>
        <a:ext cx="2162152" cy="917276"/>
      </dsp:txXfrm>
    </dsp:sp>
    <dsp:sp modelId="{88DEB943-7220-44EF-9FB8-99E07B1772B6}">
      <dsp:nvSpPr>
        <dsp:cNvPr id="0" name=""/>
        <dsp:cNvSpPr/>
      </dsp:nvSpPr>
      <dsp:spPr>
        <a:xfrm>
          <a:off x="253233" y="2545532"/>
          <a:ext cx="917276" cy="91727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9E5F9-E925-458A-BD89-112CDC3B8889}">
      <dsp:nvSpPr>
        <dsp:cNvPr id="0" name=""/>
        <dsp:cNvSpPr/>
      </dsp:nvSpPr>
      <dsp:spPr>
        <a:xfrm>
          <a:off x="445861" y="2738160"/>
          <a:ext cx="532020" cy="5320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664C4-463C-47AC-9C0B-018333651691}">
      <dsp:nvSpPr>
        <dsp:cNvPr id="0" name=""/>
        <dsp:cNvSpPr/>
      </dsp:nvSpPr>
      <dsp:spPr>
        <a:xfrm>
          <a:off x="1367069" y="2545532"/>
          <a:ext cx="2162152" cy="917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Risk Management Measures</a:t>
          </a:r>
        </a:p>
      </dsp:txBody>
      <dsp:txXfrm>
        <a:off x="1367069" y="2545532"/>
        <a:ext cx="2162152" cy="917276"/>
      </dsp:txXfrm>
    </dsp:sp>
    <dsp:sp modelId="{302A18EE-65AC-4D3E-B41C-2E79AC1CEBE3}">
      <dsp:nvSpPr>
        <dsp:cNvPr id="0" name=""/>
        <dsp:cNvSpPr/>
      </dsp:nvSpPr>
      <dsp:spPr>
        <a:xfrm>
          <a:off x="3905961" y="2545532"/>
          <a:ext cx="917276" cy="91727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69DB4-BAB8-495C-9DE2-2D57B5AC6F92}">
      <dsp:nvSpPr>
        <dsp:cNvPr id="0" name=""/>
        <dsp:cNvSpPr/>
      </dsp:nvSpPr>
      <dsp:spPr>
        <a:xfrm>
          <a:off x="4098589" y="2738160"/>
          <a:ext cx="532020" cy="5320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FB130-E734-4EAB-A7AC-C5F3F1F67B15}">
      <dsp:nvSpPr>
        <dsp:cNvPr id="0" name=""/>
        <dsp:cNvSpPr/>
      </dsp:nvSpPr>
      <dsp:spPr>
        <a:xfrm>
          <a:off x="5019797" y="2545532"/>
          <a:ext cx="2162152" cy="917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Ongoing Monitoring</a:t>
          </a:r>
        </a:p>
      </dsp:txBody>
      <dsp:txXfrm>
        <a:off x="5019797" y="2545532"/>
        <a:ext cx="2162152" cy="917276"/>
      </dsp:txXfrm>
    </dsp:sp>
    <dsp:sp modelId="{EF99E1A4-FC93-4CC5-921A-12DDEB0E32F5}">
      <dsp:nvSpPr>
        <dsp:cNvPr id="0" name=""/>
        <dsp:cNvSpPr/>
      </dsp:nvSpPr>
      <dsp:spPr>
        <a:xfrm>
          <a:off x="7558688" y="2545532"/>
          <a:ext cx="917276" cy="91727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44A37-15D4-4F92-B313-DF17D8C6EE15}">
      <dsp:nvSpPr>
        <dsp:cNvPr id="0" name=""/>
        <dsp:cNvSpPr/>
      </dsp:nvSpPr>
      <dsp:spPr>
        <a:xfrm>
          <a:off x="7751316" y="2738160"/>
          <a:ext cx="532020" cy="5320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2B1B0-7B4D-4BEE-A6FD-90283D30A770}">
      <dsp:nvSpPr>
        <dsp:cNvPr id="0" name=""/>
        <dsp:cNvSpPr/>
      </dsp:nvSpPr>
      <dsp:spPr>
        <a:xfrm>
          <a:off x="8672524" y="2545532"/>
          <a:ext cx="2162152" cy="917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Lessons Learned</a:t>
          </a:r>
        </a:p>
      </dsp:txBody>
      <dsp:txXfrm>
        <a:off x="8672524" y="2545532"/>
        <a:ext cx="2162152" cy="9172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A2BE0-66AD-4537-BC62-1FD816A45512}">
      <dsp:nvSpPr>
        <dsp:cNvPr id="0" name=""/>
        <dsp:cNvSpPr/>
      </dsp:nvSpPr>
      <dsp:spPr>
        <a:xfrm>
          <a:off x="0" y="110671"/>
          <a:ext cx="3059339" cy="183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Sediment Toxicity</a:t>
          </a:r>
        </a:p>
      </dsp:txBody>
      <dsp:txXfrm>
        <a:off x="0" y="110671"/>
        <a:ext cx="3059339" cy="1835603"/>
      </dsp:txXfrm>
    </dsp:sp>
    <dsp:sp modelId="{F5338F42-A726-4B4F-917F-16B251CC1FE5}">
      <dsp:nvSpPr>
        <dsp:cNvPr id="0" name=""/>
        <dsp:cNvSpPr/>
      </dsp:nvSpPr>
      <dsp:spPr>
        <a:xfrm>
          <a:off x="3328347" y="64028"/>
          <a:ext cx="3059339" cy="183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Benthic Survey</a:t>
          </a:r>
        </a:p>
      </dsp:txBody>
      <dsp:txXfrm>
        <a:off x="3328347" y="64028"/>
        <a:ext cx="3059339" cy="1835603"/>
      </dsp:txXfrm>
    </dsp:sp>
    <dsp:sp modelId="{53F3F953-32ED-4ACE-8CE3-F2D925A586C9}">
      <dsp:nvSpPr>
        <dsp:cNvPr id="0" name=""/>
        <dsp:cNvSpPr/>
      </dsp:nvSpPr>
      <dsp:spPr>
        <a:xfrm>
          <a:off x="6730546" y="110671"/>
          <a:ext cx="3059339" cy="183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Regional Data</a:t>
          </a:r>
        </a:p>
      </dsp:txBody>
      <dsp:txXfrm>
        <a:off x="6730546" y="110671"/>
        <a:ext cx="3059339" cy="1835603"/>
      </dsp:txXfrm>
    </dsp:sp>
    <dsp:sp modelId="{0F8AE462-5B10-4423-A847-68C9A8FE2B80}">
      <dsp:nvSpPr>
        <dsp:cNvPr id="0" name=""/>
        <dsp:cNvSpPr/>
      </dsp:nvSpPr>
      <dsp:spPr>
        <a:xfrm>
          <a:off x="1682636" y="2252208"/>
          <a:ext cx="3059339" cy="183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Surface Water Sampling</a:t>
          </a:r>
        </a:p>
      </dsp:txBody>
      <dsp:txXfrm>
        <a:off x="1682636" y="2252208"/>
        <a:ext cx="3059339" cy="1835603"/>
      </dsp:txXfrm>
    </dsp:sp>
    <dsp:sp modelId="{E6D364A5-AA0F-46C0-BF28-5AA729A47760}">
      <dsp:nvSpPr>
        <dsp:cNvPr id="0" name=""/>
        <dsp:cNvSpPr/>
      </dsp:nvSpPr>
      <dsp:spPr>
        <a:xfrm>
          <a:off x="5080553" y="2252208"/>
          <a:ext cx="3059339" cy="183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Additional soil and sediment sampling</a:t>
          </a:r>
        </a:p>
      </dsp:txBody>
      <dsp:txXfrm>
        <a:off x="5080553" y="2252208"/>
        <a:ext cx="3059339" cy="1835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F906C-B28E-4723-BB9F-159304B7B320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D4523-D908-4590-BA10-EFCE9536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12394B-01CE-E8E3-339E-1583D564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76259"/>
            <a:ext cx="5781541" cy="1655762"/>
          </a:xfrm>
        </p:spPr>
        <p:txBody>
          <a:bodyPr/>
          <a:lstStyle>
            <a:lvl1pPr marL="0" indent="0" algn="l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B7E2049-DA05-254D-53A8-148D967F9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2805"/>
            <a:ext cx="5781541" cy="2591290"/>
          </a:xfrm>
        </p:spPr>
        <p:txBody>
          <a:bodyPr anchor="b">
            <a:normAutofit/>
          </a:bodyPr>
          <a:lstStyle>
            <a:lvl1pPr>
              <a:defRPr sz="6000"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817498-6BDA-3373-DB56-ECC03804EB4B}"/>
              </a:ext>
            </a:extLst>
          </p:cNvPr>
          <p:cNvSpPr/>
          <p:nvPr userDrawn="1"/>
        </p:nvSpPr>
        <p:spPr>
          <a:xfrm>
            <a:off x="7353837" y="0"/>
            <a:ext cx="4838163" cy="685800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356F7F1-7848-0949-90EA-96E33E8351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6061" t="48408" r="12459" b="-21383"/>
          <a:stretch>
            <a:fillRect/>
          </a:stretch>
        </p:blipFill>
        <p:spPr>
          <a:xfrm>
            <a:off x="7353837" y="0"/>
            <a:ext cx="4838163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7AC6790-E833-123D-F357-65493B5010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t="1" r="62059" b="46728"/>
          <a:stretch>
            <a:fillRect/>
          </a:stretch>
        </p:blipFill>
        <p:spPr>
          <a:xfrm>
            <a:off x="8626372" y="1851621"/>
            <a:ext cx="3565628" cy="500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71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2AB94-72F5-42D2-2818-C26DCF74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0AE5B3-942F-7DFA-D671-22DE8CB8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A5201-148F-BA34-D20F-587BFF8CCE09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8BC415-06BE-C185-4995-6C63BA058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" y="6237281"/>
            <a:ext cx="2751300" cy="5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1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4B35-EC16-BFE0-7D02-FC85B3CD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36AE6-6D5B-1DBB-7F1A-692997538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B2BF2-44E0-8756-23EF-FE9BB53D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4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916E-4B87-CD5F-85E4-B3D4A5F1C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17051"/>
            <a:ext cx="6556096" cy="1726939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Ending Note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5F244E-5EC0-9D25-B2B0-29221548DE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901618"/>
            <a:ext cx="6556096" cy="13223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Contact info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21B9A0-72F3-9BBF-624B-2D71D26D63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2395" t="19144" r="-4738" b="23427"/>
          <a:stretch>
            <a:fillRect/>
          </a:stretch>
        </p:blipFill>
        <p:spPr>
          <a:xfrm flipH="1">
            <a:off x="1151467" y="-1"/>
            <a:ext cx="11040532" cy="6866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A3BAC4-9C9D-2981-1E0B-28FFA12BDD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505529"/>
            <a:ext cx="6059604" cy="126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4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6B15-4C62-75F5-9356-F8ADB02F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FDB9B-6AC7-C4FC-F33F-882FB027D1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1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85B0CC-C134-ED83-194E-A906A2367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FBDC3-D5A2-B50C-2E1D-E61FF1013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764CE-CA2A-C2C3-A24F-F07752B5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847C-405E-85E0-8379-D35A7F3D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9C117-04E8-EA7C-4F5B-7F779FE0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9566E-88B9-ADC5-9915-FC41CABE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67E089-E308-04EC-1FF2-F6B72C9A7ACA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7CD6E-9BA8-BCDE-C0AB-9B7778FAD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" y="6237281"/>
            <a:ext cx="2751300" cy="5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2F67-C399-A494-76DD-1B94D709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A3626-8341-4FAC-0FC5-84302E496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107DA-A0E9-05C2-A142-D6F74B05D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D4C32-B94C-8F60-6059-95FAFECD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8A8E54-E30A-5C6D-236D-9D02A7FD6F68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E2B9A-F0D9-3674-478C-D2A3D98D1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" y="6237281"/>
            <a:ext cx="2751300" cy="5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916E-4B87-CD5F-85E4-B3D4A5F1C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7418298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2E29A-1C35-C2F7-A97A-058E1778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41829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10FA-C7D9-BFF6-129F-5280182F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C4154-7D9B-ABF0-9A1C-38AEB6816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30" y="6232549"/>
            <a:ext cx="2751620" cy="57607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088010C-2845-F072-474B-B7CD98603D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07" t="60122" b="-47"/>
          <a:stretch>
            <a:fillRect/>
          </a:stretch>
        </p:blipFill>
        <p:spPr>
          <a:xfrm flipH="1">
            <a:off x="0" y="-1"/>
            <a:ext cx="12191999" cy="68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916E-4B87-CD5F-85E4-B3D4A5F1C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030" y="3726760"/>
            <a:ext cx="10530770" cy="1914541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10FA-C7D9-BFF6-129F-5280182F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D735ED-FDAB-B511-A99D-AA69556142C4}"/>
              </a:ext>
            </a:extLst>
          </p:cNvPr>
          <p:cNvSpPr txBox="1">
            <a:spLocks/>
          </p:cNvSpPr>
          <p:nvPr userDrawn="1"/>
        </p:nvSpPr>
        <p:spPr>
          <a:xfrm>
            <a:off x="1404729" y="3726760"/>
            <a:ext cx="1300295" cy="1914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algn="r"/>
            <a:endParaRPr lang="en-US" sz="122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BDB70B-9EB1-B897-A008-80A2433A32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7" y="1490266"/>
            <a:ext cx="3553483" cy="1915215"/>
          </a:xfrm>
        </p:spPr>
        <p:txBody>
          <a:bodyPr anchor="ctr">
            <a:noAutofit/>
          </a:bodyPr>
          <a:lstStyle>
            <a:lvl1pPr marL="0" indent="0" algn="l">
              <a:buNone/>
              <a:defRPr sz="115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8609D-02A6-201E-24D6-B242D4833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30" y="6232549"/>
            <a:ext cx="2751620" cy="57607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245E305-FB4A-85A8-9025-819A896551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08" t="23678" r="-16097" b="23616"/>
          <a:stretch>
            <a:fillRect/>
          </a:stretch>
        </p:blipFill>
        <p:spPr>
          <a:xfrm flipH="1">
            <a:off x="0" y="-1"/>
            <a:ext cx="12191999" cy="68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3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406DE-1C05-2BE0-94B8-D5559B9F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A116D-280A-3534-A6C9-F3D30866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57D95-17B5-02B8-14DF-493AF0FB6013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ED9DE-0121-5F27-3660-7CC9AFA80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7757" y="5361592"/>
            <a:ext cx="2133530" cy="6365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6300E28-C829-9CBB-A70B-F86388F79F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2036" y="5361592"/>
            <a:ext cx="2133530" cy="6365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678EB-DF2C-B7DE-AE69-5DE7617A0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" y="6237281"/>
            <a:ext cx="2751300" cy="57600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9C9C18-4436-EA16-CC50-AE95595971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0978" y="2034802"/>
            <a:ext cx="3367087" cy="308768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5284848-D3D1-A2E6-2FDA-015B340A50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55257" y="2048859"/>
            <a:ext cx="3367087" cy="308768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6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B3F7-0093-C06D-95FE-1EB34812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FDEDB-5D85-E758-34C0-1463AF394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447" y="570051"/>
            <a:ext cx="7116970" cy="554097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2A4944-25E9-D513-F996-D11DA94FE5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4313" y="570051"/>
            <a:ext cx="3724240" cy="13762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CF51A-67E9-44DC-3775-693996760008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40ABCF-48CD-F66C-74DA-0E6C5F3436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4175" y="2192338"/>
            <a:ext cx="3724275" cy="391795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217B7-B13F-1DD4-84BC-22057EDB5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" y="6237281"/>
            <a:ext cx="2751300" cy="5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427077-C4DB-02E5-6D33-CC8074AD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125"/>
            <a:ext cx="12192000" cy="6492875"/>
          </a:xfrm>
          <a:custGeom>
            <a:avLst/>
            <a:gdLst>
              <a:gd name="connsiteX0" fmla="*/ 0 w 11265106"/>
              <a:gd name="connsiteY0" fmla="*/ 0 h 5745905"/>
              <a:gd name="connsiteX1" fmla="*/ 11265106 w 11265106"/>
              <a:gd name="connsiteY1" fmla="*/ 0 h 5745905"/>
              <a:gd name="connsiteX2" fmla="*/ 11265106 w 11265106"/>
              <a:gd name="connsiteY2" fmla="*/ 3491258 h 5745905"/>
              <a:gd name="connsiteX3" fmla="*/ 5937353 w 11265106"/>
              <a:gd name="connsiteY3" fmla="*/ 3491258 h 5745905"/>
              <a:gd name="connsiteX4" fmla="*/ 5937353 w 11265106"/>
              <a:gd name="connsiteY4" fmla="*/ 5745905 h 5745905"/>
              <a:gd name="connsiteX5" fmla="*/ 0 w 11265106"/>
              <a:gd name="connsiteY5" fmla="*/ 5745905 h 574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5106" h="5745905">
                <a:moveTo>
                  <a:pt x="0" y="0"/>
                </a:moveTo>
                <a:lnTo>
                  <a:pt x="11265106" y="0"/>
                </a:lnTo>
                <a:lnTo>
                  <a:pt x="11265106" y="3491258"/>
                </a:lnTo>
                <a:lnTo>
                  <a:pt x="5937353" y="3491258"/>
                </a:lnTo>
                <a:lnTo>
                  <a:pt x="5937353" y="5745905"/>
                </a:lnTo>
                <a:lnTo>
                  <a:pt x="0" y="57459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B3F7-0093-C06D-95FE-1EB34812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9306" y="6356350"/>
            <a:ext cx="1604493" cy="365125"/>
          </a:xfrm>
        </p:spPr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CF51A-67E9-44DC-3775-693996760008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2A4944-25E9-D513-F996-D11DA94FE5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479" y="4572000"/>
            <a:ext cx="4980073" cy="153903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96FF1-CDEC-FBCF-97F4-58D7193FA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79" y="6237281"/>
            <a:ext cx="2751300" cy="5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CEBA3-5F18-F394-8E70-39C4244F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C234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7EA0C-FC88-D7F7-B68F-36C61ADE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2572E-B16F-4086-568C-29B83DF2B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58403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CEE04-47DA-618B-E00C-FDEAEC699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E1671-8B23-9997-72DD-C1B19AB60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58403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9E19F5-2418-6404-3E81-C151F924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D7FC2-CF70-5EAF-17DF-9BEB2E546C62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66FB7-CFA2-7A04-8F4C-D09718B09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" y="6237281"/>
            <a:ext cx="2751300" cy="5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78ED9D-25CD-091A-494C-F27A9A4C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DA6EB-8E1C-7C82-FD6F-B04EDC4E6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3DF0C-CF7E-A6CE-D217-FEB5F2D67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D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60" r:id="rId5"/>
    <p:sldLayoutId id="2147483654" r:id="rId6"/>
    <p:sldLayoutId id="2147483655" r:id="rId7"/>
    <p:sldLayoutId id="2147483662" r:id="rId8"/>
    <p:sldLayoutId id="2147483653" r:id="rId9"/>
    <p:sldLayoutId id="2147483657" r:id="rId10"/>
    <p:sldLayoutId id="2147483658" r:id="rId11"/>
    <p:sldLayoutId id="2147483663" r:id="rId12"/>
    <p:sldLayoutId id="2147483661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2.jp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mailto:rmcmillan@dsconsultants.ca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54462B-D768-AA54-398D-94683E392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70307"/>
            <a:ext cx="5781541" cy="1655762"/>
          </a:xfrm>
        </p:spPr>
        <p:txBody>
          <a:bodyPr/>
          <a:lstStyle/>
          <a:p>
            <a:r>
              <a:rPr lang="en-US" sz="1600" dirty="0"/>
              <a:t>Reese McMillan, M.Sc., LEL, QP</a:t>
            </a:r>
            <a:r>
              <a:rPr lang="en-US" sz="1600" baseline="-25000" dirty="0"/>
              <a:t>RA</a:t>
            </a:r>
            <a:r>
              <a:rPr lang="en-US" sz="1600" dirty="0"/>
              <a:t>, Head of Risk Assessment</a:t>
            </a:r>
          </a:p>
          <a:p>
            <a:r>
              <a:rPr lang="en-US" sz="1600" dirty="0"/>
              <a:t>DS Consultants Ltd.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CC7134-9ADE-BC88-5781-D992D067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3029"/>
            <a:ext cx="6175248" cy="2111066"/>
          </a:xfrm>
        </p:spPr>
        <p:txBody>
          <a:bodyPr>
            <a:noAutofit/>
          </a:bodyPr>
          <a:lstStyle/>
          <a:p>
            <a:r>
              <a:rPr lang="en-US" sz="3200" dirty="0"/>
              <a:t>A New Science Risk Assessment: Addressing Sediment Contamination in a Creek Using Multiple Lines of Evidence and Long-Term Monitoring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27A6B-BDC0-1FA0-8998-CDC7028B1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0541"/>
            <a:ext cx="4854262" cy="10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1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23A3FA-A809-0708-776C-E7D5844C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51" t="16171" r="38883" b="11915"/>
          <a:stretch>
            <a:fillRect/>
          </a:stretch>
        </p:blipFill>
        <p:spPr>
          <a:xfrm>
            <a:off x="2678997" y="581167"/>
            <a:ext cx="8560341" cy="56956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B6702F-9B1F-313E-48D8-347E11FF3E57}"/>
              </a:ext>
            </a:extLst>
          </p:cNvPr>
          <p:cNvSpPr/>
          <p:nvPr/>
        </p:nvSpPr>
        <p:spPr>
          <a:xfrm>
            <a:off x="2525884" y="5493636"/>
            <a:ext cx="1605064" cy="783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1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52EB-C9CA-6B92-DF51-34DC44554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Risk Assessment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B217F-F3C8-770C-4FCB-79CF2EAF6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89308"/>
            <a:ext cx="5181600" cy="2823972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DFA2C2B-BCC6-2E80-FDCB-6982C7EFD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Iterative sampling process</a:t>
            </a:r>
          </a:p>
          <a:p>
            <a:r>
              <a:rPr lang="en-US" dirty="0"/>
              <a:t>New Science Risk Assessment due to sediment COCs without standards</a:t>
            </a:r>
          </a:p>
          <a:p>
            <a:r>
              <a:rPr lang="en-US" dirty="0"/>
              <a:t>Table 1 “Other Use” under O. Reg. 153/04</a:t>
            </a:r>
          </a:p>
          <a:p>
            <a:r>
              <a:rPr lang="en-US" dirty="0"/>
              <a:t>Goal to limit invasive remediation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10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280961" y="979019"/>
            <a:ext cx="11648346" cy="3271682"/>
          </a:xfrm>
          <a:custGeom>
            <a:avLst/>
            <a:gdLst>
              <a:gd name="connsiteX0" fmla="*/ 0 w 8305799"/>
              <a:gd name="connsiteY0" fmla="*/ 0 h 1143000"/>
              <a:gd name="connsiteX1" fmla="*/ 8305799 w 8305799"/>
              <a:gd name="connsiteY1" fmla="*/ 0 h 1143000"/>
              <a:gd name="connsiteX2" fmla="*/ 8305799 w 8305799"/>
              <a:gd name="connsiteY2" fmla="*/ 1143000 h 1143000"/>
              <a:gd name="connsiteX3" fmla="*/ 0 w 8305799"/>
              <a:gd name="connsiteY3" fmla="*/ 1143000 h 1143000"/>
              <a:gd name="connsiteX4" fmla="*/ 0 w 8305799"/>
              <a:gd name="connsiteY4" fmla="*/ 0 h 1143000"/>
              <a:gd name="connsiteX0" fmla="*/ 1258432 w 8305799"/>
              <a:gd name="connsiteY0" fmla="*/ 0 h 1152053"/>
              <a:gd name="connsiteX1" fmla="*/ 8305799 w 8305799"/>
              <a:gd name="connsiteY1" fmla="*/ 9053 h 1152053"/>
              <a:gd name="connsiteX2" fmla="*/ 8305799 w 8305799"/>
              <a:gd name="connsiteY2" fmla="*/ 1152053 h 1152053"/>
              <a:gd name="connsiteX3" fmla="*/ 0 w 8305799"/>
              <a:gd name="connsiteY3" fmla="*/ 1152053 h 1152053"/>
              <a:gd name="connsiteX4" fmla="*/ 1258432 w 8305799"/>
              <a:gd name="connsiteY4" fmla="*/ 0 h 1152053"/>
              <a:gd name="connsiteX0" fmla="*/ 1258432 w 8305799"/>
              <a:gd name="connsiteY0" fmla="*/ 0 h 1152053"/>
              <a:gd name="connsiteX1" fmla="*/ 7328025 w 8305799"/>
              <a:gd name="connsiteY1" fmla="*/ 0 h 1152053"/>
              <a:gd name="connsiteX2" fmla="*/ 8305799 w 8305799"/>
              <a:gd name="connsiteY2" fmla="*/ 1152053 h 1152053"/>
              <a:gd name="connsiteX3" fmla="*/ 0 w 8305799"/>
              <a:gd name="connsiteY3" fmla="*/ 1152053 h 1152053"/>
              <a:gd name="connsiteX4" fmla="*/ 1258432 w 8305799"/>
              <a:gd name="connsiteY4" fmla="*/ 0 h 1152053"/>
              <a:gd name="connsiteX0" fmla="*/ 1258432 w 8305799"/>
              <a:gd name="connsiteY0" fmla="*/ 0 h 1152053"/>
              <a:gd name="connsiteX1" fmla="*/ 7078455 w 8305799"/>
              <a:gd name="connsiteY1" fmla="*/ 4192 h 1152053"/>
              <a:gd name="connsiteX2" fmla="*/ 8305799 w 8305799"/>
              <a:gd name="connsiteY2" fmla="*/ 1152053 h 1152053"/>
              <a:gd name="connsiteX3" fmla="*/ 0 w 8305799"/>
              <a:gd name="connsiteY3" fmla="*/ 1152053 h 1152053"/>
              <a:gd name="connsiteX4" fmla="*/ 1258432 w 8305799"/>
              <a:gd name="connsiteY4" fmla="*/ 0 h 1152053"/>
              <a:gd name="connsiteX0" fmla="*/ 1258432 w 8305799"/>
              <a:gd name="connsiteY0" fmla="*/ 0 h 1152053"/>
              <a:gd name="connsiteX1" fmla="*/ 6945350 w 8305799"/>
              <a:gd name="connsiteY1" fmla="*/ 4192 h 1152053"/>
              <a:gd name="connsiteX2" fmla="*/ 8305799 w 8305799"/>
              <a:gd name="connsiteY2" fmla="*/ 1152053 h 1152053"/>
              <a:gd name="connsiteX3" fmla="*/ 0 w 8305799"/>
              <a:gd name="connsiteY3" fmla="*/ 1152053 h 1152053"/>
              <a:gd name="connsiteX4" fmla="*/ 1258432 w 8305799"/>
              <a:gd name="connsiteY4" fmla="*/ 0 h 1152053"/>
              <a:gd name="connsiteX0" fmla="*/ 1258432 w 8305799"/>
              <a:gd name="connsiteY0" fmla="*/ 8385 h 1160438"/>
              <a:gd name="connsiteX1" fmla="*/ 7039632 w 8305799"/>
              <a:gd name="connsiteY1" fmla="*/ 0 h 1160438"/>
              <a:gd name="connsiteX2" fmla="*/ 8305799 w 8305799"/>
              <a:gd name="connsiteY2" fmla="*/ 1160438 h 1160438"/>
              <a:gd name="connsiteX3" fmla="*/ 0 w 8305799"/>
              <a:gd name="connsiteY3" fmla="*/ 1160438 h 1160438"/>
              <a:gd name="connsiteX4" fmla="*/ 1258432 w 8305799"/>
              <a:gd name="connsiteY4" fmla="*/ 8385 h 1160438"/>
              <a:gd name="connsiteX0" fmla="*/ 1258432 w 8305799"/>
              <a:gd name="connsiteY0" fmla="*/ 1 h 1152054"/>
              <a:gd name="connsiteX1" fmla="*/ 7056270 w 8305799"/>
              <a:gd name="connsiteY1" fmla="*/ 0 h 1152054"/>
              <a:gd name="connsiteX2" fmla="*/ 8305799 w 8305799"/>
              <a:gd name="connsiteY2" fmla="*/ 1152054 h 1152054"/>
              <a:gd name="connsiteX3" fmla="*/ 0 w 8305799"/>
              <a:gd name="connsiteY3" fmla="*/ 1152054 h 1152054"/>
              <a:gd name="connsiteX4" fmla="*/ 1258432 w 8305799"/>
              <a:gd name="connsiteY4" fmla="*/ 1 h 1152054"/>
              <a:gd name="connsiteX0" fmla="*/ 1236248 w 8305799"/>
              <a:gd name="connsiteY0" fmla="*/ 4192 h 1152054"/>
              <a:gd name="connsiteX1" fmla="*/ 7056270 w 8305799"/>
              <a:gd name="connsiteY1" fmla="*/ 0 h 1152054"/>
              <a:gd name="connsiteX2" fmla="*/ 8305799 w 8305799"/>
              <a:gd name="connsiteY2" fmla="*/ 1152054 h 1152054"/>
              <a:gd name="connsiteX3" fmla="*/ 0 w 8305799"/>
              <a:gd name="connsiteY3" fmla="*/ 1152054 h 1152054"/>
              <a:gd name="connsiteX4" fmla="*/ 1236248 w 8305799"/>
              <a:gd name="connsiteY4" fmla="*/ 4192 h 1152054"/>
              <a:gd name="csX0" fmla="*/ 1236248 w 8305799"/>
              <a:gd name="csY0" fmla="*/ 783344 h 1931206"/>
              <a:gd name="csX1" fmla="*/ 1774401 w 8305799"/>
              <a:gd name="csY1" fmla="*/ 0 h 1931206"/>
              <a:gd name="csX2" fmla="*/ 7056270 w 8305799"/>
              <a:gd name="csY2" fmla="*/ 779152 h 1931206"/>
              <a:gd name="csX3" fmla="*/ 8305799 w 8305799"/>
              <a:gd name="csY3" fmla="*/ 1931206 h 1931206"/>
              <a:gd name="csX4" fmla="*/ 0 w 8305799"/>
              <a:gd name="csY4" fmla="*/ 1931206 h 1931206"/>
              <a:gd name="csX5" fmla="*/ 1236248 w 8305799"/>
              <a:gd name="csY5" fmla="*/ 783344 h 1931206"/>
              <a:gd name="csX0" fmla="*/ 905151 w 8305799"/>
              <a:gd name="csY0" fmla="*/ 225507 h 1931206"/>
              <a:gd name="csX1" fmla="*/ 1774401 w 8305799"/>
              <a:gd name="csY1" fmla="*/ 0 h 1931206"/>
              <a:gd name="csX2" fmla="*/ 7056270 w 8305799"/>
              <a:gd name="csY2" fmla="*/ 779152 h 1931206"/>
              <a:gd name="csX3" fmla="*/ 8305799 w 8305799"/>
              <a:gd name="csY3" fmla="*/ 1931206 h 1931206"/>
              <a:gd name="csX4" fmla="*/ 0 w 8305799"/>
              <a:gd name="csY4" fmla="*/ 1931206 h 1931206"/>
              <a:gd name="csX5" fmla="*/ 905151 w 8305799"/>
              <a:gd name="csY5" fmla="*/ 225507 h 1931206"/>
              <a:gd name="csX0" fmla="*/ 813814 w 8305799"/>
              <a:gd name="csY0" fmla="*/ 7224 h 1931206"/>
              <a:gd name="csX1" fmla="*/ 1774401 w 8305799"/>
              <a:gd name="csY1" fmla="*/ 0 h 1931206"/>
              <a:gd name="csX2" fmla="*/ 7056270 w 8305799"/>
              <a:gd name="csY2" fmla="*/ 779152 h 1931206"/>
              <a:gd name="csX3" fmla="*/ 8305799 w 8305799"/>
              <a:gd name="csY3" fmla="*/ 1931206 h 1931206"/>
              <a:gd name="csX4" fmla="*/ 0 w 8305799"/>
              <a:gd name="csY4" fmla="*/ 1931206 h 1931206"/>
              <a:gd name="csX5" fmla="*/ 813814 w 8305799"/>
              <a:gd name="csY5" fmla="*/ 7224 h 1931206"/>
              <a:gd name="csX0" fmla="*/ 825231 w 8317216"/>
              <a:gd name="csY0" fmla="*/ 7224 h 1931206"/>
              <a:gd name="csX1" fmla="*/ 1785818 w 8317216"/>
              <a:gd name="csY1" fmla="*/ 0 h 1931206"/>
              <a:gd name="csX2" fmla="*/ 7067687 w 8317216"/>
              <a:gd name="csY2" fmla="*/ 779152 h 1931206"/>
              <a:gd name="csX3" fmla="*/ 8317216 w 8317216"/>
              <a:gd name="csY3" fmla="*/ 1931206 h 1931206"/>
              <a:gd name="csX4" fmla="*/ 0 w 8317216"/>
              <a:gd name="csY4" fmla="*/ 682137 h 1931206"/>
              <a:gd name="csX5" fmla="*/ 825231 w 8317216"/>
              <a:gd name="csY5" fmla="*/ 7224 h 1931206"/>
              <a:gd name="csX0" fmla="*/ 825231 w 8317216"/>
              <a:gd name="csY0" fmla="*/ 7224 h 1931206"/>
              <a:gd name="csX1" fmla="*/ 1785818 w 8317216"/>
              <a:gd name="csY1" fmla="*/ 0 h 1931206"/>
              <a:gd name="csX2" fmla="*/ 7067687 w 8317216"/>
              <a:gd name="csY2" fmla="*/ 779152 h 1931206"/>
              <a:gd name="csX3" fmla="*/ 8317216 w 8317216"/>
              <a:gd name="csY3" fmla="*/ 1931206 h 1931206"/>
              <a:gd name="csX4" fmla="*/ 0 w 8317216"/>
              <a:gd name="csY4" fmla="*/ 682137 h 1931206"/>
              <a:gd name="csX5" fmla="*/ 825231 w 8317216"/>
              <a:gd name="csY5" fmla="*/ 7224 h 1931206"/>
              <a:gd name="csX0" fmla="*/ 825231 w 8317216"/>
              <a:gd name="csY0" fmla="*/ 7224 h 1931206"/>
              <a:gd name="csX1" fmla="*/ 1785818 w 8317216"/>
              <a:gd name="csY1" fmla="*/ 0 h 1931206"/>
              <a:gd name="csX2" fmla="*/ 7067687 w 8317216"/>
              <a:gd name="csY2" fmla="*/ 779152 h 1931206"/>
              <a:gd name="csX3" fmla="*/ 8317216 w 8317216"/>
              <a:gd name="csY3" fmla="*/ 1931206 h 1931206"/>
              <a:gd name="csX4" fmla="*/ 0 w 8317216"/>
              <a:gd name="csY4" fmla="*/ 682137 h 1931206"/>
              <a:gd name="csX5" fmla="*/ 825231 w 8317216"/>
              <a:gd name="csY5" fmla="*/ 7224 h 1931206"/>
              <a:gd name="csX0" fmla="*/ 825231 w 8317216"/>
              <a:gd name="csY0" fmla="*/ 7224 h 2070778"/>
              <a:gd name="csX1" fmla="*/ 1785818 w 8317216"/>
              <a:gd name="csY1" fmla="*/ 0 h 2070778"/>
              <a:gd name="csX2" fmla="*/ 7067687 w 8317216"/>
              <a:gd name="csY2" fmla="*/ 779152 h 2070778"/>
              <a:gd name="csX3" fmla="*/ 8317216 w 8317216"/>
              <a:gd name="csY3" fmla="*/ 1931206 h 2070778"/>
              <a:gd name="csX4" fmla="*/ 2219669 w 8317216"/>
              <a:gd name="csY4" fmla="*/ 1928175 h 2070778"/>
              <a:gd name="csX5" fmla="*/ 0 w 8317216"/>
              <a:gd name="csY5" fmla="*/ 682137 h 2070778"/>
              <a:gd name="csX6" fmla="*/ 825231 w 8317216"/>
              <a:gd name="csY6" fmla="*/ 7224 h 2070778"/>
              <a:gd name="csX0" fmla="*/ 825231 w 8317216"/>
              <a:gd name="csY0" fmla="*/ 7224 h 2070778"/>
              <a:gd name="csX1" fmla="*/ 1785818 w 8317216"/>
              <a:gd name="csY1" fmla="*/ 0 h 2070778"/>
              <a:gd name="csX2" fmla="*/ 3544056 w 8317216"/>
              <a:gd name="csY2" fmla="*/ 727613 h 2070778"/>
              <a:gd name="csX3" fmla="*/ 7067687 w 8317216"/>
              <a:gd name="csY3" fmla="*/ 779152 h 2070778"/>
              <a:gd name="csX4" fmla="*/ 8317216 w 8317216"/>
              <a:gd name="csY4" fmla="*/ 1931206 h 2070778"/>
              <a:gd name="csX5" fmla="*/ 2219669 w 8317216"/>
              <a:gd name="csY5" fmla="*/ 1928175 h 2070778"/>
              <a:gd name="csX6" fmla="*/ 0 w 8317216"/>
              <a:gd name="csY6" fmla="*/ 682137 h 2070778"/>
              <a:gd name="csX7" fmla="*/ 825231 w 8317216"/>
              <a:gd name="csY7" fmla="*/ 7224 h 2070778"/>
              <a:gd name="csX0" fmla="*/ 825231 w 8317216"/>
              <a:gd name="csY0" fmla="*/ 145 h 2063699"/>
              <a:gd name="csX1" fmla="*/ 1808652 w 8317216"/>
              <a:gd name="csY1" fmla="*/ 199077 h 2063699"/>
              <a:gd name="csX2" fmla="*/ 3544056 w 8317216"/>
              <a:gd name="csY2" fmla="*/ 720534 h 2063699"/>
              <a:gd name="csX3" fmla="*/ 7067687 w 8317216"/>
              <a:gd name="csY3" fmla="*/ 772073 h 2063699"/>
              <a:gd name="csX4" fmla="*/ 8317216 w 8317216"/>
              <a:gd name="csY4" fmla="*/ 1924127 h 2063699"/>
              <a:gd name="csX5" fmla="*/ 2219669 w 8317216"/>
              <a:gd name="csY5" fmla="*/ 1921096 h 2063699"/>
              <a:gd name="csX6" fmla="*/ 0 w 8317216"/>
              <a:gd name="csY6" fmla="*/ 675058 h 2063699"/>
              <a:gd name="csX7" fmla="*/ 825231 w 8317216"/>
              <a:gd name="csY7" fmla="*/ 145 h 2063699"/>
              <a:gd name="csX0" fmla="*/ 825231 w 8317216"/>
              <a:gd name="csY0" fmla="*/ 329 h 2063883"/>
              <a:gd name="csX1" fmla="*/ 1808652 w 8317216"/>
              <a:gd name="csY1" fmla="*/ 77992 h 2063883"/>
              <a:gd name="csX2" fmla="*/ 3544056 w 8317216"/>
              <a:gd name="csY2" fmla="*/ 720718 h 2063883"/>
              <a:gd name="csX3" fmla="*/ 7067687 w 8317216"/>
              <a:gd name="csY3" fmla="*/ 772257 h 2063883"/>
              <a:gd name="csX4" fmla="*/ 8317216 w 8317216"/>
              <a:gd name="csY4" fmla="*/ 1924311 h 2063883"/>
              <a:gd name="csX5" fmla="*/ 2219669 w 8317216"/>
              <a:gd name="csY5" fmla="*/ 1921280 h 2063883"/>
              <a:gd name="csX6" fmla="*/ 0 w 8317216"/>
              <a:gd name="csY6" fmla="*/ 675242 h 2063883"/>
              <a:gd name="csX7" fmla="*/ 825231 w 8317216"/>
              <a:gd name="csY7" fmla="*/ 329 h 2063883"/>
              <a:gd name="csX0" fmla="*/ 798115 w 8290100"/>
              <a:gd name="csY0" fmla="*/ 329 h 2063883"/>
              <a:gd name="csX1" fmla="*/ 1781536 w 8290100"/>
              <a:gd name="csY1" fmla="*/ 77992 h 2063883"/>
              <a:gd name="csX2" fmla="*/ 3516940 w 8290100"/>
              <a:gd name="csY2" fmla="*/ 720718 h 2063883"/>
              <a:gd name="csX3" fmla="*/ 7040571 w 8290100"/>
              <a:gd name="csY3" fmla="*/ 772257 h 2063883"/>
              <a:gd name="csX4" fmla="*/ 8290100 w 8290100"/>
              <a:gd name="csY4" fmla="*/ 1924311 h 2063883"/>
              <a:gd name="csX5" fmla="*/ 2192553 w 8290100"/>
              <a:gd name="csY5" fmla="*/ 1921280 h 2063883"/>
              <a:gd name="csX6" fmla="*/ 0 w 8290100"/>
              <a:gd name="csY6" fmla="*/ 707643 h 2063883"/>
              <a:gd name="csX7" fmla="*/ 798115 w 8290100"/>
              <a:gd name="csY7" fmla="*/ 329 h 2063883"/>
              <a:gd name="csX0" fmla="*/ 798115 w 8285016"/>
              <a:gd name="csY0" fmla="*/ 329 h 2063048"/>
              <a:gd name="csX1" fmla="*/ 1781536 w 8285016"/>
              <a:gd name="csY1" fmla="*/ 77992 h 2063048"/>
              <a:gd name="csX2" fmla="*/ 3516940 w 8285016"/>
              <a:gd name="csY2" fmla="*/ 720718 h 2063048"/>
              <a:gd name="csX3" fmla="*/ 7040571 w 8285016"/>
              <a:gd name="csY3" fmla="*/ 772257 h 2063048"/>
              <a:gd name="csX4" fmla="*/ 8285016 w 8285016"/>
              <a:gd name="csY4" fmla="*/ 1922511 h 2063048"/>
              <a:gd name="csX5" fmla="*/ 2192553 w 8285016"/>
              <a:gd name="csY5" fmla="*/ 1921280 h 2063048"/>
              <a:gd name="csX6" fmla="*/ 0 w 8285016"/>
              <a:gd name="csY6" fmla="*/ 707643 h 2063048"/>
              <a:gd name="csX7" fmla="*/ 798115 w 8285016"/>
              <a:gd name="csY7" fmla="*/ 329 h 2063048"/>
              <a:gd name="csX0" fmla="*/ 798115 w 8285016"/>
              <a:gd name="csY0" fmla="*/ 329 h 2063048"/>
              <a:gd name="csX1" fmla="*/ 1781536 w 8285016"/>
              <a:gd name="csY1" fmla="*/ 77992 h 2063048"/>
              <a:gd name="csX2" fmla="*/ 3516940 w 8285016"/>
              <a:gd name="csY2" fmla="*/ 720718 h 2063048"/>
              <a:gd name="csX3" fmla="*/ 7365959 w 8285016"/>
              <a:gd name="csY3" fmla="*/ 376239 h 2063048"/>
              <a:gd name="csX4" fmla="*/ 8285016 w 8285016"/>
              <a:gd name="csY4" fmla="*/ 1922511 h 2063048"/>
              <a:gd name="csX5" fmla="*/ 2192553 w 8285016"/>
              <a:gd name="csY5" fmla="*/ 1921280 h 2063048"/>
              <a:gd name="csX6" fmla="*/ 0 w 8285016"/>
              <a:gd name="csY6" fmla="*/ 707643 h 2063048"/>
              <a:gd name="csX7" fmla="*/ 798115 w 8285016"/>
              <a:gd name="csY7" fmla="*/ 329 h 2063048"/>
              <a:gd name="csX0" fmla="*/ 798115 w 8285016"/>
              <a:gd name="csY0" fmla="*/ 329 h 2063048"/>
              <a:gd name="csX1" fmla="*/ 1781536 w 8285016"/>
              <a:gd name="csY1" fmla="*/ 77992 h 2063048"/>
              <a:gd name="csX2" fmla="*/ 3496603 w 8285016"/>
              <a:gd name="csY2" fmla="*/ 504708 h 2063048"/>
              <a:gd name="csX3" fmla="*/ 7365959 w 8285016"/>
              <a:gd name="csY3" fmla="*/ 376239 h 2063048"/>
              <a:gd name="csX4" fmla="*/ 8285016 w 8285016"/>
              <a:gd name="csY4" fmla="*/ 1922511 h 2063048"/>
              <a:gd name="csX5" fmla="*/ 2192553 w 8285016"/>
              <a:gd name="csY5" fmla="*/ 1921280 h 2063048"/>
              <a:gd name="csX6" fmla="*/ 0 w 8285016"/>
              <a:gd name="csY6" fmla="*/ 707643 h 2063048"/>
              <a:gd name="csX7" fmla="*/ 798115 w 8285016"/>
              <a:gd name="csY7" fmla="*/ 329 h 2063048"/>
              <a:gd name="csX0" fmla="*/ 757441 w 8285016"/>
              <a:gd name="csY0" fmla="*/ 65 h 2444402"/>
              <a:gd name="csX1" fmla="*/ 1781536 w 8285016"/>
              <a:gd name="csY1" fmla="*/ 459346 h 2444402"/>
              <a:gd name="csX2" fmla="*/ 3496603 w 8285016"/>
              <a:gd name="csY2" fmla="*/ 886062 h 2444402"/>
              <a:gd name="csX3" fmla="*/ 7365959 w 8285016"/>
              <a:gd name="csY3" fmla="*/ 757593 h 2444402"/>
              <a:gd name="csX4" fmla="*/ 8285016 w 8285016"/>
              <a:gd name="csY4" fmla="*/ 2303865 h 2444402"/>
              <a:gd name="csX5" fmla="*/ 2192553 w 8285016"/>
              <a:gd name="csY5" fmla="*/ 2302634 h 2444402"/>
              <a:gd name="csX6" fmla="*/ 0 w 8285016"/>
              <a:gd name="csY6" fmla="*/ 1088997 h 2444402"/>
              <a:gd name="csX7" fmla="*/ 757441 w 8285016"/>
              <a:gd name="csY7" fmla="*/ 65 h 2444402"/>
              <a:gd name="csX0" fmla="*/ 750662 w 8278237"/>
              <a:gd name="csY0" fmla="*/ 65 h 2444402"/>
              <a:gd name="csX1" fmla="*/ 1774757 w 8278237"/>
              <a:gd name="csY1" fmla="*/ 459346 h 2444402"/>
              <a:gd name="csX2" fmla="*/ 3489824 w 8278237"/>
              <a:gd name="csY2" fmla="*/ 886062 h 2444402"/>
              <a:gd name="csX3" fmla="*/ 7359180 w 8278237"/>
              <a:gd name="csY3" fmla="*/ 757593 h 2444402"/>
              <a:gd name="csX4" fmla="*/ 8278237 w 8278237"/>
              <a:gd name="csY4" fmla="*/ 2303865 h 2444402"/>
              <a:gd name="csX5" fmla="*/ 2185774 w 8278237"/>
              <a:gd name="csY5" fmla="*/ 2302634 h 2444402"/>
              <a:gd name="csX6" fmla="*/ 0 w 8278237"/>
              <a:gd name="csY6" fmla="*/ 750581 h 2444402"/>
              <a:gd name="csX7" fmla="*/ 750662 w 8278237"/>
              <a:gd name="csY7" fmla="*/ 65 h 2444402"/>
              <a:gd name="csX0" fmla="*/ 750662 w 8278237"/>
              <a:gd name="csY0" fmla="*/ 43 h 2444380"/>
              <a:gd name="csX1" fmla="*/ 1734083 w 8278237"/>
              <a:gd name="csY1" fmla="*/ 711336 h 2444380"/>
              <a:gd name="csX2" fmla="*/ 3489824 w 8278237"/>
              <a:gd name="csY2" fmla="*/ 886040 h 2444380"/>
              <a:gd name="csX3" fmla="*/ 7359180 w 8278237"/>
              <a:gd name="csY3" fmla="*/ 757571 h 2444380"/>
              <a:gd name="csX4" fmla="*/ 8278237 w 8278237"/>
              <a:gd name="csY4" fmla="*/ 2303843 h 2444380"/>
              <a:gd name="csX5" fmla="*/ 2185774 w 8278237"/>
              <a:gd name="csY5" fmla="*/ 2302612 h 2444380"/>
              <a:gd name="csX6" fmla="*/ 0 w 8278237"/>
              <a:gd name="csY6" fmla="*/ 750559 h 2444380"/>
              <a:gd name="csX7" fmla="*/ 750662 w 8278237"/>
              <a:gd name="csY7" fmla="*/ 43 h 2444380"/>
              <a:gd name="csX0" fmla="*/ 750662 w 8278237"/>
              <a:gd name="csY0" fmla="*/ 56 h 2444393"/>
              <a:gd name="csX1" fmla="*/ 1761199 w 8278237"/>
              <a:gd name="csY1" fmla="*/ 538541 h 2444393"/>
              <a:gd name="csX2" fmla="*/ 3489824 w 8278237"/>
              <a:gd name="csY2" fmla="*/ 886053 h 2444393"/>
              <a:gd name="csX3" fmla="*/ 7359180 w 8278237"/>
              <a:gd name="csY3" fmla="*/ 757584 h 2444393"/>
              <a:gd name="csX4" fmla="*/ 8278237 w 8278237"/>
              <a:gd name="csY4" fmla="*/ 2303856 h 2444393"/>
              <a:gd name="csX5" fmla="*/ 2185774 w 8278237"/>
              <a:gd name="csY5" fmla="*/ 2302625 h 2444393"/>
              <a:gd name="csX6" fmla="*/ 0 w 8278237"/>
              <a:gd name="csY6" fmla="*/ 750572 h 2444393"/>
              <a:gd name="csX7" fmla="*/ 750662 w 8278237"/>
              <a:gd name="csY7" fmla="*/ 56 h 2444393"/>
              <a:gd name="csX0" fmla="*/ 750662 w 8278237"/>
              <a:gd name="csY0" fmla="*/ 56 h 2444393"/>
              <a:gd name="csX1" fmla="*/ 1761199 w 8278237"/>
              <a:gd name="csY1" fmla="*/ 538541 h 2444393"/>
              <a:gd name="csX2" fmla="*/ 3462709 w 8278237"/>
              <a:gd name="csY2" fmla="*/ 929255 h 2444393"/>
              <a:gd name="csX3" fmla="*/ 7359180 w 8278237"/>
              <a:gd name="csY3" fmla="*/ 757584 h 2444393"/>
              <a:gd name="csX4" fmla="*/ 8278237 w 8278237"/>
              <a:gd name="csY4" fmla="*/ 2303856 h 2444393"/>
              <a:gd name="csX5" fmla="*/ 2185774 w 8278237"/>
              <a:gd name="csY5" fmla="*/ 2302625 h 2444393"/>
              <a:gd name="csX6" fmla="*/ 0 w 8278237"/>
              <a:gd name="csY6" fmla="*/ 750572 h 2444393"/>
              <a:gd name="csX7" fmla="*/ 750662 w 8278237"/>
              <a:gd name="csY7" fmla="*/ 56 h 2444393"/>
              <a:gd name="csX0" fmla="*/ 750662 w 8278237"/>
              <a:gd name="csY0" fmla="*/ 56 h 2444393"/>
              <a:gd name="csX1" fmla="*/ 1761199 w 8278237"/>
              <a:gd name="csY1" fmla="*/ 538541 h 2444393"/>
              <a:gd name="csX2" fmla="*/ 3462709 w 8278237"/>
              <a:gd name="csY2" fmla="*/ 929255 h 2444393"/>
              <a:gd name="csX3" fmla="*/ 7393074 w 8278237"/>
              <a:gd name="csY3" fmla="*/ 829587 h 2444393"/>
              <a:gd name="csX4" fmla="*/ 8278237 w 8278237"/>
              <a:gd name="csY4" fmla="*/ 2303856 h 2444393"/>
              <a:gd name="csX5" fmla="*/ 2185774 w 8278237"/>
              <a:gd name="csY5" fmla="*/ 2302625 h 2444393"/>
              <a:gd name="csX6" fmla="*/ 0 w 8278237"/>
              <a:gd name="csY6" fmla="*/ 750572 h 2444393"/>
              <a:gd name="csX7" fmla="*/ 750662 w 8278237"/>
              <a:gd name="csY7" fmla="*/ 56 h 2444393"/>
              <a:gd name="csX0" fmla="*/ 750662 w 8278237"/>
              <a:gd name="csY0" fmla="*/ 56 h 2444393"/>
              <a:gd name="csX1" fmla="*/ 1761199 w 8278237"/>
              <a:gd name="csY1" fmla="*/ 538541 h 2444393"/>
              <a:gd name="csX2" fmla="*/ 3462709 w 8278237"/>
              <a:gd name="csY2" fmla="*/ 929255 h 2444393"/>
              <a:gd name="csX3" fmla="*/ 7332063 w 8278237"/>
              <a:gd name="csY3" fmla="*/ 750383 h 2444393"/>
              <a:gd name="csX4" fmla="*/ 8278237 w 8278237"/>
              <a:gd name="csY4" fmla="*/ 2303856 h 2444393"/>
              <a:gd name="csX5" fmla="*/ 2185774 w 8278237"/>
              <a:gd name="csY5" fmla="*/ 2302625 h 2444393"/>
              <a:gd name="csX6" fmla="*/ 0 w 8278237"/>
              <a:gd name="csY6" fmla="*/ 750572 h 2444393"/>
              <a:gd name="csX7" fmla="*/ 750662 w 8278237"/>
              <a:gd name="csY7" fmla="*/ 56 h 2444393"/>
              <a:gd name="csX0" fmla="*/ 750662 w 8278237"/>
              <a:gd name="csY0" fmla="*/ 56 h 2444393"/>
              <a:gd name="csX1" fmla="*/ 1761199 w 8278237"/>
              <a:gd name="csY1" fmla="*/ 538541 h 2444393"/>
              <a:gd name="csX2" fmla="*/ 3503383 w 8278237"/>
              <a:gd name="csY2" fmla="*/ 756447 h 2444393"/>
              <a:gd name="csX3" fmla="*/ 7332063 w 8278237"/>
              <a:gd name="csY3" fmla="*/ 750383 h 2444393"/>
              <a:gd name="csX4" fmla="*/ 8278237 w 8278237"/>
              <a:gd name="csY4" fmla="*/ 2303856 h 2444393"/>
              <a:gd name="csX5" fmla="*/ 2185774 w 8278237"/>
              <a:gd name="csY5" fmla="*/ 2302625 h 2444393"/>
              <a:gd name="csX6" fmla="*/ 0 w 8278237"/>
              <a:gd name="csY6" fmla="*/ 750572 h 2444393"/>
              <a:gd name="csX7" fmla="*/ 750662 w 8278237"/>
              <a:gd name="csY7" fmla="*/ 56 h 2444393"/>
              <a:gd name="csX0" fmla="*/ 750662 w 8278237"/>
              <a:gd name="csY0" fmla="*/ 56 h 2444393"/>
              <a:gd name="csX1" fmla="*/ 1761199 w 8278237"/>
              <a:gd name="csY1" fmla="*/ 538541 h 2444393"/>
              <a:gd name="csX2" fmla="*/ 3503383 w 8278237"/>
              <a:gd name="csY2" fmla="*/ 778048 h 2444393"/>
              <a:gd name="csX3" fmla="*/ 7332063 w 8278237"/>
              <a:gd name="csY3" fmla="*/ 750383 h 2444393"/>
              <a:gd name="csX4" fmla="*/ 8278237 w 8278237"/>
              <a:gd name="csY4" fmla="*/ 2303856 h 2444393"/>
              <a:gd name="csX5" fmla="*/ 2185774 w 8278237"/>
              <a:gd name="csY5" fmla="*/ 2302625 h 2444393"/>
              <a:gd name="csX6" fmla="*/ 0 w 8278237"/>
              <a:gd name="csY6" fmla="*/ 750572 h 2444393"/>
              <a:gd name="csX7" fmla="*/ 750662 w 8278237"/>
              <a:gd name="csY7" fmla="*/ 56 h 2444393"/>
              <a:gd name="csX0" fmla="*/ 750662 w 8278237"/>
              <a:gd name="csY0" fmla="*/ 60 h 2444397"/>
              <a:gd name="csX1" fmla="*/ 1774757 w 8278237"/>
              <a:gd name="csY1" fmla="*/ 502543 h 2444397"/>
              <a:gd name="csX2" fmla="*/ 3503383 w 8278237"/>
              <a:gd name="csY2" fmla="*/ 778052 h 2444397"/>
              <a:gd name="csX3" fmla="*/ 7332063 w 8278237"/>
              <a:gd name="csY3" fmla="*/ 750387 h 2444397"/>
              <a:gd name="csX4" fmla="*/ 8278237 w 8278237"/>
              <a:gd name="csY4" fmla="*/ 2303860 h 2444397"/>
              <a:gd name="csX5" fmla="*/ 2185774 w 8278237"/>
              <a:gd name="csY5" fmla="*/ 2302629 h 2444397"/>
              <a:gd name="csX6" fmla="*/ 0 w 8278237"/>
              <a:gd name="csY6" fmla="*/ 750576 h 2444397"/>
              <a:gd name="csX7" fmla="*/ 750662 w 8278237"/>
              <a:gd name="csY7" fmla="*/ 60 h 2444397"/>
              <a:gd name="csX0" fmla="*/ 750662 w 8278237"/>
              <a:gd name="csY0" fmla="*/ 68 h 2444405"/>
              <a:gd name="csX1" fmla="*/ 1761199 w 8278237"/>
              <a:gd name="csY1" fmla="*/ 437748 h 2444405"/>
              <a:gd name="csX2" fmla="*/ 3503383 w 8278237"/>
              <a:gd name="csY2" fmla="*/ 778060 h 2444405"/>
              <a:gd name="csX3" fmla="*/ 7332063 w 8278237"/>
              <a:gd name="csY3" fmla="*/ 750395 h 2444405"/>
              <a:gd name="csX4" fmla="*/ 8278237 w 8278237"/>
              <a:gd name="csY4" fmla="*/ 2303868 h 2444405"/>
              <a:gd name="csX5" fmla="*/ 2185774 w 8278237"/>
              <a:gd name="csY5" fmla="*/ 2302637 h 2444405"/>
              <a:gd name="csX6" fmla="*/ 0 w 8278237"/>
              <a:gd name="csY6" fmla="*/ 750584 h 2444405"/>
              <a:gd name="csX7" fmla="*/ 750662 w 8278237"/>
              <a:gd name="csY7" fmla="*/ 68 h 2444405"/>
              <a:gd name="csX0" fmla="*/ 760830 w 8288405"/>
              <a:gd name="csY0" fmla="*/ 68 h 2444405"/>
              <a:gd name="csX1" fmla="*/ 1771367 w 8288405"/>
              <a:gd name="csY1" fmla="*/ 437748 h 2444405"/>
              <a:gd name="csX2" fmla="*/ 3513551 w 8288405"/>
              <a:gd name="csY2" fmla="*/ 778060 h 2444405"/>
              <a:gd name="csX3" fmla="*/ 7342231 w 8288405"/>
              <a:gd name="csY3" fmla="*/ 750395 h 2444405"/>
              <a:gd name="csX4" fmla="*/ 8288405 w 8288405"/>
              <a:gd name="csY4" fmla="*/ 2303868 h 2444405"/>
              <a:gd name="csX5" fmla="*/ 2195942 w 8288405"/>
              <a:gd name="csY5" fmla="*/ 2302637 h 2444405"/>
              <a:gd name="csX6" fmla="*/ 0 w 8288405"/>
              <a:gd name="csY6" fmla="*/ 779385 h 2444405"/>
              <a:gd name="csX7" fmla="*/ 760830 w 8288405"/>
              <a:gd name="csY7" fmla="*/ 68 h 2444405"/>
              <a:gd name="csX0" fmla="*/ 762525 w 8290100"/>
              <a:gd name="csY0" fmla="*/ 68 h 2444405"/>
              <a:gd name="csX1" fmla="*/ 1773062 w 8290100"/>
              <a:gd name="csY1" fmla="*/ 437748 h 2444405"/>
              <a:gd name="csX2" fmla="*/ 3515246 w 8290100"/>
              <a:gd name="csY2" fmla="*/ 778060 h 2444405"/>
              <a:gd name="csX3" fmla="*/ 7343926 w 8290100"/>
              <a:gd name="csY3" fmla="*/ 750395 h 2444405"/>
              <a:gd name="csX4" fmla="*/ 8290100 w 8290100"/>
              <a:gd name="csY4" fmla="*/ 2303868 h 2444405"/>
              <a:gd name="csX5" fmla="*/ 2197637 w 8290100"/>
              <a:gd name="csY5" fmla="*/ 2302637 h 2444405"/>
              <a:gd name="csX6" fmla="*/ 0 w 8290100"/>
              <a:gd name="csY6" fmla="*/ 786585 h 2444405"/>
              <a:gd name="csX7" fmla="*/ 762525 w 8290100"/>
              <a:gd name="csY7" fmla="*/ 68 h 2444405"/>
              <a:gd name="csX0" fmla="*/ 643894 w 8290100"/>
              <a:gd name="csY0" fmla="*/ 64 h 2473202"/>
              <a:gd name="csX1" fmla="*/ 1773062 w 8290100"/>
              <a:gd name="csY1" fmla="*/ 466545 h 2473202"/>
              <a:gd name="csX2" fmla="*/ 3515246 w 8290100"/>
              <a:gd name="csY2" fmla="*/ 806857 h 2473202"/>
              <a:gd name="csX3" fmla="*/ 7343926 w 8290100"/>
              <a:gd name="csY3" fmla="*/ 779192 h 2473202"/>
              <a:gd name="csX4" fmla="*/ 8290100 w 8290100"/>
              <a:gd name="csY4" fmla="*/ 2332665 h 2473202"/>
              <a:gd name="csX5" fmla="*/ 2197637 w 8290100"/>
              <a:gd name="csY5" fmla="*/ 2331434 h 2473202"/>
              <a:gd name="csX6" fmla="*/ 0 w 8290100"/>
              <a:gd name="csY6" fmla="*/ 815382 h 2473202"/>
              <a:gd name="csX7" fmla="*/ 643894 w 8290100"/>
              <a:gd name="csY7" fmla="*/ 64 h 2473202"/>
              <a:gd name="csX0" fmla="*/ 643894 w 8290100"/>
              <a:gd name="csY0" fmla="*/ 56 h 2473194"/>
              <a:gd name="csX1" fmla="*/ 1762893 w 8290100"/>
              <a:gd name="csY1" fmla="*/ 542140 h 2473194"/>
              <a:gd name="csX2" fmla="*/ 3515246 w 8290100"/>
              <a:gd name="csY2" fmla="*/ 806849 h 2473194"/>
              <a:gd name="csX3" fmla="*/ 7343926 w 8290100"/>
              <a:gd name="csY3" fmla="*/ 779184 h 2473194"/>
              <a:gd name="csX4" fmla="*/ 8290100 w 8290100"/>
              <a:gd name="csY4" fmla="*/ 2332657 h 2473194"/>
              <a:gd name="csX5" fmla="*/ 2197637 w 8290100"/>
              <a:gd name="csY5" fmla="*/ 2331426 h 2473194"/>
              <a:gd name="csX6" fmla="*/ 0 w 8290100"/>
              <a:gd name="csY6" fmla="*/ 815374 h 2473194"/>
              <a:gd name="csX7" fmla="*/ 643894 w 8290100"/>
              <a:gd name="csY7" fmla="*/ 56 h 2473194"/>
              <a:gd name="csX0" fmla="*/ 643894 w 8290100"/>
              <a:gd name="csY0" fmla="*/ 56 h 2473194"/>
              <a:gd name="csX1" fmla="*/ 1762893 w 8290100"/>
              <a:gd name="csY1" fmla="*/ 542140 h 2473194"/>
              <a:gd name="csX2" fmla="*/ 2620429 w 8290100"/>
              <a:gd name="csY2" fmla="*/ 778048 h 2473194"/>
              <a:gd name="csX3" fmla="*/ 7343926 w 8290100"/>
              <a:gd name="csY3" fmla="*/ 779184 h 2473194"/>
              <a:gd name="csX4" fmla="*/ 8290100 w 8290100"/>
              <a:gd name="csY4" fmla="*/ 2332657 h 2473194"/>
              <a:gd name="csX5" fmla="*/ 2197637 w 8290100"/>
              <a:gd name="csY5" fmla="*/ 2331426 h 2473194"/>
              <a:gd name="csX6" fmla="*/ 0 w 8290100"/>
              <a:gd name="csY6" fmla="*/ 815374 h 2473194"/>
              <a:gd name="csX7" fmla="*/ 643894 w 8290100"/>
              <a:gd name="csY7" fmla="*/ 56 h 2473194"/>
              <a:gd name="csX0" fmla="*/ 643894 w 8290100"/>
              <a:gd name="csY0" fmla="*/ 56 h 2473194"/>
              <a:gd name="csX1" fmla="*/ 1762893 w 8290100"/>
              <a:gd name="csY1" fmla="*/ 542140 h 2473194"/>
              <a:gd name="csX2" fmla="*/ 2823797 w 8290100"/>
              <a:gd name="csY2" fmla="*/ 720445 h 2473194"/>
              <a:gd name="csX3" fmla="*/ 7343926 w 8290100"/>
              <a:gd name="csY3" fmla="*/ 779184 h 2473194"/>
              <a:gd name="csX4" fmla="*/ 8290100 w 8290100"/>
              <a:gd name="csY4" fmla="*/ 2332657 h 2473194"/>
              <a:gd name="csX5" fmla="*/ 2197637 w 8290100"/>
              <a:gd name="csY5" fmla="*/ 2331426 h 2473194"/>
              <a:gd name="csX6" fmla="*/ 0 w 8290100"/>
              <a:gd name="csY6" fmla="*/ 815374 h 2473194"/>
              <a:gd name="csX7" fmla="*/ 643894 w 8290100"/>
              <a:gd name="csY7" fmla="*/ 56 h 2473194"/>
              <a:gd name="csX0" fmla="*/ 643894 w 8290100"/>
              <a:gd name="csY0" fmla="*/ 56 h 2473194"/>
              <a:gd name="csX1" fmla="*/ 1762893 w 8290100"/>
              <a:gd name="csY1" fmla="*/ 542140 h 2473194"/>
              <a:gd name="csX2" fmla="*/ 2855432 w 8290100"/>
              <a:gd name="csY2" fmla="*/ 691644 h 2473194"/>
              <a:gd name="csX3" fmla="*/ 7343926 w 8290100"/>
              <a:gd name="csY3" fmla="*/ 779184 h 2473194"/>
              <a:gd name="csX4" fmla="*/ 8290100 w 8290100"/>
              <a:gd name="csY4" fmla="*/ 2332657 h 2473194"/>
              <a:gd name="csX5" fmla="*/ 2197637 w 8290100"/>
              <a:gd name="csY5" fmla="*/ 2331426 h 2473194"/>
              <a:gd name="csX6" fmla="*/ 0 w 8290100"/>
              <a:gd name="csY6" fmla="*/ 815374 h 2473194"/>
              <a:gd name="csX7" fmla="*/ 643894 w 8290100"/>
              <a:gd name="csY7" fmla="*/ 56 h 2473194"/>
              <a:gd name="csX0" fmla="*/ 643894 w 8290100"/>
              <a:gd name="csY0" fmla="*/ 61 h 2473199"/>
              <a:gd name="csX1" fmla="*/ 1771931 w 8290100"/>
              <a:gd name="csY1" fmla="*/ 494143 h 2473199"/>
              <a:gd name="csX2" fmla="*/ 2855432 w 8290100"/>
              <a:gd name="csY2" fmla="*/ 691649 h 2473199"/>
              <a:gd name="csX3" fmla="*/ 7343926 w 8290100"/>
              <a:gd name="csY3" fmla="*/ 779189 h 2473199"/>
              <a:gd name="csX4" fmla="*/ 8290100 w 8290100"/>
              <a:gd name="csY4" fmla="*/ 2332662 h 2473199"/>
              <a:gd name="csX5" fmla="*/ 2197637 w 8290100"/>
              <a:gd name="csY5" fmla="*/ 2331431 h 2473199"/>
              <a:gd name="csX6" fmla="*/ 0 w 8290100"/>
              <a:gd name="csY6" fmla="*/ 815379 h 2473199"/>
              <a:gd name="csX7" fmla="*/ 643894 w 8290100"/>
              <a:gd name="csY7" fmla="*/ 61 h 2473199"/>
              <a:gd name="csX0" fmla="*/ 643894 w 8290100"/>
              <a:gd name="csY0" fmla="*/ 61 h 2473199"/>
              <a:gd name="csX1" fmla="*/ 1771931 w 8290100"/>
              <a:gd name="csY1" fmla="*/ 494143 h 2473199"/>
              <a:gd name="csX2" fmla="*/ 2855432 w 8290100"/>
              <a:gd name="csY2" fmla="*/ 691649 h 2473199"/>
              <a:gd name="csX3" fmla="*/ 7325849 w 8290100"/>
              <a:gd name="csY3" fmla="*/ 707186 h 2473199"/>
              <a:gd name="csX4" fmla="*/ 8290100 w 8290100"/>
              <a:gd name="csY4" fmla="*/ 2332662 h 2473199"/>
              <a:gd name="csX5" fmla="*/ 2197637 w 8290100"/>
              <a:gd name="csY5" fmla="*/ 2331431 h 2473199"/>
              <a:gd name="csX6" fmla="*/ 0 w 8290100"/>
              <a:gd name="csY6" fmla="*/ 815379 h 2473199"/>
              <a:gd name="csX7" fmla="*/ 643894 w 8290100"/>
              <a:gd name="csY7" fmla="*/ 61 h 2473199"/>
              <a:gd name="csX0" fmla="*/ 643894 w 8290100"/>
              <a:gd name="csY0" fmla="*/ 61 h 2473199"/>
              <a:gd name="csX1" fmla="*/ 1771931 w 8290100"/>
              <a:gd name="csY1" fmla="*/ 494143 h 2473199"/>
              <a:gd name="csX2" fmla="*/ 2855432 w 8290100"/>
              <a:gd name="csY2" fmla="*/ 691649 h 2473199"/>
              <a:gd name="csX3" fmla="*/ 7334887 w 8290100"/>
              <a:gd name="csY3" fmla="*/ 726387 h 2473199"/>
              <a:gd name="csX4" fmla="*/ 8290100 w 8290100"/>
              <a:gd name="csY4" fmla="*/ 2332662 h 2473199"/>
              <a:gd name="csX5" fmla="*/ 2197637 w 8290100"/>
              <a:gd name="csY5" fmla="*/ 2331431 h 2473199"/>
              <a:gd name="csX6" fmla="*/ 0 w 8290100"/>
              <a:gd name="csY6" fmla="*/ 815379 h 2473199"/>
              <a:gd name="csX7" fmla="*/ 643894 w 8290100"/>
              <a:gd name="csY7" fmla="*/ 61 h 24731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90100" h="2473199">
                <a:moveTo>
                  <a:pt x="643894" y="61"/>
                </a:moveTo>
                <a:cubicBezTo>
                  <a:pt x="838501" y="-6389"/>
                  <a:pt x="1577324" y="500593"/>
                  <a:pt x="1771931" y="494143"/>
                </a:cubicBezTo>
                <a:lnTo>
                  <a:pt x="2855432" y="691649"/>
                </a:lnTo>
                <a:lnTo>
                  <a:pt x="7334887" y="726387"/>
                </a:lnTo>
                <a:lnTo>
                  <a:pt x="8290100" y="2332662"/>
                </a:lnTo>
                <a:cubicBezTo>
                  <a:pt x="7482097" y="2499912"/>
                  <a:pt x="3583840" y="2539609"/>
                  <a:pt x="2197637" y="2331431"/>
                </a:cubicBezTo>
                <a:cubicBezTo>
                  <a:pt x="811434" y="2123253"/>
                  <a:pt x="232406" y="1111284"/>
                  <a:pt x="0" y="815379"/>
                </a:cubicBezTo>
                <a:lnTo>
                  <a:pt x="643894" y="61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2" name="Picture 201" descr="tree-deciduous.png">
            <a:extLst>
              <a:ext uri="{FF2B5EF4-FFF2-40B4-BE49-F238E27FC236}">
                <a16:creationId xmlns:a16="http://schemas.microsoft.com/office/drawing/2014/main" id="{CE868504-F9EE-98AF-23D0-AF140E306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0" y="516861"/>
            <a:ext cx="1029692" cy="1261878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7C43EA53-96A6-A6A7-C38D-17871135D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65" y="777567"/>
            <a:ext cx="2010476" cy="2461807"/>
          </a:xfrm>
          <a:prstGeom prst="rect">
            <a:avLst/>
          </a:prstGeom>
        </p:spPr>
      </p:pic>
      <p:pic>
        <p:nvPicPr>
          <p:cNvPr id="38" name="Picture 37" descr="tree-coniferous-s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9583" y="1349938"/>
            <a:ext cx="809132" cy="12939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35" y="2259278"/>
            <a:ext cx="1302828" cy="865750"/>
          </a:xfrm>
          <a:prstGeom prst="rect">
            <a:avLst/>
          </a:prstGeom>
        </p:spPr>
      </p:pic>
      <p:pic>
        <p:nvPicPr>
          <p:cNvPr id="32" name="Picture 31" descr="tree-coniferous-s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52" y="1584180"/>
            <a:ext cx="1166936" cy="1939507"/>
          </a:xfrm>
          <a:prstGeom prst="rect">
            <a:avLst/>
          </a:prstGeom>
        </p:spPr>
      </p:pic>
      <p:pic>
        <p:nvPicPr>
          <p:cNvPr id="35" name="Picture 34" descr="tree-coniferous-s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90" y="1124369"/>
            <a:ext cx="922419" cy="1533107"/>
          </a:xfrm>
          <a:prstGeom prst="rect">
            <a:avLst/>
          </a:prstGeom>
        </p:spPr>
      </p:pic>
      <p:pic>
        <p:nvPicPr>
          <p:cNvPr id="31" name="Picture 30" descr="tree-deciduo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6" y="1026606"/>
            <a:ext cx="2010476" cy="2463819"/>
          </a:xfrm>
          <a:prstGeom prst="rect">
            <a:avLst/>
          </a:prstGeom>
        </p:spPr>
      </p:pic>
      <p:pic>
        <p:nvPicPr>
          <p:cNvPr id="37" name="Picture 36" descr="tree-coniferous-s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8381" y="1339031"/>
            <a:ext cx="574426" cy="1124962"/>
          </a:xfrm>
          <a:prstGeom prst="rect">
            <a:avLst/>
          </a:prstGeom>
        </p:spPr>
      </p:pic>
      <p:pic>
        <p:nvPicPr>
          <p:cNvPr id="41" name="Picture 40" descr="tree-coniferous-s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3733" y="1581480"/>
            <a:ext cx="396240" cy="7760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1593" y="5777154"/>
            <a:ext cx="11662610" cy="42053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2716" y="4151642"/>
            <a:ext cx="11662610" cy="1728808"/>
          </a:xfrm>
          <a:custGeom>
            <a:avLst/>
            <a:gdLst>
              <a:gd name="csX0" fmla="*/ 0 w 11662610"/>
              <a:gd name="csY0" fmla="*/ 0 h 2242953"/>
              <a:gd name="csX1" fmla="*/ 11662610 w 11662610"/>
              <a:gd name="csY1" fmla="*/ 0 h 2242953"/>
              <a:gd name="csX2" fmla="*/ 11662610 w 11662610"/>
              <a:gd name="csY2" fmla="*/ 2242953 h 2242953"/>
              <a:gd name="csX3" fmla="*/ 0 w 11662610"/>
              <a:gd name="csY3" fmla="*/ 2242953 h 2242953"/>
              <a:gd name="csX4" fmla="*/ 0 w 11662610"/>
              <a:gd name="csY4" fmla="*/ 0 h 2242953"/>
              <a:gd name="csX0" fmla="*/ 4763 w 11662610"/>
              <a:gd name="csY0" fmla="*/ 0 h 3054959"/>
              <a:gd name="csX1" fmla="*/ 11662610 w 11662610"/>
              <a:gd name="csY1" fmla="*/ 812006 h 3054959"/>
              <a:gd name="csX2" fmla="*/ 11662610 w 11662610"/>
              <a:gd name="csY2" fmla="*/ 3054959 h 3054959"/>
              <a:gd name="csX3" fmla="*/ 0 w 11662610"/>
              <a:gd name="csY3" fmla="*/ 3054959 h 3054959"/>
              <a:gd name="csX4" fmla="*/ 4763 w 11662610"/>
              <a:gd name="csY4" fmla="*/ 0 h 3054959"/>
              <a:gd name="csX0" fmla="*/ 4763 w 11662610"/>
              <a:gd name="csY0" fmla="*/ 0 h 3054959"/>
              <a:gd name="csX1" fmla="*/ 11653085 w 11662610"/>
              <a:gd name="csY1" fmla="*/ 571499 h 3054959"/>
              <a:gd name="csX2" fmla="*/ 11662610 w 11662610"/>
              <a:gd name="csY2" fmla="*/ 3054959 h 3054959"/>
              <a:gd name="csX3" fmla="*/ 0 w 11662610"/>
              <a:gd name="csY3" fmla="*/ 3054959 h 3054959"/>
              <a:gd name="csX4" fmla="*/ 4763 w 11662610"/>
              <a:gd name="csY4" fmla="*/ 0 h 30549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2610" h="3054959">
                <a:moveTo>
                  <a:pt x="4763" y="0"/>
                </a:moveTo>
                <a:lnTo>
                  <a:pt x="11653085" y="571499"/>
                </a:lnTo>
                <a:lnTo>
                  <a:pt x="11662610" y="3054959"/>
                </a:lnTo>
                <a:lnTo>
                  <a:pt x="0" y="3054959"/>
                </a:lnTo>
                <a:cubicBezTo>
                  <a:pt x="1588" y="2036639"/>
                  <a:pt x="3175" y="1018320"/>
                  <a:pt x="4763" y="0"/>
                </a:cubicBezTo>
                <a:close/>
              </a:path>
            </a:pathLst>
          </a:custGeom>
          <a:blipFill rotWithShape="1">
            <a:blip r:embed="rId12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79762" y="2045290"/>
            <a:ext cx="11646014" cy="2244557"/>
          </a:xfrm>
          <a:custGeom>
            <a:avLst/>
            <a:gdLst>
              <a:gd name="csX0" fmla="*/ 0 w 11670404"/>
              <a:gd name="csY0" fmla="*/ 0 h 254001"/>
              <a:gd name="csX1" fmla="*/ 11670404 w 11670404"/>
              <a:gd name="csY1" fmla="*/ 0 h 254001"/>
              <a:gd name="csX2" fmla="*/ 11670404 w 11670404"/>
              <a:gd name="csY2" fmla="*/ 254001 h 254001"/>
              <a:gd name="csX3" fmla="*/ 0 w 11670404"/>
              <a:gd name="csY3" fmla="*/ 254001 h 254001"/>
              <a:gd name="csX4" fmla="*/ 0 w 11670404"/>
              <a:gd name="csY4" fmla="*/ 0 h 254001"/>
              <a:gd name="csX0" fmla="*/ 0 w 11686447"/>
              <a:gd name="csY0" fmla="*/ 0 h 1312780"/>
              <a:gd name="csX1" fmla="*/ 11686447 w 11686447"/>
              <a:gd name="csY1" fmla="*/ 1058779 h 1312780"/>
              <a:gd name="csX2" fmla="*/ 11686447 w 11686447"/>
              <a:gd name="csY2" fmla="*/ 1312780 h 1312780"/>
              <a:gd name="csX3" fmla="*/ 16043 w 11686447"/>
              <a:gd name="csY3" fmla="*/ 1312780 h 1312780"/>
              <a:gd name="csX4" fmla="*/ 0 w 11686447"/>
              <a:gd name="csY4" fmla="*/ 0 h 1312780"/>
              <a:gd name="csX0" fmla="*/ 0 w 11686447"/>
              <a:gd name="csY0" fmla="*/ 0 h 1312780"/>
              <a:gd name="csX1" fmla="*/ 11686447 w 11686447"/>
              <a:gd name="csY1" fmla="*/ 1058779 h 1312780"/>
              <a:gd name="csX2" fmla="*/ 11686447 w 11686447"/>
              <a:gd name="csY2" fmla="*/ 1312780 h 1312780"/>
              <a:gd name="csX3" fmla="*/ 16043 w 11686447"/>
              <a:gd name="csY3" fmla="*/ 1312780 h 1312780"/>
              <a:gd name="csX4" fmla="*/ 0 w 11686447"/>
              <a:gd name="csY4" fmla="*/ 0 h 1312780"/>
              <a:gd name="csX0" fmla="*/ 16041 w 11670404"/>
              <a:gd name="csY0" fmla="*/ 0 h 1858211"/>
              <a:gd name="csX1" fmla="*/ 11670404 w 11670404"/>
              <a:gd name="csY1" fmla="*/ 1604210 h 1858211"/>
              <a:gd name="csX2" fmla="*/ 11670404 w 11670404"/>
              <a:gd name="csY2" fmla="*/ 1858211 h 1858211"/>
              <a:gd name="csX3" fmla="*/ 0 w 11670404"/>
              <a:gd name="csY3" fmla="*/ 1858211 h 1858211"/>
              <a:gd name="csX4" fmla="*/ 16041 w 11670404"/>
              <a:gd name="csY4" fmla="*/ 0 h 1858211"/>
              <a:gd name="csX0" fmla="*/ 16041 w 11670404"/>
              <a:gd name="csY0" fmla="*/ 6433 h 1864644"/>
              <a:gd name="csX1" fmla="*/ 3386007 w 11670404"/>
              <a:gd name="csY1" fmla="*/ 1430171 h 1864644"/>
              <a:gd name="csX2" fmla="*/ 11670404 w 11670404"/>
              <a:gd name="csY2" fmla="*/ 1610643 h 1864644"/>
              <a:gd name="csX3" fmla="*/ 11670404 w 11670404"/>
              <a:gd name="csY3" fmla="*/ 1864644 h 1864644"/>
              <a:gd name="csX4" fmla="*/ 0 w 11670404"/>
              <a:gd name="csY4" fmla="*/ 1864644 h 1864644"/>
              <a:gd name="csX5" fmla="*/ 16041 w 11670404"/>
              <a:gd name="csY5" fmla="*/ 6433 h 1864644"/>
              <a:gd name="csX0" fmla="*/ 16041 w 11670404"/>
              <a:gd name="csY0" fmla="*/ 5937 h 1864148"/>
              <a:gd name="csX1" fmla="*/ 3369965 w 11670404"/>
              <a:gd name="csY1" fmla="*/ 1541970 h 1864148"/>
              <a:gd name="csX2" fmla="*/ 11670404 w 11670404"/>
              <a:gd name="csY2" fmla="*/ 1610147 h 1864148"/>
              <a:gd name="csX3" fmla="*/ 11670404 w 11670404"/>
              <a:gd name="csY3" fmla="*/ 1864148 h 1864148"/>
              <a:gd name="csX4" fmla="*/ 0 w 11670404"/>
              <a:gd name="csY4" fmla="*/ 1864148 h 1864148"/>
              <a:gd name="csX5" fmla="*/ 16041 w 11670404"/>
              <a:gd name="csY5" fmla="*/ 5937 h 1864148"/>
              <a:gd name="csX0" fmla="*/ 16041 w 11670404"/>
              <a:gd name="csY0" fmla="*/ 5456 h 1863667"/>
              <a:gd name="csX1" fmla="*/ 3353923 w 11670404"/>
              <a:gd name="csY1" fmla="*/ 1669826 h 1863667"/>
              <a:gd name="csX2" fmla="*/ 11670404 w 11670404"/>
              <a:gd name="csY2" fmla="*/ 1609666 h 1863667"/>
              <a:gd name="csX3" fmla="*/ 11670404 w 11670404"/>
              <a:gd name="csY3" fmla="*/ 1863667 h 1863667"/>
              <a:gd name="csX4" fmla="*/ 0 w 11670404"/>
              <a:gd name="csY4" fmla="*/ 1863667 h 1863667"/>
              <a:gd name="csX5" fmla="*/ 16041 w 11670404"/>
              <a:gd name="csY5" fmla="*/ 5456 h 1863667"/>
              <a:gd name="csX0" fmla="*/ 16041 w 11670404"/>
              <a:gd name="csY0" fmla="*/ 5872 h 1864083"/>
              <a:gd name="csX1" fmla="*/ 3450176 w 11670404"/>
              <a:gd name="csY1" fmla="*/ 1557947 h 1864083"/>
              <a:gd name="csX2" fmla="*/ 11670404 w 11670404"/>
              <a:gd name="csY2" fmla="*/ 1610082 h 1864083"/>
              <a:gd name="csX3" fmla="*/ 11670404 w 11670404"/>
              <a:gd name="csY3" fmla="*/ 1864083 h 1864083"/>
              <a:gd name="csX4" fmla="*/ 0 w 11670404"/>
              <a:gd name="csY4" fmla="*/ 1864083 h 1864083"/>
              <a:gd name="csX5" fmla="*/ 16041 w 11670404"/>
              <a:gd name="csY5" fmla="*/ 5872 h 1864083"/>
              <a:gd name="csX0" fmla="*/ 16041 w 11670404"/>
              <a:gd name="csY0" fmla="*/ 9875 h 1868086"/>
              <a:gd name="csX1" fmla="*/ 1910133 w 11670404"/>
              <a:gd name="csY1" fmla="*/ 1257150 h 1868086"/>
              <a:gd name="csX2" fmla="*/ 3450176 w 11670404"/>
              <a:gd name="csY2" fmla="*/ 1561950 h 1868086"/>
              <a:gd name="csX3" fmla="*/ 11670404 w 11670404"/>
              <a:gd name="csY3" fmla="*/ 1614085 h 1868086"/>
              <a:gd name="csX4" fmla="*/ 11670404 w 11670404"/>
              <a:gd name="csY4" fmla="*/ 1868086 h 1868086"/>
              <a:gd name="csX5" fmla="*/ 0 w 11670404"/>
              <a:gd name="csY5" fmla="*/ 1868086 h 1868086"/>
              <a:gd name="csX6" fmla="*/ 16041 w 11670404"/>
              <a:gd name="csY6" fmla="*/ 9875 h 1868086"/>
              <a:gd name="csX0" fmla="*/ 16041 w 11670404"/>
              <a:gd name="csY0" fmla="*/ 11213 h 1869424"/>
              <a:gd name="csX1" fmla="*/ 1717628 w 11670404"/>
              <a:gd name="csY1" fmla="*/ 1114109 h 1869424"/>
              <a:gd name="csX2" fmla="*/ 3450176 w 11670404"/>
              <a:gd name="csY2" fmla="*/ 1563288 h 1869424"/>
              <a:gd name="csX3" fmla="*/ 11670404 w 11670404"/>
              <a:gd name="csY3" fmla="*/ 1615423 h 1869424"/>
              <a:gd name="csX4" fmla="*/ 11670404 w 11670404"/>
              <a:gd name="csY4" fmla="*/ 1869424 h 1869424"/>
              <a:gd name="csX5" fmla="*/ 0 w 11670404"/>
              <a:gd name="csY5" fmla="*/ 1869424 h 1869424"/>
              <a:gd name="csX6" fmla="*/ 16041 w 11670404"/>
              <a:gd name="csY6" fmla="*/ 11213 h 1869424"/>
              <a:gd name="csX0" fmla="*/ 16041 w 11670404"/>
              <a:gd name="csY0" fmla="*/ 11213 h 1869424"/>
              <a:gd name="csX1" fmla="*/ 1717628 w 11670404"/>
              <a:gd name="csY1" fmla="*/ 1114109 h 1869424"/>
              <a:gd name="csX2" fmla="*/ 3450176 w 11670404"/>
              <a:gd name="csY2" fmla="*/ 1563288 h 1869424"/>
              <a:gd name="csX3" fmla="*/ 11670404 w 11670404"/>
              <a:gd name="csY3" fmla="*/ 1615423 h 1869424"/>
              <a:gd name="csX4" fmla="*/ 11670404 w 11670404"/>
              <a:gd name="csY4" fmla="*/ 1869424 h 1869424"/>
              <a:gd name="csX5" fmla="*/ 1174030 w 11670404"/>
              <a:gd name="csY5" fmla="*/ 1691625 h 1869424"/>
              <a:gd name="csX6" fmla="*/ 0 w 11670404"/>
              <a:gd name="csY6" fmla="*/ 1869424 h 1869424"/>
              <a:gd name="csX7" fmla="*/ 16041 w 11670404"/>
              <a:gd name="csY7" fmla="*/ 11213 h 1869424"/>
              <a:gd name="csX0" fmla="*/ 7333 w 11661696"/>
              <a:gd name="csY0" fmla="*/ 11213 h 1869424"/>
              <a:gd name="csX1" fmla="*/ 1708920 w 11661696"/>
              <a:gd name="csY1" fmla="*/ 1114109 h 1869424"/>
              <a:gd name="csX2" fmla="*/ 3441468 w 11661696"/>
              <a:gd name="csY2" fmla="*/ 1563288 h 1869424"/>
              <a:gd name="csX3" fmla="*/ 11661696 w 11661696"/>
              <a:gd name="csY3" fmla="*/ 1615423 h 1869424"/>
              <a:gd name="csX4" fmla="*/ 11661696 w 11661696"/>
              <a:gd name="csY4" fmla="*/ 1869424 h 1869424"/>
              <a:gd name="csX5" fmla="*/ 1165322 w 11661696"/>
              <a:gd name="csY5" fmla="*/ 1691625 h 1869424"/>
              <a:gd name="csX6" fmla="*/ 0 w 11661696"/>
              <a:gd name="csY6" fmla="*/ 928898 h 1869424"/>
              <a:gd name="csX7" fmla="*/ 7333 w 11661696"/>
              <a:gd name="csY7" fmla="*/ 11213 h 1869424"/>
              <a:gd name="csX0" fmla="*/ 7333 w 11661696"/>
              <a:gd name="csY0" fmla="*/ 11213 h 1869424"/>
              <a:gd name="csX1" fmla="*/ 1708920 w 11661696"/>
              <a:gd name="csY1" fmla="*/ 1114109 h 1869424"/>
              <a:gd name="csX2" fmla="*/ 3441468 w 11661696"/>
              <a:gd name="csY2" fmla="*/ 1563288 h 1869424"/>
              <a:gd name="csX3" fmla="*/ 11661696 w 11661696"/>
              <a:gd name="csY3" fmla="*/ 1615423 h 1869424"/>
              <a:gd name="csX4" fmla="*/ 11661696 w 11661696"/>
              <a:gd name="csY4" fmla="*/ 1869424 h 1869424"/>
              <a:gd name="csX5" fmla="*/ 1165322 w 11661696"/>
              <a:gd name="csY5" fmla="*/ 1682917 h 1869424"/>
              <a:gd name="csX6" fmla="*/ 0 w 11661696"/>
              <a:gd name="csY6" fmla="*/ 928898 h 1869424"/>
              <a:gd name="csX7" fmla="*/ 7333 w 11661696"/>
              <a:gd name="csY7" fmla="*/ 11213 h 1869424"/>
              <a:gd name="csX0" fmla="*/ 7333 w 11661696"/>
              <a:gd name="csY0" fmla="*/ 11213 h 1881931"/>
              <a:gd name="csX1" fmla="*/ 1708920 w 11661696"/>
              <a:gd name="csY1" fmla="*/ 1114109 h 1881931"/>
              <a:gd name="csX2" fmla="*/ 3441468 w 11661696"/>
              <a:gd name="csY2" fmla="*/ 1563288 h 1881931"/>
              <a:gd name="csX3" fmla="*/ 11661696 w 11661696"/>
              <a:gd name="csY3" fmla="*/ 1615423 h 1881931"/>
              <a:gd name="csX4" fmla="*/ 11661696 w 11661696"/>
              <a:gd name="csY4" fmla="*/ 1869424 h 1881931"/>
              <a:gd name="csX5" fmla="*/ 1165322 w 11661696"/>
              <a:gd name="csY5" fmla="*/ 1682917 h 1881931"/>
              <a:gd name="csX6" fmla="*/ 0 w 11661696"/>
              <a:gd name="csY6" fmla="*/ 928898 h 1881931"/>
              <a:gd name="csX7" fmla="*/ 7333 w 11661696"/>
              <a:gd name="csY7" fmla="*/ 11213 h 1881931"/>
              <a:gd name="csX0" fmla="*/ 7333 w 11661696"/>
              <a:gd name="csY0" fmla="*/ 11213 h 1869800"/>
              <a:gd name="csX1" fmla="*/ 1708920 w 11661696"/>
              <a:gd name="csY1" fmla="*/ 1114109 h 1869800"/>
              <a:gd name="csX2" fmla="*/ 3441468 w 11661696"/>
              <a:gd name="csY2" fmla="*/ 1563288 h 1869800"/>
              <a:gd name="csX3" fmla="*/ 11661696 w 11661696"/>
              <a:gd name="csY3" fmla="*/ 1615423 h 1869800"/>
              <a:gd name="csX4" fmla="*/ 11661696 w 11661696"/>
              <a:gd name="csY4" fmla="*/ 1869424 h 1869800"/>
              <a:gd name="csX5" fmla="*/ 1287242 w 11661696"/>
              <a:gd name="csY5" fmla="*/ 1386825 h 1869800"/>
              <a:gd name="csX6" fmla="*/ 0 w 11661696"/>
              <a:gd name="csY6" fmla="*/ 928898 h 1869800"/>
              <a:gd name="csX7" fmla="*/ 7333 w 11661696"/>
              <a:gd name="csY7" fmla="*/ 11213 h 1869800"/>
              <a:gd name="csX0" fmla="*/ 7333 w 11661696"/>
              <a:gd name="csY0" fmla="*/ 11213 h 1869424"/>
              <a:gd name="csX1" fmla="*/ 1708920 w 11661696"/>
              <a:gd name="csY1" fmla="*/ 1114109 h 1869424"/>
              <a:gd name="csX2" fmla="*/ 3441468 w 11661696"/>
              <a:gd name="csY2" fmla="*/ 1563288 h 1869424"/>
              <a:gd name="csX3" fmla="*/ 11661696 w 11661696"/>
              <a:gd name="csY3" fmla="*/ 1615423 h 1869424"/>
              <a:gd name="csX4" fmla="*/ 11661696 w 11661696"/>
              <a:gd name="csY4" fmla="*/ 1869424 h 1869424"/>
              <a:gd name="csX5" fmla="*/ 3560179 w 11661696"/>
              <a:gd name="csY5" fmla="*/ 1752585 h 1869424"/>
              <a:gd name="csX6" fmla="*/ 1287242 w 11661696"/>
              <a:gd name="csY6" fmla="*/ 1386825 h 1869424"/>
              <a:gd name="csX7" fmla="*/ 0 w 11661696"/>
              <a:gd name="csY7" fmla="*/ 928898 h 1869424"/>
              <a:gd name="csX8" fmla="*/ 7333 w 11661696"/>
              <a:gd name="csY8" fmla="*/ 11213 h 1869424"/>
              <a:gd name="csX0" fmla="*/ 7333 w 11661696"/>
              <a:gd name="csY0" fmla="*/ 11213 h 1791047"/>
              <a:gd name="csX1" fmla="*/ 1708920 w 11661696"/>
              <a:gd name="csY1" fmla="*/ 1114109 h 1791047"/>
              <a:gd name="csX2" fmla="*/ 3441468 w 11661696"/>
              <a:gd name="csY2" fmla="*/ 1563288 h 1791047"/>
              <a:gd name="csX3" fmla="*/ 11661696 w 11661696"/>
              <a:gd name="csY3" fmla="*/ 1615423 h 1791047"/>
              <a:gd name="csX4" fmla="*/ 11644279 w 11661696"/>
              <a:gd name="csY4" fmla="*/ 1791047 h 1791047"/>
              <a:gd name="csX5" fmla="*/ 3560179 w 11661696"/>
              <a:gd name="csY5" fmla="*/ 1752585 h 1791047"/>
              <a:gd name="csX6" fmla="*/ 1287242 w 11661696"/>
              <a:gd name="csY6" fmla="*/ 1386825 h 1791047"/>
              <a:gd name="csX7" fmla="*/ 0 w 11661696"/>
              <a:gd name="csY7" fmla="*/ 928898 h 1791047"/>
              <a:gd name="csX8" fmla="*/ 7333 w 11661696"/>
              <a:gd name="csY8" fmla="*/ 11213 h 1791047"/>
              <a:gd name="csX0" fmla="*/ 7333 w 11661696"/>
              <a:gd name="csY0" fmla="*/ 11213 h 1834590"/>
              <a:gd name="csX1" fmla="*/ 1708920 w 11661696"/>
              <a:gd name="csY1" fmla="*/ 1114109 h 1834590"/>
              <a:gd name="csX2" fmla="*/ 3441468 w 11661696"/>
              <a:gd name="csY2" fmla="*/ 1563288 h 1834590"/>
              <a:gd name="csX3" fmla="*/ 11661696 w 11661696"/>
              <a:gd name="csY3" fmla="*/ 1615423 h 1834590"/>
              <a:gd name="csX4" fmla="*/ 11626862 w 11661696"/>
              <a:gd name="csY4" fmla="*/ 1834590 h 1834590"/>
              <a:gd name="csX5" fmla="*/ 3560179 w 11661696"/>
              <a:gd name="csY5" fmla="*/ 1752585 h 1834590"/>
              <a:gd name="csX6" fmla="*/ 1287242 w 11661696"/>
              <a:gd name="csY6" fmla="*/ 1386825 h 1834590"/>
              <a:gd name="csX7" fmla="*/ 0 w 11661696"/>
              <a:gd name="csY7" fmla="*/ 928898 h 1834590"/>
              <a:gd name="csX8" fmla="*/ 7333 w 11661696"/>
              <a:gd name="csY8" fmla="*/ 11213 h 1834590"/>
              <a:gd name="csX0" fmla="*/ 7333 w 11661696"/>
              <a:gd name="csY0" fmla="*/ 11213 h 1834590"/>
              <a:gd name="csX1" fmla="*/ 1708920 w 11661696"/>
              <a:gd name="csY1" fmla="*/ 1114109 h 1834590"/>
              <a:gd name="csX2" fmla="*/ 3441468 w 11661696"/>
              <a:gd name="csY2" fmla="*/ 1563288 h 1834590"/>
              <a:gd name="csX3" fmla="*/ 11661696 w 11661696"/>
              <a:gd name="csY3" fmla="*/ 1615423 h 1834590"/>
              <a:gd name="csX4" fmla="*/ 11626862 w 11661696"/>
              <a:gd name="csY4" fmla="*/ 1834590 h 1834590"/>
              <a:gd name="csX5" fmla="*/ 3560179 w 11661696"/>
              <a:gd name="csY5" fmla="*/ 1752585 h 1834590"/>
              <a:gd name="csX6" fmla="*/ 1287242 w 11661696"/>
              <a:gd name="csY6" fmla="*/ 1386825 h 1834590"/>
              <a:gd name="csX7" fmla="*/ 0 w 11661696"/>
              <a:gd name="csY7" fmla="*/ 928898 h 1834590"/>
              <a:gd name="csX8" fmla="*/ 7333 w 11661696"/>
              <a:gd name="csY8" fmla="*/ 11213 h 1834590"/>
              <a:gd name="csX0" fmla="*/ 7333 w 11661696"/>
              <a:gd name="csY0" fmla="*/ 11213 h 1834590"/>
              <a:gd name="csX1" fmla="*/ 1708920 w 11661696"/>
              <a:gd name="csY1" fmla="*/ 1114109 h 1834590"/>
              <a:gd name="csX2" fmla="*/ 3441468 w 11661696"/>
              <a:gd name="csY2" fmla="*/ 1563288 h 1834590"/>
              <a:gd name="csX3" fmla="*/ 11661696 w 11661696"/>
              <a:gd name="csY3" fmla="*/ 1615423 h 1834590"/>
              <a:gd name="csX4" fmla="*/ 11626862 w 11661696"/>
              <a:gd name="csY4" fmla="*/ 1834590 h 1834590"/>
              <a:gd name="csX5" fmla="*/ 7461619 w 11661696"/>
              <a:gd name="csY5" fmla="*/ 1822254 h 1834590"/>
              <a:gd name="csX6" fmla="*/ 3560179 w 11661696"/>
              <a:gd name="csY6" fmla="*/ 1752585 h 1834590"/>
              <a:gd name="csX7" fmla="*/ 1287242 w 11661696"/>
              <a:gd name="csY7" fmla="*/ 1386825 h 1834590"/>
              <a:gd name="csX8" fmla="*/ 0 w 11661696"/>
              <a:gd name="csY8" fmla="*/ 928898 h 1834590"/>
              <a:gd name="csX9" fmla="*/ 7333 w 11661696"/>
              <a:gd name="csY9" fmla="*/ 11213 h 1834590"/>
              <a:gd name="csX0" fmla="*/ 7333 w 11661696"/>
              <a:gd name="csY0" fmla="*/ 11213 h 1834590"/>
              <a:gd name="csX1" fmla="*/ 1708920 w 11661696"/>
              <a:gd name="csY1" fmla="*/ 1114109 h 1834590"/>
              <a:gd name="csX2" fmla="*/ 3441468 w 11661696"/>
              <a:gd name="csY2" fmla="*/ 1563288 h 1834590"/>
              <a:gd name="csX3" fmla="*/ 11661696 w 11661696"/>
              <a:gd name="csY3" fmla="*/ 1615423 h 1834590"/>
              <a:gd name="csX4" fmla="*/ 11626862 w 11661696"/>
              <a:gd name="csY4" fmla="*/ 1834590 h 1834590"/>
              <a:gd name="csX5" fmla="*/ 7461619 w 11661696"/>
              <a:gd name="csY5" fmla="*/ 1822254 h 1834590"/>
              <a:gd name="csX6" fmla="*/ 5563150 w 11661696"/>
              <a:gd name="csY6" fmla="*/ 1804836 h 1834590"/>
              <a:gd name="csX7" fmla="*/ 3560179 w 11661696"/>
              <a:gd name="csY7" fmla="*/ 1752585 h 1834590"/>
              <a:gd name="csX8" fmla="*/ 1287242 w 11661696"/>
              <a:gd name="csY8" fmla="*/ 1386825 h 1834590"/>
              <a:gd name="csX9" fmla="*/ 0 w 11661696"/>
              <a:gd name="csY9" fmla="*/ 928898 h 1834590"/>
              <a:gd name="csX10" fmla="*/ 7333 w 11661696"/>
              <a:gd name="csY10" fmla="*/ 11213 h 1834590"/>
              <a:gd name="csX0" fmla="*/ 7333 w 11626862"/>
              <a:gd name="csY0" fmla="*/ 11213 h 1834590"/>
              <a:gd name="csX1" fmla="*/ 1708920 w 11626862"/>
              <a:gd name="csY1" fmla="*/ 1114109 h 1834590"/>
              <a:gd name="csX2" fmla="*/ 3441468 w 11626862"/>
              <a:gd name="csY2" fmla="*/ 1563288 h 1834590"/>
              <a:gd name="csX3" fmla="*/ 11600736 w 11626862"/>
              <a:gd name="csY3" fmla="*/ 1615423 h 1834590"/>
              <a:gd name="csX4" fmla="*/ 11626862 w 11626862"/>
              <a:gd name="csY4" fmla="*/ 1834590 h 1834590"/>
              <a:gd name="csX5" fmla="*/ 7461619 w 11626862"/>
              <a:gd name="csY5" fmla="*/ 1822254 h 1834590"/>
              <a:gd name="csX6" fmla="*/ 5563150 w 11626862"/>
              <a:gd name="csY6" fmla="*/ 1804836 h 1834590"/>
              <a:gd name="csX7" fmla="*/ 3560179 w 11626862"/>
              <a:gd name="csY7" fmla="*/ 1752585 h 1834590"/>
              <a:gd name="csX8" fmla="*/ 1287242 w 11626862"/>
              <a:gd name="csY8" fmla="*/ 1386825 h 1834590"/>
              <a:gd name="csX9" fmla="*/ 0 w 11626862"/>
              <a:gd name="csY9" fmla="*/ 928898 h 1834590"/>
              <a:gd name="csX10" fmla="*/ 7333 w 11626862"/>
              <a:gd name="csY10" fmla="*/ 11213 h 1834590"/>
              <a:gd name="csX0" fmla="*/ 7333 w 11644279"/>
              <a:gd name="csY0" fmla="*/ 11213 h 1834590"/>
              <a:gd name="csX1" fmla="*/ 1708920 w 11644279"/>
              <a:gd name="csY1" fmla="*/ 1114109 h 1834590"/>
              <a:gd name="csX2" fmla="*/ 3441468 w 11644279"/>
              <a:gd name="csY2" fmla="*/ 1563288 h 1834590"/>
              <a:gd name="csX3" fmla="*/ 11644279 w 11644279"/>
              <a:gd name="csY3" fmla="*/ 1606715 h 1834590"/>
              <a:gd name="csX4" fmla="*/ 11626862 w 11644279"/>
              <a:gd name="csY4" fmla="*/ 1834590 h 1834590"/>
              <a:gd name="csX5" fmla="*/ 7461619 w 11644279"/>
              <a:gd name="csY5" fmla="*/ 1822254 h 1834590"/>
              <a:gd name="csX6" fmla="*/ 5563150 w 11644279"/>
              <a:gd name="csY6" fmla="*/ 1804836 h 1834590"/>
              <a:gd name="csX7" fmla="*/ 3560179 w 11644279"/>
              <a:gd name="csY7" fmla="*/ 1752585 h 1834590"/>
              <a:gd name="csX8" fmla="*/ 1287242 w 11644279"/>
              <a:gd name="csY8" fmla="*/ 1386825 h 1834590"/>
              <a:gd name="csX9" fmla="*/ 0 w 11644279"/>
              <a:gd name="csY9" fmla="*/ 928898 h 1834590"/>
              <a:gd name="csX10" fmla="*/ 7333 w 11644279"/>
              <a:gd name="csY10" fmla="*/ 11213 h 1834590"/>
              <a:gd name="csX0" fmla="*/ 7333 w 11645912"/>
              <a:gd name="csY0" fmla="*/ 11213 h 1839352"/>
              <a:gd name="csX1" fmla="*/ 1708920 w 11645912"/>
              <a:gd name="csY1" fmla="*/ 1114109 h 1839352"/>
              <a:gd name="csX2" fmla="*/ 3441468 w 11645912"/>
              <a:gd name="csY2" fmla="*/ 1563288 h 1839352"/>
              <a:gd name="csX3" fmla="*/ 11644279 w 11645912"/>
              <a:gd name="csY3" fmla="*/ 1606715 h 1839352"/>
              <a:gd name="csX4" fmla="*/ 11645912 w 11645912"/>
              <a:gd name="csY4" fmla="*/ 1839352 h 1839352"/>
              <a:gd name="csX5" fmla="*/ 7461619 w 11645912"/>
              <a:gd name="csY5" fmla="*/ 1822254 h 1839352"/>
              <a:gd name="csX6" fmla="*/ 5563150 w 11645912"/>
              <a:gd name="csY6" fmla="*/ 1804836 h 1839352"/>
              <a:gd name="csX7" fmla="*/ 3560179 w 11645912"/>
              <a:gd name="csY7" fmla="*/ 1752585 h 1839352"/>
              <a:gd name="csX8" fmla="*/ 1287242 w 11645912"/>
              <a:gd name="csY8" fmla="*/ 1386825 h 1839352"/>
              <a:gd name="csX9" fmla="*/ 0 w 11645912"/>
              <a:gd name="csY9" fmla="*/ 928898 h 1839352"/>
              <a:gd name="csX10" fmla="*/ 7333 w 11645912"/>
              <a:gd name="csY10" fmla="*/ 11213 h 1839352"/>
              <a:gd name="csX0" fmla="*/ 7333 w 11656204"/>
              <a:gd name="csY0" fmla="*/ 11213 h 1839352"/>
              <a:gd name="csX1" fmla="*/ 1708920 w 11656204"/>
              <a:gd name="csY1" fmla="*/ 1114109 h 1839352"/>
              <a:gd name="csX2" fmla="*/ 3441468 w 11656204"/>
              <a:gd name="csY2" fmla="*/ 1563288 h 1839352"/>
              <a:gd name="csX3" fmla="*/ 11656186 w 11656204"/>
              <a:gd name="csY3" fmla="*/ 1606715 h 1839352"/>
              <a:gd name="csX4" fmla="*/ 11645912 w 11656204"/>
              <a:gd name="csY4" fmla="*/ 1839352 h 1839352"/>
              <a:gd name="csX5" fmla="*/ 7461619 w 11656204"/>
              <a:gd name="csY5" fmla="*/ 1822254 h 1839352"/>
              <a:gd name="csX6" fmla="*/ 5563150 w 11656204"/>
              <a:gd name="csY6" fmla="*/ 1804836 h 1839352"/>
              <a:gd name="csX7" fmla="*/ 3560179 w 11656204"/>
              <a:gd name="csY7" fmla="*/ 1752585 h 1839352"/>
              <a:gd name="csX8" fmla="*/ 1287242 w 11656204"/>
              <a:gd name="csY8" fmla="*/ 1386825 h 1839352"/>
              <a:gd name="csX9" fmla="*/ 0 w 11656204"/>
              <a:gd name="csY9" fmla="*/ 928898 h 1839352"/>
              <a:gd name="csX10" fmla="*/ 7333 w 11656204"/>
              <a:gd name="csY10" fmla="*/ 11213 h 1839352"/>
              <a:gd name="csX0" fmla="*/ 7333 w 11649091"/>
              <a:gd name="csY0" fmla="*/ 11213 h 1839352"/>
              <a:gd name="csX1" fmla="*/ 1708920 w 11649091"/>
              <a:gd name="csY1" fmla="*/ 1114109 h 1839352"/>
              <a:gd name="csX2" fmla="*/ 3441468 w 11649091"/>
              <a:gd name="csY2" fmla="*/ 1563288 h 1839352"/>
              <a:gd name="csX3" fmla="*/ 11649043 w 11649091"/>
              <a:gd name="csY3" fmla="*/ 1606715 h 1839352"/>
              <a:gd name="csX4" fmla="*/ 11645912 w 11649091"/>
              <a:gd name="csY4" fmla="*/ 1839352 h 1839352"/>
              <a:gd name="csX5" fmla="*/ 7461619 w 11649091"/>
              <a:gd name="csY5" fmla="*/ 1822254 h 1839352"/>
              <a:gd name="csX6" fmla="*/ 5563150 w 11649091"/>
              <a:gd name="csY6" fmla="*/ 1804836 h 1839352"/>
              <a:gd name="csX7" fmla="*/ 3560179 w 11649091"/>
              <a:gd name="csY7" fmla="*/ 1752585 h 1839352"/>
              <a:gd name="csX8" fmla="*/ 1287242 w 11649091"/>
              <a:gd name="csY8" fmla="*/ 1386825 h 1839352"/>
              <a:gd name="csX9" fmla="*/ 0 w 11649091"/>
              <a:gd name="csY9" fmla="*/ 928898 h 1839352"/>
              <a:gd name="csX10" fmla="*/ 7333 w 11649091"/>
              <a:gd name="csY10" fmla="*/ 11213 h 1839352"/>
              <a:gd name="csX0" fmla="*/ 7333 w 11649091"/>
              <a:gd name="csY0" fmla="*/ 8096 h 2246090"/>
              <a:gd name="csX1" fmla="*/ 1708920 w 11649091"/>
              <a:gd name="csY1" fmla="*/ 1520847 h 2246090"/>
              <a:gd name="csX2" fmla="*/ 3441468 w 11649091"/>
              <a:gd name="csY2" fmla="*/ 1970026 h 2246090"/>
              <a:gd name="csX3" fmla="*/ 11649043 w 11649091"/>
              <a:gd name="csY3" fmla="*/ 2013453 h 2246090"/>
              <a:gd name="csX4" fmla="*/ 11645912 w 11649091"/>
              <a:gd name="csY4" fmla="*/ 2246090 h 2246090"/>
              <a:gd name="csX5" fmla="*/ 7461619 w 11649091"/>
              <a:gd name="csY5" fmla="*/ 2228992 h 2246090"/>
              <a:gd name="csX6" fmla="*/ 5563150 w 11649091"/>
              <a:gd name="csY6" fmla="*/ 2211574 h 2246090"/>
              <a:gd name="csX7" fmla="*/ 3560179 w 11649091"/>
              <a:gd name="csY7" fmla="*/ 2159323 h 2246090"/>
              <a:gd name="csX8" fmla="*/ 1287242 w 11649091"/>
              <a:gd name="csY8" fmla="*/ 1793563 h 2246090"/>
              <a:gd name="csX9" fmla="*/ 0 w 11649091"/>
              <a:gd name="csY9" fmla="*/ 1335636 h 2246090"/>
              <a:gd name="csX10" fmla="*/ 7333 w 11649091"/>
              <a:gd name="csY10" fmla="*/ 8096 h 2246090"/>
              <a:gd name="csX0" fmla="*/ 727 w 11649631"/>
              <a:gd name="csY0" fmla="*/ 8096 h 2246090"/>
              <a:gd name="csX1" fmla="*/ 1709460 w 11649631"/>
              <a:gd name="csY1" fmla="*/ 1520847 h 2246090"/>
              <a:gd name="csX2" fmla="*/ 3442008 w 11649631"/>
              <a:gd name="csY2" fmla="*/ 1970026 h 2246090"/>
              <a:gd name="csX3" fmla="*/ 11649583 w 11649631"/>
              <a:gd name="csY3" fmla="*/ 2013453 h 2246090"/>
              <a:gd name="csX4" fmla="*/ 11646452 w 11649631"/>
              <a:gd name="csY4" fmla="*/ 2246090 h 2246090"/>
              <a:gd name="csX5" fmla="*/ 7462159 w 11649631"/>
              <a:gd name="csY5" fmla="*/ 2228992 h 2246090"/>
              <a:gd name="csX6" fmla="*/ 5563690 w 11649631"/>
              <a:gd name="csY6" fmla="*/ 2211574 h 2246090"/>
              <a:gd name="csX7" fmla="*/ 3560719 w 11649631"/>
              <a:gd name="csY7" fmla="*/ 2159323 h 2246090"/>
              <a:gd name="csX8" fmla="*/ 1287782 w 11649631"/>
              <a:gd name="csY8" fmla="*/ 1793563 h 2246090"/>
              <a:gd name="csX9" fmla="*/ 540 w 11649631"/>
              <a:gd name="csY9" fmla="*/ 1335636 h 2246090"/>
              <a:gd name="csX10" fmla="*/ 727 w 11649631"/>
              <a:gd name="csY10" fmla="*/ 8096 h 22460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1649631" h="2246090">
                <a:moveTo>
                  <a:pt x="727" y="8096"/>
                </a:moveTo>
                <a:cubicBezTo>
                  <a:pt x="351167" y="-117790"/>
                  <a:pt x="1137104" y="1262168"/>
                  <a:pt x="1709460" y="1520847"/>
                </a:cubicBezTo>
                <a:cubicBezTo>
                  <a:pt x="2281816" y="1779526"/>
                  <a:pt x="1847381" y="1886474"/>
                  <a:pt x="3442008" y="1970026"/>
                </a:cubicBezTo>
                <a:cubicBezTo>
                  <a:pt x="5036635" y="2053578"/>
                  <a:pt x="10276871" y="1906283"/>
                  <a:pt x="11649583" y="2013453"/>
                </a:cubicBezTo>
                <a:cubicBezTo>
                  <a:pt x="11650127" y="2090999"/>
                  <a:pt x="11645908" y="2168544"/>
                  <a:pt x="11646452" y="2246090"/>
                </a:cubicBezTo>
                <a:lnTo>
                  <a:pt x="7462159" y="2228992"/>
                </a:lnTo>
                <a:cubicBezTo>
                  <a:pt x="6829336" y="2214478"/>
                  <a:pt x="6196513" y="2226088"/>
                  <a:pt x="5563690" y="2211574"/>
                </a:cubicBezTo>
                <a:lnTo>
                  <a:pt x="3560719" y="2159323"/>
                </a:lnTo>
                <a:cubicBezTo>
                  <a:pt x="1831643" y="2078890"/>
                  <a:pt x="1881145" y="1930844"/>
                  <a:pt x="1287782" y="1793563"/>
                </a:cubicBezTo>
                <a:cubicBezTo>
                  <a:pt x="694419" y="1656282"/>
                  <a:pt x="429621" y="1488278"/>
                  <a:pt x="540" y="1335636"/>
                </a:cubicBezTo>
                <a:cubicBezTo>
                  <a:pt x="2984" y="1029741"/>
                  <a:pt x="-1717" y="313991"/>
                  <a:pt x="727" y="8096"/>
                </a:cubicBezTo>
                <a:close/>
              </a:path>
            </a:pathLst>
          </a:custGeom>
          <a:solidFill>
            <a:srgbClr val="5B4A1E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 flipH="1">
            <a:off x="4337743" y="1908826"/>
            <a:ext cx="4809003" cy="2290356"/>
            <a:chOff x="6827929" y="1911350"/>
            <a:chExt cx="823538" cy="1676400"/>
          </a:xfrm>
        </p:grpSpPr>
        <p:sp>
          <p:nvSpPr>
            <p:cNvPr id="36" name="Rectangle 11"/>
            <p:cNvSpPr/>
            <p:nvPr/>
          </p:nvSpPr>
          <p:spPr>
            <a:xfrm>
              <a:off x="6827929" y="1911350"/>
              <a:ext cx="823538" cy="1526885"/>
            </a:xfrm>
            <a:custGeom>
              <a:avLst/>
              <a:gdLst>
                <a:gd name="connsiteX0" fmla="*/ 0 w 914400"/>
                <a:gd name="connsiteY0" fmla="*/ 0 h 1219199"/>
                <a:gd name="connsiteX1" fmla="*/ 914400 w 914400"/>
                <a:gd name="connsiteY1" fmla="*/ 0 h 1219199"/>
                <a:gd name="connsiteX2" fmla="*/ 914400 w 914400"/>
                <a:gd name="connsiteY2" fmla="*/ 1219199 h 1219199"/>
                <a:gd name="connsiteX3" fmla="*/ 0 w 914400"/>
                <a:gd name="connsiteY3" fmla="*/ 1219199 h 1219199"/>
                <a:gd name="connsiteX4" fmla="*/ 0 w 914400"/>
                <a:gd name="connsiteY4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917418 w 917418"/>
                <a:gd name="connsiteY2" fmla="*/ 1219199 h 1219199"/>
                <a:gd name="connsiteX3" fmla="*/ 3018 w 917418"/>
                <a:gd name="connsiteY3" fmla="*/ 1219199 h 1219199"/>
                <a:gd name="connsiteX4" fmla="*/ 0 w 917418"/>
                <a:gd name="connsiteY4" fmla="*/ 534909 h 1219199"/>
                <a:gd name="connsiteX5" fmla="*/ 3018 w 917418"/>
                <a:gd name="connsiteY5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914400 w 917418"/>
                <a:gd name="connsiteY2" fmla="*/ 507749 h 1219199"/>
                <a:gd name="connsiteX3" fmla="*/ 917418 w 917418"/>
                <a:gd name="connsiteY3" fmla="*/ 1219199 h 1219199"/>
                <a:gd name="connsiteX4" fmla="*/ 3018 w 917418"/>
                <a:gd name="connsiteY4" fmla="*/ 1219199 h 1219199"/>
                <a:gd name="connsiteX5" fmla="*/ 0 w 917418"/>
                <a:gd name="connsiteY5" fmla="*/ 534909 h 1219199"/>
                <a:gd name="connsiteX6" fmla="*/ 3018 w 917418"/>
                <a:gd name="connsiteY6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796705 w 917418"/>
                <a:gd name="connsiteY2" fmla="*/ 227092 h 1219199"/>
                <a:gd name="connsiteX3" fmla="*/ 917418 w 917418"/>
                <a:gd name="connsiteY3" fmla="*/ 1219199 h 1219199"/>
                <a:gd name="connsiteX4" fmla="*/ 3018 w 917418"/>
                <a:gd name="connsiteY4" fmla="*/ 1219199 h 1219199"/>
                <a:gd name="connsiteX5" fmla="*/ 0 w 917418"/>
                <a:gd name="connsiteY5" fmla="*/ 534909 h 1219199"/>
                <a:gd name="connsiteX6" fmla="*/ 3018 w 917418"/>
                <a:gd name="connsiteY6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796705 w 917418"/>
                <a:gd name="connsiteY2" fmla="*/ 227092 h 1219199"/>
                <a:gd name="connsiteX3" fmla="*/ 878186 w 917418"/>
                <a:gd name="connsiteY3" fmla="*/ 806513 h 1219199"/>
                <a:gd name="connsiteX4" fmla="*/ 917418 w 917418"/>
                <a:gd name="connsiteY4" fmla="*/ 1219199 h 1219199"/>
                <a:gd name="connsiteX5" fmla="*/ 3018 w 917418"/>
                <a:gd name="connsiteY5" fmla="*/ 1219199 h 1219199"/>
                <a:gd name="connsiteX6" fmla="*/ 0 w 917418"/>
                <a:gd name="connsiteY6" fmla="*/ 534909 h 1219199"/>
                <a:gd name="connsiteX7" fmla="*/ 3018 w 917418"/>
                <a:gd name="connsiteY7" fmla="*/ 0 h 1219199"/>
                <a:gd name="connsiteX0" fmla="*/ 3018 w 1113576"/>
                <a:gd name="connsiteY0" fmla="*/ 0 h 1219199"/>
                <a:gd name="connsiteX1" fmla="*/ 917418 w 1113576"/>
                <a:gd name="connsiteY1" fmla="*/ 0 h 1219199"/>
                <a:gd name="connsiteX2" fmla="*/ 796705 w 1113576"/>
                <a:gd name="connsiteY2" fmla="*/ 227092 h 1219199"/>
                <a:gd name="connsiteX3" fmla="*/ 1113576 w 1113576"/>
                <a:gd name="connsiteY3" fmla="*/ 725032 h 1219199"/>
                <a:gd name="connsiteX4" fmla="*/ 917418 w 1113576"/>
                <a:gd name="connsiteY4" fmla="*/ 1219199 h 1219199"/>
                <a:gd name="connsiteX5" fmla="*/ 3018 w 1113576"/>
                <a:gd name="connsiteY5" fmla="*/ 1219199 h 1219199"/>
                <a:gd name="connsiteX6" fmla="*/ 0 w 1113576"/>
                <a:gd name="connsiteY6" fmla="*/ 534909 h 1219199"/>
                <a:gd name="connsiteX7" fmla="*/ 3018 w 1113576"/>
                <a:gd name="connsiteY7" fmla="*/ 0 h 1219199"/>
                <a:gd name="connsiteX0" fmla="*/ 0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42250 w 1110558"/>
                <a:gd name="connsiteY6" fmla="*/ 317626 h 1219199"/>
                <a:gd name="connsiteX7" fmla="*/ 0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42250 w 1110558"/>
                <a:gd name="connsiteY6" fmla="*/ 317626 h 1219199"/>
                <a:gd name="connsiteX7" fmla="*/ 371192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114677 w 1110558"/>
                <a:gd name="connsiteY6" fmla="*/ 227091 h 1219199"/>
                <a:gd name="connsiteX7" fmla="*/ 371192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114677 w 1110558"/>
                <a:gd name="connsiteY6" fmla="*/ 227091 h 1219199"/>
                <a:gd name="connsiteX7" fmla="*/ 371192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114677 w 1110558"/>
                <a:gd name="connsiteY6" fmla="*/ 227091 h 1219199"/>
                <a:gd name="connsiteX7" fmla="*/ 371192 w 1110558"/>
                <a:gd name="connsiteY7" fmla="*/ 0 h 1219199"/>
                <a:gd name="connsiteX0" fmla="*/ 697117 w 1436483"/>
                <a:gd name="connsiteY0" fmla="*/ 0 h 1219199"/>
                <a:gd name="connsiteX1" fmla="*/ 1240325 w 1436483"/>
                <a:gd name="connsiteY1" fmla="*/ 0 h 1219199"/>
                <a:gd name="connsiteX2" fmla="*/ 1119612 w 1436483"/>
                <a:gd name="connsiteY2" fmla="*/ 227092 h 1219199"/>
                <a:gd name="connsiteX3" fmla="*/ 1436483 w 1436483"/>
                <a:gd name="connsiteY3" fmla="*/ 725032 h 1219199"/>
                <a:gd name="connsiteX4" fmla="*/ 1240325 w 1436483"/>
                <a:gd name="connsiteY4" fmla="*/ 1219199 h 1219199"/>
                <a:gd name="connsiteX5" fmla="*/ 0 w 1436483"/>
                <a:gd name="connsiteY5" fmla="*/ 1219199 h 1219199"/>
                <a:gd name="connsiteX6" fmla="*/ 440602 w 1436483"/>
                <a:gd name="connsiteY6" fmla="*/ 227091 h 1219199"/>
                <a:gd name="connsiteX7" fmla="*/ 697117 w 1436483"/>
                <a:gd name="connsiteY7" fmla="*/ 0 h 1219199"/>
                <a:gd name="connsiteX0" fmla="*/ 697117 w 1436483"/>
                <a:gd name="connsiteY0" fmla="*/ 0 h 1219199"/>
                <a:gd name="connsiteX1" fmla="*/ 1240325 w 1436483"/>
                <a:gd name="connsiteY1" fmla="*/ 0 h 1219199"/>
                <a:gd name="connsiteX2" fmla="*/ 1119612 w 1436483"/>
                <a:gd name="connsiteY2" fmla="*/ 227092 h 1219199"/>
                <a:gd name="connsiteX3" fmla="*/ 1436483 w 1436483"/>
                <a:gd name="connsiteY3" fmla="*/ 725032 h 1219199"/>
                <a:gd name="connsiteX4" fmla="*/ 1240325 w 1436483"/>
                <a:gd name="connsiteY4" fmla="*/ 1219199 h 1219199"/>
                <a:gd name="connsiteX5" fmla="*/ 0 w 1436483"/>
                <a:gd name="connsiteY5" fmla="*/ 1219199 h 1219199"/>
                <a:gd name="connsiteX6" fmla="*/ 440602 w 1436483"/>
                <a:gd name="connsiteY6" fmla="*/ 227091 h 1219199"/>
                <a:gd name="connsiteX7" fmla="*/ 697117 w 1436483"/>
                <a:gd name="connsiteY7" fmla="*/ 0 h 1219199"/>
                <a:gd name="connsiteX0" fmla="*/ 697117 w 1436483"/>
                <a:gd name="connsiteY0" fmla="*/ 0 h 1219199"/>
                <a:gd name="connsiteX1" fmla="*/ 1240325 w 1436483"/>
                <a:gd name="connsiteY1" fmla="*/ 0 h 1219199"/>
                <a:gd name="connsiteX2" fmla="*/ 1119612 w 1436483"/>
                <a:gd name="connsiteY2" fmla="*/ 227092 h 1219199"/>
                <a:gd name="connsiteX3" fmla="*/ 1436483 w 1436483"/>
                <a:gd name="connsiteY3" fmla="*/ 725032 h 1219199"/>
                <a:gd name="connsiteX4" fmla="*/ 1240325 w 1436483"/>
                <a:gd name="connsiteY4" fmla="*/ 1219199 h 1219199"/>
                <a:gd name="connsiteX5" fmla="*/ 0 w 1436483"/>
                <a:gd name="connsiteY5" fmla="*/ 1219199 h 1219199"/>
                <a:gd name="connsiteX6" fmla="*/ 440602 w 1436483"/>
                <a:gd name="connsiteY6" fmla="*/ 227091 h 1219199"/>
                <a:gd name="connsiteX7" fmla="*/ 697117 w 1436483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440602 w 1441097"/>
                <a:gd name="connsiteY6" fmla="*/ 227091 h 1219199"/>
                <a:gd name="connsiteX7" fmla="*/ 697117 w 1441097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440602 w 1441097"/>
                <a:gd name="connsiteY6" fmla="*/ 227091 h 1219199"/>
                <a:gd name="connsiteX7" fmla="*/ 697117 w 1441097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440602 w 1441097"/>
                <a:gd name="connsiteY6" fmla="*/ 227091 h 1219199"/>
                <a:gd name="connsiteX7" fmla="*/ 697117 w 1441097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759917 w 1441097"/>
                <a:gd name="connsiteY6" fmla="*/ 444805 h 1219199"/>
                <a:gd name="connsiteX7" fmla="*/ 697117 w 1441097"/>
                <a:gd name="connsiteY7" fmla="*/ 0 h 1219199"/>
                <a:gd name="connsiteX0" fmla="*/ 697117 w 1773143"/>
                <a:gd name="connsiteY0" fmla="*/ 0 h 1219199"/>
                <a:gd name="connsiteX1" fmla="*/ 1240325 w 1773143"/>
                <a:gd name="connsiteY1" fmla="*/ 0 h 1219199"/>
                <a:gd name="connsiteX2" fmla="*/ 1772755 w 1773143"/>
                <a:gd name="connsiteY2" fmla="*/ 357721 h 1219199"/>
                <a:gd name="connsiteX3" fmla="*/ 1436483 w 1773143"/>
                <a:gd name="connsiteY3" fmla="*/ 725032 h 1219199"/>
                <a:gd name="connsiteX4" fmla="*/ 1240325 w 1773143"/>
                <a:gd name="connsiteY4" fmla="*/ 1219199 h 1219199"/>
                <a:gd name="connsiteX5" fmla="*/ 0 w 1773143"/>
                <a:gd name="connsiteY5" fmla="*/ 1219199 h 1219199"/>
                <a:gd name="connsiteX6" fmla="*/ 759917 w 1773143"/>
                <a:gd name="connsiteY6" fmla="*/ 444805 h 1219199"/>
                <a:gd name="connsiteX7" fmla="*/ 697117 w 1773143"/>
                <a:gd name="connsiteY7" fmla="*/ 0 h 1219199"/>
                <a:gd name="connsiteX0" fmla="*/ 697117 w 1773643"/>
                <a:gd name="connsiteY0" fmla="*/ 0 h 1219199"/>
                <a:gd name="connsiteX1" fmla="*/ 1240325 w 1773643"/>
                <a:gd name="connsiteY1" fmla="*/ 0 h 1219199"/>
                <a:gd name="connsiteX2" fmla="*/ 1772755 w 1773643"/>
                <a:gd name="connsiteY2" fmla="*/ 357721 h 1219199"/>
                <a:gd name="connsiteX3" fmla="*/ 1683225 w 1773643"/>
                <a:gd name="connsiteY3" fmla="*/ 623432 h 1219199"/>
                <a:gd name="connsiteX4" fmla="*/ 1240325 w 1773643"/>
                <a:gd name="connsiteY4" fmla="*/ 1219199 h 1219199"/>
                <a:gd name="connsiteX5" fmla="*/ 0 w 1773643"/>
                <a:gd name="connsiteY5" fmla="*/ 1219199 h 1219199"/>
                <a:gd name="connsiteX6" fmla="*/ 759917 w 1773643"/>
                <a:gd name="connsiteY6" fmla="*/ 444805 h 1219199"/>
                <a:gd name="connsiteX7" fmla="*/ 697117 w 1773643"/>
                <a:gd name="connsiteY7" fmla="*/ 0 h 1219199"/>
                <a:gd name="connsiteX0" fmla="*/ 697117 w 1773643"/>
                <a:gd name="connsiteY0" fmla="*/ 0 h 1219199"/>
                <a:gd name="connsiteX1" fmla="*/ 1240325 w 1773643"/>
                <a:gd name="connsiteY1" fmla="*/ 0 h 1219199"/>
                <a:gd name="connsiteX2" fmla="*/ 1772755 w 1773643"/>
                <a:gd name="connsiteY2" fmla="*/ 357721 h 1219199"/>
                <a:gd name="connsiteX3" fmla="*/ 1683225 w 1773643"/>
                <a:gd name="connsiteY3" fmla="*/ 623432 h 1219199"/>
                <a:gd name="connsiteX4" fmla="*/ 1240325 w 1773643"/>
                <a:gd name="connsiteY4" fmla="*/ 1219199 h 1219199"/>
                <a:gd name="connsiteX5" fmla="*/ 0 w 1773643"/>
                <a:gd name="connsiteY5" fmla="*/ 1219199 h 1219199"/>
                <a:gd name="connsiteX6" fmla="*/ 759917 w 1773643"/>
                <a:gd name="connsiteY6" fmla="*/ 444805 h 1219199"/>
                <a:gd name="connsiteX7" fmla="*/ 697117 w 1773643"/>
                <a:gd name="connsiteY7" fmla="*/ 0 h 1219199"/>
                <a:gd name="connsiteX0" fmla="*/ 697117 w 1904677"/>
                <a:gd name="connsiteY0" fmla="*/ 0 h 1219199"/>
                <a:gd name="connsiteX1" fmla="*/ 1240325 w 1904677"/>
                <a:gd name="connsiteY1" fmla="*/ 0 h 1219199"/>
                <a:gd name="connsiteX2" fmla="*/ 1772755 w 1904677"/>
                <a:gd name="connsiteY2" fmla="*/ 357721 h 1219199"/>
                <a:gd name="connsiteX3" fmla="*/ 1683225 w 1904677"/>
                <a:gd name="connsiteY3" fmla="*/ 623432 h 1219199"/>
                <a:gd name="connsiteX4" fmla="*/ 1240325 w 1904677"/>
                <a:gd name="connsiteY4" fmla="*/ 1219199 h 1219199"/>
                <a:gd name="connsiteX5" fmla="*/ 0 w 1904677"/>
                <a:gd name="connsiteY5" fmla="*/ 1219199 h 1219199"/>
                <a:gd name="connsiteX6" fmla="*/ 759917 w 1904677"/>
                <a:gd name="connsiteY6" fmla="*/ 444805 h 1219199"/>
                <a:gd name="connsiteX7" fmla="*/ 697117 w 1904677"/>
                <a:gd name="connsiteY7" fmla="*/ 0 h 1219199"/>
                <a:gd name="connsiteX0" fmla="*/ 697117 w 1904677"/>
                <a:gd name="connsiteY0" fmla="*/ 0 h 1219199"/>
                <a:gd name="connsiteX1" fmla="*/ 1240325 w 1904677"/>
                <a:gd name="connsiteY1" fmla="*/ 0 h 1219199"/>
                <a:gd name="connsiteX2" fmla="*/ 1772755 w 1904677"/>
                <a:gd name="connsiteY2" fmla="*/ 357721 h 1219199"/>
                <a:gd name="connsiteX3" fmla="*/ 1683225 w 1904677"/>
                <a:gd name="connsiteY3" fmla="*/ 623432 h 1219199"/>
                <a:gd name="connsiteX4" fmla="*/ 1240325 w 1904677"/>
                <a:gd name="connsiteY4" fmla="*/ 1219199 h 1219199"/>
                <a:gd name="connsiteX5" fmla="*/ 0 w 1904677"/>
                <a:gd name="connsiteY5" fmla="*/ 1219199 h 1219199"/>
                <a:gd name="connsiteX6" fmla="*/ 1137288 w 1904677"/>
                <a:gd name="connsiteY6" fmla="*/ 386748 h 1219199"/>
                <a:gd name="connsiteX7" fmla="*/ 697117 w 1904677"/>
                <a:gd name="connsiteY7" fmla="*/ 0 h 1219199"/>
                <a:gd name="connsiteX0" fmla="*/ 1495403 w 2702963"/>
                <a:gd name="connsiteY0" fmla="*/ 0 h 1233713"/>
                <a:gd name="connsiteX1" fmla="*/ 2038611 w 2702963"/>
                <a:gd name="connsiteY1" fmla="*/ 0 h 1233713"/>
                <a:gd name="connsiteX2" fmla="*/ 2571041 w 2702963"/>
                <a:gd name="connsiteY2" fmla="*/ 357721 h 1233713"/>
                <a:gd name="connsiteX3" fmla="*/ 2481511 w 2702963"/>
                <a:gd name="connsiteY3" fmla="*/ 623432 h 1233713"/>
                <a:gd name="connsiteX4" fmla="*/ 2038611 w 2702963"/>
                <a:gd name="connsiteY4" fmla="*/ 1219199 h 1233713"/>
                <a:gd name="connsiteX5" fmla="*/ 0 w 2702963"/>
                <a:gd name="connsiteY5" fmla="*/ 1233713 h 1233713"/>
                <a:gd name="connsiteX6" fmla="*/ 1935574 w 2702963"/>
                <a:gd name="connsiteY6" fmla="*/ 386748 h 1233713"/>
                <a:gd name="connsiteX7" fmla="*/ 1495403 w 2702963"/>
                <a:gd name="connsiteY7" fmla="*/ 0 h 1233713"/>
                <a:gd name="connsiteX0" fmla="*/ 1495403 w 2702963"/>
                <a:gd name="connsiteY0" fmla="*/ 0 h 1233713"/>
                <a:gd name="connsiteX1" fmla="*/ 2038611 w 2702963"/>
                <a:gd name="connsiteY1" fmla="*/ 0 h 1233713"/>
                <a:gd name="connsiteX2" fmla="*/ 2571041 w 2702963"/>
                <a:gd name="connsiteY2" fmla="*/ 357721 h 1233713"/>
                <a:gd name="connsiteX3" fmla="*/ 2481511 w 2702963"/>
                <a:gd name="connsiteY3" fmla="*/ 623432 h 1233713"/>
                <a:gd name="connsiteX4" fmla="*/ 2038611 w 2702963"/>
                <a:gd name="connsiteY4" fmla="*/ 1219199 h 1233713"/>
                <a:gd name="connsiteX5" fmla="*/ 0 w 2702963"/>
                <a:gd name="connsiteY5" fmla="*/ 1233713 h 1233713"/>
                <a:gd name="connsiteX6" fmla="*/ 1224374 w 2702963"/>
                <a:gd name="connsiteY6" fmla="*/ 444805 h 1233713"/>
                <a:gd name="connsiteX7" fmla="*/ 1495403 w 2702963"/>
                <a:gd name="connsiteY7" fmla="*/ 0 h 1233713"/>
                <a:gd name="connsiteX0" fmla="*/ 3183 w 3039543"/>
                <a:gd name="connsiteY0" fmla="*/ 0 h 1233713"/>
                <a:gd name="connsiteX1" fmla="*/ 2375191 w 3039543"/>
                <a:gd name="connsiteY1" fmla="*/ 0 h 1233713"/>
                <a:gd name="connsiteX2" fmla="*/ 2907621 w 3039543"/>
                <a:gd name="connsiteY2" fmla="*/ 357721 h 1233713"/>
                <a:gd name="connsiteX3" fmla="*/ 2818091 w 3039543"/>
                <a:gd name="connsiteY3" fmla="*/ 623432 h 1233713"/>
                <a:gd name="connsiteX4" fmla="*/ 2375191 w 3039543"/>
                <a:gd name="connsiteY4" fmla="*/ 1219199 h 1233713"/>
                <a:gd name="connsiteX5" fmla="*/ 336580 w 3039543"/>
                <a:gd name="connsiteY5" fmla="*/ 1233713 h 1233713"/>
                <a:gd name="connsiteX6" fmla="*/ 1560954 w 3039543"/>
                <a:gd name="connsiteY6" fmla="*/ 444805 h 1233713"/>
                <a:gd name="connsiteX7" fmla="*/ 3183 w 3039543"/>
                <a:gd name="connsiteY7" fmla="*/ 0 h 1233713"/>
                <a:gd name="connsiteX0" fmla="*/ 3183 w 2907621"/>
                <a:gd name="connsiteY0" fmla="*/ 0 h 1233713"/>
                <a:gd name="connsiteX1" fmla="*/ 2375191 w 2907621"/>
                <a:gd name="connsiteY1" fmla="*/ 0 h 1233713"/>
                <a:gd name="connsiteX2" fmla="*/ 2907621 w 2907621"/>
                <a:gd name="connsiteY2" fmla="*/ 357721 h 1233713"/>
                <a:gd name="connsiteX3" fmla="*/ 2375191 w 2907621"/>
                <a:gd name="connsiteY3" fmla="*/ 1219199 h 1233713"/>
                <a:gd name="connsiteX4" fmla="*/ 336580 w 2907621"/>
                <a:gd name="connsiteY4" fmla="*/ 1233713 h 1233713"/>
                <a:gd name="connsiteX5" fmla="*/ 1560954 w 2907621"/>
                <a:gd name="connsiteY5" fmla="*/ 444805 h 1233713"/>
                <a:gd name="connsiteX6" fmla="*/ 3183 w 2907621"/>
                <a:gd name="connsiteY6" fmla="*/ 0 h 1233713"/>
                <a:gd name="connsiteX0" fmla="*/ 3183 w 3183393"/>
                <a:gd name="connsiteY0" fmla="*/ 0 h 1233713"/>
                <a:gd name="connsiteX1" fmla="*/ 2375191 w 3183393"/>
                <a:gd name="connsiteY1" fmla="*/ 0 h 1233713"/>
                <a:gd name="connsiteX2" fmla="*/ 3183393 w 3183393"/>
                <a:gd name="connsiteY2" fmla="*/ 502864 h 1233713"/>
                <a:gd name="connsiteX3" fmla="*/ 2375191 w 3183393"/>
                <a:gd name="connsiteY3" fmla="*/ 1219199 h 1233713"/>
                <a:gd name="connsiteX4" fmla="*/ 336580 w 3183393"/>
                <a:gd name="connsiteY4" fmla="*/ 1233713 h 1233713"/>
                <a:gd name="connsiteX5" fmla="*/ 1560954 w 3183393"/>
                <a:gd name="connsiteY5" fmla="*/ 444805 h 1233713"/>
                <a:gd name="connsiteX6" fmla="*/ 3183 w 3183393"/>
                <a:gd name="connsiteY6" fmla="*/ 0 h 1233713"/>
                <a:gd name="connsiteX0" fmla="*/ 3183 w 3183953"/>
                <a:gd name="connsiteY0" fmla="*/ 0 h 1233713"/>
                <a:gd name="connsiteX1" fmla="*/ 2375191 w 3183953"/>
                <a:gd name="connsiteY1" fmla="*/ 0 h 1233713"/>
                <a:gd name="connsiteX2" fmla="*/ 3183393 w 3183953"/>
                <a:gd name="connsiteY2" fmla="*/ 502864 h 1233713"/>
                <a:gd name="connsiteX3" fmla="*/ 2375191 w 3183953"/>
                <a:gd name="connsiteY3" fmla="*/ 1219199 h 1233713"/>
                <a:gd name="connsiteX4" fmla="*/ 336580 w 3183953"/>
                <a:gd name="connsiteY4" fmla="*/ 1233713 h 1233713"/>
                <a:gd name="connsiteX5" fmla="*/ 1560954 w 3183953"/>
                <a:gd name="connsiteY5" fmla="*/ 444805 h 1233713"/>
                <a:gd name="connsiteX6" fmla="*/ 3183 w 3183953"/>
                <a:gd name="connsiteY6" fmla="*/ 0 h 1233713"/>
                <a:gd name="connsiteX0" fmla="*/ 3230 w 3184000"/>
                <a:gd name="connsiteY0" fmla="*/ 0 h 1233713"/>
                <a:gd name="connsiteX1" fmla="*/ 2375238 w 3184000"/>
                <a:gd name="connsiteY1" fmla="*/ 0 h 1233713"/>
                <a:gd name="connsiteX2" fmla="*/ 3183440 w 3184000"/>
                <a:gd name="connsiteY2" fmla="*/ 502864 h 1233713"/>
                <a:gd name="connsiteX3" fmla="*/ 2375238 w 3184000"/>
                <a:gd name="connsiteY3" fmla="*/ 1219199 h 1233713"/>
                <a:gd name="connsiteX4" fmla="*/ 336627 w 3184000"/>
                <a:gd name="connsiteY4" fmla="*/ 1233713 h 1233713"/>
                <a:gd name="connsiteX5" fmla="*/ 1561001 w 3184000"/>
                <a:gd name="connsiteY5" fmla="*/ 444805 h 1233713"/>
                <a:gd name="connsiteX6" fmla="*/ 3230 w 3184000"/>
                <a:gd name="connsiteY6" fmla="*/ 0 h 1233713"/>
                <a:gd name="connsiteX0" fmla="*/ 3230 w 3184000"/>
                <a:gd name="connsiteY0" fmla="*/ 0 h 1233713"/>
                <a:gd name="connsiteX1" fmla="*/ 2375238 w 3184000"/>
                <a:gd name="connsiteY1" fmla="*/ 0 h 1233713"/>
                <a:gd name="connsiteX2" fmla="*/ 3183440 w 3184000"/>
                <a:gd name="connsiteY2" fmla="*/ 502864 h 1233713"/>
                <a:gd name="connsiteX3" fmla="*/ 2375238 w 3184000"/>
                <a:gd name="connsiteY3" fmla="*/ 1219199 h 1233713"/>
                <a:gd name="connsiteX4" fmla="*/ 336627 w 3184000"/>
                <a:gd name="connsiteY4" fmla="*/ 1233713 h 1233713"/>
                <a:gd name="connsiteX5" fmla="*/ 1561001 w 3184000"/>
                <a:gd name="connsiteY5" fmla="*/ 444805 h 1233713"/>
                <a:gd name="connsiteX6" fmla="*/ 3230 w 3184000"/>
                <a:gd name="connsiteY6" fmla="*/ 0 h 1233713"/>
                <a:gd name="connsiteX0" fmla="*/ 3332 w 3184102"/>
                <a:gd name="connsiteY0" fmla="*/ 0 h 1219426"/>
                <a:gd name="connsiteX1" fmla="*/ 2375340 w 3184102"/>
                <a:gd name="connsiteY1" fmla="*/ 0 h 1219426"/>
                <a:gd name="connsiteX2" fmla="*/ 3183542 w 3184102"/>
                <a:gd name="connsiteY2" fmla="*/ 502864 h 1219426"/>
                <a:gd name="connsiteX3" fmla="*/ 2375340 w 3184102"/>
                <a:gd name="connsiteY3" fmla="*/ 1219199 h 1219426"/>
                <a:gd name="connsiteX4" fmla="*/ 336729 w 3184102"/>
                <a:gd name="connsiteY4" fmla="*/ 1219426 h 1219426"/>
                <a:gd name="connsiteX5" fmla="*/ 1561103 w 3184102"/>
                <a:gd name="connsiteY5" fmla="*/ 444805 h 1219426"/>
                <a:gd name="connsiteX6" fmla="*/ 3332 w 3184102"/>
                <a:gd name="connsiteY6" fmla="*/ 0 h 1219426"/>
                <a:gd name="connsiteX0" fmla="*/ 3332 w 3186481"/>
                <a:gd name="connsiteY0" fmla="*/ 0 h 1219426"/>
                <a:gd name="connsiteX1" fmla="*/ 2121340 w 3186481"/>
                <a:gd name="connsiteY1" fmla="*/ 15053 h 1219426"/>
                <a:gd name="connsiteX2" fmla="*/ 3183542 w 3186481"/>
                <a:gd name="connsiteY2" fmla="*/ 502864 h 1219426"/>
                <a:gd name="connsiteX3" fmla="*/ 2375340 w 3186481"/>
                <a:gd name="connsiteY3" fmla="*/ 1219199 h 1219426"/>
                <a:gd name="connsiteX4" fmla="*/ 336729 w 3186481"/>
                <a:gd name="connsiteY4" fmla="*/ 1219426 h 1219426"/>
                <a:gd name="connsiteX5" fmla="*/ 1561103 w 3186481"/>
                <a:gd name="connsiteY5" fmla="*/ 444805 h 1219426"/>
                <a:gd name="connsiteX6" fmla="*/ 3332 w 3186481"/>
                <a:gd name="connsiteY6" fmla="*/ 0 h 1219426"/>
                <a:gd name="connsiteX0" fmla="*/ 3332 w 3186481"/>
                <a:gd name="connsiteY0" fmla="*/ 0 h 1219426"/>
                <a:gd name="connsiteX1" fmla="*/ 2121340 w 3186481"/>
                <a:gd name="connsiteY1" fmla="*/ 15053 h 1219426"/>
                <a:gd name="connsiteX2" fmla="*/ 3183542 w 3186481"/>
                <a:gd name="connsiteY2" fmla="*/ 502864 h 1219426"/>
                <a:gd name="connsiteX3" fmla="*/ 2375340 w 3186481"/>
                <a:gd name="connsiteY3" fmla="*/ 1219199 h 1219426"/>
                <a:gd name="connsiteX4" fmla="*/ 336729 w 3186481"/>
                <a:gd name="connsiteY4" fmla="*/ 1219426 h 1219426"/>
                <a:gd name="connsiteX5" fmla="*/ 1561103 w 3186481"/>
                <a:gd name="connsiteY5" fmla="*/ 444805 h 1219426"/>
                <a:gd name="connsiteX6" fmla="*/ 3332 w 3186481"/>
                <a:gd name="connsiteY6" fmla="*/ 0 h 1219426"/>
                <a:gd name="connsiteX0" fmla="*/ 0 w 3183149"/>
                <a:gd name="connsiteY0" fmla="*/ 0 h 1219426"/>
                <a:gd name="connsiteX1" fmla="*/ 2118008 w 3183149"/>
                <a:gd name="connsiteY1" fmla="*/ 15053 h 1219426"/>
                <a:gd name="connsiteX2" fmla="*/ 3180210 w 3183149"/>
                <a:gd name="connsiteY2" fmla="*/ 502864 h 1219426"/>
                <a:gd name="connsiteX3" fmla="*/ 2372008 w 3183149"/>
                <a:gd name="connsiteY3" fmla="*/ 1219199 h 1219426"/>
                <a:gd name="connsiteX4" fmla="*/ 333397 w 3183149"/>
                <a:gd name="connsiteY4" fmla="*/ 1219426 h 1219426"/>
                <a:gd name="connsiteX5" fmla="*/ 1557771 w 3183149"/>
                <a:gd name="connsiteY5" fmla="*/ 444805 h 1219426"/>
                <a:gd name="connsiteX6" fmla="*/ 0 w 3183149"/>
                <a:gd name="connsiteY6" fmla="*/ 0 h 1219426"/>
                <a:gd name="connsiteX0" fmla="*/ 0 w 3183149"/>
                <a:gd name="connsiteY0" fmla="*/ 0 h 1219426"/>
                <a:gd name="connsiteX1" fmla="*/ 2118008 w 3183149"/>
                <a:gd name="connsiteY1" fmla="*/ 15053 h 1219426"/>
                <a:gd name="connsiteX2" fmla="*/ 3180210 w 3183149"/>
                <a:gd name="connsiteY2" fmla="*/ 502864 h 1219426"/>
                <a:gd name="connsiteX3" fmla="*/ 2372008 w 3183149"/>
                <a:gd name="connsiteY3" fmla="*/ 1219199 h 1219426"/>
                <a:gd name="connsiteX4" fmla="*/ 316921 w 3183149"/>
                <a:gd name="connsiteY4" fmla="*/ 1219426 h 1219426"/>
                <a:gd name="connsiteX5" fmla="*/ 1557771 w 3183149"/>
                <a:gd name="connsiteY5" fmla="*/ 444805 h 1219426"/>
                <a:gd name="connsiteX6" fmla="*/ 0 w 3183149"/>
                <a:gd name="connsiteY6" fmla="*/ 0 h 1219426"/>
                <a:gd name="connsiteX0" fmla="*/ 0 w 3186328"/>
                <a:gd name="connsiteY0" fmla="*/ 0 h 1219426"/>
                <a:gd name="connsiteX1" fmla="*/ 2118008 w 3186328"/>
                <a:gd name="connsiteY1" fmla="*/ 15053 h 1219426"/>
                <a:gd name="connsiteX2" fmla="*/ 3180210 w 3186328"/>
                <a:gd name="connsiteY2" fmla="*/ 502864 h 1219426"/>
                <a:gd name="connsiteX3" fmla="*/ 2459880 w 3186328"/>
                <a:gd name="connsiteY3" fmla="*/ 1219199 h 1219426"/>
                <a:gd name="connsiteX4" fmla="*/ 316921 w 3186328"/>
                <a:gd name="connsiteY4" fmla="*/ 1219426 h 1219426"/>
                <a:gd name="connsiteX5" fmla="*/ 1557771 w 3186328"/>
                <a:gd name="connsiteY5" fmla="*/ 444805 h 1219426"/>
                <a:gd name="connsiteX6" fmla="*/ 0 w 3186328"/>
                <a:gd name="connsiteY6" fmla="*/ 0 h 1219426"/>
                <a:gd name="connsiteX0" fmla="*/ 0 w 3184875"/>
                <a:gd name="connsiteY0" fmla="*/ 0 h 1219426"/>
                <a:gd name="connsiteX1" fmla="*/ 2167024 w 3184875"/>
                <a:gd name="connsiteY1" fmla="*/ 15053 h 1219426"/>
                <a:gd name="connsiteX2" fmla="*/ 3180210 w 3184875"/>
                <a:gd name="connsiteY2" fmla="*/ 502864 h 1219426"/>
                <a:gd name="connsiteX3" fmla="*/ 2459880 w 3184875"/>
                <a:gd name="connsiteY3" fmla="*/ 1219199 h 1219426"/>
                <a:gd name="connsiteX4" fmla="*/ 316921 w 3184875"/>
                <a:gd name="connsiteY4" fmla="*/ 1219426 h 1219426"/>
                <a:gd name="connsiteX5" fmla="*/ 1557771 w 3184875"/>
                <a:gd name="connsiteY5" fmla="*/ 444805 h 1219426"/>
                <a:gd name="connsiteX6" fmla="*/ 0 w 3184875"/>
                <a:gd name="connsiteY6" fmla="*/ 0 h 1219426"/>
                <a:gd name="connsiteX0" fmla="*/ 0 w 3182826"/>
                <a:gd name="connsiteY0" fmla="*/ 0 h 1219426"/>
                <a:gd name="connsiteX1" fmla="*/ 2247756 w 3182826"/>
                <a:gd name="connsiteY1" fmla="*/ 17593 h 1219426"/>
                <a:gd name="connsiteX2" fmla="*/ 3180210 w 3182826"/>
                <a:gd name="connsiteY2" fmla="*/ 502864 h 1219426"/>
                <a:gd name="connsiteX3" fmla="*/ 2459880 w 3182826"/>
                <a:gd name="connsiteY3" fmla="*/ 1219199 h 1219426"/>
                <a:gd name="connsiteX4" fmla="*/ 316921 w 3182826"/>
                <a:gd name="connsiteY4" fmla="*/ 1219426 h 1219426"/>
                <a:gd name="connsiteX5" fmla="*/ 1557771 w 3182826"/>
                <a:gd name="connsiteY5" fmla="*/ 444805 h 1219426"/>
                <a:gd name="connsiteX6" fmla="*/ 0 w 3182826"/>
                <a:gd name="connsiteY6" fmla="*/ 0 h 1219426"/>
                <a:gd name="connsiteX0" fmla="*/ 0 w 3181619"/>
                <a:gd name="connsiteY0" fmla="*/ 0 h 1219426"/>
                <a:gd name="connsiteX1" fmla="*/ 2308305 w 3181619"/>
                <a:gd name="connsiteY1" fmla="*/ 17593 h 1219426"/>
                <a:gd name="connsiteX2" fmla="*/ 3180210 w 3181619"/>
                <a:gd name="connsiteY2" fmla="*/ 502864 h 1219426"/>
                <a:gd name="connsiteX3" fmla="*/ 2459880 w 3181619"/>
                <a:gd name="connsiteY3" fmla="*/ 1219199 h 1219426"/>
                <a:gd name="connsiteX4" fmla="*/ 316921 w 3181619"/>
                <a:gd name="connsiteY4" fmla="*/ 1219426 h 1219426"/>
                <a:gd name="connsiteX5" fmla="*/ 1557771 w 3181619"/>
                <a:gd name="connsiteY5" fmla="*/ 444805 h 1219426"/>
                <a:gd name="connsiteX6" fmla="*/ 0 w 3181619"/>
                <a:gd name="connsiteY6" fmla="*/ 0 h 1219426"/>
                <a:gd name="connsiteX0" fmla="*/ 0 w 3181619"/>
                <a:gd name="connsiteY0" fmla="*/ 0 h 1219426"/>
                <a:gd name="connsiteX1" fmla="*/ 2308305 w 3181619"/>
                <a:gd name="connsiteY1" fmla="*/ 17593 h 1219426"/>
                <a:gd name="connsiteX2" fmla="*/ 3180210 w 3181619"/>
                <a:gd name="connsiteY2" fmla="*/ 502864 h 1219426"/>
                <a:gd name="connsiteX3" fmla="*/ 2459880 w 3181619"/>
                <a:gd name="connsiteY3" fmla="*/ 1219199 h 1219426"/>
                <a:gd name="connsiteX4" fmla="*/ 316921 w 3181619"/>
                <a:gd name="connsiteY4" fmla="*/ 1219426 h 1219426"/>
                <a:gd name="connsiteX5" fmla="*/ 1523172 w 3181619"/>
                <a:gd name="connsiteY5" fmla="*/ 444805 h 1219426"/>
                <a:gd name="connsiteX6" fmla="*/ 0 w 3181619"/>
                <a:gd name="connsiteY6" fmla="*/ 0 h 1219426"/>
                <a:gd name="connsiteX0" fmla="*/ 0 w 3181619"/>
                <a:gd name="connsiteY0" fmla="*/ 0 h 1221966"/>
                <a:gd name="connsiteX1" fmla="*/ 2308305 w 3181619"/>
                <a:gd name="connsiteY1" fmla="*/ 17593 h 1221966"/>
                <a:gd name="connsiteX2" fmla="*/ 3180210 w 3181619"/>
                <a:gd name="connsiteY2" fmla="*/ 502864 h 1221966"/>
                <a:gd name="connsiteX3" fmla="*/ 2459880 w 3181619"/>
                <a:gd name="connsiteY3" fmla="*/ 1219199 h 1221966"/>
                <a:gd name="connsiteX4" fmla="*/ 259255 w 3181619"/>
                <a:gd name="connsiteY4" fmla="*/ 1221966 h 1221966"/>
                <a:gd name="connsiteX5" fmla="*/ 1523172 w 3181619"/>
                <a:gd name="connsiteY5" fmla="*/ 444805 h 1221966"/>
                <a:gd name="connsiteX6" fmla="*/ 0 w 3181619"/>
                <a:gd name="connsiteY6" fmla="*/ 0 h 1221966"/>
                <a:gd name="connsiteX0" fmla="*/ 0 w 3182095"/>
                <a:gd name="connsiteY0" fmla="*/ 0 h 1221966"/>
                <a:gd name="connsiteX1" fmla="*/ 2308305 w 3182095"/>
                <a:gd name="connsiteY1" fmla="*/ 17593 h 1221966"/>
                <a:gd name="connsiteX2" fmla="*/ 3180210 w 3182095"/>
                <a:gd name="connsiteY2" fmla="*/ 502864 h 1221966"/>
                <a:gd name="connsiteX3" fmla="*/ 2480063 w 3182095"/>
                <a:gd name="connsiteY3" fmla="*/ 1219199 h 1221966"/>
                <a:gd name="connsiteX4" fmla="*/ 259255 w 3182095"/>
                <a:gd name="connsiteY4" fmla="*/ 1221966 h 1221966"/>
                <a:gd name="connsiteX5" fmla="*/ 1523172 w 3182095"/>
                <a:gd name="connsiteY5" fmla="*/ 444805 h 1221966"/>
                <a:gd name="connsiteX6" fmla="*/ 0 w 3182095"/>
                <a:gd name="connsiteY6" fmla="*/ 0 h 1221966"/>
                <a:gd name="connsiteX0" fmla="*/ 0 w 3161912"/>
                <a:gd name="connsiteY0" fmla="*/ 0 h 1216886"/>
                <a:gd name="connsiteX1" fmla="*/ 2288122 w 3161912"/>
                <a:gd name="connsiteY1" fmla="*/ 12513 h 1216886"/>
                <a:gd name="connsiteX2" fmla="*/ 3160027 w 3161912"/>
                <a:gd name="connsiteY2" fmla="*/ 497784 h 1216886"/>
                <a:gd name="connsiteX3" fmla="*/ 2459880 w 3161912"/>
                <a:gd name="connsiteY3" fmla="*/ 1214119 h 1216886"/>
                <a:gd name="connsiteX4" fmla="*/ 239072 w 3161912"/>
                <a:gd name="connsiteY4" fmla="*/ 1216886 h 1216886"/>
                <a:gd name="connsiteX5" fmla="*/ 1502989 w 3161912"/>
                <a:gd name="connsiteY5" fmla="*/ 439725 h 1216886"/>
                <a:gd name="connsiteX6" fmla="*/ 0 w 3161912"/>
                <a:gd name="connsiteY6" fmla="*/ 0 h 1216886"/>
                <a:gd name="connsiteX0" fmla="*/ 0 w 3161797"/>
                <a:gd name="connsiteY0" fmla="*/ 0 h 1216886"/>
                <a:gd name="connsiteX1" fmla="*/ 2293888 w 3161797"/>
                <a:gd name="connsiteY1" fmla="*/ 2353 h 1216886"/>
                <a:gd name="connsiteX2" fmla="*/ 3160027 w 3161797"/>
                <a:gd name="connsiteY2" fmla="*/ 497784 h 1216886"/>
                <a:gd name="connsiteX3" fmla="*/ 2459880 w 3161797"/>
                <a:gd name="connsiteY3" fmla="*/ 1214119 h 1216886"/>
                <a:gd name="connsiteX4" fmla="*/ 239072 w 3161797"/>
                <a:gd name="connsiteY4" fmla="*/ 1216886 h 1216886"/>
                <a:gd name="connsiteX5" fmla="*/ 1502989 w 3161797"/>
                <a:gd name="connsiteY5" fmla="*/ 439725 h 1216886"/>
                <a:gd name="connsiteX6" fmla="*/ 0 w 3161797"/>
                <a:gd name="connsiteY6" fmla="*/ 0 h 1216886"/>
                <a:gd name="connsiteX0" fmla="*/ 0 w 3161338"/>
                <a:gd name="connsiteY0" fmla="*/ 0 h 1219190"/>
                <a:gd name="connsiteX1" fmla="*/ 2293888 w 3161338"/>
                <a:gd name="connsiteY1" fmla="*/ 2353 h 1219190"/>
                <a:gd name="connsiteX2" fmla="*/ 3160027 w 3161338"/>
                <a:gd name="connsiteY2" fmla="*/ 497784 h 1219190"/>
                <a:gd name="connsiteX3" fmla="*/ 2439697 w 3161338"/>
                <a:gd name="connsiteY3" fmla="*/ 1219190 h 1219190"/>
                <a:gd name="connsiteX4" fmla="*/ 239072 w 3161338"/>
                <a:gd name="connsiteY4" fmla="*/ 1216886 h 1219190"/>
                <a:gd name="connsiteX5" fmla="*/ 1502989 w 3161338"/>
                <a:gd name="connsiteY5" fmla="*/ 439725 h 1219190"/>
                <a:gd name="connsiteX6" fmla="*/ 0 w 3161338"/>
                <a:gd name="connsiteY6" fmla="*/ 0 h 1219190"/>
                <a:gd name="connsiteX0" fmla="*/ 0 w 3161338"/>
                <a:gd name="connsiteY0" fmla="*/ 0 h 1219190"/>
                <a:gd name="connsiteX1" fmla="*/ 2293888 w 3161338"/>
                <a:gd name="connsiteY1" fmla="*/ 2353 h 1219190"/>
                <a:gd name="connsiteX2" fmla="*/ 3160027 w 3161338"/>
                <a:gd name="connsiteY2" fmla="*/ 497784 h 1219190"/>
                <a:gd name="connsiteX3" fmla="*/ 2439697 w 3161338"/>
                <a:gd name="connsiteY3" fmla="*/ 1219190 h 1219190"/>
                <a:gd name="connsiteX4" fmla="*/ 239072 w 3161338"/>
                <a:gd name="connsiteY4" fmla="*/ 1216886 h 1219190"/>
                <a:gd name="connsiteX5" fmla="*/ 1774357 w 3161338"/>
                <a:gd name="connsiteY5" fmla="*/ 439725 h 1219190"/>
                <a:gd name="connsiteX6" fmla="*/ 0 w 3161338"/>
                <a:gd name="connsiteY6" fmla="*/ 0 h 1219190"/>
                <a:gd name="connsiteX0" fmla="*/ 1097416 w 2922266"/>
                <a:gd name="connsiteY0" fmla="*/ 0 h 1219190"/>
                <a:gd name="connsiteX1" fmla="*/ 2054816 w 2922266"/>
                <a:gd name="connsiteY1" fmla="*/ 2353 h 1219190"/>
                <a:gd name="connsiteX2" fmla="*/ 2920955 w 2922266"/>
                <a:gd name="connsiteY2" fmla="*/ 497784 h 1219190"/>
                <a:gd name="connsiteX3" fmla="*/ 2200625 w 2922266"/>
                <a:gd name="connsiteY3" fmla="*/ 1219190 h 1219190"/>
                <a:gd name="connsiteX4" fmla="*/ 0 w 2922266"/>
                <a:gd name="connsiteY4" fmla="*/ 1216886 h 1219190"/>
                <a:gd name="connsiteX5" fmla="*/ 1535285 w 2922266"/>
                <a:gd name="connsiteY5" fmla="*/ 439725 h 1219190"/>
                <a:gd name="connsiteX6" fmla="*/ 1097416 w 2922266"/>
                <a:gd name="connsiteY6" fmla="*/ 0 h 1219190"/>
                <a:gd name="connsiteX0" fmla="*/ 0 w 1824850"/>
                <a:gd name="connsiteY0" fmla="*/ 0 h 1219190"/>
                <a:gd name="connsiteX1" fmla="*/ 957400 w 1824850"/>
                <a:gd name="connsiteY1" fmla="*/ 2353 h 1219190"/>
                <a:gd name="connsiteX2" fmla="*/ 1823539 w 1824850"/>
                <a:gd name="connsiteY2" fmla="*/ 497784 h 1219190"/>
                <a:gd name="connsiteX3" fmla="*/ 1103209 w 1824850"/>
                <a:gd name="connsiteY3" fmla="*/ 1219190 h 1219190"/>
                <a:gd name="connsiteX4" fmla="*/ 225504 w 1824850"/>
                <a:gd name="connsiteY4" fmla="*/ 1216886 h 1219190"/>
                <a:gd name="connsiteX5" fmla="*/ 437869 w 1824850"/>
                <a:gd name="connsiteY5" fmla="*/ 439725 h 1219190"/>
                <a:gd name="connsiteX6" fmla="*/ 0 w 1824850"/>
                <a:gd name="connsiteY6" fmla="*/ 0 h 1219190"/>
                <a:gd name="connsiteX0" fmla="*/ 0 w 1824850"/>
                <a:gd name="connsiteY0" fmla="*/ 0 h 1219190"/>
                <a:gd name="connsiteX1" fmla="*/ 957400 w 1824850"/>
                <a:gd name="connsiteY1" fmla="*/ 2353 h 1219190"/>
                <a:gd name="connsiteX2" fmla="*/ 1823539 w 1824850"/>
                <a:gd name="connsiteY2" fmla="*/ 497784 h 1219190"/>
                <a:gd name="connsiteX3" fmla="*/ 1103209 w 1824850"/>
                <a:gd name="connsiteY3" fmla="*/ 1219190 h 1219190"/>
                <a:gd name="connsiteX4" fmla="*/ 225504 w 1824850"/>
                <a:gd name="connsiteY4" fmla="*/ 1216886 h 1219190"/>
                <a:gd name="connsiteX5" fmla="*/ 437869 w 1824850"/>
                <a:gd name="connsiteY5" fmla="*/ 439725 h 1219190"/>
                <a:gd name="connsiteX6" fmla="*/ 0 w 1824850"/>
                <a:gd name="connsiteY6" fmla="*/ 0 h 1219190"/>
                <a:gd name="connsiteX0" fmla="*/ 0 w 1827093"/>
                <a:gd name="connsiteY0" fmla="*/ 0 h 1219190"/>
                <a:gd name="connsiteX1" fmla="*/ 957400 w 1827093"/>
                <a:gd name="connsiteY1" fmla="*/ 2353 h 1219190"/>
                <a:gd name="connsiteX2" fmla="*/ 1823539 w 1827093"/>
                <a:gd name="connsiteY2" fmla="*/ 497784 h 1219190"/>
                <a:gd name="connsiteX3" fmla="*/ 669021 w 1827093"/>
                <a:gd name="connsiteY3" fmla="*/ 1219190 h 1219190"/>
                <a:gd name="connsiteX4" fmla="*/ 225504 w 1827093"/>
                <a:gd name="connsiteY4" fmla="*/ 1216886 h 1219190"/>
                <a:gd name="connsiteX5" fmla="*/ 437869 w 1827093"/>
                <a:gd name="connsiteY5" fmla="*/ 439725 h 1219190"/>
                <a:gd name="connsiteX6" fmla="*/ 0 w 1827093"/>
                <a:gd name="connsiteY6" fmla="*/ 0 h 1219190"/>
                <a:gd name="connsiteX0" fmla="*/ 0 w 1128532"/>
                <a:gd name="connsiteY0" fmla="*/ 0 h 1219190"/>
                <a:gd name="connsiteX1" fmla="*/ 957400 w 1128532"/>
                <a:gd name="connsiteY1" fmla="*/ 2353 h 1219190"/>
                <a:gd name="connsiteX2" fmla="*/ 744851 w 1128532"/>
                <a:gd name="connsiteY2" fmla="*/ 563401 h 1219190"/>
                <a:gd name="connsiteX3" fmla="*/ 669021 w 1128532"/>
                <a:gd name="connsiteY3" fmla="*/ 1219190 h 1219190"/>
                <a:gd name="connsiteX4" fmla="*/ 225504 w 1128532"/>
                <a:gd name="connsiteY4" fmla="*/ 1216886 h 1219190"/>
                <a:gd name="connsiteX5" fmla="*/ 437869 w 1128532"/>
                <a:gd name="connsiteY5" fmla="*/ 439725 h 1219190"/>
                <a:gd name="connsiteX6" fmla="*/ 0 w 1128532"/>
                <a:gd name="connsiteY6" fmla="*/ 0 h 1219190"/>
                <a:gd name="connsiteX0" fmla="*/ 0 w 1128532"/>
                <a:gd name="connsiteY0" fmla="*/ 0 h 1219190"/>
                <a:gd name="connsiteX1" fmla="*/ 957400 w 1128532"/>
                <a:gd name="connsiteY1" fmla="*/ 2353 h 1219190"/>
                <a:gd name="connsiteX2" fmla="*/ 744851 w 1128532"/>
                <a:gd name="connsiteY2" fmla="*/ 563401 h 1219190"/>
                <a:gd name="connsiteX3" fmla="*/ 850739 w 1128532"/>
                <a:gd name="connsiteY3" fmla="*/ 918630 h 1219190"/>
                <a:gd name="connsiteX4" fmla="*/ 669021 w 1128532"/>
                <a:gd name="connsiteY4" fmla="*/ 1219190 h 1219190"/>
                <a:gd name="connsiteX5" fmla="*/ 225504 w 1128532"/>
                <a:gd name="connsiteY5" fmla="*/ 1216886 h 1219190"/>
                <a:gd name="connsiteX6" fmla="*/ 437869 w 1128532"/>
                <a:gd name="connsiteY6" fmla="*/ 439725 h 1219190"/>
                <a:gd name="connsiteX7" fmla="*/ 0 w 1128532"/>
                <a:gd name="connsiteY7" fmla="*/ 0 h 1219190"/>
                <a:gd name="connsiteX0" fmla="*/ 0 w 1081973"/>
                <a:gd name="connsiteY0" fmla="*/ 0 h 1219190"/>
                <a:gd name="connsiteX1" fmla="*/ 957400 w 1081973"/>
                <a:gd name="connsiteY1" fmla="*/ 2353 h 1219190"/>
                <a:gd name="connsiteX2" fmla="*/ 1047481 w 1081973"/>
                <a:gd name="connsiteY2" fmla="*/ 250536 h 1219190"/>
                <a:gd name="connsiteX3" fmla="*/ 744851 w 1081973"/>
                <a:gd name="connsiteY3" fmla="*/ 563401 h 1219190"/>
                <a:gd name="connsiteX4" fmla="*/ 850739 w 1081973"/>
                <a:gd name="connsiteY4" fmla="*/ 918630 h 1219190"/>
                <a:gd name="connsiteX5" fmla="*/ 669021 w 1081973"/>
                <a:gd name="connsiteY5" fmla="*/ 1219190 h 1219190"/>
                <a:gd name="connsiteX6" fmla="*/ 225504 w 1081973"/>
                <a:gd name="connsiteY6" fmla="*/ 1216886 h 1219190"/>
                <a:gd name="connsiteX7" fmla="*/ 437869 w 1081973"/>
                <a:gd name="connsiteY7" fmla="*/ 439725 h 1219190"/>
                <a:gd name="connsiteX8" fmla="*/ 0 w 1081973"/>
                <a:gd name="connsiteY8" fmla="*/ 0 h 1219190"/>
                <a:gd name="connsiteX0" fmla="*/ 0 w 999526"/>
                <a:gd name="connsiteY0" fmla="*/ 0 h 1219190"/>
                <a:gd name="connsiteX1" fmla="*/ 957400 w 999526"/>
                <a:gd name="connsiteY1" fmla="*/ 2353 h 1219190"/>
                <a:gd name="connsiteX2" fmla="*/ 674349 w 999526"/>
                <a:gd name="connsiteY2" fmla="*/ 226675 h 1219190"/>
                <a:gd name="connsiteX3" fmla="*/ 744851 w 999526"/>
                <a:gd name="connsiteY3" fmla="*/ 563401 h 1219190"/>
                <a:gd name="connsiteX4" fmla="*/ 850739 w 999526"/>
                <a:gd name="connsiteY4" fmla="*/ 918630 h 1219190"/>
                <a:gd name="connsiteX5" fmla="*/ 669021 w 999526"/>
                <a:gd name="connsiteY5" fmla="*/ 1219190 h 1219190"/>
                <a:gd name="connsiteX6" fmla="*/ 225504 w 999526"/>
                <a:gd name="connsiteY6" fmla="*/ 1216886 h 1219190"/>
                <a:gd name="connsiteX7" fmla="*/ 437869 w 999526"/>
                <a:gd name="connsiteY7" fmla="*/ 439725 h 1219190"/>
                <a:gd name="connsiteX8" fmla="*/ 0 w 999526"/>
                <a:gd name="connsiteY8" fmla="*/ 0 h 1219190"/>
                <a:gd name="connsiteX0" fmla="*/ 0 w 851957"/>
                <a:gd name="connsiteY0" fmla="*/ 0 h 1219190"/>
                <a:gd name="connsiteX1" fmla="*/ 624975 w 851957"/>
                <a:gd name="connsiteY1" fmla="*/ 14283 h 1219190"/>
                <a:gd name="connsiteX2" fmla="*/ 674349 w 851957"/>
                <a:gd name="connsiteY2" fmla="*/ 226675 h 1219190"/>
                <a:gd name="connsiteX3" fmla="*/ 744851 w 851957"/>
                <a:gd name="connsiteY3" fmla="*/ 563401 h 1219190"/>
                <a:gd name="connsiteX4" fmla="*/ 850739 w 851957"/>
                <a:gd name="connsiteY4" fmla="*/ 918630 h 1219190"/>
                <a:gd name="connsiteX5" fmla="*/ 669021 w 851957"/>
                <a:gd name="connsiteY5" fmla="*/ 1219190 h 1219190"/>
                <a:gd name="connsiteX6" fmla="*/ 225504 w 851957"/>
                <a:gd name="connsiteY6" fmla="*/ 1216886 h 1219190"/>
                <a:gd name="connsiteX7" fmla="*/ 437869 w 851957"/>
                <a:gd name="connsiteY7" fmla="*/ 439725 h 1219190"/>
                <a:gd name="connsiteX8" fmla="*/ 0 w 851957"/>
                <a:gd name="connsiteY8" fmla="*/ 0 h 1219190"/>
                <a:gd name="connsiteX0" fmla="*/ 0 w 851957"/>
                <a:gd name="connsiteY0" fmla="*/ 0 h 1219190"/>
                <a:gd name="connsiteX1" fmla="*/ 624975 w 851957"/>
                <a:gd name="connsiteY1" fmla="*/ 14283 h 1219190"/>
                <a:gd name="connsiteX2" fmla="*/ 674349 w 851957"/>
                <a:gd name="connsiteY2" fmla="*/ 226675 h 1219190"/>
                <a:gd name="connsiteX3" fmla="*/ 744851 w 851957"/>
                <a:gd name="connsiteY3" fmla="*/ 563401 h 1219190"/>
                <a:gd name="connsiteX4" fmla="*/ 850739 w 851957"/>
                <a:gd name="connsiteY4" fmla="*/ 918630 h 1219190"/>
                <a:gd name="connsiteX5" fmla="*/ 669021 w 851957"/>
                <a:gd name="connsiteY5" fmla="*/ 1219190 h 1219190"/>
                <a:gd name="connsiteX6" fmla="*/ 225504 w 851957"/>
                <a:gd name="connsiteY6" fmla="*/ 1216886 h 1219190"/>
                <a:gd name="connsiteX7" fmla="*/ 437869 w 851957"/>
                <a:gd name="connsiteY7" fmla="*/ 439725 h 1219190"/>
                <a:gd name="connsiteX8" fmla="*/ 0 w 851957"/>
                <a:gd name="connsiteY8" fmla="*/ 0 h 1219190"/>
                <a:gd name="connsiteX0" fmla="*/ 0 w 851810"/>
                <a:gd name="connsiteY0" fmla="*/ 0 h 1219190"/>
                <a:gd name="connsiteX1" fmla="*/ 624975 w 851810"/>
                <a:gd name="connsiteY1" fmla="*/ 14283 h 1219190"/>
                <a:gd name="connsiteX2" fmla="*/ 674349 w 851810"/>
                <a:gd name="connsiteY2" fmla="*/ 226675 h 1219190"/>
                <a:gd name="connsiteX3" fmla="*/ 731283 w 851810"/>
                <a:gd name="connsiteY3" fmla="*/ 521645 h 1219190"/>
                <a:gd name="connsiteX4" fmla="*/ 850739 w 851810"/>
                <a:gd name="connsiteY4" fmla="*/ 918630 h 1219190"/>
                <a:gd name="connsiteX5" fmla="*/ 669021 w 851810"/>
                <a:gd name="connsiteY5" fmla="*/ 1219190 h 1219190"/>
                <a:gd name="connsiteX6" fmla="*/ 225504 w 851810"/>
                <a:gd name="connsiteY6" fmla="*/ 1216886 h 1219190"/>
                <a:gd name="connsiteX7" fmla="*/ 437869 w 851810"/>
                <a:gd name="connsiteY7" fmla="*/ 439725 h 1219190"/>
                <a:gd name="connsiteX8" fmla="*/ 0 w 851810"/>
                <a:gd name="connsiteY8" fmla="*/ 0 h 1219190"/>
                <a:gd name="connsiteX0" fmla="*/ 0 w 760315"/>
                <a:gd name="connsiteY0" fmla="*/ 0 h 1219190"/>
                <a:gd name="connsiteX1" fmla="*/ 624975 w 760315"/>
                <a:gd name="connsiteY1" fmla="*/ 14283 h 1219190"/>
                <a:gd name="connsiteX2" fmla="*/ 674349 w 760315"/>
                <a:gd name="connsiteY2" fmla="*/ 226675 h 1219190"/>
                <a:gd name="connsiteX3" fmla="*/ 731283 w 760315"/>
                <a:gd name="connsiteY3" fmla="*/ 521645 h 1219190"/>
                <a:gd name="connsiteX4" fmla="*/ 443687 w 760315"/>
                <a:gd name="connsiteY4" fmla="*/ 960386 h 1219190"/>
                <a:gd name="connsiteX5" fmla="*/ 669021 w 760315"/>
                <a:gd name="connsiteY5" fmla="*/ 1219190 h 1219190"/>
                <a:gd name="connsiteX6" fmla="*/ 225504 w 760315"/>
                <a:gd name="connsiteY6" fmla="*/ 1216886 h 1219190"/>
                <a:gd name="connsiteX7" fmla="*/ 437869 w 760315"/>
                <a:gd name="connsiteY7" fmla="*/ 439725 h 1219190"/>
                <a:gd name="connsiteX8" fmla="*/ 0 w 760315"/>
                <a:gd name="connsiteY8" fmla="*/ 0 h 1219190"/>
                <a:gd name="connsiteX0" fmla="*/ 0 w 760315"/>
                <a:gd name="connsiteY0" fmla="*/ 0 h 1219190"/>
                <a:gd name="connsiteX1" fmla="*/ 624975 w 760315"/>
                <a:gd name="connsiteY1" fmla="*/ 14283 h 1219190"/>
                <a:gd name="connsiteX2" fmla="*/ 674349 w 760315"/>
                <a:gd name="connsiteY2" fmla="*/ 226675 h 1219190"/>
                <a:gd name="connsiteX3" fmla="*/ 731283 w 760315"/>
                <a:gd name="connsiteY3" fmla="*/ 521645 h 1219190"/>
                <a:gd name="connsiteX4" fmla="*/ 443687 w 760315"/>
                <a:gd name="connsiteY4" fmla="*/ 960386 h 1219190"/>
                <a:gd name="connsiteX5" fmla="*/ 669021 w 760315"/>
                <a:gd name="connsiteY5" fmla="*/ 1219190 h 1219190"/>
                <a:gd name="connsiteX6" fmla="*/ 225504 w 760315"/>
                <a:gd name="connsiteY6" fmla="*/ 1216886 h 1219190"/>
                <a:gd name="connsiteX7" fmla="*/ 437869 w 760315"/>
                <a:gd name="connsiteY7" fmla="*/ 439725 h 1219190"/>
                <a:gd name="connsiteX8" fmla="*/ 0 w 760315"/>
                <a:gd name="connsiteY8" fmla="*/ 0 h 1219190"/>
                <a:gd name="connsiteX0" fmla="*/ 0 w 760315"/>
                <a:gd name="connsiteY0" fmla="*/ 0 h 1219190"/>
                <a:gd name="connsiteX1" fmla="*/ 624975 w 760315"/>
                <a:gd name="connsiteY1" fmla="*/ 14283 h 1219190"/>
                <a:gd name="connsiteX2" fmla="*/ 674349 w 760315"/>
                <a:gd name="connsiteY2" fmla="*/ 226675 h 1219190"/>
                <a:gd name="connsiteX3" fmla="*/ 731283 w 760315"/>
                <a:gd name="connsiteY3" fmla="*/ 521645 h 1219190"/>
                <a:gd name="connsiteX4" fmla="*/ 423335 w 760315"/>
                <a:gd name="connsiteY4" fmla="*/ 948456 h 1219190"/>
                <a:gd name="connsiteX5" fmla="*/ 669021 w 760315"/>
                <a:gd name="connsiteY5" fmla="*/ 1219190 h 1219190"/>
                <a:gd name="connsiteX6" fmla="*/ 225504 w 760315"/>
                <a:gd name="connsiteY6" fmla="*/ 1216886 h 1219190"/>
                <a:gd name="connsiteX7" fmla="*/ 437869 w 760315"/>
                <a:gd name="connsiteY7" fmla="*/ 439725 h 1219190"/>
                <a:gd name="connsiteX8" fmla="*/ 0 w 760315"/>
                <a:gd name="connsiteY8" fmla="*/ 0 h 1219190"/>
                <a:gd name="connsiteX0" fmla="*/ 0 w 760315"/>
                <a:gd name="connsiteY0" fmla="*/ 0 h 1219190"/>
                <a:gd name="connsiteX1" fmla="*/ 624975 w 760315"/>
                <a:gd name="connsiteY1" fmla="*/ 14283 h 1219190"/>
                <a:gd name="connsiteX2" fmla="*/ 674349 w 760315"/>
                <a:gd name="connsiteY2" fmla="*/ 226675 h 1219190"/>
                <a:gd name="connsiteX3" fmla="*/ 731283 w 760315"/>
                <a:gd name="connsiteY3" fmla="*/ 521645 h 1219190"/>
                <a:gd name="connsiteX4" fmla="*/ 423335 w 760315"/>
                <a:gd name="connsiteY4" fmla="*/ 948456 h 1219190"/>
                <a:gd name="connsiteX5" fmla="*/ 669021 w 760315"/>
                <a:gd name="connsiteY5" fmla="*/ 1219190 h 1219190"/>
                <a:gd name="connsiteX6" fmla="*/ 225504 w 760315"/>
                <a:gd name="connsiteY6" fmla="*/ 1216886 h 1219190"/>
                <a:gd name="connsiteX7" fmla="*/ 437869 w 760315"/>
                <a:gd name="connsiteY7" fmla="*/ 439725 h 1219190"/>
                <a:gd name="connsiteX8" fmla="*/ 0 w 760315"/>
                <a:gd name="connsiteY8" fmla="*/ 0 h 1219190"/>
                <a:gd name="connsiteX0" fmla="*/ 3015 w 763330"/>
                <a:gd name="connsiteY0" fmla="*/ 0 h 1219190"/>
                <a:gd name="connsiteX1" fmla="*/ 627990 w 763330"/>
                <a:gd name="connsiteY1" fmla="*/ 14283 h 1219190"/>
                <a:gd name="connsiteX2" fmla="*/ 677364 w 763330"/>
                <a:gd name="connsiteY2" fmla="*/ 226675 h 1219190"/>
                <a:gd name="connsiteX3" fmla="*/ 734298 w 763330"/>
                <a:gd name="connsiteY3" fmla="*/ 521645 h 1219190"/>
                <a:gd name="connsiteX4" fmla="*/ 426350 w 763330"/>
                <a:gd name="connsiteY4" fmla="*/ 948456 h 1219190"/>
                <a:gd name="connsiteX5" fmla="*/ 672036 w 763330"/>
                <a:gd name="connsiteY5" fmla="*/ 1219190 h 1219190"/>
                <a:gd name="connsiteX6" fmla="*/ 228519 w 763330"/>
                <a:gd name="connsiteY6" fmla="*/ 1216886 h 1219190"/>
                <a:gd name="connsiteX7" fmla="*/ 440884 w 763330"/>
                <a:gd name="connsiteY7" fmla="*/ 439725 h 1219190"/>
                <a:gd name="connsiteX8" fmla="*/ 392429 w 763330"/>
                <a:gd name="connsiteY8" fmla="*/ 125267 h 1219190"/>
                <a:gd name="connsiteX9" fmla="*/ 3015 w 763330"/>
                <a:gd name="connsiteY9" fmla="*/ 0 h 1219190"/>
                <a:gd name="connsiteX0" fmla="*/ 3015 w 763330"/>
                <a:gd name="connsiteY0" fmla="*/ 0 h 1219190"/>
                <a:gd name="connsiteX1" fmla="*/ 627990 w 763330"/>
                <a:gd name="connsiteY1" fmla="*/ 14283 h 1219190"/>
                <a:gd name="connsiteX2" fmla="*/ 677364 w 763330"/>
                <a:gd name="connsiteY2" fmla="*/ 226675 h 1219190"/>
                <a:gd name="connsiteX3" fmla="*/ 734298 w 763330"/>
                <a:gd name="connsiteY3" fmla="*/ 521645 h 1219190"/>
                <a:gd name="connsiteX4" fmla="*/ 426350 w 763330"/>
                <a:gd name="connsiteY4" fmla="*/ 948456 h 1219190"/>
                <a:gd name="connsiteX5" fmla="*/ 672036 w 763330"/>
                <a:gd name="connsiteY5" fmla="*/ 1219190 h 1219190"/>
                <a:gd name="connsiteX6" fmla="*/ 228519 w 763330"/>
                <a:gd name="connsiteY6" fmla="*/ 1216886 h 1219190"/>
                <a:gd name="connsiteX7" fmla="*/ 270313 w 763330"/>
                <a:gd name="connsiteY7" fmla="*/ 799327 h 1219190"/>
                <a:gd name="connsiteX8" fmla="*/ 440884 w 763330"/>
                <a:gd name="connsiteY8" fmla="*/ 439725 h 1219190"/>
                <a:gd name="connsiteX9" fmla="*/ 392429 w 763330"/>
                <a:gd name="connsiteY9" fmla="*/ 125267 h 1219190"/>
                <a:gd name="connsiteX10" fmla="*/ 3015 w 763330"/>
                <a:gd name="connsiteY10" fmla="*/ 0 h 1219190"/>
                <a:gd name="connsiteX0" fmla="*/ 3015 w 763330"/>
                <a:gd name="connsiteY0" fmla="*/ 0 h 1219190"/>
                <a:gd name="connsiteX1" fmla="*/ 627990 w 763330"/>
                <a:gd name="connsiteY1" fmla="*/ 14283 h 1219190"/>
                <a:gd name="connsiteX2" fmla="*/ 677364 w 763330"/>
                <a:gd name="connsiteY2" fmla="*/ 226675 h 1219190"/>
                <a:gd name="connsiteX3" fmla="*/ 734298 w 763330"/>
                <a:gd name="connsiteY3" fmla="*/ 521645 h 1219190"/>
                <a:gd name="connsiteX4" fmla="*/ 426350 w 763330"/>
                <a:gd name="connsiteY4" fmla="*/ 948456 h 1219190"/>
                <a:gd name="connsiteX5" fmla="*/ 672036 w 763330"/>
                <a:gd name="connsiteY5" fmla="*/ 1219190 h 1219190"/>
                <a:gd name="connsiteX6" fmla="*/ 228519 w 763330"/>
                <a:gd name="connsiteY6" fmla="*/ 1216886 h 1219190"/>
                <a:gd name="connsiteX7" fmla="*/ 188903 w 763330"/>
                <a:gd name="connsiteY7" fmla="*/ 960386 h 1219190"/>
                <a:gd name="connsiteX8" fmla="*/ 270313 w 763330"/>
                <a:gd name="connsiteY8" fmla="*/ 799327 h 1219190"/>
                <a:gd name="connsiteX9" fmla="*/ 440884 w 763330"/>
                <a:gd name="connsiteY9" fmla="*/ 439725 h 1219190"/>
                <a:gd name="connsiteX10" fmla="*/ 392429 w 763330"/>
                <a:gd name="connsiteY10" fmla="*/ 125267 h 1219190"/>
                <a:gd name="connsiteX11" fmla="*/ 3015 w 763330"/>
                <a:gd name="connsiteY11" fmla="*/ 0 h 1219190"/>
                <a:gd name="connsiteX0" fmla="*/ 3015 w 763330"/>
                <a:gd name="connsiteY0" fmla="*/ 0 h 1219190"/>
                <a:gd name="connsiteX1" fmla="*/ 627990 w 763330"/>
                <a:gd name="connsiteY1" fmla="*/ 14283 h 1219190"/>
                <a:gd name="connsiteX2" fmla="*/ 677364 w 763330"/>
                <a:gd name="connsiteY2" fmla="*/ 226675 h 1219190"/>
                <a:gd name="connsiteX3" fmla="*/ 734298 w 763330"/>
                <a:gd name="connsiteY3" fmla="*/ 521645 h 1219190"/>
                <a:gd name="connsiteX4" fmla="*/ 426350 w 763330"/>
                <a:gd name="connsiteY4" fmla="*/ 948456 h 1219190"/>
                <a:gd name="connsiteX5" fmla="*/ 672036 w 763330"/>
                <a:gd name="connsiteY5" fmla="*/ 1219190 h 1219190"/>
                <a:gd name="connsiteX6" fmla="*/ 255655 w 763330"/>
                <a:gd name="connsiteY6" fmla="*/ 1216886 h 1219190"/>
                <a:gd name="connsiteX7" fmla="*/ 188903 w 763330"/>
                <a:gd name="connsiteY7" fmla="*/ 960386 h 1219190"/>
                <a:gd name="connsiteX8" fmla="*/ 270313 w 763330"/>
                <a:gd name="connsiteY8" fmla="*/ 799327 h 1219190"/>
                <a:gd name="connsiteX9" fmla="*/ 440884 w 763330"/>
                <a:gd name="connsiteY9" fmla="*/ 439725 h 1219190"/>
                <a:gd name="connsiteX10" fmla="*/ 392429 w 763330"/>
                <a:gd name="connsiteY10" fmla="*/ 125267 h 1219190"/>
                <a:gd name="connsiteX11" fmla="*/ 3015 w 763330"/>
                <a:gd name="connsiteY11" fmla="*/ 0 h 1219190"/>
                <a:gd name="connsiteX0" fmla="*/ 3015 w 763330"/>
                <a:gd name="connsiteY0" fmla="*/ 0 h 1219190"/>
                <a:gd name="connsiteX1" fmla="*/ 627990 w 763330"/>
                <a:gd name="connsiteY1" fmla="*/ 14283 h 1219190"/>
                <a:gd name="connsiteX2" fmla="*/ 677364 w 763330"/>
                <a:gd name="connsiteY2" fmla="*/ 226675 h 1219190"/>
                <a:gd name="connsiteX3" fmla="*/ 734298 w 763330"/>
                <a:gd name="connsiteY3" fmla="*/ 521645 h 1219190"/>
                <a:gd name="connsiteX4" fmla="*/ 426350 w 763330"/>
                <a:gd name="connsiteY4" fmla="*/ 948456 h 1219190"/>
                <a:gd name="connsiteX5" fmla="*/ 672036 w 763330"/>
                <a:gd name="connsiteY5" fmla="*/ 1219190 h 1219190"/>
                <a:gd name="connsiteX6" fmla="*/ 255655 w 763330"/>
                <a:gd name="connsiteY6" fmla="*/ 1216886 h 1219190"/>
                <a:gd name="connsiteX7" fmla="*/ 188903 w 763330"/>
                <a:gd name="connsiteY7" fmla="*/ 960386 h 1219190"/>
                <a:gd name="connsiteX8" fmla="*/ 270313 w 763330"/>
                <a:gd name="connsiteY8" fmla="*/ 799327 h 1219190"/>
                <a:gd name="connsiteX9" fmla="*/ 474805 w 763330"/>
                <a:gd name="connsiteY9" fmla="*/ 582888 h 1219190"/>
                <a:gd name="connsiteX10" fmla="*/ 392429 w 763330"/>
                <a:gd name="connsiteY10" fmla="*/ 125267 h 1219190"/>
                <a:gd name="connsiteX11" fmla="*/ 3015 w 763330"/>
                <a:gd name="connsiteY11" fmla="*/ 0 h 1219190"/>
                <a:gd name="connsiteX0" fmla="*/ 2914 w 763229"/>
                <a:gd name="connsiteY0" fmla="*/ 0 h 1219190"/>
                <a:gd name="connsiteX1" fmla="*/ 627889 w 763229"/>
                <a:gd name="connsiteY1" fmla="*/ 14283 h 1219190"/>
                <a:gd name="connsiteX2" fmla="*/ 677263 w 763229"/>
                <a:gd name="connsiteY2" fmla="*/ 226675 h 1219190"/>
                <a:gd name="connsiteX3" fmla="*/ 734197 w 763229"/>
                <a:gd name="connsiteY3" fmla="*/ 521645 h 1219190"/>
                <a:gd name="connsiteX4" fmla="*/ 426249 w 763229"/>
                <a:gd name="connsiteY4" fmla="*/ 948456 h 1219190"/>
                <a:gd name="connsiteX5" fmla="*/ 671935 w 763229"/>
                <a:gd name="connsiteY5" fmla="*/ 1219190 h 1219190"/>
                <a:gd name="connsiteX6" fmla="*/ 255554 w 763229"/>
                <a:gd name="connsiteY6" fmla="*/ 1216886 h 1219190"/>
                <a:gd name="connsiteX7" fmla="*/ 188802 w 763229"/>
                <a:gd name="connsiteY7" fmla="*/ 960386 h 1219190"/>
                <a:gd name="connsiteX8" fmla="*/ 270212 w 763229"/>
                <a:gd name="connsiteY8" fmla="*/ 799327 h 1219190"/>
                <a:gd name="connsiteX9" fmla="*/ 474704 w 763229"/>
                <a:gd name="connsiteY9" fmla="*/ 582888 h 1219190"/>
                <a:gd name="connsiteX10" fmla="*/ 405897 w 763229"/>
                <a:gd name="connsiteY10" fmla="*/ 220708 h 1219190"/>
                <a:gd name="connsiteX11" fmla="*/ 2914 w 763229"/>
                <a:gd name="connsiteY11" fmla="*/ 0 h 1219190"/>
                <a:gd name="connsiteX0" fmla="*/ 10894 w 771209"/>
                <a:gd name="connsiteY0" fmla="*/ 0 h 1219190"/>
                <a:gd name="connsiteX1" fmla="*/ 635869 w 771209"/>
                <a:gd name="connsiteY1" fmla="*/ 14283 h 1219190"/>
                <a:gd name="connsiteX2" fmla="*/ 685243 w 771209"/>
                <a:gd name="connsiteY2" fmla="*/ 226675 h 1219190"/>
                <a:gd name="connsiteX3" fmla="*/ 742177 w 771209"/>
                <a:gd name="connsiteY3" fmla="*/ 521645 h 1219190"/>
                <a:gd name="connsiteX4" fmla="*/ 434229 w 771209"/>
                <a:gd name="connsiteY4" fmla="*/ 948456 h 1219190"/>
                <a:gd name="connsiteX5" fmla="*/ 679915 w 771209"/>
                <a:gd name="connsiteY5" fmla="*/ 1219190 h 1219190"/>
                <a:gd name="connsiteX6" fmla="*/ 263534 w 771209"/>
                <a:gd name="connsiteY6" fmla="*/ 1216886 h 1219190"/>
                <a:gd name="connsiteX7" fmla="*/ 196782 w 771209"/>
                <a:gd name="connsiteY7" fmla="*/ 960386 h 1219190"/>
                <a:gd name="connsiteX8" fmla="*/ 278192 w 771209"/>
                <a:gd name="connsiteY8" fmla="*/ 799327 h 1219190"/>
                <a:gd name="connsiteX9" fmla="*/ 482684 w 771209"/>
                <a:gd name="connsiteY9" fmla="*/ 582888 h 1219190"/>
                <a:gd name="connsiteX10" fmla="*/ 413877 w 771209"/>
                <a:gd name="connsiteY10" fmla="*/ 220708 h 1219190"/>
                <a:gd name="connsiteX11" fmla="*/ 251055 w 771209"/>
                <a:gd name="connsiteY11" fmla="*/ 131233 h 1219190"/>
                <a:gd name="connsiteX12" fmla="*/ 10894 w 771209"/>
                <a:gd name="connsiteY12" fmla="*/ 0 h 1219190"/>
                <a:gd name="connsiteX0" fmla="*/ 6635 w 766950"/>
                <a:gd name="connsiteY0" fmla="*/ 0 h 1219190"/>
                <a:gd name="connsiteX1" fmla="*/ 631610 w 766950"/>
                <a:gd name="connsiteY1" fmla="*/ 14283 h 1219190"/>
                <a:gd name="connsiteX2" fmla="*/ 680984 w 766950"/>
                <a:gd name="connsiteY2" fmla="*/ 226675 h 1219190"/>
                <a:gd name="connsiteX3" fmla="*/ 737918 w 766950"/>
                <a:gd name="connsiteY3" fmla="*/ 521645 h 1219190"/>
                <a:gd name="connsiteX4" fmla="*/ 429970 w 766950"/>
                <a:gd name="connsiteY4" fmla="*/ 948456 h 1219190"/>
                <a:gd name="connsiteX5" fmla="*/ 675656 w 766950"/>
                <a:gd name="connsiteY5" fmla="*/ 1219190 h 1219190"/>
                <a:gd name="connsiteX6" fmla="*/ 259275 w 766950"/>
                <a:gd name="connsiteY6" fmla="*/ 1216886 h 1219190"/>
                <a:gd name="connsiteX7" fmla="*/ 192523 w 766950"/>
                <a:gd name="connsiteY7" fmla="*/ 960386 h 1219190"/>
                <a:gd name="connsiteX8" fmla="*/ 273933 w 766950"/>
                <a:gd name="connsiteY8" fmla="*/ 799327 h 1219190"/>
                <a:gd name="connsiteX9" fmla="*/ 478425 w 766950"/>
                <a:gd name="connsiteY9" fmla="*/ 582888 h 1219190"/>
                <a:gd name="connsiteX10" fmla="*/ 409618 w 766950"/>
                <a:gd name="connsiteY10" fmla="*/ 220708 h 1219190"/>
                <a:gd name="connsiteX11" fmla="*/ 429970 w 766950"/>
                <a:gd name="connsiteY11" fmla="*/ 107373 h 1219190"/>
                <a:gd name="connsiteX12" fmla="*/ 6635 w 766950"/>
                <a:gd name="connsiteY12" fmla="*/ 0 h 1219190"/>
                <a:gd name="connsiteX0" fmla="*/ 6635 w 766950"/>
                <a:gd name="connsiteY0" fmla="*/ 0 h 1219190"/>
                <a:gd name="connsiteX1" fmla="*/ 631610 w 766950"/>
                <a:gd name="connsiteY1" fmla="*/ 14283 h 1219190"/>
                <a:gd name="connsiteX2" fmla="*/ 680984 w 766950"/>
                <a:gd name="connsiteY2" fmla="*/ 226675 h 1219190"/>
                <a:gd name="connsiteX3" fmla="*/ 737918 w 766950"/>
                <a:gd name="connsiteY3" fmla="*/ 521645 h 1219190"/>
                <a:gd name="connsiteX4" fmla="*/ 429970 w 766950"/>
                <a:gd name="connsiteY4" fmla="*/ 948456 h 1219190"/>
                <a:gd name="connsiteX5" fmla="*/ 675656 w 766950"/>
                <a:gd name="connsiteY5" fmla="*/ 1219190 h 1219190"/>
                <a:gd name="connsiteX6" fmla="*/ 259275 w 766950"/>
                <a:gd name="connsiteY6" fmla="*/ 1216886 h 1219190"/>
                <a:gd name="connsiteX7" fmla="*/ 192523 w 766950"/>
                <a:gd name="connsiteY7" fmla="*/ 960386 h 1219190"/>
                <a:gd name="connsiteX8" fmla="*/ 273933 w 766950"/>
                <a:gd name="connsiteY8" fmla="*/ 799327 h 1219190"/>
                <a:gd name="connsiteX9" fmla="*/ 478425 w 766950"/>
                <a:gd name="connsiteY9" fmla="*/ 582888 h 1219190"/>
                <a:gd name="connsiteX10" fmla="*/ 423187 w 766950"/>
                <a:gd name="connsiteY10" fmla="*/ 250534 h 1219190"/>
                <a:gd name="connsiteX11" fmla="*/ 429970 w 766950"/>
                <a:gd name="connsiteY11" fmla="*/ 107373 h 1219190"/>
                <a:gd name="connsiteX12" fmla="*/ 6635 w 766950"/>
                <a:gd name="connsiteY12" fmla="*/ 0 h 1219190"/>
                <a:gd name="connsiteX0" fmla="*/ 6635 w 754556"/>
                <a:gd name="connsiteY0" fmla="*/ 0 h 1219190"/>
                <a:gd name="connsiteX1" fmla="*/ 611257 w 754556"/>
                <a:gd name="connsiteY1" fmla="*/ 2353 h 1219190"/>
                <a:gd name="connsiteX2" fmla="*/ 680984 w 754556"/>
                <a:gd name="connsiteY2" fmla="*/ 226675 h 1219190"/>
                <a:gd name="connsiteX3" fmla="*/ 737918 w 754556"/>
                <a:gd name="connsiteY3" fmla="*/ 521645 h 1219190"/>
                <a:gd name="connsiteX4" fmla="*/ 429970 w 754556"/>
                <a:gd name="connsiteY4" fmla="*/ 948456 h 1219190"/>
                <a:gd name="connsiteX5" fmla="*/ 675656 w 754556"/>
                <a:gd name="connsiteY5" fmla="*/ 1219190 h 1219190"/>
                <a:gd name="connsiteX6" fmla="*/ 259275 w 754556"/>
                <a:gd name="connsiteY6" fmla="*/ 1216886 h 1219190"/>
                <a:gd name="connsiteX7" fmla="*/ 192523 w 754556"/>
                <a:gd name="connsiteY7" fmla="*/ 960386 h 1219190"/>
                <a:gd name="connsiteX8" fmla="*/ 273933 w 754556"/>
                <a:gd name="connsiteY8" fmla="*/ 799327 h 1219190"/>
                <a:gd name="connsiteX9" fmla="*/ 478425 w 754556"/>
                <a:gd name="connsiteY9" fmla="*/ 582888 h 1219190"/>
                <a:gd name="connsiteX10" fmla="*/ 423187 w 754556"/>
                <a:gd name="connsiteY10" fmla="*/ 250534 h 1219190"/>
                <a:gd name="connsiteX11" fmla="*/ 429970 w 754556"/>
                <a:gd name="connsiteY11" fmla="*/ 107373 h 1219190"/>
                <a:gd name="connsiteX12" fmla="*/ 6635 w 754556"/>
                <a:gd name="connsiteY12" fmla="*/ 0 h 1219190"/>
                <a:gd name="connsiteX0" fmla="*/ 6635 w 770866"/>
                <a:gd name="connsiteY0" fmla="*/ 0 h 1219190"/>
                <a:gd name="connsiteX1" fmla="*/ 611257 w 770866"/>
                <a:gd name="connsiteY1" fmla="*/ 2353 h 1219190"/>
                <a:gd name="connsiteX2" fmla="*/ 680984 w 770866"/>
                <a:gd name="connsiteY2" fmla="*/ 226675 h 1219190"/>
                <a:gd name="connsiteX3" fmla="*/ 737918 w 770866"/>
                <a:gd name="connsiteY3" fmla="*/ 521645 h 1219190"/>
                <a:gd name="connsiteX4" fmla="*/ 429970 w 770866"/>
                <a:gd name="connsiteY4" fmla="*/ 948456 h 1219190"/>
                <a:gd name="connsiteX5" fmla="*/ 675656 w 770866"/>
                <a:gd name="connsiteY5" fmla="*/ 1219190 h 1219190"/>
                <a:gd name="connsiteX6" fmla="*/ 259275 w 770866"/>
                <a:gd name="connsiteY6" fmla="*/ 1216886 h 1219190"/>
                <a:gd name="connsiteX7" fmla="*/ 192523 w 770866"/>
                <a:gd name="connsiteY7" fmla="*/ 960386 h 1219190"/>
                <a:gd name="connsiteX8" fmla="*/ 273933 w 770866"/>
                <a:gd name="connsiteY8" fmla="*/ 799327 h 1219190"/>
                <a:gd name="connsiteX9" fmla="*/ 478425 w 770866"/>
                <a:gd name="connsiteY9" fmla="*/ 582888 h 1219190"/>
                <a:gd name="connsiteX10" fmla="*/ 423187 w 770866"/>
                <a:gd name="connsiteY10" fmla="*/ 250534 h 1219190"/>
                <a:gd name="connsiteX11" fmla="*/ 429970 w 770866"/>
                <a:gd name="connsiteY11" fmla="*/ 107373 h 1219190"/>
                <a:gd name="connsiteX12" fmla="*/ 6635 w 770866"/>
                <a:gd name="connsiteY12" fmla="*/ 0 h 1219190"/>
                <a:gd name="connsiteX0" fmla="*/ 6635 w 770866"/>
                <a:gd name="connsiteY0" fmla="*/ 0 h 1219190"/>
                <a:gd name="connsiteX1" fmla="*/ 611257 w 770866"/>
                <a:gd name="connsiteY1" fmla="*/ 2353 h 1219190"/>
                <a:gd name="connsiteX2" fmla="*/ 680984 w 770866"/>
                <a:gd name="connsiteY2" fmla="*/ 226675 h 1219190"/>
                <a:gd name="connsiteX3" fmla="*/ 744702 w 770866"/>
                <a:gd name="connsiteY3" fmla="*/ 563401 h 1219190"/>
                <a:gd name="connsiteX4" fmla="*/ 429970 w 770866"/>
                <a:gd name="connsiteY4" fmla="*/ 948456 h 1219190"/>
                <a:gd name="connsiteX5" fmla="*/ 675656 w 770866"/>
                <a:gd name="connsiteY5" fmla="*/ 1219190 h 1219190"/>
                <a:gd name="connsiteX6" fmla="*/ 259275 w 770866"/>
                <a:gd name="connsiteY6" fmla="*/ 1216886 h 1219190"/>
                <a:gd name="connsiteX7" fmla="*/ 192523 w 770866"/>
                <a:gd name="connsiteY7" fmla="*/ 960386 h 1219190"/>
                <a:gd name="connsiteX8" fmla="*/ 273933 w 770866"/>
                <a:gd name="connsiteY8" fmla="*/ 799327 h 1219190"/>
                <a:gd name="connsiteX9" fmla="*/ 478425 w 770866"/>
                <a:gd name="connsiteY9" fmla="*/ 582888 h 1219190"/>
                <a:gd name="connsiteX10" fmla="*/ 423187 w 770866"/>
                <a:gd name="connsiteY10" fmla="*/ 250534 h 1219190"/>
                <a:gd name="connsiteX11" fmla="*/ 429970 w 770866"/>
                <a:gd name="connsiteY11" fmla="*/ 107373 h 1219190"/>
                <a:gd name="connsiteX12" fmla="*/ 6635 w 770866"/>
                <a:gd name="connsiteY12" fmla="*/ 0 h 1219190"/>
                <a:gd name="connsiteX0" fmla="*/ 6635 w 770866"/>
                <a:gd name="connsiteY0" fmla="*/ 0 h 1219190"/>
                <a:gd name="connsiteX1" fmla="*/ 611257 w 770866"/>
                <a:gd name="connsiteY1" fmla="*/ 2353 h 1219190"/>
                <a:gd name="connsiteX2" fmla="*/ 680984 w 770866"/>
                <a:gd name="connsiteY2" fmla="*/ 226675 h 1219190"/>
                <a:gd name="connsiteX3" fmla="*/ 744702 w 770866"/>
                <a:gd name="connsiteY3" fmla="*/ 563401 h 1219190"/>
                <a:gd name="connsiteX4" fmla="*/ 429970 w 770866"/>
                <a:gd name="connsiteY4" fmla="*/ 948456 h 1219190"/>
                <a:gd name="connsiteX5" fmla="*/ 675656 w 770866"/>
                <a:gd name="connsiteY5" fmla="*/ 1219190 h 1219190"/>
                <a:gd name="connsiteX6" fmla="*/ 259275 w 770866"/>
                <a:gd name="connsiteY6" fmla="*/ 1216886 h 1219190"/>
                <a:gd name="connsiteX7" fmla="*/ 192523 w 770866"/>
                <a:gd name="connsiteY7" fmla="*/ 960386 h 1219190"/>
                <a:gd name="connsiteX8" fmla="*/ 273933 w 770866"/>
                <a:gd name="connsiteY8" fmla="*/ 799327 h 1219190"/>
                <a:gd name="connsiteX9" fmla="*/ 478425 w 770866"/>
                <a:gd name="connsiteY9" fmla="*/ 582888 h 1219190"/>
                <a:gd name="connsiteX10" fmla="*/ 423187 w 770866"/>
                <a:gd name="connsiteY10" fmla="*/ 250534 h 1219190"/>
                <a:gd name="connsiteX11" fmla="*/ 429970 w 770866"/>
                <a:gd name="connsiteY11" fmla="*/ 107373 h 1219190"/>
                <a:gd name="connsiteX12" fmla="*/ 6635 w 770866"/>
                <a:gd name="connsiteY12" fmla="*/ 0 h 1219190"/>
                <a:gd name="connsiteX0" fmla="*/ 6635 w 770866"/>
                <a:gd name="connsiteY0" fmla="*/ 0 h 1219190"/>
                <a:gd name="connsiteX1" fmla="*/ 611257 w 770866"/>
                <a:gd name="connsiteY1" fmla="*/ 2353 h 1219190"/>
                <a:gd name="connsiteX2" fmla="*/ 680984 w 770866"/>
                <a:gd name="connsiteY2" fmla="*/ 226675 h 1219190"/>
                <a:gd name="connsiteX3" fmla="*/ 744702 w 770866"/>
                <a:gd name="connsiteY3" fmla="*/ 563401 h 1219190"/>
                <a:gd name="connsiteX4" fmla="*/ 429970 w 770866"/>
                <a:gd name="connsiteY4" fmla="*/ 948456 h 1219190"/>
                <a:gd name="connsiteX5" fmla="*/ 675656 w 770866"/>
                <a:gd name="connsiteY5" fmla="*/ 1219190 h 1219190"/>
                <a:gd name="connsiteX6" fmla="*/ 259275 w 770866"/>
                <a:gd name="connsiteY6" fmla="*/ 1216886 h 1219190"/>
                <a:gd name="connsiteX7" fmla="*/ 192523 w 770866"/>
                <a:gd name="connsiteY7" fmla="*/ 960386 h 1219190"/>
                <a:gd name="connsiteX8" fmla="*/ 301070 w 770866"/>
                <a:gd name="connsiteY8" fmla="*/ 811257 h 1219190"/>
                <a:gd name="connsiteX9" fmla="*/ 478425 w 770866"/>
                <a:gd name="connsiteY9" fmla="*/ 582888 h 1219190"/>
                <a:gd name="connsiteX10" fmla="*/ 423187 w 770866"/>
                <a:gd name="connsiteY10" fmla="*/ 250534 h 1219190"/>
                <a:gd name="connsiteX11" fmla="*/ 429970 w 770866"/>
                <a:gd name="connsiteY11" fmla="*/ 107373 h 1219190"/>
                <a:gd name="connsiteX12" fmla="*/ 6635 w 770866"/>
                <a:gd name="connsiteY12" fmla="*/ 0 h 1219190"/>
                <a:gd name="connsiteX0" fmla="*/ 6635 w 770866"/>
                <a:gd name="connsiteY0" fmla="*/ 0 h 1219190"/>
                <a:gd name="connsiteX1" fmla="*/ 611257 w 770866"/>
                <a:gd name="connsiteY1" fmla="*/ 2353 h 1219190"/>
                <a:gd name="connsiteX2" fmla="*/ 680984 w 770866"/>
                <a:gd name="connsiteY2" fmla="*/ 226675 h 1219190"/>
                <a:gd name="connsiteX3" fmla="*/ 744702 w 770866"/>
                <a:gd name="connsiteY3" fmla="*/ 563401 h 1219190"/>
                <a:gd name="connsiteX4" fmla="*/ 429970 w 770866"/>
                <a:gd name="connsiteY4" fmla="*/ 948456 h 1219190"/>
                <a:gd name="connsiteX5" fmla="*/ 675656 w 770866"/>
                <a:gd name="connsiteY5" fmla="*/ 1219190 h 1219190"/>
                <a:gd name="connsiteX6" fmla="*/ 259275 w 770866"/>
                <a:gd name="connsiteY6" fmla="*/ 1216886 h 1219190"/>
                <a:gd name="connsiteX7" fmla="*/ 192523 w 770866"/>
                <a:gd name="connsiteY7" fmla="*/ 960386 h 1219190"/>
                <a:gd name="connsiteX8" fmla="*/ 301070 w 770866"/>
                <a:gd name="connsiteY8" fmla="*/ 811257 h 1219190"/>
                <a:gd name="connsiteX9" fmla="*/ 478425 w 770866"/>
                <a:gd name="connsiteY9" fmla="*/ 582888 h 1219190"/>
                <a:gd name="connsiteX10" fmla="*/ 402834 w 770866"/>
                <a:gd name="connsiteY10" fmla="*/ 274395 h 1219190"/>
                <a:gd name="connsiteX11" fmla="*/ 429970 w 770866"/>
                <a:gd name="connsiteY11" fmla="*/ 107373 h 1219190"/>
                <a:gd name="connsiteX12" fmla="*/ 6635 w 770866"/>
                <a:gd name="connsiteY12" fmla="*/ 0 h 1219190"/>
                <a:gd name="connsiteX0" fmla="*/ 6186 w 770417"/>
                <a:gd name="connsiteY0" fmla="*/ 0 h 1219190"/>
                <a:gd name="connsiteX1" fmla="*/ 610808 w 770417"/>
                <a:gd name="connsiteY1" fmla="*/ 2353 h 1219190"/>
                <a:gd name="connsiteX2" fmla="*/ 680535 w 770417"/>
                <a:gd name="connsiteY2" fmla="*/ 226675 h 1219190"/>
                <a:gd name="connsiteX3" fmla="*/ 744253 w 770417"/>
                <a:gd name="connsiteY3" fmla="*/ 563401 h 1219190"/>
                <a:gd name="connsiteX4" fmla="*/ 429521 w 770417"/>
                <a:gd name="connsiteY4" fmla="*/ 948456 h 1219190"/>
                <a:gd name="connsiteX5" fmla="*/ 675207 w 770417"/>
                <a:gd name="connsiteY5" fmla="*/ 1219190 h 1219190"/>
                <a:gd name="connsiteX6" fmla="*/ 258826 w 770417"/>
                <a:gd name="connsiteY6" fmla="*/ 1216886 h 1219190"/>
                <a:gd name="connsiteX7" fmla="*/ 192074 w 770417"/>
                <a:gd name="connsiteY7" fmla="*/ 960386 h 1219190"/>
                <a:gd name="connsiteX8" fmla="*/ 300621 w 770417"/>
                <a:gd name="connsiteY8" fmla="*/ 811257 h 1219190"/>
                <a:gd name="connsiteX9" fmla="*/ 477976 w 770417"/>
                <a:gd name="connsiteY9" fmla="*/ 582888 h 1219190"/>
                <a:gd name="connsiteX10" fmla="*/ 402385 w 770417"/>
                <a:gd name="connsiteY10" fmla="*/ 274395 h 1219190"/>
                <a:gd name="connsiteX11" fmla="*/ 463442 w 770417"/>
                <a:gd name="connsiteY11" fmla="*/ 131233 h 1219190"/>
                <a:gd name="connsiteX12" fmla="*/ 6186 w 770417"/>
                <a:gd name="connsiteY12" fmla="*/ 0 h 1219190"/>
                <a:gd name="connsiteX0" fmla="*/ 6186 w 770417"/>
                <a:gd name="connsiteY0" fmla="*/ 0 h 1219190"/>
                <a:gd name="connsiteX1" fmla="*/ 610808 w 770417"/>
                <a:gd name="connsiteY1" fmla="*/ 2353 h 1219190"/>
                <a:gd name="connsiteX2" fmla="*/ 680535 w 770417"/>
                <a:gd name="connsiteY2" fmla="*/ 226675 h 1219190"/>
                <a:gd name="connsiteX3" fmla="*/ 744253 w 770417"/>
                <a:gd name="connsiteY3" fmla="*/ 563401 h 1219190"/>
                <a:gd name="connsiteX4" fmla="*/ 429521 w 770417"/>
                <a:gd name="connsiteY4" fmla="*/ 948456 h 1219190"/>
                <a:gd name="connsiteX5" fmla="*/ 675207 w 770417"/>
                <a:gd name="connsiteY5" fmla="*/ 1219190 h 1219190"/>
                <a:gd name="connsiteX6" fmla="*/ 258826 w 770417"/>
                <a:gd name="connsiteY6" fmla="*/ 1216886 h 1219190"/>
                <a:gd name="connsiteX7" fmla="*/ 192074 w 770417"/>
                <a:gd name="connsiteY7" fmla="*/ 960386 h 1219190"/>
                <a:gd name="connsiteX8" fmla="*/ 477976 w 770417"/>
                <a:gd name="connsiteY8" fmla="*/ 582888 h 1219190"/>
                <a:gd name="connsiteX9" fmla="*/ 402385 w 770417"/>
                <a:gd name="connsiteY9" fmla="*/ 274395 h 1219190"/>
                <a:gd name="connsiteX10" fmla="*/ 463442 w 770417"/>
                <a:gd name="connsiteY10" fmla="*/ 131233 h 1219190"/>
                <a:gd name="connsiteX11" fmla="*/ 6186 w 770417"/>
                <a:gd name="connsiteY11" fmla="*/ 0 h 1219190"/>
                <a:gd name="connsiteX0" fmla="*/ 6186 w 770417"/>
                <a:gd name="connsiteY0" fmla="*/ 0 h 1219190"/>
                <a:gd name="connsiteX1" fmla="*/ 610808 w 770417"/>
                <a:gd name="connsiteY1" fmla="*/ 2353 h 1219190"/>
                <a:gd name="connsiteX2" fmla="*/ 680535 w 770417"/>
                <a:gd name="connsiteY2" fmla="*/ 226675 h 1219190"/>
                <a:gd name="connsiteX3" fmla="*/ 744253 w 770417"/>
                <a:gd name="connsiteY3" fmla="*/ 563401 h 1219190"/>
                <a:gd name="connsiteX4" fmla="*/ 429521 w 770417"/>
                <a:gd name="connsiteY4" fmla="*/ 948456 h 1219190"/>
                <a:gd name="connsiteX5" fmla="*/ 675207 w 770417"/>
                <a:gd name="connsiteY5" fmla="*/ 1219190 h 1219190"/>
                <a:gd name="connsiteX6" fmla="*/ 258826 w 770417"/>
                <a:gd name="connsiteY6" fmla="*/ 1216886 h 1219190"/>
                <a:gd name="connsiteX7" fmla="*/ 192074 w 770417"/>
                <a:gd name="connsiteY7" fmla="*/ 960386 h 1219190"/>
                <a:gd name="connsiteX8" fmla="*/ 511897 w 770417"/>
                <a:gd name="connsiteY8" fmla="*/ 559028 h 1219190"/>
                <a:gd name="connsiteX9" fmla="*/ 402385 w 770417"/>
                <a:gd name="connsiteY9" fmla="*/ 274395 h 1219190"/>
                <a:gd name="connsiteX10" fmla="*/ 463442 w 770417"/>
                <a:gd name="connsiteY10" fmla="*/ 131233 h 1219190"/>
                <a:gd name="connsiteX11" fmla="*/ 6186 w 770417"/>
                <a:gd name="connsiteY11" fmla="*/ 0 h 1219190"/>
                <a:gd name="connsiteX0" fmla="*/ 0 w 764231"/>
                <a:gd name="connsiteY0" fmla="*/ 0 h 1219190"/>
                <a:gd name="connsiteX1" fmla="*/ 604622 w 764231"/>
                <a:gd name="connsiteY1" fmla="*/ 2353 h 1219190"/>
                <a:gd name="connsiteX2" fmla="*/ 674349 w 764231"/>
                <a:gd name="connsiteY2" fmla="*/ 226675 h 1219190"/>
                <a:gd name="connsiteX3" fmla="*/ 738067 w 764231"/>
                <a:gd name="connsiteY3" fmla="*/ 563401 h 1219190"/>
                <a:gd name="connsiteX4" fmla="*/ 423335 w 764231"/>
                <a:gd name="connsiteY4" fmla="*/ 948456 h 1219190"/>
                <a:gd name="connsiteX5" fmla="*/ 669021 w 764231"/>
                <a:gd name="connsiteY5" fmla="*/ 1219190 h 1219190"/>
                <a:gd name="connsiteX6" fmla="*/ 252640 w 764231"/>
                <a:gd name="connsiteY6" fmla="*/ 1216886 h 1219190"/>
                <a:gd name="connsiteX7" fmla="*/ 185888 w 764231"/>
                <a:gd name="connsiteY7" fmla="*/ 960386 h 1219190"/>
                <a:gd name="connsiteX8" fmla="*/ 505711 w 764231"/>
                <a:gd name="connsiteY8" fmla="*/ 559028 h 1219190"/>
                <a:gd name="connsiteX9" fmla="*/ 396199 w 764231"/>
                <a:gd name="connsiteY9" fmla="*/ 274395 h 1219190"/>
                <a:gd name="connsiteX10" fmla="*/ 457256 w 764231"/>
                <a:gd name="connsiteY10" fmla="*/ 131233 h 1219190"/>
                <a:gd name="connsiteX11" fmla="*/ 0 w 764231"/>
                <a:gd name="connsiteY11" fmla="*/ 0 h 1219190"/>
                <a:gd name="connsiteX0" fmla="*/ 0 w 764231"/>
                <a:gd name="connsiteY0" fmla="*/ 0 h 1219190"/>
                <a:gd name="connsiteX1" fmla="*/ 604622 w 764231"/>
                <a:gd name="connsiteY1" fmla="*/ 2353 h 1219190"/>
                <a:gd name="connsiteX2" fmla="*/ 674349 w 764231"/>
                <a:gd name="connsiteY2" fmla="*/ 226675 h 1219190"/>
                <a:gd name="connsiteX3" fmla="*/ 738067 w 764231"/>
                <a:gd name="connsiteY3" fmla="*/ 563401 h 1219190"/>
                <a:gd name="connsiteX4" fmla="*/ 423335 w 764231"/>
                <a:gd name="connsiteY4" fmla="*/ 948456 h 1219190"/>
                <a:gd name="connsiteX5" fmla="*/ 669021 w 764231"/>
                <a:gd name="connsiteY5" fmla="*/ 1219190 h 1219190"/>
                <a:gd name="connsiteX6" fmla="*/ 252640 w 764231"/>
                <a:gd name="connsiteY6" fmla="*/ 1216886 h 1219190"/>
                <a:gd name="connsiteX7" fmla="*/ 185888 w 764231"/>
                <a:gd name="connsiteY7" fmla="*/ 960386 h 1219190"/>
                <a:gd name="connsiteX8" fmla="*/ 505711 w 764231"/>
                <a:gd name="connsiteY8" fmla="*/ 559028 h 1219190"/>
                <a:gd name="connsiteX9" fmla="*/ 396199 w 764231"/>
                <a:gd name="connsiteY9" fmla="*/ 274395 h 1219190"/>
                <a:gd name="connsiteX10" fmla="*/ 457256 w 764231"/>
                <a:gd name="connsiteY10" fmla="*/ 113487 h 1219190"/>
                <a:gd name="connsiteX11" fmla="*/ 0 w 764231"/>
                <a:gd name="connsiteY11" fmla="*/ 0 h 1219190"/>
                <a:gd name="connsiteX0" fmla="*/ 0 w 764231"/>
                <a:gd name="connsiteY0" fmla="*/ 0 h 1219190"/>
                <a:gd name="connsiteX1" fmla="*/ 604622 w 764231"/>
                <a:gd name="connsiteY1" fmla="*/ 2353 h 1219190"/>
                <a:gd name="connsiteX2" fmla="*/ 674349 w 764231"/>
                <a:gd name="connsiteY2" fmla="*/ 226675 h 1219190"/>
                <a:gd name="connsiteX3" fmla="*/ 738067 w 764231"/>
                <a:gd name="connsiteY3" fmla="*/ 563401 h 1219190"/>
                <a:gd name="connsiteX4" fmla="*/ 423335 w 764231"/>
                <a:gd name="connsiteY4" fmla="*/ 948456 h 1219190"/>
                <a:gd name="connsiteX5" fmla="*/ 669021 w 764231"/>
                <a:gd name="connsiteY5" fmla="*/ 1219190 h 1219190"/>
                <a:gd name="connsiteX6" fmla="*/ 252640 w 764231"/>
                <a:gd name="connsiteY6" fmla="*/ 1216886 h 1219190"/>
                <a:gd name="connsiteX7" fmla="*/ 244221 w 764231"/>
                <a:gd name="connsiteY7" fmla="*/ 895485 h 1219190"/>
                <a:gd name="connsiteX8" fmla="*/ 505711 w 764231"/>
                <a:gd name="connsiteY8" fmla="*/ 559028 h 1219190"/>
                <a:gd name="connsiteX9" fmla="*/ 396199 w 764231"/>
                <a:gd name="connsiteY9" fmla="*/ 274395 h 1219190"/>
                <a:gd name="connsiteX10" fmla="*/ 457256 w 764231"/>
                <a:gd name="connsiteY10" fmla="*/ 113487 h 1219190"/>
                <a:gd name="connsiteX11" fmla="*/ 0 w 764231"/>
                <a:gd name="connsiteY11" fmla="*/ 0 h 1219190"/>
                <a:gd name="connsiteX0" fmla="*/ 0 w 764231"/>
                <a:gd name="connsiteY0" fmla="*/ 0 h 1219190"/>
                <a:gd name="connsiteX1" fmla="*/ 604622 w 764231"/>
                <a:gd name="connsiteY1" fmla="*/ 2353 h 1219190"/>
                <a:gd name="connsiteX2" fmla="*/ 674349 w 764231"/>
                <a:gd name="connsiteY2" fmla="*/ 226675 h 1219190"/>
                <a:gd name="connsiteX3" fmla="*/ 711817 w 764231"/>
                <a:gd name="connsiteY3" fmla="*/ 603964 h 1219190"/>
                <a:gd name="connsiteX4" fmla="*/ 423335 w 764231"/>
                <a:gd name="connsiteY4" fmla="*/ 948456 h 1219190"/>
                <a:gd name="connsiteX5" fmla="*/ 669021 w 764231"/>
                <a:gd name="connsiteY5" fmla="*/ 1219190 h 1219190"/>
                <a:gd name="connsiteX6" fmla="*/ 252640 w 764231"/>
                <a:gd name="connsiteY6" fmla="*/ 1216886 h 1219190"/>
                <a:gd name="connsiteX7" fmla="*/ 244221 w 764231"/>
                <a:gd name="connsiteY7" fmla="*/ 895485 h 1219190"/>
                <a:gd name="connsiteX8" fmla="*/ 505711 w 764231"/>
                <a:gd name="connsiteY8" fmla="*/ 559028 h 1219190"/>
                <a:gd name="connsiteX9" fmla="*/ 396199 w 764231"/>
                <a:gd name="connsiteY9" fmla="*/ 274395 h 1219190"/>
                <a:gd name="connsiteX10" fmla="*/ 457256 w 764231"/>
                <a:gd name="connsiteY10" fmla="*/ 113487 h 1219190"/>
                <a:gd name="connsiteX11" fmla="*/ 0 w 764231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11817 w 747873"/>
                <a:gd name="connsiteY3" fmla="*/ 603964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44221 w 747873"/>
                <a:gd name="connsiteY7" fmla="*/ 895485 h 1219190"/>
                <a:gd name="connsiteX8" fmla="*/ 505711 w 747873"/>
                <a:gd name="connsiteY8" fmla="*/ 559028 h 1219190"/>
                <a:gd name="connsiteX9" fmla="*/ 396199 w 747873"/>
                <a:gd name="connsiteY9" fmla="*/ 274395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11817 w 747873"/>
                <a:gd name="connsiteY3" fmla="*/ 603964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44221 w 747873"/>
                <a:gd name="connsiteY7" fmla="*/ 895485 h 1219190"/>
                <a:gd name="connsiteX8" fmla="*/ 505711 w 747873"/>
                <a:gd name="connsiteY8" fmla="*/ 55902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11817 w 747873"/>
                <a:gd name="connsiteY3" fmla="*/ 603964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44221 w 747873"/>
                <a:gd name="connsiteY7" fmla="*/ 895485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05984 w 747873"/>
                <a:gd name="connsiteY3" fmla="*/ 644527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44221 w 747873"/>
                <a:gd name="connsiteY7" fmla="*/ 895485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05984 w 747873"/>
                <a:gd name="connsiteY3" fmla="*/ 644527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44221 w 747873"/>
                <a:gd name="connsiteY7" fmla="*/ 895485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03067 w 747873"/>
                <a:gd name="connsiteY3" fmla="*/ 579627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44221 w 747873"/>
                <a:gd name="connsiteY7" fmla="*/ 895485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03067 w 747873"/>
                <a:gd name="connsiteY3" fmla="*/ 579627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50054 w 747873"/>
                <a:gd name="connsiteY7" fmla="*/ 871147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03067 w 747873"/>
                <a:gd name="connsiteY3" fmla="*/ 579627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50054 w 747873"/>
                <a:gd name="connsiteY7" fmla="*/ 871147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03067 w 747873"/>
                <a:gd name="connsiteY3" fmla="*/ 579627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70471 w 747873"/>
                <a:gd name="connsiteY7" fmla="*/ 846809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  <a:gd name="connsiteX0" fmla="*/ 0 w 747873"/>
                <a:gd name="connsiteY0" fmla="*/ 0 h 1219190"/>
                <a:gd name="connsiteX1" fmla="*/ 604622 w 747873"/>
                <a:gd name="connsiteY1" fmla="*/ 2353 h 1219190"/>
                <a:gd name="connsiteX2" fmla="*/ 636433 w 747873"/>
                <a:gd name="connsiteY2" fmla="*/ 251012 h 1219190"/>
                <a:gd name="connsiteX3" fmla="*/ 703067 w 747873"/>
                <a:gd name="connsiteY3" fmla="*/ 579627 h 1219190"/>
                <a:gd name="connsiteX4" fmla="*/ 423335 w 747873"/>
                <a:gd name="connsiteY4" fmla="*/ 948456 h 1219190"/>
                <a:gd name="connsiteX5" fmla="*/ 669021 w 747873"/>
                <a:gd name="connsiteY5" fmla="*/ 1219190 h 1219190"/>
                <a:gd name="connsiteX6" fmla="*/ 252640 w 747873"/>
                <a:gd name="connsiteY6" fmla="*/ 1216886 h 1219190"/>
                <a:gd name="connsiteX7" fmla="*/ 270471 w 747873"/>
                <a:gd name="connsiteY7" fmla="*/ 846809 h 1219190"/>
                <a:gd name="connsiteX8" fmla="*/ 517378 w 747873"/>
                <a:gd name="connsiteY8" fmla="*/ 526578 h 1219190"/>
                <a:gd name="connsiteX9" fmla="*/ 425366 w 747873"/>
                <a:gd name="connsiteY9" fmla="*/ 266283 h 1219190"/>
                <a:gd name="connsiteX10" fmla="*/ 457256 w 747873"/>
                <a:gd name="connsiteY10" fmla="*/ 113487 h 1219190"/>
                <a:gd name="connsiteX11" fmla="*/ 0 w 747873"/>
                <a:gd name="connsiteY11" fmla="*/ 0 h 121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7873" h="1219190">
                  <a:moveTo>
                    <a:pt x="0" y="0"/>
                  </a:moveTo>
                  <a:lnTo>
                    <a:pt x="604622" y="2353"/>
                  </a:lnTo>
                  <a:cubicBezTo>
                    <a:pt x="853828" y="91830"/>
                    <a:pt x="719349" y="157504"/>
                    <a:pt x="636433" y="251012"/>
                  </a:cubicBezTo>
                  <a:cubicBezTo>
                    <a:pt x="601008" y="344520"/>
                    <a:pt x="700666" y="398485"/>
                    <a:pt x="703067" y="579627"/>
                  </a:cubicBezTo>
                  <a:cubicBezTo>
                    <a:pt x="705468" y="760769"/>
                    <a:pt x="429009" y="841862"/>
                    <a:pt x="423335" y="948456"/>
                  </a:cubicBezTo>
                  <a:cubicBezTo>
                    <a:pt x="417661" y="1055050"/>
                    <a:pt x="542564" y="1080004"/>
                    <a:pt x="669021" y="1219190"/>
                  </a:cubicBezTo>
                  <a:lnTo>
                    <a:pt x="252640" y="1216886"/>
                  </a:lnTo>
                  <a:cubicBezTo>
                    <a:pt x="228305" y="1076878"/>
                    <a:pt x="188431" y="945635"/>
                    <a:pt x="270471" y="846809"/>
                  </a:cubicBezTo>
                  <a:cubicBezTo>
                    <a:pt x="352511" y="747983"/>
                    <a:pt x="482326" y="640910"/>
                    <a:pt x="517378" y="526578"/>
                  </a:cubicBezTo>
                  <a:cubicBezTo>
                    <a:pt x="534339" y="437101"/>
                    <a:pt x="463971" y="341559"/>
                    <a:pt x="425366" y="266283"/>
                  </a:cubicBezTo>
                  <a:cubicBezTo>
                    <a:pt x="386761" y="191007"/>
                    <a:pt x="528150" y="157868"/>
                    <a:pt x="457256" y="113487"/>
                  </a:cubicBezTo>
                  <a:cubicBezTo>
                    <a:pt x="386362" y="69106"/>
                    <a:pt x="215543" y="37238"/>
                    <a:pt x="0" y="0"/>
                  </a:cubicBezTo>
                  <a:close/>
                </a:path>
              </a:pathLst>
            </a:custGeom>
            <a:solidFill>
              <a:srgbClr val="B3A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DEADA"/>
                  </a:solidFill>
                </a:rPr>
                <a:t> </a:t>
              </a:r>
            </a:p>
          </p:txBody>
        </p:sp>
        <p:sp>
          <p:nvSpPr>
            <p:cNvPr id="42" name="Rectangle 12"/>
            <p:cNvSpPr/>
            <p:nvPr/>
          </p:nvSpPr>
          <p:spPr>
            <a:xfrm>
              <a:off x="7108824" y="3435350"/>
              <a:ext cx="457200" cy="152400"/>
            </a:xfrm>
            <a:custGeom>
              <a:avLst/>
              <a:gdLst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0 w 1204074"/>
                <a:gd name="connsiteY3" fmla="*/ 304801 h 304801"/>
                <a:gd name="connsiteX4" fmla="*/ 0 w 1204074"/>
                <a:gd name="connsiteY4" fmla="*/ 0 h 304801"/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325925 w 1204074"/>
                <a:gd name="connsiteY3" fmla="*/ 223320 h 304801"/>
                <a:gd name="connsiteX4" fmla="*/ 0 w 1204074"/>
                <a:gd name="connsiteY4" fmla="*/ 0 h 304801"/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325925 w 1204074"/>
                <a:gd name="connsiteY3" fmla="*/ 223320 h 304801"/>
                <a:gd name="connsiteX4" fmla="*/ 0 w 1204074"/>
                <a:gd name="connsiteY4" fmla="*/ 0 h 304801"/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325925 w 1204074"/>
                <a:gd name="connsiteY3" fmla="*/ 223320 h 304801"/>
                <a:gd name="connsiteX4" fmla="*/ 0 w 1204074"/>
                <a:gd name="connsiteY4" fmla="*/ 0 h 304801"/>
                <a:gd name="connsiteX0" fmla="*/ 0 w 1204074"/>
                <a:gd name="connsiteY0" fmla="*/ 0 h 241289"/>
                <a:gd name="connsiteX1" fmla="*/ 1204074 w 1204074"/>
                <a:gd name="connsiteY1" fmla="*/ 0 h 241289"/>
                <a:gd name="connsiteX2" fmla="*/ 1004897 w 1204074"/>
                <a:gd name="connsiteY2" fmla="*/ 187106 h 241289"/>
                <a:gd name="connsiteX3" fmla="*/ 325925 w 1204074"/>
                <a:gd name="connsiteY3" fmla="*/ 223320 h 241289"/>
                <a:gd name="connsiteX4" fmla="*/ 0 w 1204074"/>
                <a:gd name="connsiteY4" fmla="*/ 0 h 241289"/>
                <a:gd name="connsiteX0" fmla="*/ 0 w 1204074"/>
                <a:gd name="connsiteY0" fmla="*/ 0 h 264180"/>
                <a:gd name="connsiteX1" fmla="*/ 1204074 w 1204074"/>
                <a:gd name="connsiteY1" fmla="*/ 0 h 264180"/>
                <a:gd name="connsiteX2" fmla="*/ 1004897 w 1204074"/>
                <a:gd name="connsiteY2" fmla="*/ 187106 h 264180"/>
                <a:gd name="connsiteX3" fmla="*/ 325925 w 1204074"/>
                <a:gd name="connsiteY3" fmla="*/ 223320 h 264180"/>
                <a:gd name="connsiteX4" fmla="*/ 0 w 1204074"/>
                <a:gd name="connsiteY4" fmla="*/ 0 h 264180"/>
                <a:gd name="connsiteX0" fmla="*/ 0 w 1204074"/>
                <a:gd name="connsiteY0" fmla="*/ 0 h 264180"/>
                <a:gd name="connsiteX1" fmla="*/ 1204074 w 1204074"/>
                <a:gd name="connsiteY1" fmla="*/ 0 h 264180"/>
                <a:gd name="connsiteX2" fmla="*/ 1004897 w 1204074"/>
                <a:gd name="connsiteY2" fmla="*/ 187106 h 264180"/>
                <a:gd name="connsiteX3" fmla="*/ 325925 w 1204074"/>
                <a:gd name="connsiteY3" fmla="*/ 223320 h 264180"/>
                <a:gd name="connsiteX4" fmla="*/ 0 w 1204074"/>
                <a:gd name="connsiteY4" fmla="*/ 0 h 264180"/>
                <a:gd name="connsiteX0" fmla="*/ 0 w 1204074"/>
                <a:gd name="connsiteY0" fmla="*/ 0 h 264180"/>
                <a:gd name="connsiteX1" fmla="*/ 1204074 w 1204074"/>
                <a:gd name="connsiteY1" fmla="*/ 0 h 264180"/>
                <a:gd name="connsiteX2" fmla="*/ 1004897 w 1204074"/>
                <a:gd name="connsiteY2" fmla="*/ 187106 h 264180"/>
                <a:gd name="connsiteX3" fmla="*/ 325925 w 1204074"/>
                <a:gd name="connsiteY3" fmla="*/ 223320 h 264180"/>
                <a:gd name="connsiteX4" fmla="*/ 0 w 1204074"/>
                <a:gd name="connsiteY4" fmla="*/ 0 h 264180"/>
                <a:gd name="connsiteX0" fmla="*/ 0 w 1218362"/>
                <a:gd name="connsiteY0" fmla="*/ 2381 h 266561"/>
                <a:gd name="connsiteX1" fmla="*/ 1218362 w 1218362"/>
                <a:gd name="connsiteY1" fmla="*/ 0 h 266561"/>
                <a:gd name="connsiteX2" fmla="*/ 1004897 w 1218362"/>
                <a:gd name="connsiteY2" fmla="*/ 189487 h 266561"/>
                <a:gd name="connsiteX3" fmla="*/ 325925 w 1218362"/>
                <a:gd name="connsiteY3" fmla="*/ 225701 h 266561"/>
                <a:gd name="connsiteX4" fmla="*/ 0 w 1218362"/>
                <a:gd name="connsiteY4" fmla="*/ 2381 h 266561"/>
                <a:gd name="connsiteX0" fmla="*/ 0 w 1218362"/>
                <a:gd name="connsiteY0" fmla="*/ 2381 h 266561"/>
                <a:gd name="connsiteX1" fmla="*/ 1218362 w 1218362"/>
                <a:gd name="connsiteY1" fmla="*/ 0 h 266561"/>
                <a:gd name="connsiteX2" fmla="*/ 1004897 w 1218362"/>
                <a:gd name="connsiteY2" fmla="*/ 189487 h 266561"/>
                <a:gd name="connsiteX3" fmla="*/ 325925 w 1218362"/>
                <a:gd name="connsiteY3" fmla="*/ 225701 h 266561"/>
                <a:gd name="connsiteX4" fmla="*/ 0 w 1218362"/>
                <a:gd name="connsiteY4" fmla="*/ 2381 h 266561"/>
                <a:gd name="connsiteX0" fmla="*/ 0 w 1221190"/>
                <a:gd name="connsiteY0" fmla="*/ 2381 h 225701"/>
                <a:gd name="connsiteX1" fmla="*/ 1218362 w 1221190"/>
                <a:gd name="connsiteY1" fmla="*/ 0 h 225701"/>
                <a:gd name="connsiteX2" fmla="*/ 325925 w 1221190"/>
                <a:gd name="connsiteY2" fmla="*/ 225701 h 225701"/>
                <a:gd name="connsiteX3" fmla="*/ 0 w 1221190"/>
                <a:gd name="connsiteY3" fmla="*/ 2381 h 225701"/>
                <a:gd name="connsiteX0" fmla="*/ 0 w 1222419"/>
                <a:gd name="connsiteY0" fmla="*/ 2381 h 259038"/>
                <a:gd name="connsiteX1" fmla="*/ 1218362 w 1222419"/>
                <a:gd name="connsiteY1" fmla="*/ 0 h 259038"/>
                <a:gd name="connsiteX2" fmla="*/ 564050 w 1222419"/>
                <a:gd name="connsiteY2" fmla="*/ 259038 h 259038"/>
                <a:gd name="connsiteX3" fmla="*/ 0 w 1222419"/>
                <a:gd name="connsiteY3" fmla="*/ 2381 h 259038"/>
                <a:gd name="connsiteX0" fmla="*/ 0 w 1223824"/>
                <a:gd name="connsiteY0" fmla="*/ 2381 h 259101"/>
                <a:gd name="connsiteX1" fmla="*/ 1218362 w 1223824"/>
                <a:gd name="connsiteY1" fmla="*/ 0 h 259101"/>
                <a:gd name="connsiteX2" fmla="*/ 564050 w 1223824"/>
                <a:gd name="connsiteY2" fmla="*/ 259038 h 259101"/>
                <a:gd name="connsiteX3" fmla="*/ 0 w 1223824"/>
                <a:gd name="connsiteY3" fmla="*/ 2381 h 259101"/>
                <a:gd name="connsiteX0" fmla="*/ 0 w 1218362"/>
                <a:gd name="connsiteY0" fmla="*/ 2381 h 259164"/>
                <a:gd name="connsiteX1" fmla="*/ 1218362 w 1218362"/>
                <a:gd name="connsiteY1" fmla="*/ 0 h 259164"/>
                <a:gd name="connsiteX2" fmla="*/ 564050 w 1218362"/>
                <a:gd name="connsiteY2" fmla="*/ 259038 h 259164"/>
                <a:gd name="connsiteX3" fmla="*/ 0 w 1218362"/>
                <a:gd name="connsiteY3" fmla="*/ 2381 h 259164"/>
                <a:gd name="connsiteX0" fmla="*/ 0 w 1218362"/>
                <a:gd name="connsiteY0" fmla="*/ 2381 h 259213"/>
                <a:gd name="connsiteX1" fmla="*/ 1218362 w 1218362"/>
                <a:gd name="connsiteY1" fmla="*/ 0 h 259213"/>
                <a:gd name="connsiteX2" fmla="*/ 564050 w 1218362"/>
                <a:gd name="connsiteY2" fmla="*/ 259038 h 259213"/>
                <a:gd name="connsiteX3" fmla="*/ 0 w 1218362"/>
                <a:gd name="connsiteY3" fmla="*/ 2381 h 2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362" h="259213">
                  <a:moveTo>
                    <a:pt x="0" y="2381"/>
                  </a:moveTo>
                  <a:lnTo>
                    <a:pt x="1218362" y="0"/>
                  </a:lnTo>
                  <a:cubicBezTo>
                    <a:pt x="1151239" y="184857"/>
                    <a:pt x="912302" y="263454"/>
                    <a:pt x="564050" y="259038"/>
                  </a:cubicBezTo>
                  <a:cubicBezTo>
                    <a:pt x="215798" y="254622"/>
                    <a:pt x="81482" y="158303"/>
                    <a:pt x="0" y="2381"/>
                  </a:cubicBezTo>
                  <a:close/>
                </a:path>
              </a:pathLst>
            </a:custGeom>
            <a:solidFill>
              <a:srgbClr val="C5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3" name="Rectangle 11"/>
            <p:cNvSpPr/>
            <p:nvPr/>
          </p:nvSpPr>
          <p:spPr>
            <a:xfrm>
              <a:off x="6976189" y="1914527"/>
              <a:ext cx="633079" cy="1524834"/>
            </a:xfrm>
            <a:custGeom>
              <a:avLst/>
              <a:gdLst>
                <a:gd name="connsiteX0" fmla="*/ 0 w 914400"/>
                <a:gd name="connsiteY0" fmla="*/ 0 h 1219199"/>
                <a:gd name="connsiteX1" fmla="*/ 914400 w 914400"/>
                <a:gd name="connsiteY1" fmla="*/ 0 h 1219199"/>
                <a:gd name="connsiteX2" fmla="*/ 914400 w 914400"/>
                <a:gd name="connsiteY2" fmla="*/ 1219199 h 1219199"/>
                <a:gd name="connsiteX3" fmla="*/ 0 w 914400"/>
                <a:gd name="connsiteY3" fmla="*/ 1219199 h 1219199"/>
                <a:gd name="connsiteX4" fmla="*/ 0 w 914400"/>
                <a:gd name="connsiteY4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917418 w 917418"/>
                <a:gd name="connsiteY2" fmla="*/ 1219199 h 1219199"/>
                <a:gd name="connsiteX3" fmla="*/ 3018 w 917418"/>
                <a:gd name="connsiteY3" fmla="*/ 1219199 h 1219199"/>
                <a:gd name="connsiteX4" fmla="*/ 0 w 917418"/>
                <a:gd name="connsiteY4" fmla="*/ 534909 h 1219199"/>
                <a:gd name="connsiteX5" fmla="*/ 3018 w 917418"/>
                <a:gd name="connsiteY5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914400 w 917418"/>
                <a:gd name="connsiteY2" fmla="*/ 507749 h 1219199"/>
                <a:gd name="connsiteX3" fmla="*/ 917418 w 917418"/>
                <a:gd name="connsiteY3" fmla="*/ 1219199 h 1219199"/>
                <a:gd name="connsiteX4" fmla="*/ 3018 w 917418"/>
                <a:gd name="connsiteY4" fmla="*/ 1219199 h 1219199"/>
                <a:gd name="connsiteX5" fmla="*/ 0 w 917418"/>
                <a:gd name="connsiteY5" fmla="*/ 534909 h 1219199"/>
                <a:gd name="connsiteX6" fmla="*/ 3018 w 917418"/>
                <a:gd name="connsiteY6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796705 w 917418"/>
                <a:gd name="connsiteY2" fmla="*/ 227092 h 1219199"/>
                <a:gd name="connsiteX3" fmla="*/ 917418 w 917418"/>
                <a:gd name="connsiteY3" fmla="*/ 1219199 h 1219199"/>
                <a:gd name="connsiteX4" fmla="*/ 3018 w 917418"/>
                <a:gd name="connsiteY4" fmla="*/ 1219199 h 1219199"/>
                <a:gd name="connsiteX5" fmla="*/ 0 w 917418"/>
                <a:gd name="connsiteY5" fmla="*/ 534909 h 1219199"/>
                <a:gd name="connsiteX6" fmla="*/ 3018 w 917418"/>
                <a:gd name="connsiteY6" fmla="*/ 0 h 1219199"/>
                <a:gd name="connsiteX0" fmla="*/ 3018 w 917418"/>
                <a:gd name="connsiteY0" fmla="*/ 0 h 1219199"/>
                <a:gd name="connsiteX1" fmla="*/ 917418 w 917418"/>
                <a:gd name="connsiteY1" fmla="*/ 0 h 1219199"/>
                <a:gd name="connsiteX2" fmla="*/ 796705 w 917418"/>
                <a:gd name="connsiteY2" fmla="*/ 227092 h 1219199"/>
                <a:gd name="connsiteX3" fmla="*/ 878186 w 917418"/>
                <a:gd name="connsiteY3" fmla="*/ 806513 h 1219199"/>
                <a:gd name="connsiteX4" fmla="*/ 917418 w 917418"/>
                <a:gd name="connsiteY4" fmla="*/ 1219199 h 1219199"/>
                <a:gd name="connsiteX5" fmla="*/ 3018 w 917418"/>
                <a:gd name="connsiteY5" fmla="*/ 1219199 h 1219199"/>
                <a:gd name="connsiteX6" fmla="*/ 0 w 917418"/>
                <a:gd name="connsiteY6" fmla="*/ 534909 h 1219199"/>
                <a:gd name="connsiteX7" fmla="*/ 3018 w 917418"/>
                <a:gd name="connsiteY7" fmla="*/ 0 h 1219199"/>
                <a:gd name="connsiteX0" fmla="*/ 3018 w 1113576"/>
                <a:gd name="connsiteY0" fmla="*/ 0 h 1219199"/>
                <a:gd name="connsiteX1" fmla="*/ 917418 w 1113576"/>
                <a:gd name="connsiteY1" fmla="*/ 0 h 1219199"/>
                <a:gd name="connsiteX2" fmla="*/ 796705 w 1113576"/>
                <a:gd name="connsiteY2" fmla="*/ 227092 h 1219199"/>
                <a:gd name="connsiteX3" fmla="*/ 1113576 w 1113576"/>
                <a:gd name="connsiteY3" fmla="*/ 725032 h 1219199"/>
                <a:gd name="connsiteX4" fmla="*/ 917418 w 1113576"/>
                <a:gd name="connsiteY4" fmla="*/ 1219199 h 1219199"/>
                <a:gd name="connsiteX5" fmla="*/ 3018 w 1113576"/>
                <a:gd name="connsiteY5" fmla="*/ 1219199 h 1219199"/>
                <a:gd name="connsiteX6" fmla="*/ 0 w 1113576"/>
                <a:gd name="connsiteY6" fmla="*/ 534909 h 1219199"/>
                <a:gd name="connsiteX7" fmla="*/ 3018 w 1113576"/>
                <a:gd name="connsiteY7" fmla="*/ 0 h 1219199"/>
                <a:gd name="connsiteX0" fmla="*/ 0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42250 w 1110558"/>
                <a:gd name="connsiteY6" fmla="*/ 317626 h 1219199"/>
                <a:gd name="connsiteX7" fmla="*/ 0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42250 w 1110558"/>
                <a:gd name="connsiteY6" fmla="*/ 317626 h 1219199"/>
                <a:gd name="connsiteX7" fmla="*/ 371192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114677 w 1110558"/>
                <a:gd name="connsiteY6" fmla="*/ 227091 h 1219199"/>
                <a:gd name="connsiteX7" fmla="*/ 371192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114677 w 1110558"/>
                <a:gd name="connsiteY6" fmla="*/ 227091 h 1219199"/>
                <a:gd name="connsiteX7" fmla="*/ 371192 w 1110558"/>
                <a:gd name="connsiteY7" fmla="*/ 0 h 1219199"/>
                <a:gd name="connsiteX0" fmla="*/ 371192 w 1110558"/>
                <a:gd name="connsiteY0" fmla="*/ 0 h 1219199"/>
                <a:gd name="connsiteX1" fmla="*/ 914400 w 1110558"/>
                <a:gd name="connsiteY1" fmla="*/ 0 h 1219199"/>
                <a:gd name="connsiteX2" fmla="*/ 793687 w 1110558"/>
                <a:gd name="connsiteY2" fmla="*/ 227092 h 1219199"/>
                <a:gd name="connsiteX3" fmla="*/ 1110558 w 1110558"/>
                <a:gd name="connsiteY3" fmla="*/ 725032 h 1219199"/>
                <a:gd name="connsiteX4" fmla="*/ 914400 w 1110558"/>
                <a:gd name="connsiteY4" fmla="*/ 1219199 h 1219199"/>
                <a:gd name="connsiteX5" fmla="*/ 0 w 1110558"/>
                <a:gd name="connsiteY5" fmla="*/ 1219199 h 1219199"/>
                <a:gd name="connsiteX6" fmla="*/ 114677 w 1110558"/>
                <a:gd name="connsiteY6" fmla="*/ 227091 h 1219199"/>
                <a:gd name="connsiteX7" fmla="*/ 371192 w 1110558"/>
                <a:gd name="connsiteY7" fmla="*/ 0 h 1219199"/>
                <a:gd name="connsiteX0" fmla="*/ 697117 w 1436483"/>
                <a:gd name="connsiteY0" fmla="*/ 0 h 1219199"/>
                <a:gd name="connsiteX1" fmla="*/ 1240325 w 1436483"/>
                <a:gd name="connsiteY1" fmla="*/ 0 h 1219199"/>
                <a:gd name="connsiteX2" fmla="*/ 1119612 w 1436483"/>
                <a:gd name="connsiteY2" fmla="*/ 227092 h 1219199"/>
                <a:gd name="connsiteX3" fmla="*/ 1436483 w 1436483"/>
                <a:gd name="connsiteY3" fmla="*/ 725032 h 1219199"/>
                <a:gd name="connsiteX4" fmla="*/ 1240325 w 1436483"/>
                <a:gd name="connsiteY4" fmla="*/ 1219199 h 1219199"/>
                <a:gd name="connsiteX5" fmla="*/ 0 w 1436483"/>
                <a:gd name="connsiteY5" fmla="*/ 1219199 h 1219199"/>
                <a:gd name="connsiteX6" fmla="*/ 440602 w 1436483"/>
                <a:gd name="connsiteY6" fmla="*/ 227091 h 1219199"/>
                <a:gd name="connsiteX7" fmla="*/ 697117 w 1436483"/>
                <a:gd name="connsiteY7" fmla="*/ 0 h 1219199"/>
                <a:gd name="connsiteX0" fmla="*/ 697117 w 1436483"/>
                <a:gd name="connsiteY0" fmla="*/ 0 h 1219199"/>
                <a:gd name="connsiteX1" fmla="*/ 1240325 w 1436483"/>
                <a:gd name="connsiteY1" fmla="*/ 0 h 1219199"/>
                <a:gd name="connsiteX2" fmla="*/ 1119612 w 1436483"/>
                <a:gd name="connsiteY2" fmla="*/ 227092 h 1219199"/>
                <a:gd name="connsiteX3" fmla="*/ 1436483 w 1436483"/>
                <a:gd name="connsiteY3" fmla="*/ 725032 h 1219199"/>
                <a:gd name="connsiteX4" fmla="*/ 1240325 w 1436483"/>
                <a:gd name="connsiteY4" fmla="*/ 1219199 h 1219199"/>
                <a:gd name="connsiteX5" fmla="*/ 0 w 1436483"/>
                <a:gd name="connsiteY5" fmla="*/ 1219199 h 1219199"/>
                <a:gd name="connsiteX6" fmla="*/ 440602 w 1436483"/>
                <a:gd name="connsiteY6" fmla="*/ 227091 h 1219199"/>
                <a:gd name="connsiteX7" fmla="*/ 697117 w 1436483"/>
                <a:gd name="connsiteY7" fmla="*/ 0 h 1219199"/>
                <a:gd name="connsiteX0" fmla="*/ 697117 w 1436483"/>
                <a:gd name="connsiteY0" fmla="*/ 0 h 1219199"/>
                <a:gd name="connsiteX1" fmla="*/ 1240325 w 1436483"/>
                <a:gd name="connsiteY1" fmla="*/ 0 h 1219199"/>
                <a:gd name="connsiteX2" fmla="*/ 1119612 w 1436483"/>
                <a:gd name="connsiteY2" fmla="*/ 227092 h 1219199"/>
                <a:gd name="connsiteX3" fmla="*/ 1436483 w 1436483"/>
                <a:gd name="connsiteY3" fmla="*/ 725032 h 1219199"/>
                <a:gd name="connsiteX4" fmla="*/ 1240325 w 1436483"/>
                <a:gd name="connsiteY4" fmla="*/ 1219199 h 1219199"/>
                <a:gd name="connsiteX5" fmla="*/ 0 w 1436483"/>
                <a:gd name="connsiteY5" fmla="*/ 1219199 h 1219199"/>
                <a:gd name="connsiteX6" fmla="*/ 440602 w 1436483"/>
                <a:gd name="connsiteY6" fmla="*/ 227091 h 1219199"/>
                <a:gd name="connsiteX7" fmla="*/ 697117 w 1436483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440602 w 1441097"/>
                <a:gd name="connsiteY6" fmla="*/ 227091 h 1219199"/>
                <a:gd name="connsiteX7" fmla="*/ 697117 w 1441097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440602 w 1441097"/>
                <a:gd name="connsiteY6" fmla="*/ 227091 h 1219199"/>
                <a:gd name="connsiteX7" fmla="*/ 697117 w 1441097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440602 w 1441097"/>
                <a:gd name="connsiteY6" fmla="*/ 227091 h 1219199"/>
                <a:gd name="connsiteX7" fmla="*/ 697117 w 1441097"/>
                <a:gd name="connsiteY7" fmla="*/ 0 h 1219199"/>
                <a:gd name="connsiteX0" fmla="*/ 697117 w 1441097"/>
                <a:gd name="connsiteY0" fmla="*/ 0 h 1219199"/>
                <a:gd name="connsiteX1" fmla="*/ 1240325 w 1441097"/>
                <a:gd name="connsiteY1" fmla="*/ 0 h 1219199"/>
                <a:gd name="connsiteX2" fmla="*/ 1119612 w 1441097"/>
                <a:gd name="connsiteY2" fmla="*/ 227092 h 1219199"/>
                <a:gd name="connsiteX3" fmla="*/ 1436483 w 1441097"/>
                <a:gd name="connsiteY3" fmla="*/ 725032 h 1219199"/>
                <a:gd name="connsiteX4" fmla="*/ 1240325 w 1441097"/>
                <a:gd name="connsiteY4" fmla="*/ 1219199 h 1219199"/>
                <a:gd name="connsiteX5" fmla="*/ 0 w 1441097"/>
                <a:gd name="connsiteY5" fmla="*/ 1219199 h 1219199"/>
                <a:gd name="connsiteX6" fmla="*/ 759917 w 1441097"/>
                <a:gd name="connsiteY6" fmla="*/ 444805 h 1219199"/>
                <a:gd name="connsiteX7" fmla="*/ 697117 w 1441097"/>
                <a:gd name="connsiteY7" fmla="*/ 0 h 1219199"/>
                <a:gd name="connsiteX0" fmla="*/ 697117 w 1773143"/>
                <a:gd name="connsiteY0" fmla="*/ 0 h 1219199"/>
                <a:gd name="connsiteX1" fmla="*/ 1240325 w 1773143"/>
                <a:gd name="connsiteY1" fmla="*/ 0 h 1219199"/>
                <a:gd name="connsiteX2" fmla="*/ 1772755 w 1773143"/>
                <a:gd name="connsiteY2" fmla="*/ 357721 h 1219199"/>
                <a:gd name="connsiteX3" fmla="*/ 1436483 w 1773143"/>
                <a:gd name="connsiteY3" fmla="*/ 725032 h 1219199"/>
                <a:gd name="connsiteX4" fmla="*/ 1240325 w 1773143"/>
                <a:gd name="connsiteY4" fmla="*/ 1219199 h 1219199"/>
                <a:gd name="connsiteX5" fmla="*/ 0 w 1773143"/>
                <a:gd name="connsiteY5" fmla="*/ 1219199 h 1219199"/>
                <a:gd name="connsiteX6" fmla="*/ 759917 w 1773143"/>
                <a:gd name="connsiteY6" fmla="*/ 444805 h 1219199"/>
                <a:gd name="connsiteX7" fmla="*/ 697117 w 1773143"/>
                <a:gd name="connsiteY7" fmla="*/ 0 h 1219199"/>
                <a:gd name="connsiteX0" fmla="*/ 697117 w 1773643"/>
                <a:gd name="connsiteY0" fmla="*/ 0 h 1219199"/>
                <a:gd name="connsiteX1" fmla="*/ 1240325 w 1773643"/>
                <a:gd name="connsiteY1" fmla="*/ 0 h 1219199"/>
                <a:gd name="connsiteX2" fmla="*/ 1772755 w 1773643"/>
                <a:gd name="connsiteY2" fmla="*/ 357721 h 1219199"/>
                <a:gd name="connsiteX3" fmla="*/ 1683225 w 1773643"/>
                <a:gd name="connsiteY3" fmla="*/ 623432 h 1219199"/>
                <a:gd name="connsiteX4" fmla="*/ 1240325 w 1773643"/>
                <a:gd name="connsiteY4" fmla="*/ 1219199 h 1219199"/>
                <a:gd name="connsiteX5" fmla="*/ 0 w 1773643"/>
                <a:gd name="connsiteY5" fmla="*/ 1219199 h 1219199"/>
                <a:gd name="connsiteX6" fmla="*/ 759917 w 1773643"/>
                <a:gd name="connsiteY6" fmla="*/ 444805 h 1219199"/>
                <a:gd name="connsiteX7" fmla="*/ 697117 w 1773643"/>
                <a:gd name="connsiteY7" fmla="*/ 0 h 1219199"/>
                <a:gd name="connsiteX0" fmla="*/ 697117 w 1773643"/>
                <a:gd name="connsiteY0" fmla="*/ 0 h 1219199"/>
                <a:gd name="connsiteX1" fmla="*/ 1240325 w 1773643"/>
                <a:gd name="connsiteY1" fmla="*/ 0 h 1219199"/>
                <a:gd name="connsiteX2" fmla="*/ 1772755 w 1773643"/>
                <a:gd name="connsiteY2" fmla="*/ 357721 h 1219199"/>
                <a:gd name="connsiteX3" fmla="*/ 1683225 w 1773643"/>
                <a:gd name="connsiteY3" fmla="*/ 623432 h 1219199"/>
                <a:gd name="connsiteX4" fmla="*/ 1240325 w 1773643"/>
                <a:gd name="connsiteY4" fmla="*/ 1219199 h 1219199"/>
                <a:gd name="connsiteX5" fmla="*/ 0 w 1773643"/>
                <a:gd name="connsiteY5" fmla="*/ 1219199 h 1219199"/>
                <a:gd name="connsiteX6" fmla="*/ 759917 w 1773643"/>
                <a:gd name="connsiteY6" fmla="*/ 444805 h 1219199"/>
                <a:gd name="connsiteX7" fmla="*/ 697117 w 1773643"/>
                <a:gd name="connsiteY7" fmla="*/ 0 h 1219199"/>
                <a:gd name="connsiteX0" fmla="*/ 697117 w 1904677"/>
                <a:gd name="connsiteY0" fmla="*/ 0 h 1219199"/>
                <a:gd name="connsiteX1" fmla="*/ 1240325 w 1904677"/>
                <a:gd name="connsiteY1" fmla="*/ 0 h 1219199"/>
                <a:gd name="connsiteX2" fmla="*/ 1772755 w 1904677"/>
                <a:gd name="connsiteY2" fmla="*/ 357721 h 1219199"/>
                <a:gd name="connsiteX3" fmla="*/ 1683225 w 1904677"/>
                <a:gd name="connsiteY3" fmla="*/ 623432 h 1219199"/>
                <a:gd name="connsiteX4" fmla="*/ 1240325 w 1904677"/>
                <a:gd name="connsiteY4" fmla="*/ 1219199 h 1219199"/>
                <a:gd name="connsiteX5" fmla="*/ 0 w 1904677"/>
                <a:gd name="connsiteY5" fmla="*/ 1219199 h 1219199"/>
                <a:gd name="connsiteX6" fmla="*/ 759917 w 1904677"/>
                <a:gd name="connsiteY6" fmla="*/ 444805 h 1219199"/>
                <a:gd name="connsiteX7" fmla="*/ 697117 w 1904677"/>
                <a:gd name="connsiteY7" fmla="*/ 0 h 1219199"/>
                <a:gd name="connsiteX0" fmla="*/ 697117 w 1904677"/>
                <a:gd name="connsiteY0" fmla="*/ 0 h 1219199"/>
                <a:gd name="connsiteX1" fmla="*/ 1240325 w 1904677"/>
                <a:gd name="connsiteY1" fmla="*/ 0 h 1219199"/>
                <a:gd name="connsiteX2" fmla="*/ 1772755 w 1904677"/>
                <a:gd name="connsiteY2" fmla="*/ 357721 h 1219199"/>
                <a:gd name="connsiteX3" fmla="*/ 1683225 w 1904677"/>
                <a:gd name="connsiteY3" fmla="*/ 623432 h 1219199"/>
                <a:gd name="connsiteX4" fmla="*/ 1240325 w 1904677"/>
                <a:gd name="connsiteY4" fmla="*/ 1219199 h 1219199"/>
                <a:gd name="connsiteX5" fmla="*/ 0 w 1904677"/>
                <a:gd name="connsiteY5" fmla="*/ 1219199 h 1219199"/>
                <a:gd name="connsiteX6" fmla="*/ 1137288 w 1904677"/>
                <a:gd name="connsiteY6" fmla="*/ 386748 h 1219199"/>
                <a:gd name="connsiteX7" fmla="*/ 697117 w 1904677"/>
                <a:gd name="connsiteY7" fmla="*/ 0 h 1219199"/>
                <a:gd name="connsiteX0" fmla="*/ 1495403 w 2702963"/>
                <a:gd name="connsiteY0" fmla="*/ 0 h 1233713"/>
                <a:gd name="connsiteX1" fmla="*/ 2038611 w 2702963"/>
                <a:gd name="connsiteY1" fmla="*/ 0 h 1233713"/>
                <a:gd name="connsiteX2" fmla="*/ 2571041 w 2702963"/>
                <a:gd name="connsiteY2" fmla="*/ 357721 h 1233713"/>
                <a:gd name="connsiteX3" fmla="*/ 2481511 w 2702963"/>
                <a:gd name="connsiteY3" fmla="*/ 623432 h 1233713"/>
                <a:gd name="connsiteX4" fmla="*/ 2038611 w 2702963"/>
                <a:gd name="connsiteY4" fmla="*/ 1219199 h 1233713"/>
                <a:gd name="connsiteX5" fmla="*/ 0 w 2702963"/>
                <a:gd name="connsiteY5" fmla="*/ 1233713 h 1233713"/>
                <a:gd name="connsiteX6" fmla="*/ 1935574 w 2702963"/>
                <a:gd name="connsiteY6" fmla="*/ 386748 h 1233713"/>
                <a:gd name="connsiteX7" fmla="*/ 1495403 w 2702963"/>
                <a:gd name="connsiteY7" fmla="*/ 0 h 1233713"/>
                <a:gd name="connsiteX0" fmla="*/ 1495403 w 2702963"/>
                <a:gd name="connsiteY0" fmla="*/ 0 h 1233713"/>
                <a:gd name="connsiteX1" fmla="*/ 2038611 w 2702963"/>
                <a:gd name="connsiteY1" fmla="*/ 0 h 1233713"/>
                <a:gd name="connsiteX2" fmla="*/ 2571041 w 2702963"/>
                <a:gd name="connsiteY2" fmla="*/ 357721 h 1233713"/>
                <a:gd name="connsiteX3" fmla="*/ 2481511 w 2702963"/>
                <a:gd name="connsiteY3" fmla="*/ 623432 h 1233713"/>
                <a:gd name="connsiteX4" fmla="*/ 2038611 w 2702963"/>
                <a:gd name="connsiteY4" fmla="*/ 1219199 h 1233713"/>
                <a:gd name="connsiteX5" fmla="*/ 0 w 2702963"/>
                <a:gd name="connsiteY5" fmla="*/ 1233713 h 1233713"/>
                <a:gd name="connsiteX6" fmla="*/ 1224374 w 2702963"/>
                <a:gd name="connsiteY6" fmla="*/ 444805 h 1233713"/>
                <a:gd name="connsiteX7" fmla="*/ 1495403 w 2702963"/>
                <a:gd name="connsiteY7" fmla="*/ 0 h 1233713"/>
                <a:gd name="connsiteX0" fmla="*/ 3183 w 3039543"/>
                <a:gd name="connsiteY0" fmla="*/ 0 h 1233713"/>
                <a:gd name="connsiteX1" fmla="*/ 2375191 w 3039543"/>
                <a:gd name="connsiteY1" fmla="*/ 0 h 1233713"/>
                <a:gd name="connsiteX2" fmla="*/ 2907621 w 3039543"/>
                <a:gd name="connsiteY2" fmla="*/ 357721 h 1233713"/>
                <a:gd name="connsiteX3" fmla="*/ 2818091 w 3039543"/>
                <a:gd name="connsiteY3" fmla="*/ 623432 h 1233713"/>
                <a:gd name="connsiteX4" fmla="*/ 2375191 w 3039543"/>
                <a:gd name="connsiteY4" fmla="*/ 1219199 h 1233713"/>
                <a:gd name="connsiteX5" fmla="*/ 336580 w 3039543"/>
                <a:gd name="connsiteY5" fmla="*/ 1233713 h 1233713"/>
                <a:gd name="connsiteX6" fmla="*/ 1560954 w 3039543"/>
                <a:gd name="connsiteY6" fmla="*/ 444805 h 1233713"/>
                <a:gd name="connsiteX7" fmla="*/ 3183 w 3039543"/>
                <a:gd name="connsiteY7" fmla="*/ 0 h 1233713"/>
                <a:gd name="connsiteX0" fmla="*/ 3183 w 2907621"/>
                <a:gd name="connsiteY0" fmla="*/ 0 h 1233713"/>
                <a:gd name="connsiteX1" fmla="*/ 2375191 w 2907621"/>
                <a:gd name="connsiteY1" fmla="*/ 0 h 1233713"/>
                <a:gd name="connsiteX2" fmla="*/ 2907621 w 2907621"/>
                <a:gd name="connsiteY2" fmla="*/ 357721 h 1233713"/>
                <a:gd name="connsiteX3" fmla="*/ 2375191 w 2907621"/>
                <a:gd name="connsiteY3" fmla="*/ 1219199 h 1233713"/>
                <a:gd name="connsiteX4" fmla="*/ 336580 w 2907621"/>
                <a:gd name="connsiteY4" fmla="*/ 1233713 h 1233713"/>
                <a:gd name="connsiteX5" fmla="*/ 1560954 w 2907621"/>
                <a:gd name="connsiteY5" fmla="*/ 444805 h 1233713"/>
                <a:gd name="connsiteX6" fmla="*/ 3183 w 2907621"/>
                <a:gd name="connsiteY6" fmla="*/ 0 h 1233713"/>
                <a:gd name="connsiteX0" fmla="*/ 3183 w 3183393"/>
                <a:gd name="connsiteY0" fmla="*/ 0 h 1233713"/>
                <a:gd name="connsiteX1" fmla="*/ 2375191 w 3183393"/>
                <a:gd name="connsiteY1" fmla="*/ 0 h 1233713"/>
                <a:gd name="connsiteX2" fmla="*/ 3183393 w 3183393"/>
                <a:gd name="connsiteY2" fmla="*/ 502864 h 1233713"/>
                <a:gd name="connsiteX3" fmla="*/ 2375191 w 3183393"/>
                <a:gd name="connsiteY3" fmla="*/ 1219199 h 1233713"/>
                <a:gd name="connsiteX4" fmla="*/ 336580 w 3183393"/>
                <a:gd name="connsiteY4" fmla="*/ 1233713 h 1233713"/>
                <a:gd name="connsiteX5" fmla="*/ 1560954 w 3183393"/>
                <a:gd name="connsiteY5" fmla="*/ 444805 h 1233713"/>
                <a:gd name="connsiteX6" fmla="*/ 3183 w 3183393"/>
                <a:gd name="connsiteY6" fmla="*/ 0 h 1233713"/>
                <a:gd name="connsiteX0" fmla="*/ 3183 w 3183953"/>
                <a:gd name="connsiteY0" fmla="*/ 0 h 1233713"/>
                <a:gd name="connsiteX1" fmla="*/ 2375191 w 3183953"/>
                <a:gd name="connsiteY1" fmla="*/ 0 h 1233713"/>
                <a:gd name="connsiteX2" fmla="*/ 3183393 w 3183953"/>
                <a:gd name="connsiteY2" fmla="*/ 502864 h 1233713"/>
                <a:gd name="connsiteX3" fmla="*/ 2375191 w 3183953"/>
                <a:gd name="connsiteY3" fmla="*/ 1219199 h 1233713"/>
                <a:gd name="connsiteX4" fmla="*/ 336580 w 3183953"/>
                <a:gd name="connsiteY4" fmla="*/ 1233713 h 1233713"/>
                <a:gd name="connsiteX5" fmla="*/ 1560954 w 3183953"/>
                <a:gd name="connsiteY5" fmla="*/ 444805 h 1233713"/>
                <a:gd name="connsiteX6" fmla="*/ 3183 w 3183953"/>
                <a:gd name="connsiteY6" fmla="*/ 0 h 1233713"/>
                <a:gd name="connsiteX0" fmla="*/ 3230 w 3184000"/>
                <a:gd name="connsiteY0" fmla="*/ 0 h 1233713"/>
                <a:gd name="connsiteX1" fmla="*/ 2375238 w 3184000"/>
                <a:gd name="connsiteY1" fmla="*/ 0 h 1233713"/>
                <a:gd name="connsiteX2" fmla="*/ 3183440 w 3184000"/>
                <a:gd name="connsiteY2" fmla="*/ 502864 h 1233713"/>
                <a:gd name="connsiteX3" fmla="*/ 2375238 w 3184000"/>
                <a:gd name="connsiteY3" fmla="*/ 1219199 h 1233713"/>
                <a:gd name="connsiteX4" fmla="*/ 336627 w 3184000"/>
                <a:gd name="connsiteY4" fmla="*/ 1233713 h 1233713"/>
                <a:gd name="connsiteX5" fmla="*/ 1561001 w 3184000"/>
                <a:gd name="connsiteY5" fmla="*/ 444805 h 1233713"/>
                <a:gd name="connsiteX6" fmla="*/ 3230 w 3184000"/>
                <a:gd name="connsiteY6" fmla="*/ 0 h 1233713"/>
                <a:gd name="connsiteX0" fmla="*/ 3230 w 3184000"/>
                <a:gd name="connsiteY0" fmla="*/ 0 h 1233713"/>
                <a:gd name="connsiteX1" fmla="*/ 2375238 w 3184000"/>
                <a:gd name="connsiteY1" fmla="*/ 0 h 1233713"/>
                <a:gd name="connsiteX2" fmla="*/ 3183440 w 3184000"/>
                <a:gd name="connsiteY2" fmla="*/ 502864 h 1233713"/>
                <a:gd name="connsiteX3" fmla="*/ 2375238 w 3184000"/>
                <a:gd name="connsiteY3" fmla="*/ 1219199 h 1233713"/>
                <a:gd name="connsiteX4" fmla="*/ 336627 w 3184000"/>
                <a:gd name="connsiteY4" fmla="*/ 1233713 h 1233713"/>
                <a:gd name="connsiteX5" fmla="*/ 1561001 w 3184000"/>
                <a:gd name="connsiteY5" fmla="*/ 444805 h 1233713"/>
                <a:gd name="connsiteX6" fmla="*/ 3230 w 3184000"/>
                <a:gd name="connsiteY6" fmla="*/ 0 h 1233713"/>
                <a:gd name="connsiteX0" fmla="*/ 3332 w 3184102"/>
                <a:gd name="connsiteY0" fmla="*/ 0 h 1219426"/>
                <a:gd name="connsiteX1" fmla="*/ 2375340 w 3184102"/>
                <a:gd name="connsiteY1" fmla="*/ 0 h 1219426"/>
                <a:gd name="connsiteX2" fmla="*/ 3183542 w 3184102"/>
                <a:gd name="connsiteY2" fmla="*/ 502864 h 1219426"/>
                <a:gd name="connsiteX3" fmla="*/ 2375340 w 3184102"/>
                <a:gd name="connsiteY3" fmla="*/ 1219199 h 1219426"/>
                <a:gd name="connsiteX4" fmla="*/ 336729 w 3184102"/>
                <a:gd name="connsiteY4" fmla="*/ 1219426 h 1219426"/>
                <a:gd name="connsiteX5" fmla="*/ 1561103 w 3184102"/>
                <a:gd name="connsiteY5" fmla="*/ 444805 h 1219426"/>
                <a:gd name="connsiteX6" fmla="*/ 3332 w 3184102"/>
                <a:gd name="connsiteY6" fmla="*/ 0 h 1219426"/>
                <a:gd name="connsiteX0" fmla="*/ 3332 w 3186481"/>
                <a:gd name="connsiteY0" fmla="*/ 0 h 1219426"/>
                <a:gd name="connsiteX1" fmla="*/ 2121340 w 3186481"/>
                <a:gd name="connsiteY1" fmla="*/ 15053 h 1219426"/>
                <a:gd name="connsiteX2" fmla="*/ 3183542 w 3186481"/>
                <a:gd name="connsiteY2" fmla="*/ 502864 h 1219426"/>
                <a:gd name="connsiteX3" fmla="*/ 2375340 w 3186481"/>
                <a:gd name="connsiteY3" fmla="*/ 1219199 h 1219426"/>
                <a:gd name="connsiteX4" fmla="*/ 336729 w 3186481"/>
                <a:gd name="connsiteY4" fmla="*/ 1219426 h 1219426"/>
                <a:gd name="connsiteX5" fmla="*/ 1561103 w 3186481"/>
                <a:gd name="connsiteY5" fmla="*/ 444805 h 1219426"/>
                <a:gd name="connsiteX6" fmla="*/ 3332 w 3186481"/>
                <a:gd name="connsiteY6" fmla="*/ 0 h 1219426"/>
                <a:gd name="connsiteX0" fmla="*/ 3332 w 3186481"/>
                <a:gd name="connsiteY0" fmla="*/ 0 h 1219426"/>
                <a:gd name="connsiteX1" fmla="*/ 2121340 w 3186481"/>
                <a:gd name="connsiteY1" fmla="*/ 15053 h 1219426"/>
                <a:gd name="connsiteX2" fmla="*/ 3183542 w 3186481"/>
                <a:gd name="connsiteY2" fmla="*/ 502864 h 1219426"/>
                <a:gd name="connsiteX3" fmla="*/ 2375340 w 3186481"/>
                <a:gd name="connsiteY3" fmla="*/ 1219199 h 1219426"/>
                <a:gd name="connsiteX4" fmla="*/ 336729 w 3186481"/>
                <a:gd name="connsiteY4" fmla="*/ 1219426 h 1219426"/>
                <a:gd name="connsiteX5" fmla="*/ 1561103 w 3186481"/>
                <a:gd name="connsiteY5" fmla="*/ 444805 h 1219426"/>
                <a:gd name="connsiteX6" fmla="*/ 3332 w 3186481"/>
                <a:gd name="connsiteY6" fmla="*/ 0 h 1219426"/>
                <a:gd name="connsiteX0" fmla="*/ 0 w 3183149"/>
                <a:gd name="connsiteY0" fmla="*/ 0 h 1219426"/>
                <a:gd name="connsiteX1" fmla="*/ 2118008 w 3183149"/>
                <a:gd name="connsiteY1" fmla="*/ 15053 h 1219426"/>
                <a:gd name="connsiteX2" fmla="*/ 3180210 w 3183149"/>
                <a:gd name="connsiteY2" fmla="*/ 502864 h 1219426"/>
                <a:gd name="connsiteX3" fmla="*/ 2372008 w 3183149"/>
                <a:gd name="connsiteY3" fmla="*/ 1219199 h 1219426"/>
                <a:gd name="connsiteX4" fmla="*/ 333397 w 3183149"/>
                <a:gd name="connsiteY4" fmla="*/ 1219426 h 1219426"/>
                <a:gd name="connsiteX5" fmla="*/ 1557771 w 3183149"/>
                <a:gd name="connsiteY5" fmla="*/ 444805 h 1219426"/>
                <a:gd name="connsiteX6" fmla="*/ 0 w 3183149"/>
                <a:gd name="connsiteY6" fmla="*/ 0 h 1219426"/>
                <a:gd name="connsiteX0" fmla="*/ 0 w 3075199"/>
                <a:gd name="connsiteY0" fmla="*/ 91631 h 1204373"/>
                <a:gd name="connsiteX1" fmla="*/ 2010058 w 3075199"/>
                <a:gd name="connsiteY1" fmla="*/ 0 h 1204373"/>
                <a:gd name="connsiteX2" fmla="*/ 3072260 w 3075199"/>
                <a:gd name="connsiteY2" fmla="*/ 487811 h 1204373"/>
                <a:gd name="connsiteX3" fmla="*/ 2264058 w 3075199"/>
                <a:gd name="connsiteY3" fmla="*/ 1204146 h 1204373"/>
                <a:gd name="connsiteX4" fmla="*/ 225447 w 3075199"/>
                <a:gd name="connsiteY4" fmla="*/ 1204373 h 1204373"/>
                <a:gd name="connsiteX5" fmla="*/ 1449821 w 3075199"/>
                <a:gd name="connsiteY5" fmla="*/ 429752 h 1204373"/>
                <a:gd name="connsiteX6" fmla="*/ 0 w 3075199"/>
                <a:gd name="connsiteY6" fmla="*/ 91631 h 1204373"/>
                <a:gd name="connsiteX0" fmla="*/ 0 w 3078374"/>
                <a:gd name="connsiteY0" fmla="*/ 0 h 1214346"/>
                <a:gd name="connsiteX1" fmla="*/ 2013233 w 3078374"/>
                <a:gd name="connsiteY1" fmla="*/ 9973 h 1214346"/>
                <a:gd name="connsiteX2" fmla="*/ 3075435 w 3078374"/>
                <a:gd name="connsiteY2" fmla="*/ 497784 h 1214346"/>
                <a:gd name="connsiteX3" fmla="*/ 2267233 w 3078374"/>
                <a:gd name="connsiteY3" fmla="*/ 1214119 h 1214346"/>
                <a:gd name="connsiteX4" fmla="*/ 228622 w 3078374"/>
                <a:gd name="connsiteY4" fmla="*/ 1214346 h 1214346"/>
                <a:gd name="connsiteX5" fmla="*/ 1452996 w 3078374"/>
                <a:gd name="connsiteY5" fmla="*/ 439725 h 1214346"/>
                <a:gd name="connsiteX6" fmla="*/ 0 w 3078374"/>
                <a:gd name="connsiteY6" fmla="*/ 0 h 1214346"/>
                <a:gd name="connsiteX0" fmla="*/ 0 w 3078374"/>
                <a:gd name="connsiteY0" fmla="*/ 0 h 1214346"/>
                <a:gd name="connsiteX1" fmla="*/ 2013233 w 3078374"/>
                <a:gd name="connsiteY1" fmla="*/ 42994 h 1214346"/>
                <a:gd name="connsiteX2" fmla="*/ 3075435 w 3078374"/>
                <a:gd name="connsiteY2" fmla="*/ 497784 h 1214346"/>
                <a:gd name="connsiteX3" fmla="*/ 2267233 w 3078374"/>
                <a:gd name="connsiteY3" fmla="*/ 1214119 h 1214346"/>
                <a:gd name="connsiteX4" fmla="*/ 228622 w 3078374"/>
                <a:gd name="connsiteY4" fmla="*/ 1214346 h 1214346"/>
                <a:gd name="connsiteX5" fmla="*/ 1452996 w 3078374"/>
                <a:gd name="connsiteY5" fmla="*/ 439725 h 1214346"/>
                <a:gd name="connsiteX6" fmla="*/ 0 w 3078374"/>
                <a:gd name="connsiteY6" fmla="*/ 0 h 1214346"/>
                <a:gd name="connsiteX0" fmla="*/ 0 w 3077673"/>
                <a:gd name="connsiteY0" fmla="*/ 0 h 1214346"/>
                <a:gd name="connsiteX1" fmla="*/ 2048158 w 3077673"/>
                <a:gd name="connsiteY1" fmla="*/ 9973 h 1214346"/>
                <a:gd name="connsiteX2" fmla="*/ 3075435 w 3077673"/>
                <a:gd name="connsiteY2" fmla="*/ 497784 h 1214346"/>
                <a:gd name="connsiteX3" fmla="*/ 2267233 w 3077673"/>
                <a:gd name="connsiteY3" fmla="*/ 1214119 h 1214346"/>
                <a:gd name="connsiteX4" fmla="*/ 228622 w 3077673"/>
                <a:gd name="connsiteY4" fmla="*/ 1214346 h 1214346"/>
                <a:gd name="connsiteX5" fmla="*/ 1452996 w 3077673"/>
                <a:gd name="connsiteY5" fmla="*/ 439725 h 1214346"/>
                <a:gd name="connsiteX6" fmla="*/ 0 w 3077673"/>
                <a:gd name="connsiteY6" fmla="*/ 0 h 1214346"/>
                <a:gd name="connsiteX0" fmla="*/ 0 w 3109423"/>
                <a:gd name="connsiteY0" fmla="*/ 0 h 1211806"/>
                <a:gd name="connsiteX1" fmla="*/ 2079908 w 3109423"/>
                <a:gd name="connsiteY1" fmla="*/ 7433 h 1211806"/>
                <a:gd name="connsiteX2" fmla="*/ 3107185 w 3109423"/>
                <a:gd name="connsiteY2" fmla="*/ 495244 h 1211806"/>
                <a:gd name="connsiteX3" fmla="*/ 2298983 w 3109423"/>
                <a:gd name="connsiteY3" fmla="*/ 1211579 h 1211806"/>
                <a:gd name="connsiteX4" fmla="*/ 260372 w 3109423"/>
                <a:gd name="connsiteY4" fmla="*/ 1211806 h 1211806"/>
                <a:gd name="connsiteX5" fmla="*/ 1484746 w 3109423"/>
                <a:gd name="connsiteY5" fmla="*/ 437185 h 1211806"/>
                <a:gd name="connsiteX6" fmla="*/ 0 w 3109423"/>
                <a:gd name="connsiteY6" fmla="*/ 0 h 1211806"/>
                <a:gd name="connsiteX0" fmla="*/ 0 w 3109423"/>
                <a:gd name="connsiteY0" fmla="*/ 0 h 1211806"/>
                <a:gd name="connsiteX1" fmla="*/ 2079908 w 3109423"/>
                <a:gd name="connsiteY1" fmla="*/ 7433 h 1211806"/>
                <a:gd name="connsiteX2" fmla="*/ 3107185 w 3109423"/>
                <a:gd name="connsiteY2" fmla="*/ 495244 h 1211806"/>
                <a:gd name="connsiteX3" fmla="*/ 2298983 w 3109423"/>
                <a:gd name="connsiteY3" fmla="*/ 1211579 h 1211806"/>
                <a:gd name="connsiteX4" fmla="*/ 260372 w 3109423"/>
                <a:gd name="connsiteY4" fmla="*/ 1211806 h 1211806"/>
                <a:gd name="connsiteX5" fmla="*/ 1484746 w 3109423"/>
                <a:gd name="connsiteY5" fmla="*/ 437185 h 1211806"/>
                <a:gd name="connsiteX6" fmla="*/ 0 w 3109423"/>
                <a:gd name="connsiteY6" fmla="*/ 0 h 1211806"/>
                <a:gd name="connsiteX0" fmla="*/ 0 w 3109363"/>
                <a:gd name="connsiteY0" fmla="*/ 187 h 1211993"/>
                <a:gd name="connsiteX1" fmla="*/ 2083083 w 3109363"/>
                <a:gd name="connsiteY1" fmla="*/ 0 h 1211993"/>
                <a:gd name="connsiteX2" fmla="*/ 3107185 w 3109363"/>
                <a:gd name="connsiteY2" fmla="*/ 495431 h 1211993"/>
                <a:gd name="connsiteX3" fmla="*/ 2298983 w 3109363"/>
                <a:gd name="connsiteY3" fmla="*/ 1211766 h 1211993"/>
                <a:gd name="connsiteX4" fmla="*/ 260372 w 3109363"/>
                <a:gd name="connsiteY4" fmla="*/ 1211993 h 1211993"/>
                <a:gd name="connsiteX5" fmla="*/ 1484746 w 3109363"/>
                <a:gd name="connsiteY5" fmla="*/ 437372 h 1211993"/>
                <a:gd name="connsiteX6" fmla="*/ 0 w 3109363"/>
                <a:gd name="connsiteY6" fmla="*/ 187 h 1211993"/>
                <a:gd name="connsiteX0" fmla="*/ 0 w 3109363"/>
                <a:gd name="connsiteY0" fmla="*/ 187 h 1211993"/>
                <a:gd name="connsiteX1" fmla="*/ 2083083 w 3109363"/>
                <a:gd name="connsiteY1" fmla="*/ 0 h 1211993"/>
                <a:gd name="connsiteX2" fmla="*/ 3107185 w 3109363"/>
                <a:gd name="connsiteY2" fmla="*/ 495431 h 1211993"/>
                <a:gd name="connsiteX3" fmla="*/ 2298983 w 3109363"/>
                <a:gd name="connsiteY3" fmla="*/ 1211766 h 1211993"/>
                <a:gd name="connsiteX4" fmla="*/ 260372 w 3109363"/>
                <a:gd name="connsiteY4" fmla="*/ 1211993 h 1211993"/>
                <a:gd name="connsiteX5" fmla="*/ 1478396 w 3109363"/>
                <a:gd name="connsiteY5" fmla="*/ 462773 h 1211993"/>
                <a:gd name="connsiteX6" fmla="*/ 0 w 3109363"/>
                <a:gd name="connsiteY6" fmla="*/ 187 h 1211993"/>
                <a:gd name="connsiteX0" fmla="*/ 1106746 w 2848991"/>
                <a:gd name="connsiteY0" fmla="*/ 187 h 1211993"/>
                <a:gd name="connsiteX1" fmla="*/ 1822711 w 2848991"/>
                <a:gd name="connsiteY1" fmla="*/ 0 h 1211993"/>
                <a:gd name="connsiteX2" fmla="*/ 2846813 w 2848991"/>
                <a:gd name="connsiteY2" fmla="*/ 495431 h 1211993"/>
                <a:gd name="connsiteX3" fmla="*/ 2038611 w 2848991"/>
                <a:gd name="connsiteY3" fmla="*/ 1211766 h 1211993"/>
                <a:gd name="connsiteX4" fmla="*/ 0 w 2848991"/>
                <a:gd name="connsiteY4" fmla="*/ 1211993 h 1211993"/>
                <a:gd name="connsiteX5" fmla="*/ 1218024 w 2848991"/>
                <a:gd name="connsiteY5" fmla="*/ 462773 h 1211993"/>
                <a:gd name="connsiteX6" fmla="*/ 1106746 w 2848991"/>
                <a:gd name="connsiteY6" fmla="*/ 187 h 1211993"/>
                <a:gd name="connsiteX0" fmla="*/ 1106746 w 2857378"/>
                <a:gd name="connsiteY0" fmla="*/ 0 h 1211806"/>
                <a:gd name="connsiteX1" fmla="*/ 1516417 w 2857378"/>
                <a:gd name="connsiteY1" fmla="*/ 5765 h 1211806"/>
                <a:gd name="connsiteX2" fmla="*/ 2846813 w 2857378"/>
                <a:gd name="connsiteY2" fmla="*/ 495244 h 1211806"/>
                <a:gd name="connsiteX3" fmla="*/ 2038611 w 2857378"/>
                <a:gd name="connsiteY3" fmla="*/ 1211579 h 1211806"/>
                <a:gd name="connsiteX4" fmla="*/ 0 w 2857378"/>
                <a:gd name="connsiteY4" fmla="*/ 1211806 h 1211806"/>
                <a:gd name="connsiteX5" fmla="*/ 1218024 w 2857378"/>
                <a:gd name="connsiteY5" fmla="*/ 462586 h 1211806"/>
                <a:gd name="connsiteX6" fmla="*/ 1106746 w 2857378"/>
                <a:gd name="connsiteY6" fmla="*/ 0 h 1211806"/>
                <a:gd name="connsiteX0" fmla="*/ 1106746 w 2172611"/>
                <a:gd name="connsiteY0" fmla="*/ 0 h 1211806"/>
                <a:gd name="connsiteX1" fmla="*/ 1516417 w 2172611"/>
                <a:gd name="connsiteY1" fmla="*/ 5765 h 1211806"/>
                <a:gd name="connsiteX2" fmla="*/ 1651519 w 2172611"/>
                <a:gd name="connsiteY2" fmla="*/ 322618 h 1211806"/>
                <a:gd name="connsiteX3" fmla="*/ 2038611 w 2172611"/>
                <a:gd name="connsiteY3" fmla="*/ 1211579 h 1211806"/>
                <a:gd name="connsiteX4" fmla="*/ 0 w 2172611"/>
                <a:gd name="connsiteY4" fmla="*/ 1211806 h 1211806"/>
                <a:gd name="connsiteX5" fmla="*/ 1218024 w 2172611"/>
                <a:gd name="connsiteY5" fmla="*/ 462586 h 1211806"/>
                <a:gd name="connsiteX6" fmla="*/ 1106746 w 2172611"/>
                <a:gd name="connsiteY6" fmla="*/ 0 h 1211806"/>
                <a:gd name="connsiteX0" fmla="*/ 1106746 w 2172611"/>
                <a:gd name="connsiteY0" fmla="*/ 0 h 1211806"/>
                <a:gd name="connsiteX1" fmla="*/ 1516417 w 2172611"/>
                <a:gd name="connsiteY1" fmla="*/ 5765 h 1211806"/>
                <a:gd name="connsiteX2" fmla="*/ 1651519 w 2172611"/>
                <a:gd name="connsiteY2" fmla="*/ 322618 h 1211806"/>
                <a:gd name="connsiteX3" fmla="*/ 2038611 w 2172611"/>
                <a:gd name="connsiteY3" fmla="*/ 1211579 h 1211806"/>
                <a:gd name="connsiteX4" fmla="*/ 0 w 2172611"/>
                <a:gd name="connsiteY4" fmla="*/ 1211806 h 1211806"/>
                <a:gd name="connsiteX5" fmla="*/ 1419730 w 2172611"/>
                <a:gd name="connsiteY5" fmla="*/ 313770 h 1211806"/>
                <a:gd name="connsiteX6" fmla="*/ 1106746 w 2172611"/>
                <a:gd name="connsiteY6" fmla="*/ 0 h 1211806"/>
                <a:gd name="connsiteX0" fmla="*/ 0 w 1065865"/>
                <a:gd name="connsiteY0" fmla="*/ 0 h 1211806"/>
                <a:gd name="connsiteX1" fmla="*/ 409671 w 1065865"/>
                <a:gd name="connsiteY1" fmla="*/ 5765 h 1211806"/>
                <a:gd name="connsiteX2" fmla="*/ 544773 w 1065865"/>
                <a:gd name="connsiteY2" fmla="*/ 322618 h 1211806"/>
                <a:gd name="connsiteX3" fmla="*/ 931865 w 1065865"/>
                <a:gd name="connsiteY3" fmla="*/ 1211579 h 1211806"/>
                <a:gd name="connsiteX4" fmla="*/ 223019 w 1065865"/>
                <a:gd name="connsiteY4" fmla="*/ 1211806 h 1211806"/>
                <a:gd name="connsiteX5" fmla="*/ 312984 w 1065865"/>
                <a:gd name="connsiteY5" fmla="*/ 313770 h 1211806"/>
                <a:gd name="connsiteX6" fmla="*/ 0 w 1065865"/>
                <a:gd name="connsiteY6" fmla="*/ 0 h 1211806"/>
                <a:gd name="connsiteX0" fmla="*/ 0 w 1065865"/>
                <a:gd name="connsiteY0" fmla="*/ 0 h 1211806"/>
                <a:gd name="connsiteX1" fmla="*/ 409671 w 1065865"/>
                <a:gd name="connsiteY1" fmla="*/ 5765 h 1211806"/>
                <a:gd name="connsiteX2" fmla="*/ 544773 w 1065865"/>
                <a:gd name="connsiteY2" fmla="*/ 322618 h 1211806"/>
                <a:gd name="connsiteX3" fmla="*/ 931865 w 1065865"/>
                <a:gd name="connsiteY3" fmla="*/ 1211579 h 1211806"/>
                <a:gd name="connsiteX4" fmla="*/ 223019 w 1065865"/>
                <a:gd name="connsiteY4" fmla="*/ 1211806 h 1211806"/>
                <a:gd name="connsiteX5" fmla="*/ 312984 w 1065865"/>
                <a:gd name="connsiteY5" fmla="*/ 313770 h 1211806"/>
                <a:gd name="connsiteX6" fmla="*/ 0 w 1065865"/>
                <a:gd name="connsiteY6" fmla="*/ 0 h 1211806"/>
                <a:gd name="connsiteX0" fmla="*/ 0 w 700001"/>
                <a:gd name="connsiteY0" fmla="*/ 0 h 1217531"/>
                <a:gd name="connsiteX1" fmla="*/ 409671 w 700001"/>
                <a:gd name="connsiteY1" fmla="*/ 5765 h 1217531"/>
                <a:gd name="connsiteX2" fmla="*/ 544773 w 700001"/>
                <a:gd name="connsiteY2" fmla="*/ 322618 h 1217531"/>
                <a:gd name="connsiteX3" fmla="*/ 491101 w 700001"/>
                <a:gd name="connsiteY3" fmla="*/ 1217531 h 1217531"/>
                <a:gd name="connsiteX4" fmla="*/ 223019 w 700001"/>
                <a:gd name="connsiteY4" fmla="*/ 1211806 h 1217531"/>
                <a:gd name="connsiteX5" fmla="*/ 312984 w 700001"/>
                <a:gd name="connsiteY5" fmla="*/ 313770 h 1217531"/>
                <a:gd name="connsiteX6" fmla="*/ 0 w 700001"/>
                <a:gd name="connsiteY6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491101 w 655087"/>
                <a:gd name="connsiteY3" fmla="*/ 1217531 h 1217531"/>
                <a:gd name="connsiteX4" fmla="*/ 223019 w 655087"/>
                <a:gd name="connsiteY4" fmla="*/ 1211806 h 1217531"/>
                <a:gd name="connsiteX5" fmla="*/ 312984 w 655087"/>
                <a:gd name="connsiteY5" fmla="*/ 313770 h 1217531"/>
                <a:gd name="connsiteX6" fmla="*/ 0 w 655087"/>
                <a:gd name="connsiteY6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491101 w 655087"/>
                <a:gd name="connsiteY4" fmla="*/ 1217531 h 1217531"/>
                <a:gd name="connsiteX5" fmla="*/ 223019 w 655087"/>
                <a:gd name="connsiteY5" fmla="*/ 1211806 h 1217531"/>
                <a:gd name="connsiteX6" fmla="*/ 312984 w 655087"/>
                <a:gd name="connsiteY6" fmla="*/ 313770 h 1217531"/>
                <a:gd name="connsiteX7" fmla="*/ 0 w 655087"/>
                <a:gd name="connsiteY7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491101 w 655087"/>
                <a:gd name="connsiteY4" fmla="*/ 1217531 h 1217531"/>
                <a:gd name="connsiteX5" fmla="*/ 223019 w 655087"/>
                <a:gd name="connsiteY5" fmla="*/ 1211806 h 1217531"/>
                <a:gd name="connsiteX6" fmla="*/ 243199 w 655087"/>
                <a:gd name="connsiteY6" fmla="*/ 634400 h 1217531"/>
                <a:gd name="connsiteX7" fmla="*/ 312984 w 655087"/>
                <a:gd name="connsiteY7" fmla="*/ 313770 h 1217531"/>
                <a:gd name="connsiteX8" fmla="*/ 0 w 655087"/>
                <a:gd name="connsiteY8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491101 w 655087"/>
                <a:gd name="connsiteY4" fmla="*/ 1217531 h 1217531"/>
                <a:gd name="connsiteX5" fmla="*/ 223019 w 655087"/>
                <a:gd name="connsiteY5" fmla="*/ 1211806 h 1217531"/>
                <a:gd name="connsiteX6" fmla="*/ 213316 w 655087"/>
                <a:gd name="connsiteY6" fmla="*/ 949889 h 1217531"/>
                <a:gd name="connsiteX7" fmla="*/ 243199 w 655087"/>
                <a:gd name="connsiteY7" fmla="*/ 634400 h 1217531"/>
                <a:gd name="connsiteX8" fmla="*/ 312984 w 655087"/>
                <a:gd name="connsiteY8" fmla="*/ 313770 h 1217531"/>
                <a:gd name="connsiteX9" fmla="*/ 0 w 655087"/>
                <a:gd name="connsiteY9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504669 w 655087"/>
                <a:gd name="connsiteY4" fmla="*/ 896316 h 1217531"/>
                <a:gd name="connsiteX5" fmla="*/ 491101 w 655087"/>
                <a:gd name="connsiteY5" fmla="*/ 1217531 h 1217531"/>
                <a:gd name="connsiteX6" fmla="*/ 223019 w 655087"/>
                <a:gd name="connsiteY6" fmla="*/ 1211806 h 1217531"/>
                <a:gd name="connsiteX7" fmla="*/ 213316 w 655087"/>
                <a:gd name="connsiteY7" fmla="*/ 949889 h 1217531"/>
                <a:gd name="connsiteX8" fmla="*/ 243199 w 655087"/>
                <a:gd name="connsiteY8" fmla="*/ 634400 h 1217531"/>
                <a:gd name="connsiteX9" fmla="*/ 312984 w 655087"/>
                <a:gd name="connsiteY9" fmla="*/ 313770 h 1217531"/>
                <a:gd name="connsiteX10" fmla="*/ 0 w 655087"/>
                <a:gd name="connsiteY10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377669 w 655087"/>
                <a:gd name="connsiteY4" fmla="*/ 890363 h 1217531"/>
                <a:gd name="connsiteX5" fmla="*/ 491101 w 655087"/>
                <a:gd name="connsiteY5" fmla="*/ 1217531 h 1217531"/>
                <a:gd name="connsiteX6" fmla="*/ 223019 w 655087"/>
                <a:gd name="connsiteY6" fmla="*/ 1211806 h 1217531"/>
                <a:gd name="connsiteX7" fmla="*/ 213316 w 655087"/>
                <a:gd name="connsiteY7" fmla="*/ 949889 h 1217531"/>
                <a:gd name="connsiteX8" fmla="*/ 243199 w 655087"/>
                <a:gd name="connsiteY8" fmla="*/ 634400 h 1217531"/>
                <a:gd name="connsiteX9" fmla="*/ 312984 w 655087"/>
                <a:gd name="connsiteY9" fmla="*/ 313770 h 1217531"/>
                <a:gd name="connsiteX10" fmla="*/ 0 w 655087"/>
                <a:gd name="connsiteY10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377669 w 655087"/>
                <a:gd name="connsiteY4" fmla="*/ 890363 h 1217531"/>
                <a:gd name="connsiteX5" fmla="*/ 491101 w 655087"/>
                <a:gd name="connsiteY5" fmla="*/ 1217531 h 1217531"/>
                <a:gd name="connsiteX6" fmla="*/ 223019 w 655087"/>
                <a:gd name="connsiteY6" fmla="*/ 1211806 h 1217531"/>
                <a:gd name="connsiteX7" fmla="*/ 153552 w 655087"/>
                <a:gd name="connsiteY7" fmla="*/ 1003463 h 1217531"/>
                <a:gd name="connsiteX8" fmla="*/ 243199 w 655087"/>
                <a:gd name="connsiteY8" fmla="*/ 634400 h 1217531"/>
                <a:gd name="connsiteX9" fmla="*/ 312984 w 655087"/>
                <a:gd name="connsiteY9" fmla="*/ 313770 h 1217531"/>
                <a:gd name="connsiteX10" fmla="*/ 0 w 655087"/>
                <a:gd name="connsiteY10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317904 w 655087"/>
                <a:gd name="connsiteY4" fmla="*/ 973700 h 1217531"/>
                <a:gd name="connsiteX5" fmla="*/ 491101 w 655087"/>
                <a:gd name="connsiteY5" fmla="*/ 1217531 h 1217531"/>
                <a:gd name="connsiteX6" fmla="*/ 223019 w 655087"/>
                <a:gd name="connsiteY6" fmla="*/ 1211806 h 1217531"/>
                <a:gd name="connsiteX7" fmla="*/ 153552 w 655087"/>
                <a:gd name="connsiteY7" fmla="*/ 1003463 h 1217531"/>
                <a:gd name="connsiteX8" fmla="*/ 243199 w 655087"/>
                <a:gd name="connsiteY8" fmla="*/ 634400 h 1217531"/>
                <a:gd name="connsiteX9" fmla="*/ 312984 w 655087"/>
                <a:gd name="connsiteY9" fmla="*/ 313770 h 1217531"/>
                <a:gd name="connsiteX10" fmla="*/ 0 w 655087"/>
                <a:gd name="connsiteY10" fmla="*/ 0 h 1217531"/>
                <a:gd name="connsiteX0" fmla="*/ 0 w 655087"/>
                <a:gd name="connsiteY0" fmla="*/ 0 h 1217531"/>
                <a:gd name="connsiteX1" fmla="*/ 409671 w 655087"/>
                <a:gd name="connsiteY1" fmla="*/ 5765 h 1217531"/>
                <a:gd name="connsiteX2" fmla="*/ 544773 w 655087"/>
                <a:gd name="connsiteY2" fmla="*/ 322618 h 1217531"/>
                <a:gd name="connsiteX3" fmla="*/ 504669 w 655087"/>
                <a:gd name="connsiteY3" fmla="*/ 574874 h 1217531"/>
                <a:gd name="connsiteX4" fmla="*/ 317904 w 655087"/>
                <a:gd name="connsiteY4" fmla="*/ 973700 h 1217531"/>
                <a:gd name="connsiteX5" fmla="*/ 491101 w 655087"/>
                <a:gd name="connsiteY5" fmla="*/ 1217531 h 1217531"/>
                <a:gd name="connsiteX6" fmla="*/ 223019 w 655087"/>
                <a:gd name="connsiteY6" fmla="*/ 1211806 h 1217531"/>
                <a:gd name="connsiteX7" fmla="*/ 153552 w 655087"/>
                <a:gd name="connsiteY7" fmla="*/ 1003463 h 1217531"/>
                <a:gd name="connsiteX8" fmla="*/ 347787 w 655087"/>
                <a:gd name="connsiteY8" fmla="*/ 676068 h 1217531"/>
                <a:gd name="connsiteX9" fmla="*/ 312984 w 655087"/>
                <a:gd name="connsiteY9" fmla="*/ 313770 h 1217531"/>
                <a:gd name="connsiteX10" fmla="*/ 0 w 655087"/>
                <a:gd name="connsiteY10" fmla="*/ 0 h 1217531"/>
                <a:gd name="connsiteX0" fmla="*/ 0 w 654423"/>
                <a:gd name="connsiteY0" fmla="*/ 0 h 1217531"/>
                <a:gd name="connsiteX1" fmla="*/ 409671 w 654423"/>
                <a:gd name="connsiteY1" fmla="*/ 5765 h 1217531"/>
                <a:gd name="connsiteX2" fmla="*/ 544773 w 654423"/>
                <a:gd name="connsiteY2" fmla="*/ 322618 h 1217531"/>
                <a:gd name="connsiteX3" fmla="*/ 504669 w 654423"/>
                <a:gd name="connsiteY3" fmla="*/ 723690 h 1217531"/>
                <a:gd name="connsiteX4" fmla="*/ 317904 w 654423"/>
                <a:gd name="connsiteY4" fmla="*/ 973700 h 1217531"/>
                <a:gd name="connsiteX5" fmla="*/ 491101 w 654423"/>
                <a:gd name="connsiteY5" fmla="*/ 1217531 h 1217531"/>
                <a:gd name="connsiteX6" fmla="*/ 223019 w 654423"/>
                <a:gd name="connsiteY6" fmla="*/ 1211806 h 1217531"/>
                <a:gd name="connsiteX7" fmla="*/ 153552 w 654423"/>
                <a:gd name="connsiteY7" fmla="*/ 1003463 h 1217531"/>
                <a:gd name="connsiteX8" fmla="*/ 347787 w 654423"/>
                <a:gd name="connsiteY8" fmla="*/ 676068 h 1217531"/>
                <a:gd name="connsiteX9" fmla="*/ 312984 w 654423"/>
                <a:gd name="connsiteY9" fmla="*/ 313770 h 1217531"/>
                <a:gd name="connsiteX10" fmla="*/ 0 w 654423"/>
                <a:gd name="connsiteY10" fmla="*/ 0 h 1217531"/>
                <a:gd name="connsiteX0" fmla="*/ 0 w 654423"/>
                <a:gd name="connsiteY0" fmla="*/ 0 h 1217531"/>
                <a:gd name="connsiteX1" fmla="*/ 409671 w 654423"/>
                <a:gd name="connsiteY1" fmla="*/ 5765 h 1217531"/>
                <a:gd name="connsiteX2" fmla="*/ 544773 w 654423"/>
                <a:gd name="connsiteY2" fmla="*/ 322618 h 1217531"/>
                <a:gd name="connsiteX3" fmla="*/ 504669 w 654423"/>
                <a:gd name="connsiteY3" fmla="*/ 723690 h 1217531"/>
                <a:gd name="connsiteX4" fmla="*/ 317904 w 654423"/>
                <a:gd name="connsiteY4" fmla="*/ 973700 h 1217531"/>
                <a:gd name="connsiteX5" fmla="*/ 491101 w 654423"/>
                <a:gd name="connsiteY5" fmla="*/ 1217531 h 1217531"/>
                <a:gd name="connsiteX6" fmla="*/ 223019 w 654423"/>
                <a:gd name="connsiteY6" fmla="*/ 1211806 h 1217531"/>
                <a:gd name="connsiteX7" fmla="*/ 153552 w 654423"/>
                <a:gd name="connsiteY7" fmla="*/ 1003463 h 1217531"/>
                <a:gd name="connsiteX8" fmla="*/ 347787 w 654423"/>
                <a:gd name="connsiteY8" fmla="*/ 676068 h 1217531"/>
                <a:gd name="connsiteX9" fmla="*/ 372749 w 654423"/>
                <a:gd name="connsiteY9" fmla="*/ 307817 h 1217531"/>
                <a:gd name="connsiteX10" fmla="*/ 0 w 654423"/>
                <a:gd name="connsiteY10" fmla="*/ 0 h 1217531"/>
                <a:gd name="connsiteX0" fmla="*/ 0 w 646608"/>
                <a:gd name="connsiteY0" fmla="*/ 0 h 1217531"/>
                <a:gd name="connsiteX1" fmla="*/ 409671 w 646608"/>
                <a:gd name="connsiteY1" fmla="*/ 5765 h 1217531"/>
                <a:gd name="connsiteX2" fmla="*/ 522362 w 646608"/>
                <a:gd name="connsiteY2" fmla="*/ 286903 h 1217531"/>
                <a:gd name="connsiteX3" fmla="*/ 504669 w 646608"/>
                <a:gd name="connsiteY3" fmla="*/ 723690 h 1217531"/>
                <a:gd name="connsiteX4" fmla="*/ 317904 w 646608"/>
                <a:gd name="connsiteY4" fmla="*/ 973700 h 1217531"/>
                <a:gd name="connsiteX5" fmla="*/ 491101 w 646608"/>
                <a:gd name="connsiteY5" fmla="*/ 1217531 h 1217531"/>
                <a:gd name="connsiteX6" fmla="*/ 223019 w 646608"/>
                <a:gd name="connsiteY6" fmla="*/ 1211806 h 1217531"/>
                <a:gd name="connsiteX7" fmla="*/ 153552 w 646608"/>
                <a:gd name="connsiteY7" fmla="*/ 1003463 h 1217531"/>
                <a:gd name="connsiteX8" fmla="*/ 347787 w 646608"/>
                <a:gd name="connsiteY8" fmla="*/ 676068 h 1217531"/>
                <a:gd name="connsiteX9" fmla="*/ 372749 w 646608"/>
                <a:gd name="connsiteY9" fmla="*/ 307817 h 1217531"/>
                <a:gd name="connsiteX10" fmla="*/ 0 w 646608"/>
                <a:gd name="connsiteY10" fmla="*/ 0 h 1217531"/>
                <a:gd name="connsiteX0" fmla="*/ 0 w 646608"/>
                <a:gd name="connsiteY0" fmla="*/ 0 h 1217531"/>
                <a:gd name="connsiteX1" fmla="*/ 409671 w 646608"/>
                <a:gd name="connsiteY1" fmla="*/ 5765 h 1217531"/>
                <a:gd name="connsiteX2" fmla="*/ 522362 w 646608"/>
                <a:gd name="connsiteY2" fmla="*/ 286903 h 1217531"/>
                <a:gd name="connsiteX3" fmla="*/ 504669 w 646608"/>
                <a:gd name="connsiteY3" fmla="*/ 723690 h 1217531"/>
                <a:gd name="connsiteX4" fmla="*/ 317904 w 646608"/>
                <a:gd name="connsiteY4" fmla="*/ 973700 h 1217531"/>
                <a:gd name="connsiteX5" fmla="*/ 491101 w 646608"/>
                <a:gd name="connsiteY5" fmla="*/ 1217531 h 1217531"/>
                <a:gd name="connsiteX6" fmla="*/ 223019 w 646608"/>
                <a:gd name="connsiteY6" fmla="*/ 1211806 h 1217531"/>
                <a:gd name="connsiteX7" fmla="*/ 153552 w 646608"/>
                <a:gd name="connsiteY7" fmla="*/ 1003463 h 1217531"/>
                <a:gd name="connsiteX8" fmla="*/ 347787 w 646608"/>
                <a:gd name="connsiteY8" fmla="*/ 676068 h 1217531"/>
                <a:gd name="connsiteX9" fmla="*/ 365279 w 646608"/>
                <a:gd name="connsiteY9" fmla="*/ 254243 h 1217531"/>
                <a:gd name="connsiteX10" fmla="*/ 0 w 646608"/>
                <a:gd name="connsiteY10" fmla="*/ 0 h 1217531"/>
                <a:gd name="connsiteX0" fmla="*/ 0 w 636918"/>
                <a:gd name="connsiteY0" fmla="*/ 0 h 1217531"/>
                <a:gd name="connsiteX1" fmla="*/ 409671 w 636918"/>
                <a:gd name="connsiteY1" fmla="*/ 5765 h 1217531"/>
                <a:gd name="connsiteX2" fmla="*/ 492479 w 636918"/>
                <a:gd name="connsiteY2" fmla="*/ 257140 h 1217531"/>
                <a:gd name="connsiteX3" fmla="*/ 504669 w 636918"/>
                <a:gd name="connsiteY3" fmla="*/ 723690 h 1217531"/>
                <a:gd name="connsiteX4" fmla="*/ 317904 w 636918"/>
                <a:gd name="connsiteY4" fmla="*/ 973700 h 1217531"/>
                <a:gd name="connsiteX5" fmla="*/ 491101 w 636918"/>
                <a:gd name="connsiteY5" fmla="*/ 1217531 h 1217531"/>
                <a:gd name="connsiteX6" fmla="*/ 223019 w 636918"/>
                <a:gd name="connsiteY6" fmla="*/ 1211806 h 1217531"/>
                <a:gd name="connsiteX7" fmla="*/ 153552 w 636918"/>
                <a:gd name="connsiteY7" fmla="*/ 1003463 h 1217531"/>
                <a:gd name="connsiteX8" fmla="*/ 347787 w 636918"/>
                <a:gd name="connsiteY8" fmla="*/ 676068 h 1217531"/>
                <a:gd name="connsiteX9" fmla="*/ 365279 w 636918"/>
                <a:gd name="connsiteY9" fmla="*/ 254243 h 1217531"/>
                <a:gd name="connsiteX10" fmla="*/ 0 w 636918"/>
                <a:gd name="connsiteY10" fmla="*/ 0 h 1217531"/>
                <a:gd name="connsiteX0" fmla="*/ 0 w 633079"/>
                <a:gd name="connsiteY0" fmla="*/ 0 h 1217531"/>
                <a:gd name="connsiteX1" fmla="*/ 409671 w 633079"/>
                <a:gd name="connsiteY1" fmla="*/ 5765 h 1217531"/>
                <a:gd name="connsiteX2" fmla="*/ 492479 w 633079"/>
                <a:gd name="connsiteY2" fmla="*/ 257140 h 1217531"/>
                <a:gd name="connsiteX3" fmla="*/ 594316 w 633079"/>
                <a:gd name="connsiteY3" fmla="*/ 610590 h 1217531"/>
                <a:gd name="connsiteX4" fmla="*/ 317904 w 633079"/>
                <a:gd name="connsiteY4" fmla="*/ 973700 h 1217531"/>
                <a:gd name="connsiteX5" fmla="*/ 491101 w 633079"/>
                <a:gd name="connsiteY5" fmla="*/ 1217531 h 1217531"/>
                <a:gd name="connsiteX6" fmla="*/ 223019 w 633079"/>
                <a:gd name="connsiteY6" fmla="*/ 1211806 h 1217531"/>
                <a:gd name="connsiteX7" fmla="*/ 153552 w 633079"/>
                <a:gd name="connsiteY7" fmla="*/ 1003463 h 1217531"/>
                <a:gd name="connsiteX8" fmla="*/ 347787 w 633079"/>
                <a:gd name="connsiteY8" fmla="*/ 676068 h 1217531"/>
                <a:gd name="connsiteX9" fmla="*/ 365279 w 633079"/>
                <a:gd name="connsiteY9" fmla="*/ 254243 h 1217531"/>
                <a:gd name="connsiteX10" fmla="*/ 0 w 633079"/>
                <a:gd name="connsiteY10" fmla="*/ 0 h 1217531"/>
                <a:gd name="connsiteX0" fmla="*/ 0 w 633079"/>
                <a:gd name="connsiteY0" fmla="*/ 0 h 1217531"/>
                <a:gd name="connsiteX1" fmla="*/ 409671 w 633079"/>
                <a:gd name="connsiteY1" fmla="*/ 5765 h 1217531"/>
                <a:gd name="connsiteX2" fmla="*/ 492479 w 633079"/>
                <a:gd name="connsiteY2" fmla="*/ 257140 h 1217531"/>
                <a:gd name="connsiteX3" fmla="*/ 594316 w 633079"/>
                <a:gd name="connsiteY3" fmla="*/ 610590 h 1217531"/>
                <a:gd name="connsiteX4" fmla="*/ 317904 w 633079"/>
                <a:gd name="connsiteY4" fmla="*/ 973700 h 1217531"/>
                <a:gd name="connsiteX5" fmla="*/ 491101 w 633079"/>
                <a:gd name="connsiteY5" fmla="*/ 1217531 h 1217531"/>
                <a:gd name="connsiteX6" fmla="*/ 223019 w 633079"/>
                <a:gd name="connsiteY6" fmla="*/ 1211806 h 1217531"/>
                <a:gd name="connsiteX7" fmla="*/ 153552 w 633079"/>
                <a:gd name="connsiteY7" fmla="*/ 1003463 h 1217531"/>
                <a:gd name="connsiteX8" fmla="*/ 444905 w 633079"/>
                <a:gd name="connsiteY8" fmla="*/ 574874 h 1217531"/>
                <a:gd name="connsiteX9" fmla="*/ 365279 w 633079"/>
                <a:gd name="connsiteY9" fmla="*/ 254243 h 1217531"/>
                <a:gd name="connsiteX10" fmla="*/ 0 w 633079"/>
                <a:gd name="connsiteY10" fmla="*/ 0 h 1217531"/>
                <a:gd name="connsiteX0" fmla="*/ 0 w 633079"/>
                <a:gd name="connsiteY0" fmla="*/ 0 h 1217531"/>
                <a:gd name="connsiteX1" fmla="*/ 409671 w 633079"/>
                <a:gd name="connsiteY1" fmla="*/ 5765 h 1217531"/>
                <a:gd name="connsiteX2" fmla="*/ 492479 w 633079"/>
                <a:gd name="connsiteY2" fmla="*/ 257140 h 1217531"/>
                <a:gd name="connsiteX3" fmla="*/ 594316 w 633079"/>
                <a:gd name="connsiteY3" fmla="*/ 610590 h 1217531"/>
                <a:gd name="connsiteX4" fmla="*/ 317904 w 633079"/>
                <a:gd name="connsiteY4" fmla="*/ 973700 h 1217531"/>
                <a:gd name="connsiteX5" fmla="*/ 491101 w 633079"/>
                <a:gd name="connsiteY5" fmla="*/ 1217531 h 1217531"/>
                <a:gd name="connsiteX6" fmla="*/ 223019 w 633079"/>
                <a:gd name="connsiteY6" fmla="*/ 1211806 h 1217531"/>
                <a:gd name="connsiteX7" fmla="*/ 131140 w 633079"/>
                <a:gd name="connsiteY7" fmla="*/ 955841 h 1217531"/>
                <a:gd name="connsiteX8" fmla="*/ 444905 w 633079"/>
                <a:gd name="connsiteY8" fmla="*/ 574874 h 1217531"/>
                <a:gd name="connsiteX9" fmla="*/ 365279 w 633079"/>
                <a:gd name="connsiteY9" fmla="*/ 254243 h 1217531"/>
                <a:gd name="connsiteX10" fmla="*/ 0 w 633079"/>
                <a:gd name="connsiteY10" fmla="*/ 0 h 1217531"/>
                <a:gd name="connsiteX0" fmla="*/ 0 w 633079"/>
                <a:gd name="connsiteY0" fmla="*/ 0 h 1217531"/>
                <a:gd name="connsiteX1" fmla="*/ 409671 w 633079"/>
                <a:gd name="connsiteY1" fmla="*/ 5765 h 1217531"/>
                <a:gd name="connsiteX2" fmla="*/ 492479 w 633079"/>
                <a:gd name="connsiteY2" fmla="*/ 257140 h 1217531"/>
                <a:gd name="connsiteX3" fmla="*/ 594316 w 633079"/>
                <a:gd name="connsiteY3" fmla="*/ 610590 h 1217531"/>
                <a:gd name="connsiteX4" fmla="*/ 265610 w 633079"/>
                <a:gd name="connsiteY4" fmla="*/ 955842 h 1217531"/>
                <a:gd name="connsiteX5" fmla="*/ 491101 w 633079"/>
                <a:gd name="connsiteY5" fmla="*/ 1217531 h 1217531"/>
                <a:gd name="connsiteX6" fmla="*/ 223019 w 633079"/>
                <a:gd name="connsiteY6" fmla="*/ 1211806 h 1217531"/>
                <a:gd name="connsiteX7" fmla="*/ 131140 w 633079"/>
                <a:gd name="connsiteY7" fmla="*/ 955841 h 1217531"/>
                <a:gd name="connsiteX8" fmla="*/ 444905 w 633079"/>
                <a:gd name="connsiteY8" fmla="*/ 574874 h 1217531"/>
                <a:gd name="connsiteX9" fmla="*/ 365279 w 633079"/>
                <a:gd name="connsiteY9" fmla="*/ 254243 h 1217531"/>
                <a:gd name="connsiteX10" fmla="*/ 0 w 633079"/>
                <a:gd name="connsiteY10" fmla="*/ 0 h 1217531"/>
                <a:gd name="connsiteX0" fmla="*/ 0 w 633079"/>
                <a:gd name="connsiteY0" fmla="*/ 0 h 1217531"/>
                <a:gd name="connsiteX1" fmla="*/ 409671 w 633079"/>
                <a:gd name="connsiteY1" fmla="*/ 5765 h 1217531"/>
                <a:gd name="connsiteX2" fmla="*/ 492479 w 633079"/>
                <a:gd name="connsiteY2" fmla="*/ 257140 h 1217531"/>
                <a:gd name="connsiteX3" fmla="*/ 594316 w 633079"/>
                <a:gd name="connsiteY3" fmla="*/ 610590 h 1217531"/>
                <a:gd name="connsiteX4" fmla="*/ 265610 w 633079"/>
                <a:gd name="connsiteY4" fmla="*/ 955842 h 1217531"/>
                <a:gd name="connsiteX5" fmla="*/ 503801 w 633079"/>
                <a:gd name="connsiteY5" fmla="*/ 1217531 h 1217531"/>
                <a:gd name="connsiteX6" fmla="*/ 223019 w 633079"/>
                <a:gd name="connsiteY6" fmla="*/ 1211806 h 1217531"/>
                <a:gd name="connsiteX7" fmla="*/ 131140 w 633079"/>
                <a:gd name="connsiteY7" fmla="*/ 955841 h 1217531"/>
                <a:gd name="connsiteX8" fmla="*/ 444905 w 633079"/>
                <a:gd name="connsiteY8" fmla="*/ 574874 h 1217531"/>
                <a:gd name="connsiteX9" fmla="*/ 365279 w 633079"/>
                <a:gd name="connsiteY9" fmla="*/ 254243 h 1217531"/>
                <a:gd name="connsiteX10" fmla="*/ 0 w 633079"/>
                <a:gd name="connsiteY10" fmla="*/ 0 h 1217531"/>
                <a:gd name="connsiteX0" fmla="*/ 0 w 633079"/>
                <a:gd name="connsiteY0" fmla="*/ 0 h 1217531"/>
                <a:gd name="connsiteX1" fmla="*/ 409671 w 633079"/>
                <a:gd name="connsiteY1" fmla="*/ 5765 h 1217531"/>
                <a:gd name="connsiteX2" fmla="*/ 492479 w 633079"/>
                <a:gd name="connsiteY2" fmla="*/ 257140 h 1217531"/>
                <a:gd name="connsiteX3" fmla="*/ 594316 w 633079"/>
                <a:gd name="connsiteY3" fmla="*/ 610590 h 1217531"/>
                <a:gd name="connsiteX4" fmla="*/ 265610 w 633079"/>
                <a:gd name="connsiteY4" fmla="*/ 955842 h 1217531"/>
                <a:gd name="connsiteX5" fmla="*/ 503801 w 633079"/>
                <a:gd name="connsiteY5" fmla="*/ 1217531 h 1217531"/>
                <a:gd name="connsiteX6" fmla="*/ 223019 w 633079"/>
                <a:gd name="connsiteY6" fmla="*/ 1211806 h 1217531"/>
                <a:gd name="connsiteX7" fmla="*/ 131140 w 633079"/>
                <a:gd name="connsiteY7" fmla="*/ 955841 h 1217531"/>
                <a:gd name="connsiteX8" fmla="*/ 444905 w 633079"/>
                <a:gd name="connsiteY8" fmla="*/ 574874 h 1217531"/>
                <a:gd name="connsiteX9" fmla="*/ 365279 w 633079"/>
                <a:gd name="connsiteY9" fmla="*/ 254243 h 1217531"/>
                <a:gd name="connsiteX10" fmla="*/ 0 w 633079"/>
                <a:gd name="connsiteY10" fmla="*/ 0 h 1217531"/>
                <a:gd name="connsiteX0" fmla="*/ 0 w 633079"/>
                <a:gd name="connsiteY0" fmla="*/ 0 h 1217531"/>
                <a:gd name="connsiteX1" fmla="*/ 409671 w 633079"/>
                <a:gd name="connsiteY1" fmla="*/ 5765 h 1217531"/>
                <a:gd name="connsiteX2" fmla="*/ 492479 w 633079"/>
                <a:gd name="connsiteY2" fmla="*/ 257140 h 1217531"/>
                <a:gd name="connsiteX3" fmla="*/ 594316 w 633079"/>
                <a:gd name="connsiteY3" fmla="*/ 610590 h 1217531"/>
                <a:gd name="connsiteX4" fmla="*/ 265610 w 633079"/>
                <a:gd name="connsiteY4" fmla="*/ 955842 h 1217531"/>
                <a:gd name="connsiteX5" fmla="*/ 503801 w 633079"/>
                <a:gd name="connsiteY5" fmla="*/ 1217531 h 1217531"/>
                <a:gd name="connsiteX6" fmla="*/ 210319 w 633079"/>
                <a:gd name="connsiteY6" fmla="*/ 1211806 h 1217531"/>
                <a:gd name="connsiteX7" fmla="*/ 131140 w 633079"/>
                <a:gd name="connsiteY7" fmla="*/ 955841 h 1217531"/>
                <a:gd name="connsiteX8" fmla="*/ 444905 w 633079"/>
                <a:gd name="connsiteY8" fmla="*/ 574874 h 1217531"/>
                <a:gd name="connsiteX9" fmla="*/ 365279 w 633079"/>
                <a:gd name="connsiteY9" fmla="*/ 254243 h 1217531"/>
                <a:gd name="connsiteX10" fmla="*/ 0 w 633079"/>
                <a:gd name="connsiteY10" fmla="*/ 0 h 1217531"/>
                <a:gd name="connsiteX0" fmla="*/ 0 w 633079"/>
                <a:gd name="connsiteY0" fmla="*/ 0 h 1215001"/>
                <a:gd name="connsiteX1" fmla="*/ 409671 w 633079"/>
                <a:gd name="connsiteY1" fmla="*/ 5765 h 1215001"/>
                <a:gd name="connsiteX2" fmla="*/ 492479 w 633079"/>
                <a:gd name="connsiteY2" fmla="*/ 257140 h 1215001"/>
                <a:gd name="connsiteX3" fmla="*/ 594316 w 633079"/>
                <a:gd name="connsiteY3" fmla="*/ 610590 h 1215001"/>
                <a:gd name="connsiteX4" fmla="*/ 265610 w 633079"/>
                <a:gd name="connsiteY4" fmla="*/ 955842 h 1215001"/>
                <a:gd name="connsiteX5" fmla="*/ 506976 w 633079"/>
                <a:gd name="connsiteY5" fmla="*/ 1215001 h 1215001"/>
                <a:gd name="connsiteX6" fmla="*/ 210319 w 633079"/>
                <a:gd name="connsiteY6" fmla="*/ 1211806 h 1215001"/>
                <a:gd name="connsiteX7" fmla="*/ 131140 w 633079"/>
                <a:gd name="connsiteY7" fmla="*/ 955841 h 1215001"/>
                <a:gd name="connsiteX8" fmla="*/ 444905 w 633079"/>
                <a:gd name="connsiteY8" fmla="*/ 574874 h 1215001"/>
                <a:gd name="connsiteX9" fmla="*/ 365279 w 633079"/>
                <a:gd name="connsiteY9" fmla="*/ 254243 h 1215001"/>
                <a:gd name="connsiteX10" fmla="*/ 0 w 633079"/>
                <a:gd name="connsiteY10" fmla="*/ 0 h 1215001"/>
                <a:gd name="connsiteX0" fmla="*/ 0 w 633079"/>
                <a:gd name="connsiteY0" fmla="*/ 0 h 1215001"/>
                <a:gd name="connsiteX1" fmla="*/ 409671 w 633079"/>
                <a:gd name="connsiteY1" fmla="*/ 5765 h 1215001"/>
                <a:gd name="connsiteX2" fmla="*/ 492479 w 633079"/>
                <a:gd name="connsiteY2" fmla="*/ 257140 h 1215001"/>
                <a:gd name="connsiteX3" fmla="*/ 594316 w 633079"/>
                <a:gd name="connsiteY3" fmla="*/ 610590 h 1215001"/>
                <a:gd name="connsiteX4" fmla="*/ 265610 w 633079"/>
                <a:gd name="connsiteY4" fmla="*/ 955842 h 1215001"/>
                <a:gd name="connsiteX5" fmla="*/ 513326 w 633079"/>
                <a:gd name="connsiteY5" fmla="*/ 1215001 h 1215001"/>
                <a:gd name="connsiteX6" fmla="*/ 210319 w 633079"/>
                <a:gd name="connsiteY6" fmla="*/ 1211806 h 1215001"/>
                <a:gd name="connsiteX7" fmla="*/ 131140 w 633079"/>
                <a:gd name="connsiteY7" fmla="*/ 955841 h 1215001"/>
                <a:gd name="connsiteX8" fmla="*/ 444905 w 633079"/>
                <a:gd name="connsiteY8" fmla="*/ 574874 h 1215001"/>
                <a:gd name="connsiteX9" fmla="*/ 365279 w 633079"/>
                <a:gd name="connsiteY9" fmla="*/ 254243 h 1215001"/>
                <a:gd name="connsiteX10" fmla="*/ 0 w 633079"/>
                <a:gd name="connsiteY10" fmla="*/ 0 h 121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79" h="1215001">
                  <a:moveTo>
                    <a:pt x="0" y="0"/>
                  </a:moveTo>
                  <a:lnTo>
                    <a:pt x="409671" y="5765"/>
                  </a:lnTo>
                  <a:cubicBezTo>
                    <a:pt x="876628" y="143281"/>
                    <a:pt x="461705" y="156336"/>
                    <a:pt x="492479" y="257140"/>
                  </a:cubicBezTo>
                  <a:cubicBezTo>
                    <a:pt x="523253" y="357944"/>
                    <a:pt x="603261" y="461438"/>
                    <a:pt x="594316" y="610590"/>
                  </a:cubicBezTo>
                  <a:cubicBezTo>
                    <a:pt x="587632" y="706206"/>
                    <a:pt x="267871" y="848733"/>
                    <a:pt x="265610" y="955842"/>
                  </a:cubicBezTo>
                  <a:cubicBezTo>
                    <a:pt x="263349" y="1062951"/>
                    <a:pt x="433268" y="1139650"/>
                    <a:pt x="513326" y="1215001"/>
                  </a:cubicBezTo>
                  <a:lnTo>
                    <a:pt x="210319" y="1211806"/>
                  </a:lnTo>
                  <a:cubicBezTo>
                    <a:pt x="164022" y="1167199"/>
                    <a:pt x="127777" y="1052075"/>
                    <a:pt x="131140" y="955841"/>
                  </a:cubicBezTo>
                  <a:cubicBezTo>
                    <a:pt x="134503" y="859607"/>
                    <a:pt x="428294" y="680894"/>
                    <a:pt x="444905" y="574874"/>
                  </a:cubicBezTo>
                  <a:cubicBezTo>
                    <a:pt x="461516" y="468854"/>
                    <a:pt x="439430" y="350055"/>
                    <a:pt x="365279" y="254243"/>
                  </a:cubicBezTo>
                  <a:cubicBezTo>
                    <a:pt x="291128" y="158431"/>
                    <a:pt x="745740" y="123113"/>
                    <a:pt x="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12"/>
            <p:cNvSpPr/>
            <p:nvPr/>
          </p:nvSpPr>
          <p:spPr>
            <a:xfrm>
              <a:off x="7185024" y="3435350"/>
              <a:ext cx="304800" cy="76200"/>
            </a:xfrm>
            <a:custGeom>
              <a:avLst/>
              <a:gdLst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0 w 1204074"/>
                <a:gd name="connsiteY3" fmla="*/ 304801 h 304801"/>
                <a:gd name="connsiteX4" fmla="*/ 0 w 1204074"/>
                <a:gd name="connsiteY4" fmla="*/ 0 h 304801"/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325925 w 1204074"/>
                <a:gd name="connsiteY3" fmla="*/ 223320 h 304801"/>
                <a:gd name="connsiteX4" fmla="*/ 0 w 1204074"/>
                <a:gd name="connsiteY4" fmla="*/ 0 h 304801"/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325925 w 1204074"/>
                <a:gd name="connsiteY3" fmla="*/ 223320 h 304801"/>
                <a:gd name="connsiteX4" fmla="*/ 0 w 1204074"/>
                <a:gd name="connsiteY4" fmla="*/ 0 h 304801"/>
                <a:gd name="connsiteX0" fmla="*/ 0 w 1204074"/>
                <a:gd name="connsiteY0" fmla="*/ 0 h 304801"/>
                <a:gd name="connsiteX1" fmla="*/ 1204074 w 1204074"/>
                <a:gd name="connsiteY1" fmla="*/ 0 h 304801"/>
                <a:gd name="connsiteX2" fmla="*/ 1204074 w 1204074"/>
                <a:gd name="connsiteY2" fmla="*/ 304801 h 304801"/>
                <a:gd name="connsiteX3" fmla="*/ 325925 w 1204074"/>
                <a:gd name="connsiteY3" fmla="*/ 223320 h 304801"/>
                <a:gd name="connsiteX4" fmla="*/ 0 w 1204074"/>
                <a:gd name="connsiteY4" fmla="*/ 0 h 304801"/>
                <a:gd name="connsiteX0" fmla="*/ 0 w 1204074"/>
                <a:gd name="connsiteY0" fmla="*/ 0 h 241289"/>
                <a:gd name="connsiteX1" fmla="*/ 1204074 w 1204074"/>
                <a:gd name="connsiteY1" fmla="*/ 0 h 241289"/>
                <a:gd name="connsiteX2" fmla="*/ 1004897 w 1204074"/>
                <a:gd name="connsiteY2" fmla="*/ 187106 h 241289"/>
                <a:gd name="connsiteX3" fmla="*/ 325925 w 1204074"/>
                <a:gd name="connsiteY3" fmla="*/ 223320 h 241289"/>
                <a:gd name="connsiteX4" fmla="*/ 0 w 1204074"/>
                <a:gd name="connsiteY4" fmla="*/ 0 h 241289"/>
                <a:gd name="connsiteX0" fmla="*/ 0 w 1204074"/>
                <a:gd name="connsiteY0" fmla="*/ 0 h 264180"/>
                <a:gd name="connsiteX1" fmla="*/ 1204074 w 1204074"/>
                <a:gd name="connsiteY1" fmla="*/ 0 h 264180"/>
                <a:gd name="connsiteX2" fmla="*/ 1004897 w 1204074"/>
                <a:gd name="connsiteY2" fmla="*/ 187106 h 264180"/>
                <a:gd name="connsiteX3" fmla="*/ 325925 w 1204074"/>
                <a:gd name="connsiteY3" fmla="*/ 223320 h 264180"/>
                <a:gd name="connsiteX4" fmla="*/ 0 w 1204074"/>
                <a:gd name="connsiteY4" fmla="*/ 0 h 264180"/>
                <a:gd name="connsiteX0" fmla="*/ 0 w 1204074"/>
                <a:gd name="connsiteY0" fmla="*/ 0 h 264180"/>
                <a:gd name="connsiteX1" fmla="*/ 1204074 w 1204074"/>
                <a:gd name="connsiteY1" fmla="*/ 0 h 264180"/>
                <a:gd name="connsiteX2" fmla="*/ 1004897 w 1204074"/>
                <a:gd name="connsiteY2" fmla="*/ 187106 h 264180"/>
                <a:gd name="connsiteX3" fmla="*/ 325925 w 1204074"/>
                <a:gd name="connsiteY3" fmla="*/ 223320 h 264180"/>
                <a:gd name="connsiteX4" fmla="*/ 0 w 1204074"/>
                <a:gd name="connsiteY4" fmla="*/ 0 h 264180"/>
                <a:gd name="connsiteX0" fmla="*/ 0 w 1204074"/>
                <a:gd name="connsiteY0" fmla="*/ 0 h 264180"/>
                <a:gd name="connsiteX1" fmla="*/ 1204074 w 1204074"/>
                <a:gd name="connsiteY1" fmla="*/ 0 h 264180"/>
                <a:gd name="connsiteX2" fmla="*/ 1004897 w 1204074"/>
                <a:gd name="connsiteY2" fmla="*/ 187106 h 264180"/>
                <a:gd name="connsiteX3" fmla="*/ 325925 w 1204074"/>
                <a:gd name="connsiteY3" fmla="*/ 223320 h 264180"/>
                <a:gd name="connsiteX4" fmla="*/ 0 w 1204074"/>
                <a:gd name="connsiteY4" fmla="*/ 0 h 264180"/>
                <a:gd name="connsiteX0" fmla="*/ 0 w 1218362"/>
                <a:gd name="connsiteY0" fmla="*/ 2381 h 266561"/>
                <a:gd name="connsiteX1" fmla="*/ 1218362 w 1218362"/>
                <a:gd name="connsiteY1" fmla="*/ 0 h 266561"/>
                <a:gd name="connsiteX2" fmla="*/ 1004897 w 1218362"/>
                <a:gd name="connsiteY2" fmla="*/ 189487 h 266561"/>
                <a:gd name="connsiteX3" fmla="*/ 325925 w 1218362"/>
                <a:gd name="connsiteY3" fmla="*/ 225701 h 266561"/>
                <a:gd name="connsiteX4" fmla="*/ 0 w 1218362"/>
                <a:gd name="connsiteY4" fmla="*/ 2381 h 266561"/>
                <a:gd name="connsiteX0" fmla="*/ 0 w 1218362"/>
                <a:gd name="connsiteY0" fmla="*/ 2381 h 266561"/>
                <a:gd name="connsiteX1" fmla="*/ 1218362 w 1218362"/>
                <a:gd name="connsiteY1" fmla="*/ 0 h 266561"/>
                <a:gd name="connsiteX2" fmla="*/ 1004897 w 1218362"/>
                <a:gd name="connsiteY2" fmla="*/ 189487 h 266561"/>
                <a:gd name="connsiteX3" fmla="*/ 325925 w 1218362"/>
                <a:gd name="connsiteY3" fmla="*/ 225701 h 266561"/>
                <a:gd name="connsiteX4" fmla="*/ 0 w 1218362"/>
                <a:gd name="connsiteY4" fmla="*/ 2381 h 266561"/>
                <a:gd name="connsiteX0" fmla="*/ 0 w 1221190"/>
                <a:gd name="connsiteY0" fmla="*/ 2381 h 225701"/>
                <a:gd name="connsiteX1" fmla="*/ 1218362 w 1221190"/>
                <a:gd name="connsiteY1" fmla="*/ 0 h 225701"/>
                <a:gd name="connsiteX2" fmla="*/ 325925 w 1221190"/>
                <a:gd name="connsiteY2" fmla="*/ 225701 h 225701"/>
                <a:gd name="connsiteX3" fmla="*/ 0 w 1221190"/>
                <a:gd name="connsiteY3" fmla="*/ 2381 h 225701"/>
                <a:gd name="connsiteX0" fmla="*/ 0 w 1222419"/>
                <a:gd name="connsiteY0" fmla="*/ 2381 h 259038"/>
                <a:gd name="connsiteX1" fmla="*/ 1218362 w 1222419"/>
                <a:gd name="connsiteY1" fmla="*/ 0 h 259038"/>
                <a:gd name="connsiteX2" fmla="*/ 564050 w 1222419"/>
                <a:gd name="connsiteY2" fmla="*/ 259038 h 259038"/>
                <a:gd name="connsiteX3" fmla="*/ 0 w 1222419"/>
                <a:gd name="connsiteY3" fmla="*/ 2381 h 259038"/>
                <a:gd name="connsiteX0" fmla="*/ 0 w 1223824"/>
                <a:gd name="connsiteY0" fmla="*/ 2381 h 259101"/>
                <a:gd name="connsiteX1" fmla="*/ 1218362 w 1223824"/>
                <a:gd name="connsiteY1" fmla="*/ 0 h 259101"/>
                <a:gd name="connsiteX2" fmla="*/ 564050 w 1223824"/>
                <a:gd name="connsiteY2" fmla="*/ 259038 h 259101"/>
                <a:gd name="connsiteX3" fmla="*/ 0 w 1223824"/>
                <a:gd name="connsiteY3" fmla="*/ 2381 h 259101"/>
                <a:gd name="connsiteX0" fmla="*/ 0 w 1218362"/>
                <a:gd name="connsiteY0" fmla="*/ 2381 h 259164"/>
                <a:gd name="connsiteX1" fmla="*/ 1218362 w 1218362"/>
                <a:gd name="connsiteY1" fmla="*/ 0 h 259164"/>
                <a:gd name="connsiteX2" fmla="*/ 564050 w 1218362"/>
                <a:gd name="connsiteY2" fmla="*/ 259038 h 259164"/>
                <a:gd name="connsiteX3" fmla="*/ 0 w 1218362"/>
                <a:gd name="connsiteY3" fmla="*/ 2381 h 259164"/>
                <a:gd name="connsiteX0" fmla="*/ 0 w 1218362"/>
                <a:gd name="connsiteY0" fmla="*/ 2381 h 259213"/>
                <a:gd name="connsiteX1" fmla="*/ 1218362 w 1218362"/>
                <a:gd name="connsiteY1" fmla="*/ 0 h 259213"/>
                <a:gd name="connsiteX2" fmla="*/ 564050 w 1218362"/>
                <a:gd name="connsiteY2" fmla="*/ 259038 h 259213"/>
                <a:gd name="connsiteX3" fmla="*/ 0 w 1218362"/>
                <a:gd name="connsiteY3" fmla="*/ 2381 h 2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362" h="259213">
                  <a:moveTo>
                    <a:pt x="0" y="2381"/>
                  </a:moveTo>
                  <a:lnTo>
                    <a:pt x="1218362" y="0"/>
                  </a:lnTo>
                  <a:cubicBezTo>
                    <a:pt x="1151239" y="184857"/>
                    <a:pt x="912302" y="263454"/>
                    <a:pt x="564050" y="259038"/>
                  </a:cubicBezTo>
                  <a:cubicBezTo>
                    <a:pt x="215798" y="254622"/>
                    <a:pt x="81482" y="158303"/>
                    <a:pt x="0" y="238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9EF98E-60D2-8D22-CCE7-E104E4A6FF04}"/>
              </a:ext>
            </a:extLst>
          </p:cNvPr>
          <p:cNvGrpSpPr/>
          <p:nvPr/>
        </p:nvGrpSpPr>
        <p:grpSpPr>
          <a:xfrm>
            <a:off x="6564593" y="1567290"/>
            <a:ext cx="2986424" cy="820273"/>
            <a:chOff x="4548910" y="1386165"/>
            <a:chExt cx="4533514" cy="16294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4117D2-124C-F9C7-F5E2-9529FBDF5A39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DC5D9382-A027-0B38-D57B-EDD54A1F99D6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DF843F3D-A231-05D4-351A-0C3BAE7A8BF4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Picture 4" descr="wetland-grass-1.png">
              <a:extLst>
                <a:ext uri="{FF2B5EF4-FFF2-40B4-BE49-F238E27FC236}">
                  <a16:creationId xmlns:a16="http://schemas.microsoft.com/office/drawing/2014/main" id="{96E2C647-E650-0CE5-6920-5ED3143D9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6" name="Picture 5" descr="wetland-grass-1.png">
              <a:extLst>
                <a:ext uri="{FF2B5EF4-FFF2-40B4-BE49-F238E27FC236}">
                  <a16:creationId xmlns:a16="http://schemas.microsoft.com/office/drawing/2014/main" id="{EF6F592C-5652-AC45-C37B-6ACE5DEF3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7" name="Picture 6" descr="wetland-grass-2.png">
              <a:extLst>
                <a:ext uri="{FF2B5EF4-FFF2-40B4-BE49-F238E27FC236}">
                  <a16:creationId xmlns:a16="http://schemas.microsoft.com/office/drawing/2014/main" id="{471F17B6-6D1D-0572-0AA8-C0F0D647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9" name="Picture 8" descr="wetland-grass-3.png">
              <a:extLst>
                <a:ext uri="{FF2B5EF4-FFF2-40B4-BE49-F238E27FC236}">
                  <a16:creationId xmlns:a16="http://schemas.microsoft.com/office/drawing/2014/main" id="{0D8EE19D-B210-5C74-E7DE-D61838149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10" name="Picture 9" descr="wetland-grass-1.png">
              <a:extLst>
                <a:ext uri="{FF2B5EF4-FFF2-40B4-BE49-F238E27FC236}">
                  <a16:creationId xmlns:a16="http://schemas.microsoft.com/office/drawing/2014/main" id="{87597938-555B-B726-90E2-3CB302409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11" name="Picture 10" descr="wetland-grass-1.png">
              <a:extLst>
                <a:ext uri="{FF2B5EF4-FFF2-40B4-BE49-F238E27FC236}">
                  <a16:creationId xmlns:a16="http://schemas.microsoft.com/office/drawing/2014/main" id="{A8C8CDB4-DD42-21E2-942E-10674684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12" name="Picture 11" descr="wetland-grass-3.png">
              <a:extLst>
                <a:ext uri="{FF2B5EF4-FFF2-40B4-BE49-F238E27FC236}">
                  <a16:creationId xmlns:a16="http://schemas.microsoft.com/office/drawing/2014/main" id="{06E8C7F5-3F60-B25D-8E63-74E788D0A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C9D734-2B68-EAF7-D2F8-9C989B425D62}"/>
              </a:ext>
            </a:extLst>
          </p:cNvPr>
          <p:cNvGrpSpPr/>
          <p:nvPr/>
        </p:nvGrpSpPr>
        <p:grpSpPr>
          <a:xfrm>
            <a:off x="8366951" y="2252656"/>
            <a:ext cx="2621083" cy="703709"/>
            <a:chOff x="4548910" y="1386165"/>
            <a:chExt cx="4533514" cy="16294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C689B2-8FA6-AEDF-9273-3E8EA882D77B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39" name="Rectangle 11">
                <a:extLst>
                  <a:ext uri="{FF2B5EF4-FFF2-40B4-BE49-F238E27FC236}">
                    <a16:creationId xmlns:a16="http://schemas.microsoft.com/office/drawing/2014/main" id="{9BF456C3-1745-46A1-CA8A-E9371D8DB3BB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45" name="Rectangle 11">
                <a:extLst>
                  <a:ext uri="{FF2B5EF4-FFF2-40B4-BE49-F238E27FC236}">
                    <a16:creationId xmlns:a16="http://schemas.microsoft.com/office/drawing/2014/main" id="{78ACCE4B-7028-51E0-7F9E-03D80FA3A9A1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7" name="Picture 16" descr="wetland-grass-1.png">
              <a:extLst>
                <a:ext uri="{FF2B5EF4-FFF2-40B4-BE49-F238E27FC236}">
                  <a16:creationId xmlns:a16="http://schemas.microsoft.com/office/drawing/2014/main" id="{33C614EF-706A-D7F3-B864-6CF390D85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18" name="Picture 17" descr="wetland-grass-1.png">
              <a:extLst>
                <a:ext uri="{FF2B5EF4-FFF2-40B4-BE49-F238E27FC236}">
                  <a16:creationId xmlns:a16="http://schemas.microsoft.com/office/drawing/2014/main" id="{642BCB0C-8047-1F21-9655-3F7F6895F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25" name="Picture 24" descr="wetland-grass-2.png">
              <a:extLst>
                <a:ext uri="{FF2B5EF4-FFF2-40B4-BE49-F238E27FC236}">
                  <a16:creationId xmlns:a16="http://schemas.microsoft.com/office/drawing/2014/main" id="{4DA04B55-CAD8-7352-086B-9980A1DD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26" name="Picture 25" descr="wetland-grass-3.png">
              <a:extLst>
                <a:ext uri="{FF2B5EF4-FFF2-40B4-BE49-F238E27FC236}">
                  <a16:creationId xmlns:a16="http://schemas.microsoft.com/office/drawing/2014/main" id="{0BA7EDCE-F705-8C3A-9D1F-10A4C17A4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27" name="Picture 26" descr="wetland-grass-1.png">
              <a:extLst>
                <a:ext uri="{FF2B5EF4-FFF2-40B4-BE49-F238E27FC236}">
                  <a16:creationId xmlns:a16="http://schemas.microsoft.com/office/drawing/2014/main" id="{1B64FDEB-8545-0884-5140-0C5BBE504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28" name="Picture 27" descr="wetland-grass-1.png">
              <a:extLst>
                <a:ext uri="{FF2B5EF4-FFF2-40B4-BE49-F238E27FC236}">
                  <a16:creationId xmlns:a16="http://schemas.microsoft.com/office/drawing/2014/main" id="{55961EE9-7552-B1FF-B1EB-58BCF20A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29" name="Picture 28" descr="wetland-grass-3.png">
              <a:extLst>
                <a:ext uri="{FF2B5EF4-FFF2-40B4-BE49-F238E27FC236}">
                  <a16:creationId xmlns:a16="http://schemas.microsoft.com/office/drawing/2014/main" id="{59BFD7B5-793E-D3B0-A2C1-8DB7C8971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CCD5059-D289-4731-DD71-2BB98D492582}"/>
              </a:ext>
            </a:extLst>
          </p:cNvPr>
          <p:cNvGrpSpPr/>
          <p:nvPr/>
        </p:nvGrpSpPr>
        <p:grpSpPr>
          <a:xfrm>
            <a:off x="7460336" y="2735676"/>
            <a:ext cx="2621083" cy="703709"/>
            <a:chOff x="4548910" y="1386165"/>
            <a:chExt cx="4533514" cy="162944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5AAF08A-E119-3ADA-BA39-E30EB35D6BD3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55" name="Rectangle 11">
                <a:extLst>
                  <a:ext uri="{FF2B5EF4-FFF2-40B4-BE49-F238E27FC236}">
                    <a16:creationId xmlns:a16="http://schemas.microsoft.com/office/drawing/2014/main" id="{665AB465-969C-E23D-F7E2-07C06385DF4C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56" name="Rectangle 11">
                <a:extLst>
                  <a:ext uri="{FF2B5EF4-FFF2-40B4-BE49-F238E27FC236}">
                    <a16:creationId xmlns:a16="http://schemas.microsoft.com/office/drawing/2014/main" id="{234BB4F2-C151-EBFD-5CF1-8F1C8891F137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8" name="Picture 47" descr="wetland-grass-1.png">
              <a:extLst>
                <a:ext uri="{FF2B5EF4-FFF2-40B4-BE49-F238E27FC236}">
                  <a16:creationId xmlns:a16="http://schemas.microsoft.com/office/drawing/2014/main" id="{AB3C12CB-53B8-E845-112B-757F70458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49" name="Picture 48" descr="wetland-grass-1.png">
              <a:extLst>
                <a:ext uri="{FF2B5EF4-FFF2-40B4-BE49-F238E27FC236}">
                  <a16:creationId xmlns:a16="http://schemas.microsoft.com/office/drawing/2014/main" id="{410B10B1-836F-9155-0E67-49041ABD1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50" name="Picture 49" descr="wetland-grass-2.png">
              <a:extLst>
                <a:ext uri="{FF2B5EF4-FFF2-40B4-BE49-F238E27FC236}">
                  <a16:creationId xmlns:a16="http://schemas.microsoft.com/office/drawing/2014/main" id="{80CA04CB-4B73-975F-C432-D75F6A85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51" name="Picture 50" descr="wetland-grass-3.png">
              <a:extLst>
                <a:ext uri="{FF2B5EF4-FFF2-40B4-BE49-F238E27FC236}">
                  <a16:creationId xmlns:a16="http://schemas.microsoft.com/office/drawing/2014/main" id="{6C679FA5-B03E-0898-C311-2DFE7F1B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52" name="Picture 51" descr="wetland-grass-1.png">
              <a:extLst>
                <a:ext uri="{FF2B5EF4-FFF2-40B4-BE49-F238E27FC236}">
                  <a16:creationId xmlns:a16="http://schemas.microsoft.com/office/drawing/2014/main" id="{63A17BF9-70DC-F554-E78E-F1B2ED70A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53" name="Picture 52" descr="wetland-grass-1.png">
              <a:extLst>
                <a:ext uri="{FF2B5EF4-FFF2-40B4-BE49-F238E27FC236}">
                  <a16:creationId xmlns:a16="http://schemas.microsoft.com/office/drawing/2014/main" id="{B2003403-4D7D-A752-087F-5039255DD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54" name="Picture 53" descr="wetland-grass-3.png">
              <a:extLst>
                <a:ext uri="{FF2B5EF4-FFF2-40B4-BE49-F238E27FC236}">
                  <a16:creationId xmlns:a16="http://schemas.microsoft.com/office/drawing/2014/main" id="{F112E3C3-0AAB-46EB-0649-D6470C3C8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F85BC36-EFFE-408E-1E27-403B839FD54C}"/>
              </a:ext>
            </a:extLst>
          </p:cNvPr>
          <p:cNvGrpSpPr/>
          <p:nvPr/>
        </p:nvGrpSpPr>
        <p:grpSpPr>
          <a:xfrm>
            <a:off x="8767321" y="2665811"/>
            <a:ext cx="2621083" cy="703709"/>
            <a:chOff x="4548910" y="1386165"/>
            <a:chExt cx="4533514" cy="162944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B7FF39C-2E68-0770-EBB1-B14EB5398F2E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66" name="Rectangle 11">
                <a:extLst>
                  <a:ext uri="{FF2B5EF4-FFF2-40B4-BE49-F238E27FC236}">
                    <a16:creationId xmlns:a16="http://schemas.microsoft.com/office/drawing/2014/main" id="{18785C29-C2A4-8009-15A1-0E0FB1945F46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67" name="Rectangle 11">
                <a:extLst>
                  <a:ext uri="{FF2B5EF4-FFF2-40B4-BE49-F238E27FC236}">
                    <a16:creationId xmlns:a16="http://schemas.microsoft.com/office/drawing/2014/main" id="{F2EDC95D-7114-CEA3-A799-21B966B5BF07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9" name="Picture 58" descr="wetland-grass-1.png">
              <a:extLst>
                <a:ext uri="{FF2B5EF4-FFF2-40B4-BE49-F238E27FC236}">
                  <a16:creationId xmlns:a16="http://schemas.microsoft.com/office/drawing/2014/main" id="{A5B494B1-DE79-99D8-2278-57E2DF3DE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60" name="Picture 59" descr="wetland-grass-1.png">
              <a:extLst>
                <a:ext uri="{FF2B5EF4-FFF2-40B4-BE49-F238E27FC236}">
                  <a16:creationId xmlns:a16="http://schemas.microsoft.com/office/drawing/2014/main" id="{60889399-0BAE-0A64-E10A-D66995DA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61" name="Picture 60" descr="wetland-grass-2.png">
              <a:extLst>
                <a:ext uri="{FF2B5EF4-FFF2-40B4-BE49-F238E27FC236}">
                  <a16:creationId xmlns:a16="http://schemas.microsoft.com/office/drawing/2014/main" id="{B4236DCE-25A9-AF76-783A-89E2EC03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62" name="Picture 61" descr="wetland-grass-3.png">
              <a:extLst>
                <a:ext uri="{FF2B5EF4-FFF2-40B4-BE49-F238E27FC236}">
                  <a16:creationId xmlns:a16="http://schemas.microsoft.com/office/drawing/2014/main" id="{A320470F-AB1D-3D8A-C74F-2AD23003A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63" name="Picture 62" descr="wetland-grass-1.png">
              <a:extLst>
                <a:ext uri="{FF2B5EF4-FFF2-40B4-BE49-F238E27FC236}">
                  <a16:creationId xmlns:a16="http://schemas.microsoft.com/office/drawing/2014/main" id="{3810DBE6-9180-1690-F755-C2944A557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64" name="Picture 63" descr="wetland-grass-1.png">
              <a:extLst>
                <a:ext uri="{FF2B5EF4-FFF2-40B4-BE49-F238E27FC236}">
                  <a16:creationId xmlns:a16="http://schemas.microsoft.com/office/drawing/2014/main" id="{30B75470-83D4-7AC5-6427-D03BC8CB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65" name="Picture 64" descr="wetland-grass-3.png">
              <a:extLst>
                <a:ext uri="{FF2B5EF4-FFF2-40B4-BE49-F238E27FC236}">
                  <a16:creationId xmlns:a16="http://schemas.microsoft.com/office/drawing/2014/main" id="{383A34AE-47DC-D810-0C0C-7B625F993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8345071-B8F6-CAD3-133E-B9E1C0D5F7BF}"/>
              </a:ext>
            </a:extLst>
          </p:cNvPr>
          <p:cNvGrpSpPr/>
          <p:nvPr/>
        </p:nvGrpSpPr>
        <p:grpSpPr>
          <a:xfrm>
            <a:off x="8635043" y="2459543"/>
            <a:ext cx="2621083" cy="703709"/>
            <a:chOff x="4548910" y="1386165"/>
            <a:chExt cx="4533514" cy="162944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4B567E3-E07B-C05B-A967-6F5BFAF9804F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77" name="Rectangle 11">
                <a:extLst>
                  <a:ext uri="{FF2B5EF4-FFF2-40B4-BE49-F238E27FC236}">
                    <a16:creationId xmlns:a16="http://schemas.microsoft.com/office/drawing/2014/main" id="{5D971DCA-60D7-95F5-04C7-D576B13894C4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78" name="Rectangle 11">
                <a:extLst>
                  <a:ext uri="{FF2B5EF4-FFF2-40B4-BE49-F238E27FC236}">
                    <a16:creationId xmlns:a16="http://schemas.microsoft.com/office/drawing/2014/main" id="{1DB281B1-348B-6BEB-12E1-393AB6282AE1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0" name="Picture 69" descr="wetland-grass-1.png">
              <a:extLst>
                <a:ext uri="{FF2B5EF4-FFF2-40B4-BE49-F238E27FC236}">
                  <a16:creationId xmlns:a16="http://schemas.microsoft.com/office/drawing/2014/main" id="{315B4632-CDF7-3A4B-B21A-3FB9DEB01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71" name="Picture 70" descr="wetland-grass-1.png">
              <a:extLst>
                <a:ext uri="{FF2B5EF4-FFF2-40B4-BE49-F238E27FC236}">
                  <a16:creationId xmlns:a16="http://schemas.microsoft.com/office/drawing/2014/main" id="{9CE38021-3F31-99B4-D894-2B027361C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72" name="Picture 71" descr="wetland-grass-2.png">
              <a:extLst>
                <a:ext uri="{FF2B5EF4-FFF2-40B4-BE49-F238E27FC236}">
                  <a16:creationId xmlns:a16="http://schemas.microsoft.com/office/drawing/2014/main" id="{A6F049C9-9EEA-9F9A-2549-DD229AF0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73" name="Picture 72" descr="wetland-grass-3.png">
              <a:extLst>
                <a:ext uri="{FF2B5EF4-FFF2-40B4-BE49-F238E27FC236}">
                  <a16:creationId xmlns:a16="http://schemas.microsoft.com/office/drawing/2014/main" id="{FC572DC0-5BBE-157C-251A-BE258EDEA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74" name="Picture 73" descr="wetland-grass-1.png">
              <a:extLst>
                <a:ext uri="{FF2B5EF4-FFF2-40B4-BE49-F238E27FC236}">
                  <a16:creationId xmlns:a16="http://schemas.microsoft.com/office/drawing/2014/main" id="{025345B3-A257-986B-AF10-BB4363084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75" name="Picture 74" descr="wetland-grass-1.png">
              <a:extLst>
                <a:ext uri="{FF2B5EF4-FFF2-40B4-BE49-F238E27FC236}">
                  <a16:creationId xmlns:a16="http://schemas.microsoft.com/office/drawing/2014/main" id="{2828ADE3-6C51-DA20-165E-7156F37F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76" name="Picture 75" descr="wetland-grass-3.png">
              <a:extLst>
                <a:ext uri="{FF2B5EF4-FFF2-40B4-BE49-F238E27FC236}">
                  <a16:creationId xmlns:a16="http://schemas.microsoft.com/office/drawing/2014/main" id="{C64E7656-37AF-D0F7-4930-971DB893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5219B5D-5B36-4A2D-6F56-E920F34FE8EB}"/>
              </a:ext>
            </a:extLst>
          </p:cNvPr>
          <p:cNvGrpSpPr/>
          <p:nvPr/>
        </p:nvGrpSpPr>
        <p:grpSpPr>
          <a:xfrm>
            <a:off x="8597971" y="2902073"/>
            <a:ext cx="2621083" cy="703709"/>
            <a:chOff x="4548910" y="1386165"/>
            <a:chExt cx="4533514" cy="162944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548FADA-A7D0-E7E0-499B-10257C0FE5F9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88" name="Rectangle 11">
                <a:extLst>
                  <a:ext uri="{FF2B5EF4-FFF2-40B4-BE49-F238E27FC236}">
                    <a16:creationId xmlns:a16="http://schemas.microsoft.com/office/drawing/2014/main" id="{B55CF352-B3B5-4DE4-4224-22E9EA8CAFC4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89" name="Rectangle 11">
                <a:extLst>
                  <a:ext uri="{FF2B5EF4-FFF2-40B4-BE49-F238E27FC236}">
                    <a16:creationId xmlns:a16="http://schemas.microsoft.com/office/drawing/2014/main" id="{1ABE6C04-6A43-AC13-23FA-0AB5BF934C7B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1" name="Picture 80" descr="wetland-grass-1.png">
              <a:extLst>
                <a:ext uri="{FF2B5EF4-FFF2-40B4-BE49-F238E27FC236}">
                  <a16:creationId xmlns:a16="http://schemas.microsoft.com/office/drawing/2014/main" id="{CF10149D-A2F1-290C-4155-88C562C1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82" name="Picture 81" descr="wetland-grass-1.png">
              <a:extLst>
                <a:ext uri="{FF2B5EF4-FFF2-40B4-BE49-F238E27FC236}">
                  <a16:creationId xmlns:a16="http://schemas.microsoft.com/office/drawing/2014/main" id="{206E642C-8C2C-A334-1F99-30D3AE29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83" name="Picture 82" descr="wetland-grass-2.png">
              <a:extLst>
                <a:ext uri="{FF2B5EF4-FFF2-40B4-BE49-F238E27FC236}">
                  <a16:creationId xmlns:a16="http://schemas.microsoft.com/office/drawing/2014/main" id="{B46DBE51-8013-4568-CE24-02693B2BC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84" name="Picture 83" descr="wetland-grass-3.png">
              <a:extLst>
                <a:ext uri="{FF2B5EF4-FFF2-40B4-BE49-F238E27FC236}">
                  <a16:creationId xmlns:a16="http://schemas.microsoft.com/office/drawing/2014/main" id="{02E58827-A0E8-51A9-83A0-68A2F6690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85" name="Picture 84" descr="wetland-grass-1.png">
              <a:extLst>
                <a:ext uri="{FF2B5EF4-FFF2-40B4-BE49-F238E27FC236}">
                  <a16:creationId xmlns:a16="http://schemas.microsoft.com/office/drawing/2014/main" id="{694C3101-463E-6C5B-A9D7-CFA6E4F25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86" name="Picture 85" descr="wetland-grass-1.png">
              <a:extLst>
                <a:ext uri="{FF2B5EF4-FFF2-40B4-BE49-F238E27FC236}">
                  <a16:creationId xmlns:a16="http://schemas.microsoft.com/office/drawing/2014/main" id="{34A10207-98DA-1CE0-25E3-9FB3494A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87" name="Picture 86" descr="wetland-grass-3.png">
              <a:extLst>
                <a:ext uri="{FF2B5EF4-FFF2-40B4-BE49-F238E27FC236}">
                  <a16:creationId xmlns:a16="http://schemas.microsoft.com/office/drawing/2014/main" id="{77E3DBBF-7C54-62BB-5310-4E02C78B0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0DC21C1-A798-B8EE-DE1D-2069F36A11DA}"/>
              </a:ext>
            </a:extLst>
          </p:cNvPr>
          <p:cNvGrpSpPr/>
          <p:nvPr/>
        </p:nvGrpSpPr>
        <p:grpSpPr>
          <a:xfrm>
            <a:off x="6393125" y="2171901"/>
            <a:ext cx="2621083" cy="703709"/>
            <a:chOff x="4548910" y="1386165"/>
            <a:chExt cx="4533514" cy="1629448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3E1DFF7-2B27-BFA1-3073-F952D6620278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99" name="Rectangle 11">
                <a:extLst>
                  <a:ext uri="{FF2B5EF4-FFF2-40B4-BE49-F238E27FC236}">
                    <a16:creationId xmlns:a16="http://schemas.microsoft.com/office/drawing/2014/main" id="{108645B9-8B02-F451-D0E9-645ED383FCA4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100" name="Rectangle 11">
                <a:extLst>
                  <a:ext uri="{FF2B5EF4-FFF2-40B4-BE49-F238E27FC236}">
                    <a16:creationId xmlns:a16="http://schemas.microsoft.com/office/drawing/2014/main" id="{7ECC8EBD-8BDF-3DE5-FC07-796C4759AB4B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2" name="Picture 91" descr="wetland-grass-1.png">
              <a:extLst>
                <a:ext uri="{FF2B5EF4-FFF2-40B4-BE49-F238E27FC236}">
                  <a16:creationId xmlns:a16="http://schemas.microsoft.com/office/drawing/2014/main" id="{D30A2C9A-26B7-F12C-C951-0603A594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93" name="Picture 92" descr="wetland-grass-1.png">
              <a:extLst>
                <a:ext uri="{FF2B5EF4-FFF2-40B4-BE49-F238E27FC236}">
                  <a16:creationId xmlns:a16="http://schemas.microsoft.com/office/drawing/2014/main" id="{B918960E-54EB-03D9-AC8B-C79A52A1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94" name="Picture 93" descr="wetland-grass-2.png">
              <a:extLst>
                <a:ext uri="{FF2B5EF4-FFF2-40B4-BE49-F238E27FC236}">
                  <a16:creationId xmlns:a16="http://schemas.microsoft.com/office/drawing/2014/main" id="{38BE9A0F-500F-4560-A4B5-7301D8F9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95" name="Picture 94" descr="wetland-grass-3.png">
              <a:extLst>
                <a:ext uri="{FF2B5EF4-FFF2-40B4-BE49-F238E27FC236}">
                  <a16:creationId xmlns:a16="http://schemas.microsoft.com/office/drawing/2014/main" id="{7237E1F0-EC63-FD0E-AA07-E3DC63621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96" name="Picture 95" descr="wetland-grass-1.png">
              <a:extLst>
                <a:ext uri="{FF2B5EF4-FFF2-40B4-BE49-F238E27FC236}">
                  <a16:creationId xmlns:a16="http://schemas.microsoft.com/office/drawing/2014/main" id="{F1289E19-EE8F-EE57-7437-0BB025994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97" name="Picture 96" descr="wetland-grass-1.png">
              <a:extLst>
                <a:ext uri="{FF2B5EF4-FFF2-40B4-BE49-F238E27FC236}">
                  <a16:creationId xmlns:a16="http://schemas.microsoft.com/office/drawing/2014/main" id="{8BA2C93D-B99E-4239-C1AF-00CA4088C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98" name="Picture 97" descr="wetland-grass-3.png">
              <a:extLst>
                <a:ext uri="{FF2B5EF4-FFF2-40B4-BE49-F238E27FC236}">
                  <a16:creationId xmlns:a16="http://schemas.microsoft.com/office/drawing/2014/main" id="{5F07C992-E50F-382E-506F-1404CFB9A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2410F56-4B58-CEA6-E5BD-1F8F00D51251}"/>
              </a:ext>
            </a:extLst>
          </p:cNvPr>
          <p:cNvGrpSpPr/>
          <p:nvPr/>
        </p:nvGrpSpPr>
        <p:grpSpPr>
          <a:xfrm>
            <a:off x="8108312" y="3080371"/>
            <a:ext cx="2621083" cy="703709"/>
            <a:chOff x="4548910" y="1386165"/>
            <a:chExt cx="4533514" cy="1629448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71E83DD-4A0D-536C-D755-69E5D235FAB6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110" name="Rectangle 11">
                <a:extLst>
                  <a:ext uri="{FF2B5EF4-FFF2-40B4-BE49-F238E27FC236}">
                    <a16:creationId xmlns:a16="http://schemas.microsoft.com/office/drawing/2014/main" id="{B47826C6-9F1B-08CB-47F1-8B6B592EA36F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111" name="Rectangle 11">
                <a:extLst>
                  <a:ext uri="{FF2B5EF4-FFF2-40B4-BE49-F238E27FC236}">
                    <a16:creationId xmlns:a16="http://schemas.microsoft.com/office/drawing/2014/main" id="{B0E159F1-339E-91E9-44E5-35DB9FB61627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3" name="Picture 102" descr="wetland-grass-1.png">
              <a:extLst>
                <a:ext uri="{FF2B5EF4-FFF2-40B4-BE49-F238E27FC236}">
                  <a16:creationId xmlns:a16="http://schemas.microsoft.com/office/drawing/2014/main" id="{F6D19C23-97AD-E5EE-0C00-52BD6EC4E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104" name="Picture 103" descr="wetland-grass-1.png">
              <a:extLst>
                <a:ext uri="{FF2B5EF4-FFF2-40B4-BE49-F238E27FC236}">
                  <a16:creationId xmlns:a16="http://schemas.microsoft.com/office/drawing/2014/main" id="{7932641D-2D50-1881-B036-4CE6CC91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105" name="Picture 104" descr="wetland-grass-2.png">
              <a:extLst>
                <a:ext uri="{FF2B5EF4-FFF2-40B4-BE49-F238E27FC236}">
                  <a16:creationId xmlns:a16="http://schemas.microsoft.com/office/drawing/2014/main" id="{00839B2B-7E08-BC1C-CD45-AC86128FE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106" name="Picture 105" descr="wetland-grass-3.png">
              <a:extLst>
                <a:ext uri="{FF2B5EF4-FFF2-40B4-BE49-F238E27FC236}">
                  <a16:creationId xmlns:a16="http://schemas.microsoft.com/office/drawing/2014/main" id="{74F4EAA8-2DE4-BC73-B2C2-08FAB63AD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107" name="Picture 106" descr="wetland-grass-1.png">
              <a:extLst>
                <a:ext uri="{FF2B5EF4-FFF2-40B4-BE49-F238E27FC236}">
                  <a16:creationId xmlns:a16="http://schemas.microsoft.com/office/drawing/2014/main" id="{36C509F2-9AF0-DF20-9A78-94AB1EB2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108" name="Picture 107" descr="wetland-grass-1.png">
              <a:extLst>
                <a:ext uri="{FF2B5EF4-FFF2-40B4-BE49-F238E27FC236}">
                  <a16:creationId xmlns:a16="http://schemas.microsoft.com/office/drawing/2014/main" id="{1A4939D8-C303-CE47-0703-68DE8B763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109" name="Picture 108" descr="wetland-grass-3.png">
              <a:extLst>
                <a:ext uri="{FF2B5EF4-FFF2-40B4-BE49-F238E27FC236}">
                  <a16:creationId xmlns:a16="http://schemas.microsoft.com/office/drawing/2014/main" id="{849560F8-7BF3-F01A-0C31-ED30C59F7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FA75F7B6-5C8F-B9AC-427C-5820AFABE9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55" y="2063603"/>
            <a:ext cx="1051253" cy="69857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8C564BC-0650-4824-6E1C-BC8452172A6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242" y="2139379"/>
            <a:ext cx="1109404" cy="73721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2B1E376-D3B0-0291-18B1-329D531A88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2" y="2585972"/>
            <a:ext cx="1051253" cy="69857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C972CB-8C99-8B0E-CAC0-DFB6AD14D0D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54" y="2141109"/>
            <a:ext cx="1051253" cy="69857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39B5842-83C1-60F2-E6EF-66BA812AA2E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4582" y="3278136"/>
            <a:ext cx="682438" cy="64023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FAF3FA2-E1DC-4CA2-1404-BD67B0ED32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96" y="2876595"/>
            <a:ext cx="528925" cy="83781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9E08908-EAF4-1E34-1BEA-66C00C7E985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442064" y="1637582"/>
            <a:ext cx="1904878" cy="836846"/>
          </a:xfrm>
          <a:prstGeom prst="rect">
            <a:avLst/>
          </a:prstGeom>
          <a:effectLst>
            <a:glow rad="88900">
              <a:schemeClr val="bg1">
                <a:alpha val="40000"/>
              </a:schemeClr>
            </a:glo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6A421A02-9378-BD05-C308-FC10740B6D7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34" y="1515413"/>
            <a:ext cx="686599" cy="497097"/>
          </a:xfrm>
          <a:prstGeom prst="rect">
            <a:avLst/>
          </a:prstGeom>
        </p:spPr>
      </p:pic>
      <p:sp>
        <p:nvSpPr>
          <p:cNvPr id="128" name="Freeform 53">
            <a:extLst>
              <a:ext uri="{FF2B5EF4-FFF2-40B4-BE49-F238E27FC236}">
                <a16:creationId xmlns:a16="http://schemas.microsoft.com/office/drawing/2014/main" id="{E4936199-D96F-4831-082B-26A91F4960AE}"/>
              </a:ext>
            </a:extLst>
          </p:cNvPr>
          <p:cNvSpPr/>
          <p:nvPr/>
        </p:nvSpPr>
        <p:spPr>
          <a:xfrm flipV="1">
            <a:off x="255173" y="2981041"/>
            <a:ext cx="2136544" cy="730709"/>
          </a:xfrm>
          <a:custGeom>
            <a:avLst/>
            <a:gdLst>
              <a:gd name="connsiteX0" fmla="*/ 0 w 4736756"/>
              <a:gd name="connsiteY0" fmla="*/ 1002271 h 1002271"/>
              <a:gd name="connsiteX1" fmla="*/ 638432 w 4736756"/>
              <a:gd name="connsiteY1" fmla="*/ 659027 h 1002271"/>
              <a:gd name="connsiteX2" fmla="*/ 2210486 w 4736756"/>
              <a:gd name="connsiteY2" fmla="*/ 260865 h 1002271"/>
              <a:gd name="connsiteX3" fmla="*/ 4736756 w 4736756"/>
              <a:gd name="connsiteY3" fmla="*/ 0 h 1002271"/>
              <a:gd name="connsiteX0" fmla="*/ 0 w 4736756"/>
              <a:gd name="connsiteY0" fmla="*/ 1002271 h 1002271"/>
              <a:gd name="connsiteX1" fmla="*/ 2210486 w 4736756"/>
              <a:gd name="connsiteY1" fmla="*/ 260865 h 1002271"/>
              <a:gd name="connsiteX2" fmla="*/ 4736756 w 4736756"/>
              <a:gd name="connsiteY2" fmla="*/ 0 h 1002271"/>
              <a:gd name="connsiteX0" fmla="*/ 0 w 4736756"/>
              <a:gd name="connsiteY0" fmla="*/ 1002271 h 1002271"/>
              <a:gd name="connsiteX1" fmla="*/ 2210486 w 4736756"/>
              <a:gd name="connsiteY1" fmla="*/ 260865 h 1002271"/>
              <a:gd name="connsiteX2" fmla="*/ 4736756 w 4736756"/>
              <a:gd name="connsiteY2" fmla="*/ 0 h 100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6756" h="1002271">
                <a:moveTo>
                  <a:pt x="0" y="1002271"/>
                </a:moveTo>
                <a:cubicBezTo>
                  <a:pt x="934193" y="490839"/>
                  <a:pt x="1421027" y="427910"/>
                  <a:pt x="2210486" y="260865"/>
                </a:cubicBezTo>
                <a:cubicBezTo>
                  <a:pt x="2893540" y="151027"/>
                  <a:pt x="4275666" y="28603"/>
                  <a:pt x="4736756" y="0"/>
                </a:cubicBezTo>
              </a:path>
            </a:pathLst>
          </a:custGeom>
          <a:ln w="92075" cmpd="sng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prstClr val="white"/>
                </a:gs>
              </a:gsLst>
              <a:lin ang="1464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Clam.png">
            <a:extLst>
              <a:ext uri="{FF2B5EF4-FFF2-40B4-BE49-F238E27FC236}">
                <a16:creationId xmlns:a16="http://schemas.microsoft.com/office/drawing/2014/main" id="{E7512D86-ACD6-CCAE-EECA-E9646F69A27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54" y="3816004"/>
            <a:ext cx="432345" cy="43580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F65FCCB-24EF-D746-597E-B0DA559D347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335">
            <a:off x="6063986" y="3126635"/>
            <a:ext cx="619482" cy="313458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FC7B796C-F94F-9AF4-B337-56FC0434D330}"/>
              </a:ext>
            </a:extLst>
          </p:cNvPr>
          <p:cNvSpPr/>
          <p:nvPr/>
        </p:nvSpPr>
        <p:spPr>
          <a:xfrm>
            <a:off x="278736" y="3654904"/>
            <a:ext cx="5587779" cy="990061"/>
          </a:xfrm>
          <a:custGeom>
            <a:avLst/>
            <a:gdLst>
              <a:gd name="csX0" fmla="*/ 0 w 4789117"/>
              <a:gd name="csY0" fmla="*/ 0 h 304800"/>
              <a:gd name="csX1" fmla="*/ 4789117 w 4789117"/>
              <a:gd name="csY1" fmla="*/ 0 h 304800"/>
              <a:gd name="csX2" fmla="*/ 4789117 w 4789117"/>
              <a:gd name="csY2" fmla="*/ 304800 h 304800"/>
              <a:gd name="csX3" fmla="*/ 0 w 4789117"/>
              <a:gd name="csY3" fmla="*/ 304800 h 304800"/>
              <a:gd name="csX4" fmla="*/ 0 w 4789117"/>
              <a:gd name="csY4" fmla="*/ 0 h 304800"/>
              <a:gd name="csX0" fmla="*/ 0 w 4789117"/>
              <a:gd name="csY0" fmla="*/ 0 h 304800"/>
              <a:gd name="csX1" fmla="*/ 1532111 w 4789117"/>
              <a:gd name="csY1" fmla="*/ 3507 h 304800"/>
              <a:gd name="csX2" fmla="*/ 4789117 w 4789117"/>
              <a:gd name="csY2" fmla="*/ 0 h 304800"/>
              <a:gd name="csX3" fmla="*/ 4789117 w 4789117"/>
              <a:gd name="csY3" fmla="*/ 304800 h 304800"/>
              <a:gd name="csX4" fmla="*/ 0 w 4789117"/>
              <a:gd name="csY4" fmla="*/ 304800 h 304800"/>
              <a:gd name="csX5" fmla="*/ 0 w 4789117"/>
              <a:gd name="csY5" fmla="*/ 0 h 304800"/>
              <a:gd name="csX0" fmla="*/ 8708 w 4789117"/>
              <a:gd name="csY0" fmla="*/ 0 h 1166949"/>
              <a:gd name="csX1" fmla="*/ 1532111 w 4789117"/>
              <a:gd name="csY1" fmla="*/ 865656 h 1166949"/>
              <a:gd name="csX2" fmla="*/ 4789117 w 4789117"/>
              <a:gd name="csY2" fmla="*/ 862149 h 1166949"/>
              <a:gd name="csX3" fmla="*/ 4789117 w 4789117"/>
              <a:gd name="csY3" fmla="*/ 1166949 h 1166949"/>
              <a:gd name="csX4" fmla="*/ 0 w 4789117"/>
              <a:gd name="csY4" fmla="*/ 1166949 h 1166949"/>
              <a:gd name="csX5" fmla="*/ 8708 w 4789117"/>
              <a:gd name="csY5" fmla="*/ 0 h 1166949"/>
              <a:gd name="csX0" fmla="*/ 8708 w 4789117"/>
              <a:gd name="csY0" fmla="*/ 0 h 1166949"/>
              <a:gd name="csX1" fmla="*/ 1654058 w 4789117"/>
              <a:gd name="csY1" fmla="*/ 831506 h 1166949"/>
              <a:gd name="csX2" fmla="*/ 4789117 w 4789117"/>
              <a:gd name="csY2" fmla="*/ 862149 h 1166949"/>
              <a:gd name="csX3" fmla="*/ 4789117 w 4789117"/>
              <a:gd name="csY3" fmla="*/ 1166949 h 1166949"/>
              <a:gd name="csX4" fmla="*/ 0 w 4789117"/>
              <a:gd name="csY4" fmla="*/ 1166949 h 1166949"/>
              <a:gd name="csX5" fmla="*/ 8708 w 4789117"/>
              <a:gd name="csY5" fmla="*/ 0 h 1166949"/>
              <a:gd name="csX0" fmla="*/ 8708 w 4789117"/>
              <a:gd name="csY0" fmla="*/ 0 h 1166949"/>
              <a:gd name="csX1" fmla="*/ 1654058 w 4789117"/>
              <a:gd name="csY1" fmla="*/ 831506 h 1166949"/>
              <a:gd name="csX2" fmla="*/ 2306640 w 4789117"/>
              <a:gd name="csY2" fmla="*/ 820358 h 1166949"/>
              <a:gd name="csX3" fmla="*/ 4789117 w 4789117"/>
              <a:gd name="csY3" fmla="*/ 862149 h 1166949"/>
              <a:gd name="csX4" fmla="*/ 4789117 w 4789117"/>
              <a:gd name="csY4" fmla="*/ 1166949 h 1166949"/>
              <a:gd name="csX5" fmla="*/ 0 w 4789117"/>
              <a:gd name="csY5" fmla="*/ 1166949 h 1166949"/>
              <a:gd name="csX6" fmla="*/ 8708 w 4789117"/>
              <a:gd name="csY6" fmla="*/ 0 h 1166949"/>
              <a:gd name="csX0" fmla="*/ 8708 w 4789117"/>
              <a:gd name="csY0" fmla="*/ 0 h 1166949"/>
              <a:gd name="csX1" fmla="*/ 1697610 w 4789117"/>
              <a:gd name="csY1" fmla="*/ 805893 h 1166949"/>
              <a:gd name="csX2" fmla="*/ 2306640 w 4789117"/>
              <a:gd name="csY2" fmla="*/ 820358 h 1166949"/>
              <a:gd name="csX3" fmla="*/ 4789117 w 4789117"/>
              <a:gd name="csY3" fmla="*/ 862149 h 1166949"/>
              <a:gd name="csX4" fmla="*/ 4789117 w 4789117"/>
              <a:gd name="csY4" fmla="*/ 1166949 h 1166949"/>
              <a:gd name="csX5" fmla="*/ 0 w 4789117"/>
              <a:gd name="csY5" fmla="*/ 1166949 h 1166949"/>
              <a:gd name="csX6" fmla="*/ 8708 w 4789117"/>
              <a:gd name="csY6" fmla="*/ 0 h 1166949"/>
              <a:gd name="csX0" fmla="*/ 8708 w 4789117"/>
              <a:gd name="csY0" fmla="*/ 0 h 1166949"/>
              <a:gd name="csX1" fmla="*/ 1697610 w 4789117"/>
              <a:gd name="csY1" fmla="*/ 805893 h 1166949"/>
              <a:gd name="csX2" fmla="*/ 2306640 w 4789117"/>
              <a:gd name="csY2" fmla="*/ 820358 h 1166949"/>
              <a:gd name="csX3" fmla="*/ 4789117 w 4789117"/>
              <a:gd name="csY3" fmla="*/ 862149 h 1166949"/>
              <a:gd name="csX4" fmla="*/ 4789117 w 4789117"/>
              <a:gd name="csY4" fmla="*/ 1166949 h 1166949"/>
              <a:gd name="csX5" fmla="*/ 0 w 4789117"/>
              <a:gd name="csY5" fmla="*/ 1166949 h 1166949"/>
              <a:gd name="csX6" fmla="*/ 8708 w 4789117"/>
              <a:gd name="csY6" fmla="*/ 0 h 1166949"/>
              <a:gd name="csX0" fmla="*/ 8708 w 4789117"/>
              <a:gd name="csY0" fmla="*/ 0 h 1166949"/>
              <a:gd name="csX1" fmla="*/ 1384034 w 4789117"/>
              <a:gd name="csY1" fmla="*/ 592460 h 1166949"/>
              <a:gd name="csX2" fmla="*/ 2306640 w 4789117"/>
              <a:gd name="csY2" fmla="*/ 820358 h 1166949"/>
              <a:gd name="csX3" fmla="*/ 4789117 w 4789117"/>
              <a:gd name="csY3" fmla="*/ 862149 h 1166949"/>
              <a:gd name="csX4" fmla="*/ 4789117 w 4789117"/>
              <a:gd name="csY4" fmla="*/ 1166949 h 1166949"/>
              <a:gd name="csX5" fmla="*/ 0 w 4789117"/>
              <a:gd name="csY5" fmla="*/ 1166949 h 1166949"/>
              <a:gd name="csX6" fmla="*/ 8708 w 4789117"/>
              <a:gd name="csY6" fmla="*/ 0 h 1166949"/>
              <a:gd name="csX0" fmla="*/ 8708 w 4789117"/>
              <a:gd name="csY0" fmla="*/ 0 h 1166949"/>
              <a:gd name="csX1" fmla="*/ 1384034 w 4789117"/>
              <a:gd name="csY1" fmla="*/ 592460 h 1166949"/>
              <a:gd name="csX2" fmla="*/ 2524401 w 4789117"/>
              <a:gd name="csY2" fmla="*/ 726448 h 1166949"/>
              <a:gd name="csX3" fmla="*/ 4789117 w 4789117"/>
              <a:gd name="csY3" fmla="*/ 862149 h 1166949"/>
              <a:gd name="csX4" fmla="*/ 4789117 w 4789117"/>
              <a:gd name="csY4" fmla="*/ 1166949 h 1166949"/>
              <a:gd name="csX5" fmla="*/ 0 w 4789117"/>
              <a:gd name="csY5" fmla="*/ 1166949 h 1166949"/>
              <a:gd name="csX6" fmla="*/ 8708 w 4789117"/>
              <a:gd name="csY6" fmla="*/ 0 h 1166949"/>
              <a:gd name="csX0" fmla="*/ 8708 w 4789117"/>
              <a:gd name="csY0" fmla="*/ 0 h 1166949"/>
              <a:gd name="csX1" fmla="*/ 1427586 w 4789117"/>
              <a:gd name="csY1" fmla="*/ 558310 h 1166949"/>
              <a:gd name="csX2" fmla="*/ 2524401 w 4789117"/>
              <a:gd name="csY2" fmla="*/ 726448 h 1166949"/>
              <a:gd name="csX3" fmla="*/ 4789117 w 4789117"/>
              <a:gd name="csY3" fmla="*/ 862149 h 1166949"/>
              <a:gd name="csX4" fmla="*/ 4789117 w 4789117"/>
              <a:gd name="csY4" fmla="*/ 1166949 h 1166949"/>
              <a:gd name="csX5" fmla="*/ 0 w 4789117"/>
              <a:gd name="csY5" fmla="*/ 1166949 h 1166949"/>
              <a:gd name="csX6" fmla="*/ 8708 w 4789117"/>
              <a:gd name="csY6" fmla="*/ 0 h 1166949"/>
              <a:gd name="csX0" fmla="*/ 8708 w 4789117"/>
              <a:gd name="csY0" fmla="*/ 0 h 1170388"/>
              <a:gd name="csX1" fmla="*/ 1427586 w 4789117"/>
              <a:gd name="csY1" fmla="*/ 558310 h 1170388"/>
              <a:gd name="csX2" fmla="*/ 2524401 w 4789117"/>
              <a:gd name="csY2" fmla="*/ 726448 h 1170388"/>
              <a:gd name="csX3" fmla="*/ 4789117 w 4789117"/>
              <a:gd name="csY3" fmla="*/ 862149 h 1170388"/>
              <a:gd name="csX4" fmla="*/ 4789117 w 4789117"/>
              <a:gd name="csY4" fmla="*/ 1166949 h 1170388"/>
              <a:gd name="csX5" fmla="*/ 1644647 w 4789117"/>
              <a:gd name="csY5" fmla="*/ 1170388 h 1170388"/>
              <a:gd name="csX6" fmla="*/ 0 w 4789117"/>
              <a:gd name="csY6" fmla="*/ 1166949 h 1170388"/>
              <a:gd name="csX7" fmla="*/ 8708 w 4789117"/>
              <a:gd name="csY7" fmla="*/ 0 h 1170388"/>
              <a:gd name="csX0" fmla="*/ 17418 w 4797827"/>
              <a:gd name="csY0" fmla="*/ 0 h 1170388"/>
              <a:gd name="csX1" fmla="*/ 1436296 w 4797827"/>
              <a:gd name="csY1" fmla="*/ 558310 h 1170388"/>
              <a:gd name="csX2" fmla="*/ 2533111 w 4797827"/>
              <a:gd name="csY2" fmla="*/ 726448 h 1170388"/>
              <a:gd name="csX3" fmla="*/ 4797827 w 4797827"/>
              <a:gd name="csY3" fmla="*/ 862149 h 1170388"/>
              <a:gd name="csX4" fmla="*/ 4797827 w 4797827"/>
              <a:gd name="csY4" fmla="*/ 1166949 h 1170388"/>
              <a:gd name="csX5" fmla="*/ 1653357 w 4797827"/>
              <a:gd name="csY5" fmla="*/ 1170388 h 1170388"/>
              <a:gd name="csX6" fmla="*/ 0 w 4797827"/>
              <a:gd name="csY6" fmla="*/ 501039 h 1170388"/>
              <a:gd name="csX7" fmla="*/ 17418 w 4797827"/>
              <a:gd name="csY7" fmla="*/ 0 h 1170388"/>
              <a:gd name="csX0" fmla="*/ 17418 w 4797827"/>
              <a:gd name="csY0" fmla="*/ 0 h 1166949"/>
              <a:gd name="csX1" fmla="*/ 1436296 w 4797827"/>
              <a:gd name="csY1" fmla="*/ 558310 h 1166949"/>
              <a:gd name="csX2" fmla="*/ 2533111 w 4797827"/>
              <a:gd name="csY2" fmla="*/ 726448 h 1166949"/>
              <a:gd name="csX3" fmla="*/ 4797827 w 4797827"/>
              <a:gd name="csY3" fmla="*/ 862149 h 1166949"/>
              <a:gd name="csX4" fmla="*/ 4797827 w 4797827"/>
              <a:gd name="csY4" fmla="*/ 1166949 h 1166949"/>
              <a:gd name="csX5" fmla="*/ 1827565 w 4797827"/>
              <a:gd name="csY5" fmla="*/ 1067940 h 1166949"/>
              <a:gd name="csX6" fmla="*/ 0 w 4797827"/>
              <a:gd name="csY6" fmla="*/ 501039 h 1166949"/>
              <a:gd name="csX7" fmla="*/ 17418 w 4797827"/>
              <a:gd name="csY7" fmla="*/ 0 h 1166949"/>
              <a:gd name="csX0" fmla="*/ 17418 w 4797827"/>
              <a:gd name="csY0" fmla="*/ 0 h 1166949"/>
              <a:gd name="csX1" fmla="*/ 1436296 w 4797827"/>
              <a:gd name="csY1" fmla="*/ 558310 h 1166949"/>
              <a:gd name="csX2" fmla="*/ 2533111 w 4797827"/>
              <a:gd name="csY2" fmla="*/ 726448 h 1166949"/>
              <a:gd name="csX3" fmla="*/ 4797827 w 4797827"/>
              <a:gd name="csY3" fmla="*/ 862149 h 1166949"/>
              <a:gd name="csX4" fmla="*/ 4797827 w 4797827"/>
              <a:gd name="csY4" fmla="*/ 1166949 h 1166949"/>
              <a:gd name="csX5" fmla="*/ 1958222 w 4797827"/>
              <a:gd name="csY5" fmla="*/ 1025253 h 1166949"/>
              <a:gd name="csX6" fmla="*/ 0 w 4797827"/>
              <a:gd name="csY6" fmla="*/ 501039 h 1166949"/>
              <a:gd name="csX7" fmla="*/ 17418 w 4797827"/>
              <a:gd name="csY7" fmla="*/ 0 h 1166949"/>
              <a:gd name="csX0" fmla="*/ 252 w 4780661"/>
              <a:gd name="csY0" fmla="*/ 0 h 1166949"/>
              <a:gd name="csX1" fmla="*/ 1419130 w 4780661"/>
              <a:gd name="csY1" fmla="*/ 558310 h 1166949"/>
              <a:gd name="csX2" fmla="*/ 2515945 w 4780661"/>
              <a:gd name="csY2" fmla="*/ 726448 h 1166949"/>
              <a:gd name="csX3" fmla="*/ 4780661 w 4780661"/>
              <a:gd name="csY3" fmla="*/ 862149 h 1166949"/>
              <a:gd name="csX4" fmla="*/ 4780661 w 4780661"/>
              <a:gd name="csY4" fmla="*/ 1166949 h 1166949"/>
              <a:gd name="csX5" fmla="*/ 1941056 w 4780661"/>
              <a:gd name="csY5" fmla="*/ 1025253 h 1166949"/>
              <a:gd name="csX6" fmla="*/ 17675 w 4780661"/>
              <a:gd name="csY6" fmla="*/ 501039 h 1166949"/>
              <a:gd name="csX7" fmla="*/ 252 w 4780661"/>
              <a:gd name="csY7" fmla="*/ 0 h 1166949"/>
              <a:gd name="csX0" fmla="*/ 8709 w 4789118"/>
              <a:gd name="csY0" fmla="*/ 0 h 1166949"/>
              <a:gd name="csX1" fmla="*/ 1427587 w 4789118"/>
              <a:gd name="csY1" fmla="*/ 558310 h 1166949"/>
              <a:gd name="csX2" fmla="*/ 2524402 w 4789118"/>
              <a:gd name="csY2" fmla="*/ 726448 h 1166949"/>
              <a:gd name="csX3" fmla="*/ 4789118 w 4789118"/>
              <a:gd name="csY3" fmla="*/ 862149 h 1166949"/>
              <a:gd name="csX4" fmla="*/ 4789118 w 4789118"/>
              <a:gd name="csY4" fmla="*/ 1166949 h 1166949"/>
              <a:gd name="csX5" fmla="*/ 1949513 w 4789118"/>
              <a:gd name="csY5" fmla="*/ 1025253 h 1166949"/>
              <a:gd name="csX6" fmla="*/ 0 w 4789118"/>
              <a:gd name="csY6" fmla="*/ 483964 h 1166949"/>
              <a:gd name="csX7" fmla="*/ 8709 w 4789118"/>
              <a:gd name="csY7" fmla="*/ 0 h 1166949"/>
              <a:gd name="csX0" fmla="*/ 8709 w 4789118"/>
              <a:gd name="csY0" fmla="*/ 0 h 1166949"/>
              <a:gd name="csX1" fmla="*/ 1427587 w 4789118"/>
              <a:gd name="csY1" fmla="*/ 558310 h 1166949"/>
              <a:gd name="csX2" fmla="*/ 2524402 w 4789118"/>
              <a:gd name="csY2" fmla="*/ 726448 h 1166949"/>
              <a:gd name="csX3" fmla="*/ 4789118 w 4789118"/>
              <a:gd name="csY3" fmla="*/ 862149 h 1166949"/>
              <a:gd name="csX4" fmla="*/ 4789118 w 4789118"/>
              <a:gd name="csY4" fmla="*/ 1008179 h 1166949"/>
              <a:gd name="csX5" fmla="*/ 4789118 w 4789118"/>
              <a:gd name="csY5" fmla="*/ 1166949 h 1166949"/>
              <a:gd name="csX6" fmla="*/ 1949513 w 4789118"/>
              <a:gd name="csY6" fmla="*/ 1025253 h 1166949"/>
              <a:gd name="csX7" fmla="*/ 0 w 4789118"/>
              <a:gd name="csY7" fmla="*/ 483964 h 1166949"/>
              <a:gd name="csX8" fmla="*/ 8709 w 4789118"/>
              <a:gd name="csY8" fmla="*/ 0 h 1166949"/>
              <a:gd name="csX0" fmla="*/ 8709 w 5555637"/>
              <a:gd name="csY0" fmla="*/ 0 h 1166949"/>
              <a:gd name="csX1" fmla="*/ 1427587 w 5555637"/>
              <a:gd name="csY1" fmla="*/ 558310 h 1166949"/>
              <a:gd name="csX2" fmla="*/ 2524402 w 5555637"/>
              <a:gd name="csY2" fmla="*/ 726448 h 1166949"/>
              <a:gd name="csX3" fmla="*/ 4789118 w 5555637"/>
              <a:gd name="csY3" fmla="*/ 862149 h 1166949"/>
              <a:gd name="csX4" fmla="*/ 5555637 w 5555637"/>
              <a:gd name="csY4" fmla="*/ 939881 h 1166949"/>
              <a:gd name="csX5" fmla="*/ 4789118 w 5555637"/>
              <a:gd name="csY5" fmla="*/ 1166949 h 1166949"/>
              <a:gd name="csX6" fmla="*/ 1949513 w 5555637"/>
              <a:gd name="csY6" fmla="*/ 1025253 h 1166949"/>
              <a:gd name="csX7" fmla="*/ 0 w 5555637"/>
              <a:gd name="csY7" fmla="*/ 483964 h 1166949"/>
              <a:gd name="csX8" fmla="*/ 8709 w 5555637"/>
              <a:gd name="csY8" fmla="*/ 0 h 1166949"/>
              <a:gd name="csX0" fmla="*/ 8709 w 5555637"/>
              <a:gd name="csY0" fmla="*/ 0 h 1025253"/>
              <a:gd name="csX1" fmla="*/ 1427587 w 5555637"/>
              <a:gd name="csY1" fmla="*/ 558310 h 1025253"/>
              <a:gd name="csX2" fmla="*/ 2524402 w 5555637"/>
              <a:gd name="csY2" fmla="*/ 726448 h 1025253"/>
              <a:gd name="csX3" fmla="*/ 4789118 w 5555637"/>
              <a:gd name="csY3" fmla="*/ 862149 h 1025253"/>
              <a:gd name="csX4" fmla="*/ 5555637 w 5555637"/>
              <a:gd name="csY4" fmla="*/ 939881 h 1025253"/>
              <a:gd name="csX5" fmla="*/ 4667172 w 5555637"/>
              <a:gd name="csY5" fmla="*/ 970591 h 1025253"/>
              <a:gd name="csX6" fmla="*/ 1949513 w 5555637"/>
              <a:gd name="csY6" fmla="*/ 1025253 h 1025253"/>
              <a:gd name="csX7" fmla="*/ 0 w 5555637"/>
              <a:gd name="csY7" fmla="*/ 483964 h 1025253"/>
              <a:gd name="csX8" fmla="*/ 8709 w 5555637"/>
              <a:gd name="csY8" fmla="*/ 0 h 1025253"/>
              <a:gd name="csX0" fmla="*/ 8709 w 5555637"/>
              <a:gd name="csY0" fmla="*/ 0 h 970591"/>
              <a:gd name="csX1" fmla="*/ 1427587 w 5555637"/>
              <a:gd name="csY1" fmla="*/ 558310 h 970591"/>
              <a:gd name="csX2" fmla="*/ 2524402 w 5555637"/>
              <a:gd name="csY2" fmla="*/ 726448 h 970591"/>
              <a:gd name="csX3" fmla="*/ 4789118 w 5555637"/>
              <a:gd name="csY3" fmla="*/ 862149 h 970591"/>
              <a:gd name="csX4" fmla="*/ 5555637 w 5555637"/>
              <a:gd name="csY4" fmla="*/ 939881 h 970591"/>
              <a:gd name="csX5" fmla="*/ 4667172 w 5555637"/>
              <a:gd name="csY5" fmla="*/ 970591 h 970591"/>
              <a:gd name="csX6" fmla="*/ 1966934 w 5555637"/>
              <a:gd name="csY6" fmla="*/ 888656 h 970591"/>
              <a:gd name="csX7" fmla="*/ 0 w 5555637"/>
              <a:gd name="csY7" fmla="*/ 483964 h 970591"/>
              <a:gd name="csX8" fmla="*/ 8709 w 5555637"/>
              <a:gd name="csY8" fmla="*/ 0 h 970591"/>
              <a:gd name="csX0" fmla="*/ 8709 w 5555637"/>
              <a:gd name="csY0" fmla="*/ 0 h 970591"/>
              <a:gd name="csX1" fmla="*/ 1427587 w 5555637"/>
              <a:gd name="csY1" fmla="*/ 558310 h 970591"/>
              <a:gd name="csX2" fmla="*/ 2611507 w 5555637"/>
              <a:gd name="csY2" fmla="*/ 709374 h 970591"/>
              <a:gd name="csX3" fmla="*/ 4789118 w 5555637"/>
              <a:gd name="csY3" fmla="*/ 862149 h 970591"/>
              <a:gd name="csX4" fmla="*/ 5555637 w 5555637"/>
              <a:gd name="csY4" fmla="*/ 939881 h 970591"/>
              <a:gd name="csX5" fmla="*/ 4667172 w 5555637"/>
              <a:gd name="csY5" fmla="*/ 970591 h 970591"/>
              <a:gd name="csX6" fmla="*/ 1966934 w 5555637"/>
              <a:gd name="csY6" fmla="*/ 888656 h 970591"/>
              <a:gd name="csX7" fmla="*/ 0 w 5555637"/>
              <a:gd name="csY7" fmla="*/ 483964 h 970591"/>
              <a:gd name="csX8" fmla="*/ 8709 w 5555637"/>
              <a:gd name="csY8" fmla="*/ 0 h 970591"/>
              <a:gd name="csX0" fmla="*/ 8709 w 5555637"/>
              <a:gd name="csY0" fmla="*/ 0 h 970591"/>
              <a:gd name="csX1" fmla="*/ 1479850 w 5555637"/>
              <a:gd name="csY1" fmla="*/ 515624 h 970591"/>
              <a:gd name="csX2" fmla="*/ 2611507 w 5555637"/>
              <a:gd name="csY2" fmla="*/ 709374 h 970591"/>
              <a:gd name="csX3" fmla="*/ 4789118 w 5555637"/>
              <a:gd name="csY3" fmla="*/ 862149 h 970591"/>
              <a:gd name="csX4" fmla="*/ 5555637 w 5555637"/>
              <a:gd name="csY4" fmla="*/ 939881 h 970591"/>
              <a:gd name="csX5" fmla="*/ 4667172 w 5555637"/>
              <a:gd name="csY5" fmla="*/ 970591 h 970591"/>
              <a:gd name="csX6" fmla="*/ 1966934 w 5555637"/>
              <a:gd name="csY6" fmla="*/ 888656 h 970591"/>
              <a:gd name="csX7" fmla="*/ 0 w 5555637"/>
              <a:gd name="csY7" fmla="*/ 483964 h 970591"/>
              <a:gd name="csX8" fmla="*/ 8709 w 5555637"/>
              <a:gd name="csY8" fmla="*/ 0 h 970591"/>
              <a:gd name="csX0" fmla="*/ 754 w 5547682"/>
              <a:gd name="csY0" fmla="*/ 0 h 970591"/>
              <a:gd name="csX1" fmla="*/ 1471895 w 5547682"/>
              <a:gd name="csY1" fmla="*/ 515624 h 970591"/>
              <a:gd name="csX2" fmla="*/ 2603552 w 5547682"/>
              <a:gd name="csY2" fmla="*/ 709374 h 970591"/>
              <a:gd name="csX3" fmla="*/ 4781163 w 5547682"/>
              <a:gd name="csY3" fmla="*/ 862149 h 970591"/>
              <a:gd name="csX4" fmla="*/ 5547682 w 5547682"/>
              <a:gd name="csY4" fmla="*/ 939881 h 970591"/>
              <a:gd name="csX5" fmla="*/ 4659217 w 5547682"/>
              <a:gd name="csY5" fmla="*/ 970591 h 970591"/>
              <a:gd name="csX6" fmla="*/ 1958979 w 5547682"/>
              <a:gd name="csY6" fmla="*/ 888656 h 970591"/>
              <a:gd name="csX7" fmla="*/ 1572 w 5547682"/>
              <a:gd name="csY7" fmla="*/ 483964 h 970591"/>
              <a:gd name="csX8" fmla="*/ 754 w 5547682"/>
              <a:gd name="csY8" fmla="*/ 0 h 970591"/>
              <a:gd name="csX0" fmla="*/ 1563 w 5548491"/>
              <a:gd name="csY0" fmla="*/ 0 h 970591"/>
              <a:gd name="csX1" fmla="*/ 1472704 w 5548491"/>
              <a:gd name="csY1" fmla="*/ 515624 h 970591"/>
              <a:gd name="csX2" fmla="*/ 2604361 w 5548491"/>
              <a:gd name="csY2" fmla="*/ 709374 h 970591"/>
              <a:gd name="csX3" fmla="*/ 4781972 w 5548491"/>
              <a:gd name="csY3" fmla="*/ 862149 h 970591"/>
              <a:gd name="csX4" fmla="*/ 5548491 w 5548491"/>
              <a:gd name="csY4" fmla="*/ 939881 h 970591"/>
              <a:gd name="csX5" fmla="*/ 4660026 w 5548491"/>
              <a:gd name="csY5" fmla="*/ 970591 h 970591"/>
              <a:gd name="csX6" fmla="*/ 1959788 w 5548491"/>
              <a:gd name="csY6" fmla="*/ 888656 h 970591"/>
              <a:gd name="csX7" fmla="*/ 0 w 5548491"/>
              <a:gd name="csY7" fmla="*/ 486298 h 970591"/>
              <a:gd name="csX8" fmla="*/ 1563 w 5548491"/>
              <a:gd name="csY8" fmla="*/ 0 h 970591"/>
              <a:gd name="csX0" fmla="*/ 1563 w 5581835"/>
              <a:gd name="csY0" fmla="*/ 0 h 970591"/>
              <a:gd name="csX1" fmla="*/ 1472704 w 5581835"/>
              <a:gd name="csY1" fmla="*/ 515624 h 970591"/>
              <a:gd name="csX2" fmla="*/ 2604361 w 5581835"/>
              <a:gd name="csY2" fmla="*/ 709374 h 970591"/>
              <a:gd name="csX3" fmla="*/ 4781972 w 5581835"/>
              <a:gd name="csY3" fmla="*/ 862149 h 970591"/>
              <a:gd name="csX4" fmla="*/ 5581835 w 5581835"/>
              <a:gd name="csY4" fmla="*/ 923540 h 970591"/>
              <a:gd name="csX5" fmla="*/ 4660026 w 5581835"/>
              <a:gd name="csY5" fmla="*/ 970591 h 970591"/>
              <a:gd name="csX6" fmla="*/ 1959788 w 5581835"/>
              <a:gd name="csY6" fmla="*/ 888656 h 970591"/>
              <a:gd name="csX7" fmla="*/ 0 w 5581835"/>
              <a:gd name="csY7" fmla="*/ 486298 h 970591"/>
              <a:gd name="csX8" fmla="*/ 1563 w 5581835"/>
              <a:gd name="csY8" fmla="*/ 0 h 970591"/>
              <a:gd name="csX0" fmla="*/ 1563 w 5588981"/>
              <a:gd name="csY0" fmla="*/ 0 h 970591"/>
              <a:gd name="csX1" fmla="*/ 1472704 w 5588981"/>
              <a:gd name="csY1" fmla="*/ 515624 h 970591"/>
              <a:gd name="csX2" fmla="*/ 2604361 w 5588981"/>
              <a:gd name="csY2" fmla="*/ 709374 h 970591"/>
              <a:gd name="csX3" fmla="*/ 4781972 w 5588981"/>
              <a:gd name="csY3" fmla="*/ 862149 h 970591"/>
              <a:gd name="csX4" fmla="*/ 5588981 w 5588981"/>
              <a:gd name="csY4" fmla="*/ 916537 h 970591"/>
              <a:gd name="csX5" fmla="*/ 4660026 w 5588981"/>
              <a:gd name="csY5" fmla="*/ 970591 h 970591"/>
              <a:gd name="csX6" fmla="*/ 1959788 w 5588981"/>
              <a:gd name="csY6" fmla="*/ 888656 h 970591"/>
              <a:gd name="csX7" fmla="*/ 0 w 5588981"/>
              <a:gd name="csY7" fmla="*/ 486298 h 970591"/>
              <a:gd name="csX8" fmla="*/ 1563 w 5588981"/>
              <a:gd name="csY8" fmla="*/ 0 h 9705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588981" h="970591">
                <a:moveTo>
                  <a:pt x="1563" y="0"/>
                </a:moveTo>
                <a:cubicBezTo>
                  <a:pt x="460005" y="197487"/>
                  <a:pt x="1038904" y="397395"/>
                  <a:pt x="1472704" y="515624"/>
                </a:cubicBezTo>
                <a:cubicBezTo>
                  <a:pt x="1906504" y="633853"/>
                  <a:pt x="2089110" y="699998"/>
                  <a:pt x="2604361" y="709374"/>
                </a:cubicBezTo>
                <a:lnTo>
                  <a:pt x="4781972" y="862149"/>
                </a:lnTo>
                <a:lnTo>
                  <a:pt x="5588981" y="916537"/>
                </a:lnTo>
                <a:lnTo>
                  <a:pt x="4660026" y="970591"/>
                </a:lnTo>
                <a:lnTo>
                  <a:pt x="1959788" y="888656"/>
                </a:lnTo>
                <a:lnTo>
                  <a:pt x="0" y="486298"/>
                </a:lnTo>
                <a:cubicBezTo>
                  <a:pt x="2903" y="97315"/>
                  <a:pt x="-1340" y="388983"/>
                  <a:pt x="1563" y="0"/>
                </a:cubicBezTo>
                <a:close/>
              </a:path>
            </a:pathLst>
          </a:custGeom>
          <a:blipFill rotWithShape="1">
            <a:blip r:embed="rId26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9C6E463-41C3-1750-7E43-A938CC348E7F}"/>
              </a:ext>
            </a:extLst>
          </p:cNvPr>
          <p:cNvSpPr/>
          <p:nvPr/>
        </p:nvSpPr>
        <p:spPr>
          <a:xfrm>
            <a:off x="279273" y="3366188"/>
            <a:ext cx="11645965" cy="1363549"/>
          </a:xfrm>
          <a:custGeom>
            <a:avLst/>
            <a:gdLst>
              <a:gd name="csX0" fmla="*/ 0 w 11649843"/>
              <a:gd name="csY0" fmla="*/ 0 h 304800"/>
              <a:gd name="csX1" fmla="*/ 11649843 w 11649843"/>
              <a:gd name="csY1" fmla="*/ 0 h 304800"/>
              <a:gd name="csX2" fmla="*/ 11649843 w 11649843"/>
              <a:gd name="csY2" fmla="*/ 304800 h 304800"/>
              <a:gd name="csX3" fmla="*/ 0 w 11649843"/>
              <a:gd name="csY3" fmla="*/ 304800 h 304800"/>
              <a:gd name="csX4" fmla="*/ 0 w 11649843"/>
              <a:gd name="csY4" fmla="*/ 0 h 304800"/>
              <a:gd name="csX0" fmla="*/ 0 w 11649843"/>
              <a:gd name="csY0" fmla="*/ 50316 h 355116"/>
              <a:gd name="csX1" fmla="*/ 11649843 w 11649843"/>
              <a:gd name="csY1" fmla="*/ 50316 h 355116"/>
              <a:gd name="csX2" fmla="*/ 11649843 w 11649843"/>
              <a:gd name="csY2" fmla="*/ 355116 h 355116"/>
              <a:gd name="csX3" fmla="*/ 0 w 11649843"/>
              <a:gd name="csY3" fmla="*/ 355116 h 355116"/>
              <a:gd name="csX4" fmla="*/ 0 w 11649843"/>
              <a:gd name="csY4" fmla="*/ 50316 h 355116"/>
              <a:gd name="csX0" fmla="*/ 0 w 11649843"/>
              <a:gd name="csY0" fmla="*/ 73294 h 378094"/>
              <a:gd name="csX1" fmla="*/ 2768728 w 11649843"/>
              <a:gd name="csY1" fmla="*/ 0 h 378094"/>
              <a:gd name="csX2" fmla="*/ 11649843 w 11649843"/>
              <a:gd name="csY2" fmla="*/ 73294 h 378094"/>
              <a:gd name="csX3" fmla="*/ 11649843 w 11649843"/>
              <a:gd name="csY3" fmla="*/ 378094 h 378094"/>
              <a:gd name="csX4" fmla="*/ 0 w 11649843"/>
              <a:gd name="csY4" fmla="*/ 378094 h 378094"/>
              <a:gd name="csX5" fmla="*/ 0 w 11649843"/>
              <a:gd name="csY5" fmla="*/ 73294 h 378094"/>
              <a:gd name="csX0" fmla="*/ 0 w 11649843"/>
              <a:gd name="csY0" fmla="*/ 48944 h 353744"/>
              <a:gd name="csX1" fmla="*/ 2786145 w 11649843"/>
              <a:gd name="csY1" fmla="*/ 1775 h 353744"/>
              <a:gd name="csX2" fmla="*/ 11649843 w 11649843"/>
              <a:gd name="csY2" fmla="*/ 48944 h 353744"/>
              <a:gd name="csX3" fmla="*/ 11649843 w 11649843"/>
              <a:gd name="csY3" fmla="*/ 353744 h 353744"/>
              <a:gd name="csX4" fmla="*/ 0 w 11649843"/>
              <a:gd name="csY4" fmla="*/ 353744 h 353744"/>
              <a:gd name="csX5" fmla="*/ 0 w 11649843"/>
              <a:gd name="csY5" fmla="*/ 48944 h 353744"/>
              <a:gd name="csX0" fmla="*/ 0 w 11667260"/>
              <a:gd name="csY0" fmla="*/ 12806 h 491778"/>
              <a:gd name="csX1" fmla="*/ 2803562 w 11667260"/>
              <a:gd name="csY1" fmla="*/ 139809 h 491778"/>
              <a:gd name="csX2" fmla="*/ 11667260 w 11667260"/>
              <a:gd name="csY2" fmla="*/ 186978 h 491778"/>
              <a:gd name="csX3" fmla="*/ 11667260 w 11667260"/>
              <a:gd name="csY3" fmla="*/ 491778 h 491778"/>
              <a:gd name="csX4" fmla="*/ 17417 w 11667260"/>
              <a:gd name="csY4" fmla="*/ 491778 h 491778"/>
              <a:gd name="csX5" fmla="*/ 0 w 11667260"/>
              <a:gd name="csY5" fmla="*/ 12806 h 491778"/>
              <a:gd name="csX0" fmla="*/ 8709 w 11649843"/>
              <a:gd name="csY0" fmla="*/ 3206 h 1178863"/>
              <a:gd name="csX1" fmla="*/ 2786145 w 11649843"/>
              <a:gd name="csY1" fmla="*/ 826894 h 1178863"/>
              <a:gd name="csX2" fmla="*/ 11649843 w 11649843"/>
              <a:gd name="csY2" fmla="*/ 874063 h 1178863"/>
              <a:gd name="csX3" fmla="*/ 11649843 w 11649843"/>
              <a:gd name="csY3" fmla="*/ 1178863 h 1178863"/>
              <a:gd name="csX4" fmla="*/ 0 w 11649843"/>
              <a:gd name="csY4" fmla="*/ 1178863 h 1178863"/>
              <a:gd name="csX5" fmla="*/ 8709 w 11649843"/>
              <a:gd name="csY5" fmla="*/ 3206 h 1178863"/>
              <a:gd name="csX0" fmla="*/ 8709 w 11649843"/>
              <a:gd name="csY0" fmla="*/ 2833 h 1178490"/>
              <a:gd name="csX1" fmla="*/ 2786145 w 11649843"/>
              <a:gd name="csY1" fmla="*/ 826521 h 1178490"/>
              <a:gd name="csX2" fmla="*/ 11649843 w 11649843"/>
              <a:gd name="csY2" fmla="*/ 873690 h 1178490"/>
              <a:gd name="csX3" fmla="*/ 11649843 w 11649843"/>
              <a:gd name="csY3" fmla="*/ 1178490 h 1178490"/>
              <a:gd name="csX4" fmla="*/ 0 w 11649843"/>
              <a:gd name="csY4" fmla="*/ 1178490 h 1178490"/>
              <a:gd name="csX5" fmla="*/ 8709 w 11649843"/>
              <a:gd name="csY5" fmla="*/ 2833 h 1178490"/>
              <a:gd name="csX0" fmla="*/ 8709 w 11649843"/>
              <a:gd name="csY0" fmla="*/ 2859 h 1178516"/>
              <a:gd name="csX1" fmla="*/ 2925483 w 11649843"/>
              <a:gd name="csY1" fmla="*/ 817839 h 1178516"/>
              <a:gd name="csX2" fmla="*/ 11649843 w 11649843"/>
              <a:gd name="csY2" fmla="*/ 873716 h 1178516"/>
              <a:gd name="csX3" fmla="*/ 11649843 w 11649843"/>
              <a:gd name="csY3" fmla="*/ 1178516 h 1178516"/>
              <a:gd name="csX4" fmla="*/ 0 w 11649843"/>
              <a:gd name="csY4" fmla="*/ 1178516 h 1178516"/>
              <a:gd name="csX5" fmla="*/ 8709 w 11649843"/>
              <a:gd name="csY5" fmla="*/ 2859 h 1178516"/>
              <a:gd name="csX0" fmla="*/ 8709 w 11649843"/>
              <a:gd name="csY0" fmla="*/ 8693 h 1184350"/>
              <a:gd name="csX1" fmla="*/ 1714991 w 11649843"/>
              <a:gd name="csY1" fmla="*/ 658210 h 1184350"/>
              <a:gd name="csX2" fmla="*/ 2925483 w 11649843"/>
              <a:gd name="csY2" fmla="*/ 823673 h 1184350"/>
              <a:gd name="csX3" fmla="*/ 11649843 w 11649843"/>
              <a:gd name="csY3" fmla="*/ 879550 h 1184350"/>
              <a:gd name="csX4" fmla="*/ 11649843 w 11649843"/>
              <a:gd name="csY4" fmla="*/ 1184350 h 1184350"/>
              <a:gd name="csX5" fmla="*/ 0 w 11649843"/>
              <a:gd name="csY5" fmla="*/ 1184350 h 1184350"/>
              <a:gd name="csX6" fmla="*/ 8709 w 11649843"/>
              <a:gd name="csY6" fmla="*/ 8693 h 1184350"/>
              <a:gd name="csX0" fmla="*/ 8709 w 11649843"/>
              <a:gd name="csY0" fmla="*/ 8693 h 1184350"/>
              <a:gd name="csX1" fmla="*/ 1714991 w 11649843"/>
              <a:gd name="csY1" fmla="*/ 658210 h 1184350"/>
              <a:gd name="csX2" fmla="*/ 2925483 w 11649843"/>
              <a:gd name="csY2" fmla="*/ 823673 h 1184350"/>
              <a:gd name="csX3" fmla="*/ 11649843 w 11649843"/>
              <a:gd name="csY3" fmla="*/ 879550 h 1184350"/>
              <a:gd name="csX4" fmla="*/ 11649843 w 11649843"/>
              <a:gd name="csY4" fmla="*/ 1184350 h 1184350"/>
              <a:gd name="csX5" fmla="*/ 0 w 11649843"/>
              <a:gd name="csY5" fmla="*/ 1184350 h 1184350"/>
              <a:gd name="csX6" fmla="*/ 8709 w 11649843"/>
              <a:gd name="csY6" fmla="*/ 8693 h 1184350"/>
              <a:gd name="csX0" fmla="*/ 8709 w 11649843"/>
              <a:gd name="csY0" fmla="*/ 10149 h 1185806"/>
              <a:gd name="csX1" fmla="*/ 1749825 w 11649843"/>
              <a:gd name="csY1" fmla="*/ 563872 h 1185806"/>
              <a:gd name="csX2" fmla="*/ 2925483 w 11649843"/>
              <a:gd name="csY2" fmla="*/ 825129 h 1185806"/>
              <a:gd name="csX3" fmla="*/ 11649843 w 11649843"/>
              <a:gd name="csY3" fmla="*/ 881006 h 1185806"/>
              <a:gd name="csX4" fmla="*/ 11649843 w 11649843"/>
              <a:gd name="csY4" fmla="*/ 1185806 h 1185806"/>
              <a:gd name="csX5" fmla="*/ 0 w 11649843"/>
              <a:gd name="csY5" fmla="*/ 1185806 h 1185806"/>
              <a:gd name="csX6" fmla="*/ 8709 w 11649843"/>
              <a:gd name="csY6" fmla="*/ 10149 h 1185806"/>
              <a:gd name="csX0" fmla="*/ 8709 w 11649843"/>
              <a:gd name="csY0" fmla="*/ 10149 h 1185806"/>
              <a:gd name="csX1" fmla="*/ 1749825 w 11649843"/>
              <a:gd name="csY1" fmla="*/ 563872 h 1185806"/>
              <a:gd name="csX2" fmla="*/ 4963288 w 11649843"/>
              <a:gd name="csY2" fmla="*/ 851255 h 1185806"/>
              <a:gd name="csX3" fmla="*/ 2925483 w 11649843"/>
              <a:gd name="csY3" fmla="*/ 825129 h 1185806"/>
              <a:gd name="csX4" fmla="*/ 11649843 w 11649843"/>
              <a:gd name="csY4" fmla="*/ 881006 h 1185806"/>
              <a:gd name="csX5" fmla="*/ 11649843 w 11649843"/>
              <a:gd name="csY5" fmla="*/ 1185806 h 1185806"/>
              <a:gd name="csX6" fmla="*/ 0 w 11649843"/>
              <a:gd name="csY6" fmla="*/ 1185806 h 1185806"/>
              <a:gd name="csX7" fmla="*/ 8709 w 11649843"/>
              <a:gd name="csY7" fmla="*/ 10149 h 1185806"/>
              <a:gd name="csX0" fmla="*/ 8709 w 11649843"/>
              <a:gd name="csY0" fmla="*/ 10149 h 1185806"/>
              <a:gd name="csX1" fmla="*/ 1749825 w 11649843"/>
              <a:gd name="csY1" fmla="*/ 563872 h 1185806"/>
              <a:gd name="csX2" fmla="*/ 4963288 w 11649843"/>
              <a:gd name="csY2" fmla="*/ 851255 h 1185806"/>
              <a:gd name="csX3" fmla="*/ 11649843 w 11649843"/>
              <a:gd name="csY3" fmla="*/ 881006 h 1185806"/>
              <a:gd name="csX4" fmla="*/ 11649843 w 11649843"/>
              <a:gd name="csY4" fmla="*/ 1185806 h 1185806"/>
              <a:gd name="csX5" fmla="*/ 0 w 11649843"/>
              <a:gd name="csY5" fmla="*/ 1185806 h 1185806"/>
              <a:gd name="csX6" fmla="*/ 8709 w 11649843"/>
              <a:gd name="csY6" fmla="*/ 10149 h 1185806"/>
              <a:gd name="csX0" fmla="*/ 8709 w 11649843"/>
              <a:gd name="csY0" fmla="*/ 10149 h 1194515"/>
              <a:gd name="csX1" fmla="*/ 1749825 w 11649843"/>
              <a:gd name="csY1" fmla="*/ 563872 h 1194515"/>
              <a:gd name="csX2" fmla="*/ 4963288 w 11649843"/>
              <a:gd name="csY2" fmla="*/ 851255 h 1194515"/>
              <a:gd name="csX3" fmla="*/ 11649843 w 11649843"/>
              <a:gd name="csY3" fmla="*/ 881006 h 1194515"/>
              <a:gd name="csX4" fmla="*/ 11649843 w 11649843"/>
              <a:gd name="csY4" fmla="*/ 1185806 h 1194515"/>
              <a:gd name="csX5" fmla="*/ 0 w 11649843"/>
              <a:gd name="csY5" fmla="*/ 1194515 h 1194515"/>
              <a:gd name="csX6" fmla="*/ 8709 w 11649843"/>
              <a:gd name="csY6" fmla="*/ 10149 h 1194515"/>
              <a:gd name="csX0" fmla="*/ 8709 w 11649843"/>
              <a:gd name="csY0" fmla="*/ 10149 h 1194515"/>
              <a:gd name="csX1" fmla="*/ 1749825 w 11649843"/>
              <a:gd name="csY1" fmla="*/ 563872 h 1194515"/>
              <a:gd name="csX2" fmla="*/ 4963288 w 11649843"/>
              <a:gd name="csY2" fmla="*/ 851255 h 1194515"/>
              <a:gd name="csX3" fmla="*/ 11649843 w 11649843"/>
              <a:gd name="csY3" fmla="*/ 881006 h 1194515"/>
              <a:gd name="csX4" fmla="*/ 11649843 w 11649843"/>
              <a:gd name="csY4" fmla="*/ 1185806 h 1194515"/>
              <a:gd name="csX5" fmla="*/ 1558237 w 11649843"/>
              <a:gd name="csY5" fmla="*/ 1190889 h 1194515"/>
              <a:gd name="csX6" fmla="*/ 0 w 11649843"/>
              <a:gd name="csY6" fmla="*/ 1194515 h 1194515"/>
              <a:gd name="csX7" fmla="*/ 8709 w 11649843"/>
              <a:gd name="csY7" fmla="*/ 10149 h 1194515"/>
              <a:gd name="csX0" fmla="*/ 26126 w 11667260"/>
              <a:gd name="csY0" fmla="*/ 10149 h 1190889"/>
              <a:gd name="csX1" fmla="*/ 1767242 w 11667260"/>
              <a:gd name="csY1" fmla="*/ 563872 h 1190889"/>
              <a:gd name="csX2" fmla="*/ 4980705 w 11667260"/>
              <a:gd name="csY2" fmla="*/ 851255 h 1190889"/>
              <a:gd name="csX3" fmla="*/ 11667260 w 11667260"/>
              <a:gd name="csY3" fmla="*/ 881006 h 1190889"/>
              <a:gd name="csX4" fmla="*/ 11667260 w 11667260"/>
              <a:gd name="csY4" fmla="*/ 1185806 h 1190889"/>
              <a:gd name="csX5" fmla="*/ 1575654 w 11667260"/>
              <a:gd name="csY5" fmla="*/ 1190889 h 1190889"/>
              <a:gd name="csX6" fmla="*/ 0 w 11667260"/>
              <a:gd name="csY6" fmla="*/ 480412 h 1190889"/>
              <a:gd name="csX7" fmla="*/ 26126 w 11667260"/>
              <a:gd name="csY7" fmla="*/ 10149 h 1190889"/>
              <a:gd name="csX0" fmla="*/ 26126 w 11667260"/>
              <a:gd name="csY0" fmla="*/ 10149 h 1185806"/>
              <a:gd name="csX1" fmla="*/ 1767242 w 11667260"/>
              <a:gd name="csY1" fmla="*/ 563872 h 1185806"/>
              <a:gd name="csX2" fmla="*/ 4980705 w 11667260"/>
              <a:gd name="csY2" fmla="*/ 851255 h 1185806"/>
              <a:gd name="csX3" fmla="*/ 11667260 w 11667260"/>
              <a:gd name="csY3" fmla="*/ 881006 h 1185806"/>
              <a:gd name="csX4" fmla="*/ 11667260 w 11667260"/>
              <a:gd name="csY4" fmla="*/ 1185806 h 1185806"/>
              <a:gd name="csX5" fmla="*/ 1845619 w 11667260"/>
              <a:gd name="csY5" fmla="*/ 1129929 h 1185806"/>
              <a:gd name="csX6" fmla="*/ 0 w 11667260"/>
              <a:gd name="csY6" fmla="*/ 480412 h 1185806"/>
              <a:gd name="csX7" fmla="*/ 26126 w 11667260"/>
              <a:gd name="csY7" fmla="*/ 10149 h 1185806"/>
              <a:gd name="csX0" fmla="*/ 26126 w 11667260"/>
              <a:gd name="csY0" fmla="*/ 10149 h 1218284"/>
              <a:gd name="csX1" fmla="*/ 1767242 w 11667260"/>
              <a:gd name="csY1" fmla="*/ 563872 h 1218284"/>
              <a:gd name="csX2" fmla="*/ 4980705 w 11667260"/>
              <a:gd name="csY2" fmla="*/ 851255 h 1218284"/>
              <a:gd name="csX3" fmla="*/ 11667260 w 11667260"/>
              <a:gd name="csY3" fmla="*/ 881006 h 1218284"/>
              <a:gd name="csX4" fmla="*/ 11667260 w 11667260"/>
              <a:gd name="csY4" fmla="*/ 1185806 h 1218284"/>
              <a:gd name="csX5" fmla="*/ 1845619 w 11667260"/>
              <a:gd name="csY5" fmla="*/ 1129929 h 1218284"/>
              <a:gd name="csX6" fmla="*/ 0 w 11667260"/>
              <a:gd name="csY6" fmla="*/ 480412 h 1218284"/>
              <a:gd name="csX7" fmla="*/ 26126 w 11667260"/>
              <a:gd name="csY7" fmla="*/ 10149 h 1218284"/>
              <a:gd name="csX0" fmla="*/ 26126 w 11667260"/>
              <a:gd name="csY0" fmla="*/ 10149 h 1218284"/>
              <a:gd name="csX1" fmla="*/ 1767242 w 11667260"/>
              <a:gd name="csY1" fmla="*/ 563872 h 1218284"/>
              <a:gd name="csX2" fmla="*/ 4980705 w 11667260"/>
              <a:gd name="csY2" fmla="*/ 851255 h 1218284"/>
              <a:gd name="csX3" fmla="*/ 11667260 w 11667260"/>
              <a:gd name="csY3" fmla="*/ 881006 h 1218284"/>
              <a:gd name="csX4" fmla="*/ 11667260 w 11667260"/>
              <a:gd name="csY4" fmla="*/ 1185806 h 1218284"/>
              <a:gd name="csX5" fmla="*/ 1845619 w 11667260"/>
              <a:gd name="csY5" fmla="*/ 1129929 h 1218284"/>
              <a:gd name="csX6" fmla="*/ 0 w 11667260"/>
              <a:gd name="csY6" fmla="*/ 480412 h 1218284"/>
              <a:gd name="csX7" fmla="*/ 26126 w 11667260"/>
              <a:gd name="csY7" fmla="*/ 10149 h 1218284"/>
              <a:gd name="csX0" fmla="*/ 26126 w 11667260"/>
              <a:gd name="csY0" fmla="*/ 10149 h 1198156"/>
              <a:gd name="csX1" fmla="*/ 1767242 w 11667260"/>
              <a:gd name="csY1" fmla="*/ 563872 h 1198156"/>
              <a:gd name="csX2" fmla="*/ 4980705 w 11667260"/>
              <a:gd name="csY2" fmla="*/ 851255 h 1198156"/>
              <a:gd name="csX3" fmla="*/ 11667260 w 11667260"/>
              <a:gd name="csY3" fmla="*/ 881006 h 1198156"/>
              <a:gd name="csX4" fmla="*/ 11667260 w 11667260"/>
              <a:gd name="csY4" fmla="*/ 1185806 h 1198156"/>
              <a:gd name="csX5" fmla="*/ 2655516 w 11667260"/>
              <a:gd name="csY5" fmla="*/ 1042843 h 1198156"/>
              <a:gd name="csX6" fmla="*/ 0 w 11667260"/>
              <a:gd name="csY6" fmla="*/ 480412 h 1198156"/>
              <a:gd name="csX7" fmla="*/ 26126 w 11667260"/>
              <a:gd name="csY7" fmla="*/ 10149 h 1198156"/>
              <a:gd name="csX0" fmla="*/ 26126 w 11667260"/>
              <a:gd name="csY0" fmla="*/ 10149 h 1348169"/>
              <a:gd name="csX1" fmla="*/ 1767242 w 11667260"/>
              <a:gd name="csY1" fmla="*/ 563872 h 1348169"/>
              <a:gd name="csX2" fmla="*/ 4980705 w 11667260"/>
              <a:gd name="csY2" fmla="*/ 851255 h 1348169"/>
              <a:gd name="csX3" fmla="*/ 11667260 w 11667260"/>
              <a:gd name="csY3" fmla="*/ 881006 h 1348169"/>
              <a:gd name="csX4" fmla="*/ 11606300 w 11667260"/>
              <a:gd name="csY4" fmla="*/ 1342560 h 1348169"/>
              <a:gd name="csX5" fmla="*/ 2655516 w 11667260"/>
              <a:gd name="csY5" fmla="*/ 1042843 h 1348169"/>
              <a:gd name="csX6" fmla="*/ 0 w 11667260"/>
              <a:gd name="csY6" fmla="*/ 480412 h 1348169"/>
              <a:gd name="csX7" fmla="*/ 26126 w 11667260"/>
              <a:gd name="csY7" fmla="*/ 10149 h 1348169"/>
              <a:gd name="csX0" fmla="*/ 26126 w 11667260"/>
              <a:gd name="csY0" fmla="*/ 10149 h 1350492"/>
              <a:gd name="csX1" fmla="*/ 1767242 w 11667260"/>
              <a:gd name="csY1" fmla="*/ 563872 h 1350492"/>
              <a:gd name="csX2" fmla="*/ 4980705 w 11667260"/>
              <a:gd name="csY2" fmla="*/ 851255 h 1350492"/>
              <a:gd name="csX3" fmla="*/ 11667260 w 11667260"/>
              <a:gd name="csY3" fmla="*/ 881006 h 1350492"/>
              <a:gd name="csX4" fmla="*/ 11606300 w 11667260"/>
              <a:gd name="csY4" fmla="*/ 1342560 h 1350492"/>
              <a:gd name="csX5" fmla="*/ 2664224 w 11667260"/>
              <a:gd name="csY5" fmla="*/ 1112511 h 1350492"/>
              <a:gd name="csX6" fmla="*/ 0 w 11667260"/>
              <a:gd name="csY6" fmla="*/ 480412 h 1350492"/>
              <a:gd name="csX7" fmla="*/ 26126 w 11667260"/>
              <a:gd name="csY7" fmla="*/ 10149 h 1350492"/>
              <a:gd name="csX0" fmla="*/ 26126 w 11667260"/>
              <a:gd name="csY0" fmla="*/ 10149 h 1347782"/>
              <a:gd name="csX1" fmla="*/ 1767242 w 11667260"/>
              <a:gd name="csY1" fmla="*/ 563872 h 1347782"/>
              <a:gd name="csX2" fmla="*/ 4980705 w 11667260"/>
              <a:gd name="csY2" fmla="*/ 851255 h 1347782"/>
              <a:gd name="csX3" fmla="*/ 11667260 w 11667260"/>
              <a:gd name="csY3" fmla="*/ 881006 h 1347782"/>
              <a:gd name="csX4" fmla="*/ 11606300 w 11667260"/>
              <a:gd name="csY4" fmla="*/ 1342560 h 1347782"/>
              <a:gd name="csX5" fmla="*/ 2716476 w 11667260"/>
              <a:gd name="csY5" fmla="*/ 1025425 h 1347782"/>
              <a:gd name="csX6" fmla="*/ 0 w 11667260"/>
              <a:gd name="csY6" fmla="*/ 480412 h 1347782"/>
              <a:gd name="csX7" fmla="*/ 26126 w 11667260"/>
              <a:gd name="csY7" fmla="*/ 10149 h 1347782"/>
              <a:gd name="csX0" fmla="*/ 8709 w 11649843"/>
              <a:gd name="csY0" fmla="*/ 10149 h 1348583"/>
              <a:gd name="csX1" fmla="*/ 1749825 w 11649843"/>
              <a:gd name="csY1" fmla="*/ 563872 h 1348583"/>
              <a:gd name="csX2" fmla="*/ 4963288 w 11649843"/>
              <a:gd name="csY2" fmla="*/ 851255 h 1348583"/>
              <a:gd name="csX3" fmla="*/ 11649843 w 11649843"/>
              <a:gd name="csY3" fmla="*/ 881006 h 1348583"/>
              <a:gd name="csX4" fmla="*/ 11588883 w 11649843"/>
              <a:gd name="csY4" fmla="*/ 1342560 h 1348583"/>
              <a:gd name="csX5" fmla="*/ 2699059 w 11649843"/>
              <a:gd name="csY5" fmla="*/ 1025425 h 1348583"/>
              <a:gd name="csX6" fmla="*/ 0 w 11649843"/>
              <a:gd name="csY6" fmla="*/ 271407 h 1348583"/>
              <a:gd name="csX7" fmla="*/ 8709 w 11649843"/>
              <a:gd name="csY7" fmla="*/ 10149 h 1348583"/>
              <a:gd name="csX0" fmla="*/ 8709 w 11649843"/>
              <a:gd name="csY0" fmla="*/ 10149 h 1340079"/>
              <a:gd name="csX1" fmla="*/ 1749825 w 11649843"/>
              <a:gd name="csY1" fmla="*/ 563872 h 1340079"/>
              <a:gd name="csX2" fmla="*/ 4963288 w 11649843"/>
              <a:gd name="csY2" fmla="*/ 851255 h 1340079"/>
              <a:gd name="csX3" fmla="*/ 11649843 w 11649843"/>
              <a:gd name="csY3" fmla="*/ 881006 h 1340079"/>
              <a:gd name="csX4" fmla="*/ 11649843 w 11649843"/>
              <a:gd name="csY4" fmla="*/ 1333851 h 1340079"/>
              <a:gd name="csX5" fmla="*/ 2699059 w 11649843"/>
              <a:gd name="csY5" fmla="*/ 1025425 h 1340079"/>
              <a:gd name="csX6" fmla="*/ 0 w 11649843"/>
              <a:gd name="csY6" fmla="*/ 271407 h 1340079"/>
              <a:gd name="csX7" fmla="*/ 8709 w 11649843"/>
              <a:gd name="csY7" fmla="*/ 10149 h 1340079"/>
              <a:gd name="csX0" fmla="*/ 8709 w 11649843"/>
              <a:gd name="csY0" fmla="*/ 10149 h 1340079"/>
              <a:gd name="csX1" fmla="*/ 1749825 w 11649843"/>
              <a:gd name="csY1" fmla="*/ 563872 h 1340079"/>
              <a:gd name="csX2" fmla="*/ 4963288 w 11649843"/>
              <a:gd name="csY2" fmla="*/ 851255 h 1340079"/>
              <a:gd name="csX3" fmla="*/ 11649843 w 11649843"/>
              <a:gd name="csY3" fmla="*/ 881006 h 1340079"/>
              <a:gd name="csX4" fmla="*/ 11623718 w 11649843"/>
              <a:gd name="csY4" fmla="*/ 1333851 h 1340079"/>
              <a:gd name="csX5" fmla="*/ 2699059 w 11649843"/>
              <a:gd name="csY5" fmla="*/ 1025425 h 1340079"/>
              <a:gd name="csX6" fmla="*/ 0 w 11649843"/>
              <a:gd name="csY6" fmla="*/ 271407 h 1340079"/>
              <a:gd name="csX7" fmla="*/ 8709 w 11649843"/>
              <a:gd name="csY7" fmla="*/ 10149 h 1340079"/>
              <a:gd name="csX0" fmla="*/ 8709 w 11654674"/>
              <a:gd name="csY0" fmla="*/ 10149 h 1335434"/>
              <a:gd name="csX1" fmla="*/ 1749825 w 11654674"/>
              <a:gd name="csY1" fmla="*/ 563872 h 1335434"/>
              <a:gd name="csX2" fmla="*/ 4963288 w 11654674"/>
              <a:gd name="csY2" fmla="*/ 851255 h 1335434"/>
              <a:gd name="csX3" fmla="*/ 11649843 w 11654674"/>
              <a:gd name="csY3" fmla="*/ 881006 h 1335434"/>
              <a:gd name="csX4" fmla="*/ 11654674 w 11654674"/>
              <a:gd name="csY4" fmla="*/ 1329088 h 1335434"/>
              <a:gd name="csX5" fmla="*/ 2699059 w 11654674"/>
              <a:gd name="csY5" fmla="*/ 1025425 h 1335434"/>
              <a:gd name="csX6" fmla="*/ 0 w 11654674"/>
              <a:gd name="csY6" fmla="*/ 271407 h 1335434"/>
              <a:gd name="csX7" fmla="*/ 8709 w 11654674"/>
              <a:gd name="csY7" fmla="*/ 10149 h 1335434"/>
              <a:gd name="csX0" fmla="*/ 8709 w 11654674"/>
              <a:gd name="csY0" fmla="*/ 10149 h 1335434"/>
              <a:gd name="csX1" fmla="*/ 1749825 w 11654674"/>
              <a:gd name="csY1" fmla="*/ 563872 h 1335434"/>
              <a:gd name="csX2" fmla="*/ 4963288 w 11654674"/>
              <a:gd name="csY2" fmla="*/ 851255 h 1335434"/>
              <a:gd name="csX3" fmla="*/ 11652225 w 11654674"/>
              <a:gd name="csY3" fmla="*/ 881006 h 1335434"/>
              <a:gd name="csX4" fmla="*/ 11654674 w 11654674"/>
              <a:gd name="csY4" fmla="*/ 1329088 h 1335434"/>
              <a:gd name="csX5" fmla="*/ 2699059 w 11654674"/>
              <a:gd name="csY5" fmla="*/ 1025425 h 1335434"/>
              <a:gd name="csX6" fmla="*/ 0 w 11654674"/>
              <a:gd name="csY6" fmla="*/ 271407 h 1335434"/>
              <a:gd name="csX7" fmla="*/ 8709 w 11654674"/>
              <a:gd name="csY7" fmla="*/ 10149 h 1335434"/>
              <a:gd name="csX0" fmla="*/ 8709 w 11664199"/>
              <a:gd name="csY0" fmla="*/ 10149 h 1333114"/>
              <a:gd name="csX1" fmla="*/ 1749825 w 11664199"/>
              <a:gd name="csY1" fmla="*/ 563872 h 1333114"/>
              <a:gd name="csX2" fmla="*/ 4963288 w 11664199"/>
              <a:gd name="csY2" fmla="*/ 851255 h 1333114"/>
              <a:gd name="csX3" fmla="*/ 11652225 w 11664199"/>
              <a:gd name="csY3" fmla="*/ 881006 h 1333114"/>
              <a:gd name="csX4" fmla="*/ 11664199 w 11664199"/>
              <a:gd name="csY4" fmla="*/ 1326707 h 1333114"/>
              <a:gd name="csX5" fmla="*/ 2699059 w 11664199"/>
              <a:gd name="csY5" fmla="*/ 1025425 h 1333114"/>
              <a:gd name="csX6" fmla="*/ 0 w 11664199"/>
              <a:gd name="csY6" fmla="*/ 271407 h 1333114"/>
              <a:gd name="csX7" fmla="*/ 8709 w 11664199"/>
              <a:gd name="csY7" fmla="*/ 10149 h 1333114"/>
              <a:gd name="csX0" fmla="*/ 8709 w 11654674"/>
              <a:gd name="csY0" fmla="*/ 10149 h 1333114"/>
              <a:gd name="csX1" fmla="*/ 1749825 w 11654674"/>
              <a:gd name="csY1" fmla="*/ 563872 h 1333114"/>
              <a:gd name="csX2" fmla="*/ 4963288 w 11654674"/>
              <a:gd name="csY2" fmla="*/ 851255 h 1333114"/>
              <a:gd name="csX3" fmla="*/ 11652225 w 11654674"/>
              <a:gd name="csY3" fmla="*/ 881006 h 1333114"/>
              <a:gd name="csX4" fmla="*/ 11654674 w 11654674"/>
              <a:gd name="csY4" fmla="*/ 1326707 h 1333114"/>
              <a:gd name="csX5" fmla="*/ 2699059 w 11654674"/>
              <a:gd name="csY5" fmla="*/ 1025425 h 1333114"/>
              <a:gd name="csX6" fmla="*/ 0 w 11654674"/>
              <a:gd name="csY6" fmla="*/ 271407 h 1333114"/>
              <a:gd name="csX7" fmla="*/ 8709 w 11654674"/>
              <a:gd name="csY7" fmla="*/ 10149 h 1333114"/>
              <a:gd name="csX0" fmla="*/ 11090 w 11654674"/>
              <a:gd name="csY0" fmla="*/ 9783 h 1354179"/>
              <a:gd name="csX1" fmla="*/ 1749825 w 11654674"/>
              <a:gd name="csY1" fmla="*/ 584937 h 1354179"/>
              <a:gd name="csX2" fmla="*/ 4963288 w 11654674"/>
              <a:gd name="csY2" fmla="*/ 872320 h 1354179"/>
              <a:gd name="csX3" fmla="*/ 11652225 w 11654674"/>
              <a:gd name="csY3" fmla="*/ 902071 h 1354179"/>
              <a:gd name="csX4" fmla="*/ 11654674 w 11654674"/>
              <a:gd name="csY4" fmla="*/ 1347772 h 1354179"/>
              <a:gd name="csX5" fmla="*/ 2699059 w 11654674"/>
              <a:gd name="csY5" fmla="*/ 1046490 h 1354179"/>
              <a:gd name="csX6" fmla="*/ 0 w 11654674"/>
              <a:gd name="csY6" fmla="*/ 292472 h 1354179"/>
              <a:gd name="csX7" fmla="*/ 11090 w 11654674"/>
              <a:gd name="csY7" fmla="*/ 9783 h 1354179"/>
              <a:gd name="csX0" fmla="*/ 8709 w 11654674"/>
              <a:gd name="csY0" fmla="*/ 9628 h 1363549"/>
              <a:gd name="csX1" fmla="*/ 1749825 w 11654674"/>
              <a:gd name="csY1" fmla="*/ 594307 h 1363549"/>
              <a:gd name="csX2" fmla="*/ 4963288 w 11654674"/>
              <a:gd name="csY2" fmla="*/ 881690 h 1363549"/>
              <a:gd name="csX3" fmla="*/ 11652225 w 11654674"/>
              <a:gd name="csY3" fmla="*/ 911441 h 1363549"/>
              <a:gd name="csX4" fmla="*/ 11654674 w 11654674"/>
              <a:gd name="csY4" fmla="*/ 1357142 h 1363549"/>
              <a:gd name="csX5" fmla="*/ 2699059 w 11654674"/>
              <a:gd name="csY5" fmla="*/ 1055860 h 1363549"/>
              <a:gd name="csX6" fmla="*/ 0 w 11654674"/>
              <a:gd name="csY6" fmla="*/ 301842 h 1363549"/>
              <a:gd name="csX7" fmla="*/ 8709 w 11654674"/>
              <a:gd name="csY7" fmla="*/ 9628 h 1363549"/>
              <a:gd name="csX0" fmla="*/ 0 w 11645965"/>
              <a:gd name="csY0" fmla="*/ 9628 h 1363549"/>
              <a:gd name="csX1" fmla="*/ 1741116 w 11645965"/>
              <a:gd name="csY1" fmla="*/ 594307 h 1363549"/>
              <a:gd name="csX2" fmla="*/ 4954579 w 11645965"/>
              <a:gd name="csY2" fmla="*/ 881690 h 1363549"/>
              <a:gd name="csX3" fmla="*/ 11643516 w 11645965"/>
              <a:gd name="csY3" fmla="*/ 911441 h 1363549"/>
              <a:gd name="csX4" fmla="*/ 11645965 w 11645965"/>
              <a:gd name="csY4" fmla="*/ 1357142 h 1363549"/>
              <a:gd name="csX5" fmla="*/ 2690350 w 11645965"/>
              <a:gd name="csY5" fmla="*/ 1055860 h 1363549"/>
              <a:gd name="csX6" fmla="*/ 816 w 11645965"/>
              <a:gd name="csY6" fmla="*/ 301842 h 1363549"/>
              <a:gd name="csX7" fmla="*/ 0 w 11645965"/>
              <a:gd name="csY7" fmla="*/ 9628 h 13635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1645965" h="1363549">
                <a:moveTo>
                  <a:pt x="0" y="9628"/>
                </a:moveTo>
                <a:cubicBezTo>
                  <a:pt x="269866" y="-78062"/>
                  <a:pt x="1254987" y="458477"/>
                  <a:pt x="1741116" y="594307"/>
                </a:cubicBezTo>
                <a:cubicBezTo>
                  <a:pt x="2479793" y="722880"/>
                  <a:pt x="3304576" y="828834"/>
                  <a:pt x="4954579" y="881690"/>
                </a:cubicBezTo>
                <a:cubicBezTo>
                  <a:pt x="6604582" y="934546"/>
                  <a:pt x="10529090" y="855683"/>
                  <a:pt x="11643516" y="911441"/>
                </a:cubicBezTo>
                <a:cubicBezTo>
                  <a:pt x="11645126" y="1060802"/>
                  <a:pt x="11644355" y="1207781"/>
                  <a:pt x="11645965" y="1357142"/>
                </a:cubicBezTo>
                <a:cubicBezTo>
                  <a:pt x="10009025" y="1398629"/>
                  <a:pt x="4631208" y="1231743"/>
                  <a:pt x="2690350" y="1055860"/>
                </a:cubicBezTo>
                <a:cubicBezTo>
                  <a:pt x="749492" y="879977"/>
                  <a:pt x="304065" y="488472"/>
                  <a:pt x="816" y="301842"/>
                </a:cubicBezTo>
                <a:lnTo>
                  <a:pt x="0" y="9628"/>
                </a:lnTo>
                <a:close/>
              </a:path>
            </a:pathLst>
          </a:custGeom>
          <a:blipFill rotWithShape="1">
            <a:blip r:embed="rId27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75665AB-D11D-CA74-DF99-9BD5FBD55C4C}"/>
              </a:ext>
            </a:extLst>
          </p:cNvPr>
          <p:cNvSpPr txBox="1"/>
          <p:nvPr/>
        </p:nvSpPr>
        <p:spPr>
          <a:xfrm>
            <a:off x="240054" y="2621175"/>
            <a:ext cx="104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Industrial Storm Sewer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3175D69-9D1C-88B4-35FC-3A82A6CB17C1}"/>
              </a:ext>
            </a:extLst>
          </p:cNvPr>
          <p:cNvSpPr txBox="1"/>
          <p:nvPr/>
        </p:nvSpPr>
        <p:spPr>
          <a:xfrm>
            <a:off x="10870422" y="4017850"/>
            <a:ext cx="1040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Overburden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F599B35-541E-C21C-9F72-014C594460B2}"/>
              </a:ext>
            </a:extLst>
          </p:cNvPr>
          <p:cNvSpPr txBox="1"/>
          <p:nvPr/>
        </p:nvSpPr>
        <p:spPr>
          <a:xfrm>
            <a:off x="10870422" y="5180501"/>
            <a:ext cx="1040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Sand</a:t>
            </a:r>
            <a:endParaRPr lang="en-CA" sz="1200" b="1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DB0BA93-4595-E935-756D-FE8F21B380FA}"/>
              </a:ext>
            </a:extLst>
          </p:cNvPr>
          <p:cNvSpPr txBox="1"/>
          <p:nvPr/>
        </p:nvSpPr>
        <p:spPr>
          <a:xfrm>
            <a:off x="10870422" y="5960097"/>
            <a:ext cx="1040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Bedrock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D2B0896-8E01-A935-A54A-96D905105795}"/>
              </a:ext>
            </a:extLst>
          </p:cNvPr>
          <p:cNvSpPr txBox="1"/>
          <p:nvPr/>
        </p:nvSpPr>
        <p:spPr>
          <a:xfrm>
            <a:off x="3728068" y="3320244"/>
            <a:ext cx="1293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Recreationalist</a:t>
            </a:r>
            <a:endParaRPr lang="en-CA" sz="1200" b="1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1688E036-C0EE-5FDA-C513-894A1C0198AF}"/>
              </a:ext>
            </a:extLst>
          </p:cNvPr>
          <p:cNvSpPr txBox="1"/>
          <p:nvPr/>
        </p:nvSpPr>
        <p:spPr>
          <a:xfrm>
            <a:off x="4679999" y="3582367"/>
            <a:ext cx="1419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Outdoor Worker</a:t>
            </a:r>
            <a:endParaRPr lang="en-CA" sz="1200" b="1" dirty="0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BA8E4E4-CB25-A69C-61B5-3BC8BAF2FA20}"/>
              </a:ext>
            </a:extLst>
          </p:cNvPr>
          <p:cNvGrpSpPr/>
          <p:nvPr/>
        </p:nvGrpSpPr>
        <p:grpSpPr>
          <a:xfrm>
            <a:off x="6346941" y="1882263"/>
            <a:ext cx="2621083" cy="703709"/>
            <a:chOff x="4548910" y="1386165"/>
            <a:chExt cx="4533514" cy="1629448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9218A29-C806-EFD6-B5C7-852CCF7BCAA4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151" name="Rectangle 11">
                <a:extLst>
                  <a:ext uri="{FF2B5EF4-FFF2-40B4-BE49-F238E27FC236}">
                    <a16:creationId xmlns:a16="http://schemas.microsoft.com/office/drawing/2014/main" id="{E48E7E66-2BD4-D70E-F153-FA62B8F80C27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152" name="Rectangle 11">
                <a:extLst>
                  <a:ext uri="{FF2B5EF4-FFF2-40B4-BE49-F238E27FC236}">
                    <a16:creationId xmlns:a16="http://schemas.microsoft.com/office/drawing/2014/main" id="{2220567A-F2FB-2BC2-F210-43D791F521EF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44" name="Picture 143" descr="wetland-grass-1.png">
              <a:extLst>
                <a:ext uri="{FF2B5EF4-FFF2-40B4-BE49-F238E27FC236}">
                  <a16:creationId xmlns:a16="http://schemas.microsoft.com/office/drawing/2014/main" id="{93A751BE-81F7-4ECE-7505-3524B3454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145" name="Picture 144" descr="wetland-grass-1.png">
              <a:extLst>
                <a:ext uri="{FF2B5EF4-FFF2-40B4-BE49-F238E27FC236}">
                  <a16:creationId xmlns:a16="http://schemas.microsoft.com/office/drawing/2014/main" id="{305DB000-3939-E4DA-EC8E-06240DC7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146" name="Picture 145" descr="wetland-grass-2.png">
              <a:extLst>
                <a:ext uri="{FF2B5EF4-FFF2-40B4-BE49-F238E27FC236}">
                  <a16:creationId xmlns:a16="http://schemas.microsoft.com/office/drawing/2014/main" id="{118316D3-EE8F-AEF7-79CF-06CA5A57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147" name="Picture 146" descr="wetland-grass-3.png">
              <a:extLst>
                <a:ext uri="{FF2B5EF4-FFF2-40B4-BE49-F238E27FC236}">
                  <a16:creationId xmlns:a16="http://schemas.microsoft.com/office/drawing/2014/main" id="{499602E5-1C32-16A3-D443-66E1178AC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148" name="Picture 147" descr="wetland-grass-1.png">
              <a:extLst>
                <a:ext uri="{FF2B5EF4-FFF2-40B4-BE49-F238E27FC236}">
                  <a16:creationId xmlns:a16="http://schemas.microsoft.com/office/drawing/2014/main" id="{911A6BA7-7ED5-036A-8D57-AA621DBB3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149" name="Picture 148" descr="wetland-grass-1.png">
              <a:extLst>
                <a:ext uri="{FF2B5EF4-FFF2-40B4-BE49-F238E27FC236}">
                  <a16:creationId xmlns:a16="http://schemas.microsoft.com/office/drawing/2014/main" id="{8B83880A-B304-9BB6-E70E-3270A8D18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150" name="Picture 149" descr="wetland-grass-3.png">
              <a:extLst>
                <a:ext uri="{FF2B5EF4-FFF2-40B4-BE49-F238E27FC236}">
                  <a16:creationId xmlns:a16="http://schemas.microsoft.com/office/drawing/2014/main" id="{ADD30B60-F01F-D62D-CA90-3D00E33F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9E5C5553-ED2D-5DAE-0F74-7F602B8E6AF4}"/>
              </a:ext>
            </a:extLst>
          </p:cNvPr>
          <p:cNvGrpSpPr/>
          <p:nvPr/>
        </p:nvGrpSpPr>
        <p:grpSpPr>
          <a:xfrm>
            <a:off x="8364938" y="2078454"/>
            <a:ext cx="2621083" cy="703709"/>
            <a:chOff x="4548910" y="1386165"/>
            <a:chExt cx="4533514" cy="1629448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BD160C1-BD94-CDA8-5FF5-AD1C1E874C44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162" name="Rectangle 11">
                <a:extLst>
                  <a:ext uri="{FF2B5EF4-FFF2-40B4-BE49-F238E27FC236}">
                    <a16:creationId xmlns:a16="http://schemas.microsoft.com/office/drawing/2014/main" id="{99B7E813-1C8F-FD24-44B3-84E3F9CA3FEF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163" name="Rectangle 11">
                <a:extLst>
                  <a:ext uri="{FF2B5EF4-FFF2-40B4-BE49-F238E27FC236}">
                    <a16:creationId xmlns:a16="http://schemas.microsoft.com/office/drawing/2014/main" id="{16A6BBE1-622E-F824-0D65-A9D24719BD05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55" name="Picture 154" descr="wetland-grass-1.png">
              <a:extLst>
                <a:ext uri="{FF2B5EF4-FFF2-40B4-BE49-F238E27FC236}">
                  <a16:creationId xmlns:a16="http://schemas.microsoft.com/office/drawing/2014/main" id="{017BA2F6-17C6-F11F-A3A8-6E7C3605C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156" name="Picture 155" descr="wetland-grass-1.png">
              <a:extLst>
                <a:ext uri="{FF2B5EF4-FFF2-40B4-BE49-F238E27FC236}">
                  <a16:creationId xmlns:a16="http://schemas.microsoft.com/office/drawing/2014/main" id="{7E631EF2-C173-B3E3-C879-BCA449CDF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157" name="Picture 156" descr="wetland-grass-2.png">
              <a:extLst>
                <a:ext uri="{FF2B5EF4-FFF2-40B4-BE49-F238E27FC236}">
                  <a16:creationId xmlns:a16="http://schemas.microsoft.com/office/drawing/2014/main" id="{CCD9E0D3-AFC3-A2F2-5876-C490E218D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158" name="Picture 157" descr="wetland-grass-3.png">
              <a:extLst>
                <a:ext uri="{FF2B5EF4-FFF2-40B4-BE49-F238E27FC236}">
                  <a16:creationId xmlns:a16="http://schemas.microsoft.com/office/drawing/2014/main" id="{2D80715F-58B6-7433-E046-BBCC143D7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159" name="Picture 158" descr="wetland-grass-1.png">
              <a:extLst>
                <a:ext uri="{FF2B5EF4-FFF2-40B4-BE49-F238E27FC236}">
                  <a16:creationId xmlns:a16="http://schemas.microsoft.com/office/drawing/2014/main" id="{715E064F-6069-E635-EA71-D35745F7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160" name="Picture 159" descr="wetland-grass-1.png">
              <a:extLst>
                <a:ext uri="{FF2B5EF4-FFF2-40B4-BE49-F238E27FC236}">
                  <a16:creationId xmlns:a16="http://schemas.microsoft.com/office/drawing/2014/main" id="{29C3499D-02CA-27CD-4387-911EE47F8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161" name="Picture 160" descr="wetland-grass-3.png">
              <a:extLst>
                <a:ext uri="{FF2B5EF4-FFF2-40B4-BE49-F238E27FC236}">
                  <a16:creationId xmlns:a16="http://schemas.microsoft.com/office/drawing/2014/main" id="{53510C80-CE87-C75B-5A77-C332DA908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8D93CF22-22CC-A03C-7F81-58F1546C6B6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82" y="2529809"/>
            <a:ext cx="1051253" cy="698574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61DEDBFA-0467-C72D-3D64-2B05212BBB3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434" y="2986851"/>
            <a:ext cx="1051253" cy="698574"/>
          </a:xfrm>
          <a:prstGeom prst="rect">
            <a:avLst/>
          </a:prstGeom>
        </p:spPr>
      </p:pic>
      <p:grpSp>
        <p:nvGrpSpPr>
          <p:cNvPr id="170" name="Group 169">
            <a:extLst>
              <a:ext uri="{FF2B5EF4-FFF2-40B4-BE49-F238E27FC236}">
                <a16:creationId xmlns:a16="http://schemas.microsoft.com/office/drawing/2014/main" id="{69C986EB-9F5E-3814-D737-2BC88B796BD8}"/>
              </a:ext>
            </a:extLst>
          </p:cNvPr>
          <p:cNvGrpSpPr/>
          <p:nvPr/>
        </p:nvGrpSpPr>
        <p:grpSpPr>
          <a:xfrm>
            <a:off x="6845903" y="2415390"/>
            <a:ext cx="2621083" cy="703709"/>
            <a:chOff x="4548910" y="1386165"/>
            <a:chExt cx="4533514" cy="1629448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914655BA-EBFA-5F35-97A4-90B2E1FD6FD5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179" name="Rectangle 11">
                <a:extLst>
                  <a:ext uri="{FF2B5EF4-FFF2-40B4-BE49-F238E27FC236}">
                    <a16:creationId xmlns:a16="http://schemas.microsoft.com/office/drawing/2014/main" id="{D5C9641D-C6BB-8345-C632-4833B46CB2A6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180" name="Rectangle 11">
                <a:extLst>
                  <a:ext uri="{FF2B5EF4-FFF2-40B4-BE49-F238E27FC236}">
                    <a16:creationId xmlns:a16="http://schemas.microsoft.com/office/drawing/2014/main" id="{A93741A8-2056-030D-671C-3869AB416519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72" name="Picture 171" descr="wetland-grass-1.png">
              <a:extLst>
                <a:ext uri="{FF2B5EF4-FFF2-40B4-BE49-F238E27FC236}">
                  <a16:creationId xmlns:a16="http://schemas.microsoft.com/office/drawing/2014/main" id="{781F05ED-B76F-D502-7B93-7558BDC7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173" name="Picture 172" descr="wetland-grass-1.png">
              <a:extLst>
                <a:ext uri="{FF2B5EF4-FFF2-40B4-BE49-F238E27FC236}">
                  <a16:creationId xmlns:a16="http://schemas.microsoft.com/office/drawing/2014/main" id="{EDEA8524-A2AF-097D-CE59-78147DC5C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174" name="Picture 173" descr="wetland-grass-2.png">
              <a:extLst>
                <a:ext uri="{FF2B5EF4-FFF2-40B4-BE49-F238E27FC236}">
                  <a16:creationId xmlns:a16="http://schemas.microsoft.com/office/drawing/2014/main" id="{94D13196-AAEA-F6D9-BD86-6F4825168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175" name="Picture 174" descr="wetland-grass-3.png">
              <a:extLst>
                <a:ext uri="{FF2B5EF4-FFF2-40B4-BE49-F238E27FC236}">
                  <a16:creationId xmlns:a16="http://schemas.microsoft.com/office/drawing/2014/main" id="{368333E7-46F0-9641-E629-60F184E9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176" name="Picture 175" descr="wetland-grass-1.png">
              <a:extLst>
                <a:ext uri="{FF2B5EF4-FFF2-40B4-BE49-F238E27FC236}">
                  <a16:creationId xmlns:a16="http://schemas.microsoft.com/office/drawing/2014/main" id="{978D9559-A9B5-9C9E-99FB-5E1E50E8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177" name="Picture 176" descr="wetland-grass-1.png">
              <a:extLst>
                <a:ext uri="{FF2B5EF4-FFF2-40B4-BE49-F238E27FC236}">
                  <a16:creationId xmlns:a16="http://schemas.microsoft.com/office/drawing/2014/main" id="{6735123B-5B8E-C6E5-5B71-8BB06C210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178" name="Picture 177" descr="wetland-grass-3.png">
              <a:extLst>
                <a:ext uri="{FF2B5EF4-FFF2-40B4-BE49-F238E27FC236}">
                  <a16:creationId xmlns:a16="http://schemas.microsoft.com/office/drawing/2014/main" id="{795930A2-4A92-21D7-B6AD-E724249DD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AA26DAD-46E8-E11F-5E05-94FB95FE315E}"/>
              </a:ext>
            </a:extLst>
          </p:cNvPr>
          <p:cNvGrpSpPr/>
          <p:nvPr/>
        </p:nvGrpSpPr>
        <p:grpSpPr>
          <a:xfrm>
            <a:off x="8221990" y="1863279"/>
            <a:ext cx="2621083" cy="703709"/>
            <a:chOff x="4548910" y="1386165"/>
            <a:chExt cx="4533514" cy="1629448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BD777486-A4C5-DA15-0F2D-D8A4188C5133}"/>
                </a:ext>
              </a:extLst>
            </p:cNvPr>
            <p:cNvGrpSpPr/>
            <p:nvPr/>
          </p:nvGrpSpPr>
          <p:grpSpPr>
            <a:xfrm>
              <a:off x="4548910" y="2371428"/>
              <a:ext cx="4533514" cy="644185"/>
              <a:chOff x="5152690" y="2391679"/>
              <a:chExt cx="3639109" cy="644185"/>
            </a:xfrm>
          </p:grpSpPr>
          <p:sp>
            <p:nvSpPr>
              <p:cNvPr id="190" name="Rectangle 11">
                <a:extLst>
                  <a:ext uri="{FF2B5EF4-FFF2-40B4-BE49-F238E27FC236}">
                    <a16:creationId xmlns:a16="http://schemas.microsoft.com/office/drawing/2014/main" id="{752E5ABF-F792-9217-0D32-86D1F69E3129}"/>
                  </a:ext>
                </a:extLst>
              </p:cNvPr>
              <p:cNvSpPr/>
              <p:nvPr/>
            </p:nvSpPr>
            <p:spPr>
              <a:xfrm>
                <a:off x="5152690" y="2391679"/>
                <a:ext cx="3639109" cy="644185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16921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186328"/>
                  <a:gd name="connsiteY0" fmla="*/ 0 h 1219426"/>
                  <a:gd name="connsiteX1" fmla="*/ 2118008 w 3186328"/>
                  <a:gd name="connsiteY1" fmla="*/ 15053 h 1219426"/>
                  <a:gd name="connsiteX2" fmla="*/ 3180210 w 3186328"/>
                  <a:gd name="connsiteY2" fmla="*/ 502864 h 1219426"/>
                  <a:gd name="connsiteX3" fmla="*/ 2459880 w 3186328"/>
                  <a:gd name="connsiteY3" fmla="*/ 1219199 h 1219426"/>
                  <a:gd name="connsiteX4" fmla="*/ 316921 w 3186328"/>
                  <a:gd name="connsiteY4" fmla="*/ 1219426 h 1219426"/>
                  <a:gd name="connsiteX5" fmla="*/ 1557771 w 3186328"/>
                  <a:gd name="connsiteY5" fmla="*/ 444805 h 1219426"/>
                  <a:gd name="connsiteX6" fmla="*/ 0 w 3186328"/>
                  <a:gd name="connsiteY6" fmla="*/ 0 h 1219426"/>
                  <a:gd name="connsiteX0" fmla="*/ 0 w 3184875"/>
                  <a:gd name="connsiteY0" fmla="*/ 0 h 1219426"/>
                  <a:gd name="connsiteX1" fmla="*/ 2167024 w 3184875"/>
                  <a:gd name="connsiteY1" fmla="*/ 15053 h 1219426"/>
                  <a:gd name="connsiteX2" fmla="*/ 3180210 w 3184875"/>
                  <a:gd name="connsiteY2" fmla="*/ 502864 h 1219426"/>
                  <a:gd name="connsiteX3" fmla="*/ 2459880 w 3184875"/>
                  <a:gd name="connsiteY3" fmla="*/ 1219199 h 1219426"/>
                  <a:gd name="connsiteX4" fmla="*/ 316921 w 3184875"/>
                  <a:gd name="connsiteY4" fmla="*/ 1219426 h 1219426"/>
                  <a:gd name="connsiteX5" fmla="*/ 1557771 w 3184875"/>
                  <a:gd name="connsiteY5" fmla="*/ 444805 h 1219426"/>
                  <a:gd name="connsiteX6" fmla="*/ 0 w 3184875"/>
                  <a:gd name="connsiteY6" fmla="*/ 0 h 1219426"/>
                  <a:gd name="connsiteX0" fmla="*/ 0 w 3182826"/>
                  <a:gd name="connsiteY0" fmla="*/ 0 h 1219426"/>
                  <a:gd name="connsiteX1" fmla="*/ 2247756 w 3182826"/>
                  <a:gd name="connsiteY1" fmla="*/ 17593 h 1219426"/>
                  <a:gd name="connsiteX2" fmla="*/ 3180210 w 3182826"/>
                  <a:gd name="connsiteY2" fmla="*/ 502864 h 1219426"/>
                  <a:gd name="connsiteX3" fmla="*/ 2459880 w 3182826"/>
                  <a:gd name="connsiteY3" fmla="*/ 1219199 h 1219426"/>
                  <a:gd name="connsiteX4" fmla="*/ 316921 w 3182826"/>
                  <a:gd name="connsiteY4" fmla="*/ 1219426 h 1219426"/>
                  <a:gd name="connsiteX5" fmla="*/ 1557771 w 3182826"/>
                  <a:gd name="connsiteY5" fmla="*/ 444805 h 1219426"/>
                  <a:gd name="connsiteX6" fmla="*/ 0 w 3182826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57771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19426"/>
                  <a:gd name="connsiteX1" fmla="*/ 2308305 w 3181619"/>
                  <a:gd name="connsiteY1" fmla="*/ 17593 h 1219426"/>
                  <a:gd name="connsiteX2" fmla="*/ 3180210 w 3181619"/>
                  <a:gd name="connsiteY2" fmla="*/ 502864 h 1219426"/>
                  <a:gd name="connsiteX3" fmla="*/ 2459880 w 3181619"/>
                  <a:gd name="connsiteY3" fmla="*/ 1219199 h 1219426"/>
                  <a:gd name="connsiteX4" fmla="*/ 316921 w 3181619"/>
                  <a:gd name="connsiteY4" fmla="*/ 1219426 h 1219426"/>
                  <a:gd name="connsiteX5" fmla="*/ 1523172 w 3181619"/>
                  <a:gd name="connsiteY5" fmla="*/ 444805 h 1219426"/>
                  <a:gd name="connsiteX6" fmla="*/ 0 w 3181619"/>
                  <a:gd name="connsiteY6" fmla="*/ 0 h 1219426"/>
                  <a:gd name="connsiteX0" fmla="*/ 0 w 3181619"/>
                  <a:gd name="connsiteY0" fmla="*/ 0 h 1221966"/>
                  <a:gd name="connsiteX1" fmla="*/ 2308305 w 3181619"/>
                  <a:gd name="connsiteY1" fmla="*/ 17593 h 1221966"/>
                  <a:gd name="connsiteX2" fmla="*/ 3180210 w 3181619"/>
                  <a:gd name="connsiteY2" fmla="*/ 502864 h 1221966"/>
                  <a:gd name="connsiteX3" fmla="*/ 2459880 w 3181619"/>
                  <a:gd name="connsiteY3" fmla="*/ 1219199 h 1221966"/>
                  <a:gd name="connsiteX4" fmla="*/ 259255 w 3181619"/>
                  <a:gd name="connsiteY4" fmla="*/ 1221966 h 1221966"/>
                  <a:gd name="connsiteX5" fmla="*/ 1523172 w 3181619"/>
                  <a:gd name="connsiteY5" fmla="*/ 444805 h 1221966"/>
                  <a:gd name="connsiteX6" fmla="*/ 0 w 3181619"/>
                  <a:gd name="connsiteY6" fmla="*/ 0 h 1221966"/>
                  <a:gd name="connsiteX0" fmla="*/ 0 w 3182095"/>
                  <a:gd name="connsiteY0" fmla="*/ 0 h 1221966"/>
                  <a:gd name="connsiteX1" fmla="*/ 2308305 w 3182095"/>
                  <a:gd name="connsiteY1" fmla="*/ 17593 h 1221966"/>
                  <a:gd name="connsiteX2" fmla="*/ 3180210 w 3182095"/>
                  <a:gd name="connsiteY2" fmla="*/ 502864 h 1221966"/>
                  <a:gd name="connsiteX3" fmla="*/ 2480063 w 3182095"/>
                  <a:gd name="connsiteY3" fmla="*/ 1219199 h 1221966"/>
                  <a:gd name="connsiteX4" fmla="*/ 259255 w 3182095"/>
                  <a:gd name="connsiteY4" fmla="*/ 1221966 h 1221966"/>
                  <a:gd name="connsiteX5" fmla="*/ 1523172 w 3182095"/>
                  <a:gd name="connsiteY5" fmla="*/ 444805 h 1221966"/>
                  <a:gd name="connsiteX6" fmla="*/ 0 w 3182095"/>
                  <a:gd name="connsiteY6" fmla="*/ 0 h 1221966"/>
                  <a:gd name="connsiteX0" fmla="*/ 0 w 3161912"/>
                  <a:gd name="connsiteY0" fmla="*/ 0 h 1216886"/>
                  <a:gd name="connsiteX1" fmla="*/ 2288122 w 3161912"/>
                  <a:gd name="connsiteY1" fmla="*/ 12513 h 1216886"/>
                  <a:gd name="connsiteX2" fmla="*/ 3160027 w 3161912"/>
                  <a:gd name="connsiteY2" fmla="*/ 497784 h 1216886"/>
                  <a:gd name="connsiteX3" fmla="*/ 2459880 w 3161912"/>
                  <a:gd name="connsiteY3" fmla="*/ 1214119 h 1216886"/>
                  <a:gd name="connsiteX4" fmla="*/ 239072 w 3161912"/>
                  <a:gd name="connsiteY4" fmla="*/ 1216886 h 1216886"/>
                  <a:gd name="connsiteX5" fmla="*/ 1502989 w 3161912"/>
                  <a:gd name="connsiteY5" fmla="*/ 439725 h 1216886"/>
                  <a:gd name="connsiteX6" fmla="*/ 0 w 3161912"/>
                  <a:gd name="connsiteY6" fmla="*/ 0 h 1216886"/>
                  <a:gd name="connsiteX0" fmla="*/ 0 w 3161797"/>
                  <a:gd name="connsiteY0" fmla="*/ 0 h 1216886"/>
                  <a:gd name="connsiteX1" fmla="*/ 2293888 w 3161797"/>
                  <a:gd name="connsiteY1" fmla="*/ 2353 h 1216886"/>
                  <a:gd name="connsiteX2" fmla="*/ 3160027 w 3161797"/>
                  <a:gd name="connsiteY2" fmla="*/ 497784 h 1216886"/>
                  <a:gd name="connsiteX3" fmla="*/ 2459880 w 3161797"/>
                  <a:gd name="connsiteY3" fmla="*/ 1214119 h 1216886"/>
                  <a:gd name="connsiteX4" fmla="*/ 239072 w 3161797"/>
                  <a:gd name="connsiteY4" fmla="*/ 1216886 h 1216886"/>
                  <a:gd name="connsiteX5" fmla="*/ 1502989 w 3161797"/>
                  <a:gd name="connsiteY5" fmla="*/ 439725 h 1216886"/>
                  <a:gd name="connsiteX6" fmla="*/ 0 w 3161797"/>
                  <a:gd name="connsiteY6" fmla="*/ 0 h 1216886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239072 w 3161338"/>
                  <a:gd name="connsiteY4" fmla="*/ 1216886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329887 w 3161338"/>
                  <a:gd name="connsiteY4" fmla="*/ 1212894 h 1219190"/>
                  <a:gd name="connsiteX5" fmla="*/ 1502989 w 3161338"/>
                  <a:gd name="connsiteY5" fmla="*/ 439725 h 1219190"/>
                  <a:gd name="connsiteX6" fmla="*/ 0 w 3161338"/>
                  <a:gd name="connsiteY6" fmla="*/ 0 h 121919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1502989 w 3161338"/>
                  <a:gd name="connsiteY5" fmla="*/ 439725 h 1220500"/>
                  <a:gd name="connsiteX6" fmla="*/ 0 w 3161338"/>
                  <a:gd name="connsiteY6" fmla="*/ 0 h 1220500"/>
                  <a:gd name="connsiteX0" fmla="*/ 0 w 3161338"/>
                  <a:gd name="connsiteY0" fmla="*/ 0 h 1220500"/>
                  <a:gd name="connsiteX1" fmla="*/ 2293888 w 3161338"/>
                  <a:gd name="connsiteY1" fmla="*/ 2353 h 1220500"/>
                  <a:gd name="connsiteX2" fmla="*/ 3160027 w 3161338"/>
                  <a:gd name="connsiteY2" fmla="*/ 497784 h 1220500"/>
                  <a:gd name="connsiteX3" fmla="*/ 2439697 w 3161338"/>
                  <a:gd name="connsiteY3" fmla="*/ 1219190 h 1220500"/>
                  <a:gd name="connsiteX4" fmla="*/ 350070 w 3161338"/>
                  <a:gd name="connsiteY4" fmla="*/ 1220500 h 1220500"/>
                  <a:gd name="connsiteX5" fmla="*/ 94297 w 3161338"/>
                  <a:gd name="connsiteY5" fmla="*/ 722216 h 1220500"/>
                  <a:gd name="connsiteX6" fmla="*/ 0 w 3161338"/>
                  <a:gd name="connsiteY6" fmla="*/ 0 h 1220500"/>
                  <a:gd name="connsiteX0" fmla="*/ 24719 w 3186057"/>
                  <a:gd name="connsiteY0" fmla="*/ 0 h 1220500"/>
                  <a:gd name="connsiteX1" fmla="*/ 2318607 w 3186057"/>
                  <a:gd name="connsiteY1" fmla="*/ 2353 h 1220500"/>
                  <a:gd name="connsiteX2" fmla="*/ 3184746 w 3186057"/>
                  <a:gd name="connsiteY2" fmla="*/ 497784 h 1220500"/>
                  <a:gd name="connsiteX3" fmla="*/ 2464416 w 3186057"/>
                  <a:gd name="connsiteY3" fmla="*/ 1219190 h 1220500"/>
                  <a:gd name="connsiteX4" fmla="*/ 374789 w 3186057"/>
                  <a:gd name="connsiteY4" fmla="*/ 1220500 h 1220500"/>
                  <a:gd name="connsiteX5" fmla="*/ 119016 w 3186057"/>
                  <a:gd name="connsiteY5" fmla="*/ 722216 h 1220500"/>
                  <a:gd name="connsiteX6" fmla="*/ 24719 w 3186057"/>
                  <a:gd name="connsiteY6" fmla="*/ 0 h 1220500"/>
                  <a:gd name="connsiteX0" fmla="*/ 0 w 3161338"/>
                  <a:gd name="connsiteY0" fmla="*/ 0 h 1219190"/>
                  <a:gd name="connsiteX1" fmla="*/ 2293888 w 3161338"/>
                  <a:gd name="connsiteY1" fmla="*/ 2353 h 1219190"/>
                  <a:gd name="connsiteX2" fmla="*/ 3160027 w 3161338"/>
                  <a:gd name="connsiteY2" fmla="*/ 497784 h 1219190"/>
                  <a:gd name="connsiteX3" fmla="*/ 2439697 w 3161338"/>
                  <a:gd name="connsiteY3" fmla="*/ 1219190 h 1219190"/>
                  <a:gd name="connsiteX4" fmla="*/ 902014 w 3161338"/>
                  <a:gd name="connsiteY4" fmla="*/ 923522 h 1219190"/>
                  <a:gd name="connsiteX5" fmla="*/ 94297 w 3161338"/>
                  <a:gd name="connsiteY5" fmla="*/ 722216 h 1219190"/>
                  <a:gd name="connsiteX6" fmla="*/ 0 w 3161338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183587"/>
                  <a:gd name="connsiteY0" fmla="*/ 0 h 1219190"/>
                  <a:gd name="connsiteX1" fmla="*/ 1667804 w 3183587"/>
                  <a:gd name="connsiteY1" fmla="*/ 386251 h 1219190"/>
                  <a:gd name="connsiteX2" fmla="*/ 3160027 w 3183587"/>
                  <a:gd name="connsiteY2" fmla="*/ 497784 h 1219190"/>
                  <a:gd name="connsiteX3" fmla="*/ 2439697 w 3183587"/>
                  <a:gd name="connsiteY3" fmla="*/ 1219190 h 1219190"/>
                  <a:gd name="connsiteX4" fmla="*/ 902014 w 3183587"/>
                  <a:gd name="connsiteY4" fmla="*/ 923522 h 1219190"/>
                  <a:gd name="connsiteX5" fmla="*/ 94297 w 3183587"/>
                  <a:gd name="connsiteY5" fmla="*/ 722216 h 1219190"/>
                  <a:gd name="connsiteX6" fmla="*/ 0 w 3183587"/>
                  <a:gd name="connsiteY6" fmla="*/ 0 h 1219190"/>
                  <a:gd name="connsiteX0" fmla="*/ 0 w 3334179"/>
                  <a:gd name="connsiteY0" fmla="*/ 0 h 926434"/>
                  <a:gd name="connsiteX1" fmla="*/ 1667804 w 3334179"/>
                  <a:gd name="connsiteY1" fmla="*/ 386251 h 926434"/>
                  <a:gd name="connsiteX2" fmla="*/ 3160027 w 3334179"/>
                  <a:gd name="connsiteY2" fmla="*/ 497784 h 926434"/>
                  <a:gd name="connsiteX3" fmla="*/ 3016355 w 3334179"/>
                  <a:gd name="connsiteY3" fmla="*/ 835291 h 926434"/>
                  <a:gd name="connsiteX4" fmla="*/ 902014 w 3334179"/>
                  <a:gd name="connsiteY4" fmla="*/ 923522 h 926434"/>
                  <a:gd name="connsiteX5" fmla="*/ 94297 w 3334179"/>
                  <a:gd name="connsiteY5" fmla="*/ 722216 h 926434"/>
                  <a:gd name="connsiteX6" fmla="*/ 0 w 3334179"/>
                  <a:gd name="connsiteY6" fmla="*/ 0 h 926434"/>
                  <a:gd name="connsiteX0" fmla="*/ 0 w 3440365"/>
                  <a:gd name="connsiteY0" fmla="*/ 0 h 926434"/>
                  <a:gd name="connsiteX1" fmla="*/ 1667804 w 3440365"/>
                  <a:gd name="connsiteY1" fmla="*/ 386251 h 926434"/>
                  <a:gd name="connsiteX2" fmla="*/ 3160027 w 3440365"/>
                  <a:gd name="connsiteY2" fmla="*/ 497784 h 926434"/>
                  <a:gd name="connsiteX3" fmla="*/ 3016355 w 3440365"/>
                  <a:gd name="connsiteY3" fmla="*/ 835291 h 926434"/>
                  <a:gd name="connsiteX4" fmla="*/ 902014 w 3440365"/>
                  <a:gd name="connsiteY4" fmla="*/ 923522 h 926434"/>
                  <a:gd name="connsiteX5" fmla="*/ 94297 w 3440365"/>
                  <a:gd name="connsiteY5" fmla="*/ 722216 h 926434"/>
                  <a:gd name="connsiteX6" fmla="*/ 0 w 3440365"/>
                  <a:gd name="connsiteY6" fmla="*/ 0 h 926434"/>
                  <a:gd name="connsiteX0" fmla="*/ 0 w 3316709"/>
                  <a:gd name="connsiteY0" fmla="*/ 0 h 928475"/>
                  <a:gd name="connsiteX1" fmla="*/ 1667804 w 3316709"/>
                  <a:gd name="connsiteY1" fmla="*/ 386251 h 928475"/>
                  <a:gd name="connsiteX2" fmla="*/ 3160027 w 3316709"/>
                  <a:gd name="connsiteY2" fmla="*/ 497784 h 928475"/>
                  <a:gd name="connsiteX3" fmla="*/ 2793929 w 3316709"/>
                  <a:gd name="connsiteY3" fmla="*/ 857021 h 928475"/>
                  <a:gd name="connsiteX4" fmla="*/ 902014 w 3316709"/>
                  <a:gd name="connsiteY4" fmla="*/ 923522 h 928475"/>
                  <a:gd name="connsiteX5" fmla="*/ 94297 w 3316709"/>
                  <a:gd name="connsiteY5" fmla="*/ 722216 h 928475"/>
                  <a:gd name="connsiteX6" fmla="*/ 0 w 3316709"/>
                  <a:gd name="connsiteY6" fmla="*/ 0 h 928475"/>
                  <a:gd name="connsiteX0" fmla="*/ 0 w 3311458"/>
                  <a:gd name="connsiteY0" fmla="*/ 0 h 931839"/>
                  <a:gd name="connsiteX1" fmla="*/ 1667804 w 3311458"/>
                  <a:gd name="connsiteY1" fmla="*/ 386251 h 931839"/>
                  <a:gd name="connsiteX2" fmla="*/ 3160027 w 3311458"/>
                  <a:gd name="connsiteY2" fmla="*/ 497784 h 931839"/>
                  <a:gd name="connsiteX3" fmla="*/ 2793929 w 3311458"/>
                  <a:gd name="connsiteY3" fmla="*/ 857021 h 931839"/>
                  <a:gd name="connsiteX4" fmla="*/ 902014 w 3311458"/>
                  <a:gd name="connsiteY4" fmla="*/ 923522 h 931839"/>
                  <a:gd name="connsiteX5" fmla="*/ 94297 w 3311458"/>
                  <a:gd name="connsiteY5" fmla="*/ 722216 h 931839"/>
                  <a:gd name="connsiteX6" fmla="*/ 0 w 3311458"/>
                  <a:gd name="connsiteY6" fmla="*/ 0 h 931839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20729 w 3237890"/>
                  <a:gd name="connsiteY0" fmla="*/ 346288 h 555911"/>
                  <a:gd name="connsiteX1" fmla="*/ 1594236 w 3237890"/>
                  <a:gd name="connsiteY1" fmla="*/ 10323 h 555911"/>
                  <a:gd name="connsiteX2" fmla="*/ 3086459 w 3237890"/>
                  <a:gd name="connsiteY2" fmla="*/ 121856 h 555911"/>
                  <a:gd name="connsiteX3" fmla="*/ 2720361 w 3237890"/>
                  <a:gd name="connsiteY3" fmla="*/ 481093 h 555911"/>
                  <a:gd name="connsiteX4" fmla="*/ 828446 w 3237890"/>
                  <a:gd name="connsiteY4" fmla="*/ 547594 h 555911"/>
                  <a:gd name="connsiteX5" fmla="*/ 20729 w 3237890"/>
                  <a:gd name="connsiteY5" fmla="*/ 346288 h 555911"/>
                  <a:gd name="connsiteX0" fmla="*/ 13132 w 3230293"/>
                  <a:gd name="connsiteY0" fmla="*/ 346288 h 555911"/>
                  <a:gd name="connsiteX1" fmla="*/ 1586639 w 3230293"/>
                  <a:gd name="connsiteY1" fmla="*/ 10323 h 555911"/>
                  <a:gd name="connsiteX2" fmla="*/ 3078862 w 3230293"/>
                  <a:gd name="connsiteY2" fmla="*/ 121856 h 555911"/>
                  <a:gd name="connsiteX3" fmla="*/ 2712764 w 3230293"/>
                  <a:gd name="connsiteY3" fmla="*/ 481093 h 555911"/>
                  <a:gd name="connsiteX4" fmla="*/ 820849 w 3230293"/>
                  <a:gd name="connsiteY4" fmla="*/ 547594 h 555911"/>
                  <a:gd name="connsiteX5" fmla="*/ 13132 w 3230293"/>
                  <a:gd name="connsiteY5" fmla="*/ 346288 h 555911"/>
                  <a:gd name="connsiteX0" fmla="*/ 3837 w 3220998"/>
                  <a:gd name="connsiteY0" fmla="*/ 346288 h 555911"/>
                  <a:gd name="connsiteX1" fmla="*/ 1577344 w 3220998"/>
                  <a:gd name="connsiteY1" fmla="*/ 10323 h 555911"/>
                  <a:gd name="connsiteX2" fmla="*/ 3069567 w 3220998"/>
                  <a:gd name="connsiteY2" fmla="*/ 121856 h 555911"/>
                  <a:gd name="connsiteX3" fmla="*/ 2703469 w 3220998"/>
                  <a:gd name="connsiteY3" fmla="*/ 481093 h 555911"/>
                  <a:gd name="connsiteX4" fmla="*/ 811554 w 3220998"/>
                  <a:gd name="connsiteY4" fmla="*/ 547594 h 555911"/>
                  <a:gd name="connsiteX5" fmla="*/ 3837 w 3220998"/>
                  <a:gd name="connsiteY5" fmla="*/ 346288 h 555911"/>
                  <a:gd name="connsiteX0" fmla="*/ 3689 w 3278516"/>
                  <a:gd name="connsiteY0" fmla="*/ 300178 h 556335"/>
                  <a:gd name="connsiteX1" fmla="*/ 1634862 w 3278516"/>
                  <a:gd name="connsiteY1" fmla="*/ 7674 h 556335"/>
                  <a:gd name="connsiteX2" fmla="*/ 3127085 w 3278516"/>
                  <a:gd name="connsiteY2" fmla="*/ 119207 h 556335"/>
                  <a:gd name="connsiteX3" fmla="*/ 2760987 w 3278516"/>
                  <a:gd name="connsiteY3" fmla="*/ 478444 h 556335"/>
                  <a:gd name="connsiteX4" fmla="*/ 869072 w 3278516"/>
                  <a:gd name="connsiteY4" fmla="*/ 544945 h 556335"/>
                  <a:gd name="connsiteX5" fmla="*/ 3689 w 3278516"/>
                  <a:gd name="connsiteY5" fmla="*/ 300178 h 556335"/>
                  <a:gd name="connsiteX0" fmla="*/ 3701 w 3223554"/>
                  <a:gd name="connsiteY0" fmla="*/ 295852 h 551726"/>
                  <a:gd name="connsiteX1" fmla="*/ 1634874 w 3223554"/>
                  <a:gd name="connsiteY1" fmla="*/ 3348 h 551726"/>
                  <a:gd name="connsiteX2" fmla="*/ 3151810 w 3223554"/>
                  <a:gd name="connsiteY2" fmla="*/ 158341 h 551726"/>
                  <a:gd name="connsiteX3" fmla="*/ 2760999 w 3223554"/>
                  <a:gd name="connsiteY3" fmla="*/ 474118 h 551726"/>
                  <a:gd name="connsiteX4" fmla="*/ 869084 w 3223554"/>
                  <a:gd name="connsiteY4" fmla="*/ 540619 h 551726"/>
                  <a:gd name="connsiteX5" fmla="*/ 3701 w 3223554"/>
                  <a:gd name="connsiteY5" fmla="*/ 295852 h 551726"/>
                  <a:gd name="connsiteX0" fmla="*/ 19201 w 3239055"/>
                  <a:gd name="connsiteY0" fmla="*/ 331393 h 587267"/>
                  <a:gd name="connsiteX1" fmla="*/ 1650374 w 3239055"/>
                  <a:gd name="connsiteY1" fmla="*/ 2672 h 587267"/>
                  <a:gd name="connsiteX2" fmla="*/ 3167310 w 3239055"/>
                  <a:gd name="connsiteY2" fmla="*/ 193882 h 587267"/>
                  <a:gd name="connsiteX3" fmla="*/ 2776499 w 3239055"/>
                  <a:gd name="connsiteY3" fmla="*/ 509659 h 587267"/>
                  <a:gd name="connsiteX4" fmla="*/ 884584 w 3239055"/>
                  <a:gd name="connsiteY4" fmla="*/ 576160 h 587267"/>
                  <a:gd name="connsiteX5" fmla="*/ 19201 w 3239055"/>
                  <a:gd name="connsiteY5" fmla="*/ 331393 h 587267"/>
                  <a:gd name="connsiteX0" fmla="*/ 19201 w 3239055"/>
                  <a:gd name="connsiteY0" fmla="*/ 329239 h 585113"/>
                  <a:gd name="connsiteX1" fmla="*/ 1650374 w 3239055"/>
                  <a:gd name="connsiteY1" fmla="*/ 518 h 585113"/>
                  <a:gd name="connsiteX2" fmla="*/ 3167310 w 3239055"/>
                  <a:gd name="connsiteY2" fmla="*/ 191728 h 585113"/>
                  <a:gd name="connsiteX3" fmla="*/ 2776499 w 3239055"/>
                  <a:gd name="connsiteY3" fmla="*/ 507505 h 585113"/>
                  <a:gd name="connsiteX4" fmla="*/ 884584 w 3239055"/>
                  <a:gd name="connsiteY4" fmla="*/ 574006 h 585113"/>
                  <a:gd name="connsiteX5" fmla="*/ 19201 w 3239055"/>
                  <a:gd name="connsiteY5" fmla="*/ 329239 h 585113"/>
                  <a:gd name="connsiteX0" fmla="*/ 19201 w 3239055"/>
                  <a:gd name="connsiteY0" fmla="*/ 329159 h 585033"/>
                  <a:gd name="connsiteX1" fmla="*/ 1650374 w 3239055"/>
                  <a:gd name="connsiteY1" fmla="*/ 438 h 585033"/>
                  <a:gd name="connsiteX2" fmla="*/ 3167310 w 3239055"/>
                  <a:gd name="connsiteY2" fmla="*/ 191648 h 585033"/>
                  <a:gd name="connsiteX3" fmla="*/ 2776499 w 3239055"/>
                  <a:gd name="connsiteY3" fmla="*/ 507425 h 585033"/>
                  <a:gd name="connsiteX4" fmla="*/ 884584 w 3239055"/>
                  <a:gd name="connsiteY4" fmla="*/ 573926 h 585033"/>
                  <a:gd name="connsiteX5" fmla="*/ 19201 w 3239055"/>
                  <a:gd name="connsiteY5" fmla="*/ 329159 h 585033"/>
                  <a:gd name="connsiteX0" fmla="*/ 15902 w 3241639"/>
                  <a:gd name="connsiteY0" fmla="*/ 321939 h 577813"/>
                  <a:gd name="connsiteX1" fmla="*/ 1564695 w 3241639"/>
                  <a:gd name="connsiteY1" fmla="*/ 461 h 577813"/>
                  <a:gd name="connsiteX2" fmla="*/ 3164011 w 3241639"/>
                  <a:gd name="connsiteY2" fmla="*/ 184428 h 577813"/>
                  <a:gd name="connsiteX3" fmla="*/ 2773200 w 3241639"/>
                  <a:gd name="connsiteY3" fmla="*/ 500205 h 577813"/>
                  <a:gd name="connsiteX4" fmla="*/ 881285 w 3241639"/>
                  <a:gd name="connsiteY4" fmla="*/ 566706 h 577813"/>
                  <a:gd name="connsiteX5" fmla="*/ 15902 w 3241639"/>
                  <a:gd name="connsiteY5" fmla="*/ 321939 h 577813"/>
                  <a:gd name="connsiteX0" fmla="*/ 3500 w 3229237"/>
                  <a:gd name="connsiteY0" fmla="*/ 321939 h 577813"/>
                  <a:gd name="connsiteX1" fmla="*/ 1552293 w 3229237"/>
                  <a:gd name="connsiteY1" fmla="*/ 461 h 577813"/>
                  <a:gd name="connsiteX2" fmla="*/ 3151609 w 3229237"/>
                  <a:gd name="connsiteY2" fmla="*/ 184428 h 577813"/>
                  <a:gd name="connsiteX3" fmla="*/ 2760798 w 3229237"/>
                  <a:gd name="connsiteY3" fmla="*/ 500205 h 577813"/>
                  <a:gd name="connsiteX4" fmla="*/ 868883 w 3229237"/>
                  <a:gd name="connsiteY4" fmla="*/ 566706 h 577813"/>
                  <a:gd name="connsiteX5" fmla="*/ 3500 w 3229237"/>
                  <a:gd name="connsiteY5" fmla="*/ 321939 h 577813"/>
                  <a:gd name="connsiteX0" fmla="*/ 907 w 3226644"/>
                  <a:gd name="connsiteY0" fmla="*/ 321939 h 577813"/>
                  <a:gd name="connsiteX1" fmla="*/ 1549700 w 3226644"/>
                  <a:gd name="connsiteY1" fmla="*/ 461 h 577813"/>
                  <a:gd name="connsiteX2" fmla="*/ 3149016 w 3226644"/>
                  <a:gd name="connsiteY2" fmla="*/ 184428 h 577813"/>
                  <a:gd name="connsiteX3" fmla="*/ 2758205 w 3226644"/>
                  <a:gd name="connsiteY3" fmla="*/ 500205 h 577813"/>
                  <a:gd name="connsiteX4" fmla="*/ 866290 w 3226644"/>
                  <a:gd name="connsiteY4" fmla="*/ 566706 h 577813"/>
                  <a:gd name="connsiteX5" fmla="*/ 907 w 3226644"/>
                  <a:gd name="connsiteY5" fmla="*/ 321939 h 577813"/>
                  <a:gd name="connsiteX0" fmla="*/ 934 w 3249493"/>
                  <a:gd name="connsiteY0" fmla="*/ 321917 h 571796"/>
                  <a:gd name="connsiteX1" fmla="*/ 1549727 w 3249493"/>
                  <a:gd name="connsiteY1" fmla="*/ 439 h 571796"/>
                  <a:gd name="connsiteX2" fmla="*/ 3149043 w 3249493"/>
                  <a:gd name="connsiteY2" fmla="*/ 184406 h 571796"/>
                  <a:gd name="connsiteX3" fmla="*/ 2840611 w 3249493"/>
                  <a:gd name="connsiteY3" fmla="*/ 463966 h 571796"/>
                  <a:gd name="connsiteX4" fmla="*/ 866317 w 3249493"/>
                  <a:gd name="connsiteY4" fmla="*/ 566684 h 571796"/>
                  <a:gd name="connsiteX5" fmla="*/ 934 w 3249493"/>
                  <a:gd name="connsiteY5" fmla="*/ 321917 h 571796"/>
                  <a:gd name="connsiteX0" fmla="*/ 934 w 3289622"/>
                  <a:gd name="connsiteY0" fmla="*/ 324986 h 575004"/>
                  <a:gd name="connsiteX1" fmla="*/ 1549727 w 3289622"/>
                  <a:gd name="connsiteY1" fmla="*/ 3508 h 575004"/>
                  <a:gd name="connsiteX2" fmla="*/ 3198471 w 3289622"/>
                  <a:gd name="connsiteY2" fmla="*/ 172988 h 575004"/>
                  <a:gd name="connsiteX3" fmla="*/ 2840611 w 3289622"/>
                  <a:gd name="connsiteY3" fmla="*/ 467035 h 575004"/>
                  <a:gd name="connsiteX4" fmla="*/ 866317 w 3289622"/>
                  <a:gd name="connsiteY4" fmla="*/ 569753 h 575004"/>
                  <a:gd name="connsiteX5" fmla="*/ 934 w 3289622"/>
                  <a:gd name="connsiteY5" fmla="*/ 324986 h 575004"/>
                  <a:gd name="connsiteX0" fmla="*/ 15596 w 3305488"/>
                  <a:gd name="connsiteY0" fmla="*/ 296747 h 546765"/>
                  <a:gd name="connsiteX1" fmla="*/ 1547913 w 3305488"/>
                  <a:gd name="connsiteY1" fmla="*/ 4242 h 546765"/>
                  <a:gd name="connsiteX2" fmla="*/ 3213133 w 3305488"/>
                  <a:gd name="connsiteY2" fmla="*/ 144749 h 546765"/>
                  <a:gd name="connsiteX3" fmla="*/ 2855273 w 3305488"/>
                  <a:gd name="connsiteY3" fmla="*/ 438796 h 546765"/>
                  <a:gd name="connsiteX4" fmla="*/ 880979 w 3305488"/>
                  <a:gd name="connsiteY4" fmla="*/ 541514 h 546765"/>
                  <a:gd name="connsiteX5" fmla="*/ 15596 w 3305488"/>
                  <a:gd name="connsiteY5" fmla="*/ 296747 h 546765"/>
                  <a:gd name="connsiteX0" fmla="*/ 15596 w 3305488"/>
                  <a:gd name="connsiteY0" fmla="*/ 298812 h 548830"/>
                  <a:gd name="connsiteX1" fmla="*/ 1547913 w 3305488"/>
                  <a:gd name="connsiteY1" fmla="*/ 6307 h 548830"/>
                  <a:gd name="connsiteX2" fmla="*/ 3213133 w 3305488"/>
                  <a:gd name="connsiteY2" fmla="*/ 146814 h 548830"/>
                  <a:gd name="connsiteX3" fmla="*/ 2855273 w 3305488"/>
                  <a:gd name="connsiteY3" fmla="*/ 440861 h 548830"/>
                  <a:gd name="connsiteX4" fmla="*/ 880979 w 3305488"/>
                  <a:gd name="connsiteY4" fmla="*/ 543579 h 548830"/>
                  <a:gd name="connsiteX5" fmla="*/ 15596 w 3305488"/>
                  <a:gd name="connsiteY5" fmla="*/ 298812 h 548830"/>
                  <a:gd name="connsiteX0" fmla="*/ 2232 w 3292124"/>
                  <a:gd name="connsiteY0" fmla="*/ 298812 h 548830"/>
                  <a:gd name="connsiteX1" fmla="*/ 1534549 w 3292124"/>
                  <a:gd name="connsiteY1" fmla="*/ 6307 h 548830"/>
                  <a:gd name="connsiteX2" fmla="*/ 3199769 w 3292124"/>
                  <a:gd name="connsiteY2" fmla="*/ 146814 h 548830"/>
                  <a:gd name="connsiteX3" fmla="*/ 2841909 w 3292124"/>
                  <a:gd name="connsiteY3" fmla="*/ 440861 h 548830"/>
                  <a:gd name="connsiteX4" fmla="*/ 867615 w 3292124"/>
                  <a:gd name="connsiteY4" fmla="*/ 543579 h 548830"/>
                  <a:gd name="connsiteX5" fmla="*/ 2232 w 3292124"/>
                  <a:gd name="connsiteY5" fmla="*/ 298812 h 548830"/>
                  <a:gd name="connsiteX0" fmla="*/ 2232 w 3292124"/>
                  <a:gd name="connsiteY0" fmla="*/ 259004 h 547289"/>
                  <a:gd name="connsiteX1" fmla="*/ 1534549 w 3292124"/>
                  <a:gd name="connsiteY1" fmla="*/ 2716 h 547289"/>
                  <a:gd name="connsiteX2" fmla="*/ 3199769 w 3292124"/>
                  <a:gd name="connsiteY2" fmla="*/ 143223 h 547289"/>
                  <a:gd name="connsiteX3" fmla="*/ 2841909 w 3292124"/>
                  <a:gd name="connsiteY3" fmla="*/ 437270 h 547289"/>
                  <a:gd name="connsiteX4" fmla="*/ 867615 w 3292124"/>
                  <a:gd name="connsiteY4" fmla="*/ 539988 h 547289"/>
                  <a:gd name="connsiteX5" fmla="*/ 2232 w 3292124"/>
                  <a:gd name="connsiteY5" fmla="*/ 259004 h 547289"/>
                  <a:gd name="connsiteX0" fmla="*/ 17839 w 3308723"/>
                  <a:gd name="connsiteY0" fmla="*/ 259004 h 514369"/>
                  <a:gd name="connsiteX1" fmla="*/ 1550156 w 3308723"/>
                  <a:gd name="connsiteY1" fmla="*/ 2716 h 514369"/>
                  <a:gd name="connsiteX2" fmla="*/ 3215376 w 3308723"/>
                  <a:gd name="connsiteY2" fmla="*/ 143223 h 514369"/>
                  <a:gd name="connsiteX3" fmla="*/ 2857516 w 3308723"/>
                  <a:gd name="connsiteY3" fmla="*/ 437270 h 514369"/>
                  <a:gd name="connsiteX4" fmla="*/ 850270 w 3308723"/>
                  <a:gd name="connsiteY4" fmla="*/ 503771 h 514369"/>
                  <a:gd name="connsiteX5" fmla="*/ 17839 w 3308723"/>
                  <a:gd name="connsiteY5" fmla="*/ 259004 h 514369"/>
                  <a:gd name="connsiteX0" fmla="*/ 13871 w 3304755"/>
                  <a:gd name="connsiteY0" fmla="*/ 259004 h 514369"/>
                  <a:gd name="connsiteX1" fmla="*/ 1546188 w 3304755"/>
                  <a:gd name="connsiteY1" fmla="*/ 2716 h 514369"/>
                  <a:gd name="connsiteX2" fmla="*/ 3211408 w 3304755"/>
                  <a:gd name="connsiteY2" fmla="*/ 143223 h 514369"/>
                  <a:gd name="connsiteX3" fmla="*/ 2853548 w 3304755"/>
                  <a:gd name="connsiteY3" fmla="*/ 437270 h 514369"/>
                  <a:gd name="connsiteX4" fmla="*/ 846302 w 3304755"/>
                  <a:gd name="connsiteY4" fmla="*/ 503771 h 514369"/>
                  <a:gd name="connsiteX5" fmla="*/ 13871 w 3304755"/>
                  <a:gd name="connsiteY5" fmla="*/ 259004 h 5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4755" h="514369">
                    <a:moveTo>
                      <a:pt x="13871" y="259004"/>
                    </a:moveTo>
                    <a:cubicBezTo>
                      <a:pt x="114042" y="117547"/>
                      <a:pt x="1013265" y="22013"/>
                      <a:pt x="1546188" y="2716"/>
                    </a:cubicBezTo>
                    <a:cubicBezTo>
                      <a:pt x="2079111" y="-16581"/>
                      <a:pt x="2993515" y="70797"/>
                      <a:pt x="3211408" y="143223"/>
                    </a:cubicBezTo>
                    <a:cubicBezTo>
                      <a:pt x="3429301" y="215649"/>
                      <a:pt x="3247732" y="377179"/>
                      <a:pt x="2853548" y="437270"/>
                    </a:cubicBezTo>
                    <a:cubicBezTo>
                      <a:pt x="2459364" y="497361"/>
                      <a:pt x="1319581" y="533482"/>
                      <a:pt x="846302" y="503771"/>
                    </a:cubicBezTo>
                    <a:cubicBezTo>
                      <a:pt x="373023" y="474060"/>
                      <a:pt x="-86300" y="400461"/>
                      <a:pt x="13871" y="259004"/>
                    </a:cubicBezTo>
                    <a:close/>
                  </a:path>
                </a:pathLst>
              </a:custGeom>
              <a:solidFill>
                <a:srgbClr val="B3A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DEADA"/>
                    </a:solidFill>
                  </a:rPr>
                  <a:t> </a:t>
                </a:r>
              </a:p>
            </p:txBody>
          </p:sp>
          <p:sp>
            <p:nvSpPr>
              <p:cNvPr id="191" name="Rectangle 11">
                <a:extLst>
                  <a:ext uri="{FF2B5EF4-FFF2-40B4-BE49-F238E27FC236}">
                    <a16:creationId xmlns:a16="http://schemas.microsoft.com/office/drawing/2014/main" id="{15F92140-9FB7-7AFE-D29B-450314B7DA9B}"/>
                  </a:ext>
                </a:extLst>
              </p:cNvPr>
              <p:cNvSpPr/>
              <p:nvPr/>
            </p:nvSpPr>
            <p:spPr>
              <a:xfrm>
                <a:off x="5312049" y="2467621"/>
                <a:ext cx="3318727" cy="516219"/>
              </a:xfrm>
              <a:custGeom>
                <a:avLst/>
                <a:gdLst>
                  <a:gd name="connsiteX0" fmla="*/ 0 w 914400"/>
                  <a:gd name="connsiteY0" fmla="*/ 0 h 1219199"/>
                  <a:gd name="connsiteX1" fmla="*/ 914400 w 914400"/>
                  <a:gd name="connsiteY1" fmla="*/ 0 h 1219199"/>
                  <a:gd name="connsiteX2" fmla="*/ 914400 w 914400"/>
                  <a:gd name="connsiteY2" fmla="*/ 1219199 h 1219199"/>
                  <a:gd name="connsiteX3" fmla="*/ 0 w 914400"/>
                  <a:gd name="connsiteY3" fmla="*/ 1219199 h 1219199"/>
                  <a:gd name="connsiteX4" fmla="*/ 0 w 914400"/>
                  <a:gd name="connsiteY4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7418 w 917418"/>
                  <a:gd name="connsiteY2" fmla="*/ 1219199 h 1219199"/>
                  <a:gd name="connsiteX3" fmla="*/ 3018 w 917418"/>
                  <a:gd name="connsiteY3" fmla="*/ 1219199 h 1219199"/>
                  <a:gd name="connsiteX4" fmla="*/ 0 w 917418"/>
                  <a:gd name="connsiteY4" fmla="*/ 534909 h 1219199"/>
                  <a:gd name="connsiteX5" fmla="*/ 3018 w 917418"/>
                  <a:gd name="connsiteY5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914400 w 917418"/>
                  <a:gd name="connsiteY2" fmla="*/ 507749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917418 w 917418"/>
                  <a:gd name="connsiteY3" fmla="*/ 1219199 h 1219199"/>
                  <a:gd name="connsiteX4" fmla="*/ 3018 w 917418"/>
                  <a:gd name="connsiteY4" fmla="*/ 1219199 h 1219199"/>
                  <a:gd name="connsiteX5" fmla="*/ 0 w 917418"/>
                  <a:gd name="connsiteY5" fmla="*/ 534909 h 1219199"/>
                  <a:gd name="connsiteX6" fmla="*/ 3018 w 917418"/>
                  <a:gd name="connsiteY6" fmla="*/ 0 h 1219199"/>
                  <a:gd name="connsiteX0" fmla="*/ 3018 w 917418"/>
                  <a:gd name="connsiteY0" fmla="*/ 0 h 1219199"/>
                  <a:gd name="connsiteX1" fmla="*/ 917418 w 917418"/>
                  <a:gd name="connsiteY1" fmla="*/ 0 h 1219199"/>
                  <a:gd name="connsiteX2" fmla="*/ 796705 w 917418"/>
                  <a:gd name="connsiteY2" fmla="*/ 227092 h 1219199"/>
                  <a:gd name="connsiteX3" fmla="*/ 878186 w 917418"/>
                  <a:gd name="connsiteY3" fmla="*/ 806513 h 1219199"/>
                  <a:gd name="connsiteX4" fmla="*/ 917418 w 917418"/>
                  <a:gd name="connsiteY4" fmla="*/ 1219199 h 1219199"/>
                  <a:gd name="connsiteX5" fmla="*/ 3018 w 917418"/>
                  <a:gd name="connsiteY5" fmla="*/ 1219199 h 1219199"/>
                  <a:gd name="connsiteX6" fmla="*/ 0 w 917418"/>
                  <a:gd name="connsiteY6" fmla="*/ 534909 h 1219199"/>
                  <a:gd name="connsiteX7" fmla="*/ 3018 w 917418"/>
                  <a:gd name="connsiteY7" fmla="*/ 0 h 1219199"/>
                  <a:gd name="connsiteX0" fmla="*/ 3018 w 1113576"/>
                  <a:gd name="connsiteY0" fmla="*/ 0 h 1219199"/>
                  <a:gd name="connsiteX1" fmla="*/ 917418 w 1113576"/>
                  <a:gd name="connsiteY1" fmla="*/ 0 h 1219199"/>
                  <a:gd name="connsiteX2" fmla="*/ 796705 w 1113576"/>
                  <a:gd name="connsiteY2" fmla="*/ 227092 h 1219199"/>
                  <a:gd name="connsiteX3" fmla="*/ 1113576 w 1113576"/>
                  <a:gd name="connsiteY3" fmla="*/ 725032 h 1219199"/>
                  <a:gd name="connsiteX4" fmla="*/ 917418 w 1113576"/>
                  <a:gd name="connsiteY4" fmla="*/ 1219199 h 1219199"/>
                  <a:gd name="connsiteX5" fmla="*/ 3018 w 1113576"/>
                  <a:gd name="connsiteY5" fmla="*/ 1219199 h 1219199"/>
                  <a:gd name="connsiteX6" fmla="*/ 0 w 1113576"/>
                  <a:gd name="connsiteY6" fmla="*/ 534909 h 1219199"/>
                  <a:gd name="connsiteX7" fmla="*/ 3018 w 1113576"/>
                  <a:gd name="connsiteY7" fmla="*/ 0 h 1219199"/>
                  <a:gd name="connsiteX0" fmla="*/ 0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0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42250 w 1110558"/>
                  <a:gd name="connsiteY6" fmla="*/ 317626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371192 w 1110558"/>
                  <a:gd name="connsiteY0" fmla="*/ 0 h 1219199"/>
                  <a:gd name="connsiteX1" fmla="*/ 914400 w 1110558"/>
                  <a:gd name="connsiteY1" fmla="*/ 0 h 1219199"/>
                  <a:gd name="connsiteX2" fmla="*/ 793687 w 1110558"/>
                  <a:gd name="connsiteY2" fmla="*/ 227092 h 1219199"/>
                  <a:gd name="connsiteX3" fmla="*/ 1110558 w 1110558"/>
                  <a:gd name="connsiteY3" fmla="*/ 725032 h 1219199"/>
                  <a:gd name="connsiteX4" fmla="*/ 914400 w 1110558"/>
                  <a:gd name="connsiteY4" fmla="*/ 1219199 h 1219199"/>
                  <a:gd name="connsiteX5" fmla="*/ 0 w 1110558"/>
                  <a:gd name="connsiteY5" fmla="*/ 1219199 h 1219199"/>
                  <a:gd name="connsiteX6" fmla="*/ 114677 w 1110558"/>
                  <a:gd name="connsiteY6" fmla="*/ 227091 h 1219199"/>
                  <a:gd name="connsiteX7" fmla="*/ 371192 w 1110558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36483"/>
                  <a:gd name="connsiteY0" fmla="*/ 0 h 1219199"/>
                  <a:gd name="connsiteX1" fmla="*/ 1240325 w 1436483"/>
                  <a:gd name="connsiteY1" fmla="*/ 0 h 1219199"/>
                  <a:gd name="connsiteX2" fmla="*/ 1119612 w 1436483"/>
                  <a:gd name="connsiteY2" fmla="*/ 227092 h 1219199"/>
                  <a:gd name="connsiteX3" fmla="*/ 1436483 w 1436483"/>
                  <a:gd name="connsiteY3" fmla="*/ 725032 h 1219199"/>
                  <a:gd name="connsiteX4" fmla="*/ 1240325 w 1436483"/>
                  <a:gd name="connsiteY4" fmla="*/ 1219199 h 1219199"/>
                  <a:gd name="connsiteX5" fmla="*/ 0 w 1436483"/>
                  <a:gd name="connsiteY5" fmla="*/ 1219199 h 1219199"/>
                  <a:gd name="connsiteX6" fmla="*/ 440602 w 1436483"/>
                  <a:gd name="connsiteY6" fmla="*/ 227091 h 1219199"/>
                  <a:gd name="connsiteX7" fmla="*/ 697117 w 1436483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440602 w 1441097"/>
                  <a:gd name="connsiteY6" fmla="*/ 227091 h 1219199"/>
                  <a:gd name="connsiteX7" fmla="*/ 697117 w 1441097"/>
                  <a:gd name="connsiteY7" fmla="*/ 0 h 1219199"/>
                  <a:gd name="connsiteX0" fmla="*/ 697117 w 1441097"/>
                  <a:gd name="connsiteY0" fmla="*/ 0 h 1219199"/>
                  <a:gd name="connsiteX1" fmla="*/ 1240325 w 1441097"/>
                  <a:gd name="connsiteY1" fmla="*/ 0 h 1219199"/>
                  <a:gd name="connsiteX2" fmla="*/ 1119612 w 1441097"/>
                  <a:gd name="connsiteY2" fmla="*/ 227092 h 1219199"/>
                  <a:gd name="connsiteX3" fmla="*/ 1436483 w 1441097"/>
                  <a:gd name="connsiteY3" fmla="*/ 725032 h 1219199"/>
                  <a:gd name="connsiteX4" fmla="*/ 1240325 w 1441097"/>
                  <a:gd name="connsiteY4" fmla="*/ 1219199 h 1219199"/>
                  <a:gd name="connsiteX5" fmla="*/ 0 w 1441097"/>
                  <a:gd name="connsiteY5" fmla="*/ 1219199 h 1219199"/>
                  <a:gd name="connsiteX6" fmla="*/ 759917 w 1441097"/>
                  <a:gd name="connsiteY6" fmla="*/ 444805 h 1219199"/>
                  <a:gd name="connsiteX7" fmla="*/ 697117 w 1441097"/>
                  <a:gd name="connsiteY7" fmla="*/ 0 h 1219199"/>
                  <a:gd name="connsiteX0" fmla="*/ 697117 w 1773143"/>
                  <a:gd name="connsiteY0" fmla="*/ 0 h 1219199"/>
                  <a:gd name="connsiteX1" fmla="*/ 1240325 w 1773143"/>
                  <a:gd name="connsiteY1" fmla="*/ 0 h 1219199"/>
                  <a:gd name="connsiteX2" fmla="*/ 1772755 w 1773143"/>
                  <a:gd name="connsiteY2" fmla="*/ 357721 h 1219199"/>
                  <a:gd name="connsiteX3" fmla="*/ 1436483 w 1773143"/>
                  <a:gd name="connsiteY3" fmla="*/ 725032 h 1219199"/>
                  <a:gd name="connsiteX4" fmla="*/ 1240325 w 1773143"/>
                  <a:gd name="connsiteY4" fmla="*/ 1219199 h 1219199"/>
                  <a:gd name="connsiteX5" fmla="*/ 0 w 1773143"/>
                  <a:gd name="connsiteY5" fmla="*/ 1219199 h 1219199"/>
                  <a:gd name="connsiteX6" fmla="*/ 759917 w 1773143"/>
                  <a:gd name="connsiteY6" fmla="*/ 444805 h 1219199"/>
                  <a:gd name="connsiteX7" fmla="*/ 697117 w 17731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773643"/>
                  <a:gd name="connsiteY0" fmla="*/ 0 h 1219199"/>
                  <a:gd name="connsiteX1" fmla="*/ 1240325 w 1773643"/>
                  <a:gd name="connsiteY1" fmla="*/ 0 h 1219199"/>
                  <a:gd name="connsiteX2" fmla="*/ 1772755 w 1773643"/>
                  <a:gd name="connsiteY2" fmla="*/ 357721 h 1219199"/>
                  <a:gd name="connsiteX3" fmla="*/ 1683225 w 1773643"/>
                  <a:gd name="connsiteY3" fmla="*/ 623432 h 1219199"/>
                  <a:gd name="connsiteX4" fmla="*/ 1240325 w 1773643"/>
                  <a:gd name="connsiteY4" fmla="*/ 1219199 h 1219199"/>
                  <a:gd name="connsiteX5" fmla="*/ 0 w 1773643"/>
                  <a:gd name="connsiteY5" fmla="*/ 1219199 h 1219199"/>
                  <a:gd name="connsiteX6" fmla="*/ 759917 w 1773643"/>
                  <a:gd name="connsiteY6" fmla="*/ 444805 h 1219199"/>
                  <a:gd name="connsiteX7" fmla="*/ 697117 w 1773643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759917 w 1904677"/>
                  <a:gd name="connsiteY6" fmla="*/ 444805 h 1219199"/>
                  <a:gd name="connsiteX7" fmla="*/ 697117 w 1904677"/>
                  <a:gd name="connsiteY7" fmla="*/ 0 h 1219199"/>
                  <a:gd name="connsiteX0" fmla="*/ 697117 w 1904677"/>
                  <a:gd name="connsiteY0" fmla="*/ 0 h 1219199"/>
                  <a:gd name="connsiteX1" fmla="*/ 1240325 w 1904677"/>
                  <a:gd name="connsiteY1" fmla="*/ 0 h 1219199"/>
                  <a:gd name="connsiteX2" fmla="*/ 1772755 w 1904677"/>
                  <a:gd name="connsiteY2" fmla="*/ 357721 h 1219199"/>
                  <a:gd name="connsiteX3" fmla="*/ 1683225 w 1904677"/>
                  <a:gd name="connsiteY3" fmla="*/ 623432 h 1219199"/>
                  <a:gd name="connsiteX4" fmla="*/ 1240325 w 1904677"/>
                  <a:gd name="connsiteY4" fmla="*/ 1219199 h 1219199"/>
                  <a:gd name="connsiteX5" fmla="*/ 0 w 1904677"/>
                  <a:gd name="connsiteY5" fmla="*/ 1219199 h 1219199"/>
                  <a:gd name="connsiteX6" fmla="*/ 1137288 w 1904677"/>
                  <a:gd name="connsiteY6" fmla="*/ 386748 h 1219199"/>
                  <a:gd name="connsiteX7" fmla="*/ 697117 w 1904677"/>
                  <a:gd name="connsiteY7" fmla="*/ 0 h 1219199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935574 w 2702963"/>
                  <a:gd name="connsiteY6" fmla="*/ 386748 h 1233713"/>
                  <a:gd name="connsiteX7" fmla="*/ 1495403 w 2702963"/>
                  <a:gd name="connsiteY7" fmla="*/ 0 h 1233713"/>
                  <a:gd name="connsiteX0" fmla="*/ 1495403 w 2702963"/>
                  <a:gd name="connsiteY0" fmla="*/ 0 h 1233713"/>
                  <a:gd name="connsiteX1" fmla="*/ 2038611 w 2702963"/>
                  <a:gd name="connsiteY1" fmla="*/ 0 h 1233713"/>
                  <a:gd name="connsiteX2" fmla="*/ 2571041 w 2702963"/>
                  <a:gd name="connsiteY2" fmla="*/ 357721 h 1233713"/>
                  <a:gd name="connsiteX3" fmla="*/ 2481511 w 2702963"/>
                  <a:gd name="connsiteY3" fmla="*/ 623432 h 1233713"/>
                  <a:gd name="connsiteX4" fmla="*/ 2038611 w 2702963"/>
                  <a:gd name="connsiteY4" fmla="*/ 1219199 h 1233713"/>
                  <a:gd name="connsiteX5" fmla="*/ 0 w 2702963"/>
                  <a:gd name="connsiteY5" fmla="*/ 1233713 h 1233713"/>
                  <a:gd name="connsiteX6" fmla="*/ 1224374 w 2702963"/>
                  <a:gd name="connsiteY6" fmla="*/ 444805 h 1233713"/>
                  <a:gd name="connsiteX7" fmla="*/ 1495403 w 2702963"/>
                  <a:gd name="connsiteY7" fmla="*/ 0 h 1233713"/>
                  <a:gd name="connsiteX0" fmla="*/ 3183 w 3039543"/>
                  <a:gd name="connsiteY0" fmla="*/ 0 h 1233713"/>
                  <a:gd name="connsiteX1" fmla="*/ 2375191 w 3039543"/>
                  <a:gd name="connsiteY1" fmla="*/ 0 h 1233713"/>
                  <a:gd name="connsiteX2" fmla="*/ 2907621 w 3039543"/>
                  <a:gd name="connsiteY2" fmla="*/ 357721 h 1233713"/>
                  <a:gd name="connsiteX3" fmla="*/ 2818091 w 3039543"/>
                  <a:gd name="connsiteY3" fmla="*/ 623432 h 1233713"/>
                  <a:gd name="connsiteX4" fmla="*/ 2375191 w 3039543"/>
                  <a:gd name="connsiteY4" fmla="*/ 1219199 h 1233713"/>
                  <a:gd name="connsiteX5" fmla="*/ 336580 w 3039543"/>
                  <a:gd name="connsiteY5" fmla="*/ 1233713 h 1233713"/>
                  <a:gd name="connsiteX6" fmla="*/ 1560954 w 3039543"/>
                  <a:gd name="connsiteY6" fmla="*/ 444805 h 1233713"/>
                  <a:gd name="connsiteX7" fmla="*/ 3183 w 3039543"/>
                  <a:gd name="connsiteY7" fmla="*/ 0 h 1233713"/>
                  <a:gd name="connsiteX0" fmla="*/ 3183 w 2907621"/>
                  <a:gd name="connsiteY0" fmla="*/ 0 h 1233713"/>
                  <a:gd name="connsiteX1" fmla="*/ 2375191 w 2907621"/>
                  <a:gd name="connsiteY1" fmla="*/ 0 h 1233713"/>
                  <a:gd name="connsiteX2" fmla="*/ 2907621 w 2907621"/>
                  <a:gd name="connsiteY2" fmla="*/ 357721 h 1233713"/>
                  <a:gd name="connsiteX3" fmla="*/ 2375191 w 2907621"/>
                  <a:gd name="connsiteY3" fmla="*/ 1219199 h 1233713"/>
                  <a:gd name="connsiteX4" fmla="*/ 336580 w 2907621"/>
                  <a:gd name="connsiteY4" fmla="*/ 1233713 h 1233713"/>
                  <a:gd name="connsiteX5" fmla="*/ 1560954 w 2907621"/>
                  <a:gd name="connsiteY5" fmla="*/ 444805 h 1233713"/>
                  <a:gd name="connsiteX6" fmla="*/ 3183 w 2907621"/>
                  <a:gd name="connsiteY6" fmla="*/ 0 h 1233713"/>
                  <a:gd name="connsiteX0" fmla="*/ 3183 w 3183393"/>
                  <a:gd name="connsiteY0" fmla="*/ 0 h 1233713"/>
                  <a:gd name="connsiteX1" fmla="*/ 2375191 w 3183393"/>
                  <a:gd name="connsiteY1" fmla="*/ 0 h 1233713"/>
                  <a:gd name="connsiteX2" fmla="*/ 3183393 w 3183393"/>
                  <a:gd name="connsiteY2" fmla="*/ 502864 h 1233713"/>
                  <a:gd name="connsiteX3" fmla="*/ 2375191 w 3183393"/>
                  <a:gd name="connsiteY3" fmla="*/ 1219199 h 1233713"/>
                  <a:gd name="connsiteX4" fmla="*/ 336580 w 3183393"/>
                  <a:gd name="connsiteY4" fmla="*/ 1233713 h 1233713"/>
                  <a:gd name="connsiteX5" fmla="*/ 1560954 w 3183393"/>
                  <a:gd name="connsiteY5" fmla="*/ 444805 h 1233713"/>
                  <a:gd name="connsiteX6" fmla="*/ 3183 w 3183393"/>
                  <a:gd name="connsiteY6" fmla="*/ 0 h 1233713"/>
                  <a:gd name="connsiteX0" fmla="*/ 3183 w 3183953"/>
                  <a:gd name="connsiteY0" fmla="*/ 0 h 1233713"/>
                  <a:gd name="connsiteX1" fmla="*/ 2375191 w 3183953"/>
                  <a:gd name="connsiteY1" fmla="*/ 0 h 1233713"/>
                  <a:gd name="connsiteX2" fmla="*/ 3183393 w 3183953"/>
                  <a:gd name="connsiteY2" fmla="*/ 502864 h 1233713"/>
                  <a:gd name="connsiteX3" fmla="*/ 2375191 w 3183953"/>
                  <a:gd name="connsiteY3" fmla="*/ 1219199 h 1233713"/>
                  <a:gd name="connsiteX4" fmla="*/ 336580 w 3183953"/>
                  <a:gd name="connsiteY4" fmla="*/ 1233713 h 1233713"/>
                  <a:gd name="connsiteX5" fmla="*/ 1560954 w 3183953"/>
                  <a:gd name="connsiteY5" fmla="*/ 444805 h 1233713"/>
                  <a:gd name="connsiteX6" fmla="*/ 3183 w 3183953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230 w 3184000"/>
                  <a:gd name="connsiteY0" fmla="*/ 0 h 1233713"/>
                  <a:gd name="connsiteX1" fmla="*/ 2375238 w 3184000"/>
                  <a:gd name="connsiteY1" fmla="*/ 0 h 1233713"/>
                  <a:gd name="connsiteX2" fmla="*/ 3183440 w 3184000"/>
                  <a:gd name="connsiteY2" fmla="*/ 502864 h 1233713"/>
                  <a:gd name="connsiteX3" fmla="*/ 2375238 w 3184000"/>
                  <a:gd name="connsiteY3" fmla="*/ 1219199 h 1233713"/>
                  <a:gd name="connsiteX4" fmla="*/ 336627 w 3184000"/>
                  <a:gd name="connsiteY4" fmla="*/ 1233713 h 1233713"/>
                  <a:gd name="connsiteX5" fmla="*/ 1561001 w 3184000"/>
                  <a:gd name="connsiteY5" fmla="*/ 444805 h 1233713"/>
                  <a:gd name="connsiteX6" fmla="*/ 3230 w 3184000"/>
                  <a:gd name="connsiteY6" fmla="*/ 0 h 1233713"/>
                  <a:gd name="connsiteX0" fmla="*/ 3332 w 3184102"/>
                  <a:gd name="connsiteY0" fmla="*/ 0 h 1219426"/>
                  <a:gd name="connsiteX1" fmla="*/ 2375340 w 3184102"/>
                  <a:gd name="connsiteY1" fmla="*/ 0 h 1219426"/>
                  <a:gd name="connsiteX2" fmla="*/ 3183542 w 3184102"/>
                  <a:gd name="connsiteY2" fmla="*/ 502864 h 1219426"/>
                  <a:gd name="connsiteX3" fmla="*/ 2375340 w 3184102"/>
                  <a:gd name="connsiteY3" fmla="*/ 1219199 h 1219426"/>
                  <a:gd name="connsiteX4" fmla="*/ 336729 w 3184102"/>
                  <a:gd name="connsiteY4" fmla="*/ 1219426 h 1219426"/>
                  <a:gd name="connsiteX5" fmla="*/ 1561103 w 3184102"/>
                  <a:gd name="connsiteY5" fmla="*/ 444805 h 1219426"/>
                  <a:gd name="connsiteX6" fmla="*/ 3332 w 3184102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3332 w 3186481"/>
                  <a:gd name="connsiteY0" fmla="*/ 0 h 1219426"/>
                  <a:gd name="connsiteX1" fmla="*/ 2121340 w 3186481"/>
                  <a:gd name="connsiteY1" fmla="*/ 15053 h 1219426"/>
                  <a:gd name="connsiteX2" fmla="*/ 3183542 w 3186481"/>
                  <a:gd name="connsiteY2" fmla="*/ 502864 h 1219426"/>
                  <a:gd name="connsiteX3" fmla="*/ 2375340 w 3186481"/>
                  <a:gd name="connsiteY3" fmla="*/ 1219199 h 1219426"/>
                  <a:gd name="connsiteX4" fmla="*/ 336729 w 3186481"/>
                  <a:gd name="connsiteY4" fmla="*/ 1219426 h 1219426"/>
                  <a:gd name="connsiteX5" fmla="*/ 1561103 w 3186481"/>
                  <a:gd name="connsiteY5" fmla="*/ 444805 h 1219426"/>
                  <a:gd name="connsiteX6" fmla="*/ 3332 w 3186481"/>
                  <a:gd name="connsiteY6" fmla="*/ 0 h 1219426"/>
                  <a:gd name="connsiteX0" fmla="*/ 0 w 3183149"/>
                  <a:gd name="connsiteY0" fmla="*/ 0 h 1219426"/>
                  <a:gd name="connsiteX1" fmla="*/ 2118008 w 3183149"/>
                  <a:gd name="connsiteY1" fmla="*/ 15053 h 1219426"/>
                  <a:gd name="connsiteX2" fmla="*/ 3180210 w 3183149"/>
                  <a:gd name="connsiteY2" fmla="*/ 502864 h 1219426"/>
                  <a:gd name="connsiteX3" fmla="*/ 2372008 w 3183149"/>
                  <a:gd name="connsiteY3" fmla="*/ 1219199 h 1219426"/>
                  <a:gd name="connsiteX4" fmla="*/ 333397 w 3183149"/>
                  <a:gd name="connsiteY4" fmla="*/ 1219426 h 1219426"/>
                  <a:gd name="connsiteX5" fmla="*/ 1557771 w 3183149"/>
                  <a:gd name="connsiteY5" fmla="*/ 444805 h 1219426"/>
                  <a:gd name="connsiteX6" fmla="*/ 0 w 3183149"/>
                  <a:gd name="connsiteY6" fmla="*/ 0 h 1219426"/>
                  <a:gd name="connsiteX0" fmla="*/ 0 w 3075199"/>
                  <a:gd name="connsiteY0" fmla="*/ 91631 h 1204373"/>
                  <a:gd name="connsiteX1" fmla="*/ 2010058 w 3075199"/>
                  <a:gd name="connsiteY1" fmla="*/ 0 h 1204373"/>
                  <a:gd name="connsiteX2" fmla="*/ 3072260 w 3075199"/>
                  <a:gd name="connsiteY2" fmla="*/ 487811 h 1204373"/>
                  <a:gd name="connsiteX3" fmla="*/ 2264058 w 3075199"/>
                  <a:gd name="connsiteY3" fmla="*/ 1204146 h 1204373"/>
                  <a:gd name="connsiteX4" fmla="*/ 225447 w 3075199"/>
                  <a:gd name="connsiteY4" fmla="*/ 1204373 h 1204373"/>
                  <a:gd name="connsiteX5" fmla="*/ 1449821 w 3075199"/>
                  <a:gd name="connsiteY5" fmla="*/ 429752 h 1204373"/>
                  <a:gd name="connsiteX6" fmla="*/ 0 w 3075199"/>
                  <a:gd name="connsiteY6" fmla="*/ 91631 h 1204373"/>
                  <a:gd name="connsiteX0" fmla="*/ 0 w 3078374"/>
                  <a:gd name="connsiteY0" fmla="*/ 0 h 1214346"/>
                  <a:gd name="connsiteX1" fmla="*/ 2013233 w 3078374"/>
                  <a:gd name="connsiteY1" fmla="*/ 9973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8374"/>
                  <a:gd name="connsiteY0" fmla="*/ 0 h 1214346"/>
                  <a:gd name="connsiteX1" fmla="*/ 2013233 w 3078374"/>
                  <a:gd name="connsiteY1" fmla="*/ 42994 h 1214346"/>
                  <a:gd name="connsiteX2" fmla="*/ 3075435 w 3078374"/>
                  <a:gd name="connsiteY2" fmla="*/ 497784 h 1214346"/>
                  <a:gd name="connsiteX3" fmla="*/ 2267233 w 3078374"/>
                  <a:gd name="connsiteY3" fmla="*/ 1214119 h 1214346"/>
                  <a:gd name="connsiteX4" fmla="*/ 228622 w 3078374"/>
                  <a:gd name="connsiteY4" fmla="*/ 1214346 h 1214346"/>
                  <a:gd name="connsiteX5" fmla="*/ 1452996 w 3078374"/>
                  <a:gd name="connsiteY5" fmla="*/ 439725 h 1214346"/>
                  <a:gd name="connsiteX6" fmla="*/ 0 w 3078374"/>
                  <a:gd name="connsiteY6" fmla="*/ 0 h 1214346"/>
                  <a:gd name="connsiteX0" fmla="*/ 0 w 3077673"/>
                  <a:gd name="connsiteY0" fmla="*/ 0 h 1214346"/>
                  <a:gd name="connsiteX1" fmla="*/ 2048158 w 3077673"/>
                  <a:gd name="connsiteY1" fmla="*/ 9973 h 1214346"/>
                  <a:gd name="connsiteX2" fmla="*/ 3075435 w 3077673"/>
                  <a:gd name="connsiteY2" fmla="*/ 497784 h 1214346"/>
                  <a:gd name="connsiteX3" fmla="*/ 2267233 w 3077673"/>
                  <a:gd name="connsiteY3" fmla="*/ 1214119 h 1214346"/>
                  <a:gd name="connsiteX4" fmla="*/ 228622 w 3077673"/>
                  <a:gd name="connsiteY4" fmla="*/ 1214346 h 1214346"/>
                  <a:gd name="connsiteX5" fmla="*/ 1452996 w 3077673"/>
                  <a:gd name="connsiteY5" fmla="*/ 439725 h 1214346"/>
                  <a:gd name="connsiteX6" fmla="*/ 0 w 3077673"/>
                  <a:gd name="connsiteY6" fmla="*/ 0 h 121434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423"/>
                  <a:gd name="connsiteY0" fmla="*/ 0 h 1211806"/>
                  <a:gd name="connsiteX1" fmla="*/ 2079908 w 3109423"/>
                  <a:gd name="connsiteY1" fmla="*/ 7433 h 1211806"/>
                  <a:gd name="connsiteX2" fmla="*/ 3107185 w 3109423"/>
                  <a:gd name="connsiteY2" fmla="*/ 495244 h 1211806"/>
                  <a:gd name="connsiteX3" fmla="*/ 2298983 w 3109423"/>
                  <a:gd name="connsiteY3" fmla="*/ 1211579 h 1211806"/>
                  <a:gd name="connsiteX4" fmla="*/ 260372 w 3109423"/>
                  <a:gd name="connsiteY4" fmla="*/ 1211806 h 1211806"/>
                  <a:gd name="connsiteX5" fmla="*/ 1484746 w 3109423"/>
                  <a:gd name="connsiteY5" fmla="*/ 437185 h 1211806"/>
                  <a:gd name="connsiteX6" fmla="*/ 0 w 3109423"/>
                  <a:gd name="connsiteY6" fmla="*/ 0 h 1211806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84746 w 3109363"/>
                  <a:gd name="connsiteY5" fmla="*/ 437372 h 1211993"/>
                  <a:gd name="connsiteX6" fmla="*/ 0 w 3109363"/>
                  <a:gd name="connsiteY6" fmla="*/ 187 h 1211993"/>
                  <a:gd name="connsiteX0" fmla="*/ 0 w 3109363"/>
                  <a:gd name="connsiteY0" fmla="*/ 187 h 1211993"/>
                  <a:gd name="connsiteX1" fmla="*/ 2083083 w 3109363"/>
                  <a:gd name="connsiteY1" fmla="*/ 0 h 1211993"/>
                  <a:gd name="connsiteX2" fmla="*/ 3107185 w 3109363"/>
                  <a:gd name="connsiteY2" fmla="*/ 495431 h 1211993"/>
                  <a:gd name="connsiteX3" fmla="*/ 2298983 w 3109363"/>
                  <a:gd name="connsiteY3" fmla="*/ 1211766 h 1211993"/>
                  <a:gd name="connsiteX4" fmla="*/ 260372 w 3109363"/>
                  <a:gd name="connsiteY4" fmla="*/ 1211993 h 1211993"/>
                  <a:gd name="connsiteX5" fmla="*/ 1478396 w 3109363"/>
                  <a:gd name="connsiteY5" fmla="*/ 462773 h 1211993"/>
                  <a:gd name="connsiteX6" fmla="*/ 0 w 3109363"/>
                  <a:gd name="connsiteY6" fmla="*/ 187 h 1211993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09363"/>
                  <a:gd name="connsiteY0" fmla="*/ 59989 h 1271795"/>
                  <a:gd name="connsiteX1" fmla="*/ 2083083 w 3109363"/>
                  <a:gd name="connsiteY1" fmla="*/ 59802 h 1271795"/>
                  <a:gd name="connsiteX2" fmla="*/ 3107185 w 3109363"/>
                  <a:gd name="connsiteY2" fmla="*/ 555233 h 1271795"/>
                  <a:gd name="connsiteX3" fmla="*/ 2298983 w 3109363"/>
                  <a:gd name="connsiteY3" fmla="*/ 1271568 h 1271795"/>
                  <a:gd name="connsiteX4" fmla="*/ 260372 w 3109363"/>
                  <a:gd name="connsiteY4" fmla="*/ 1271795 h 1271795"/>
                  <a:gd name="connsiteX5" fmla="*/ 1478396 w 3109363"/>
                  <a:gd name="connsiteY5" fmla="*/ 522575 h 1271795"/>
                  <a:gd name="connsiteX6" fmla="*/ 0 w 3109363"/>
                  <a:gd name="connsiteY6" fmla="*/ 59989 h 1271795"/>
                  <a:gd name="connsiteX0" fmla="*/ 0 w 3111819"/>
                  <a:gd name="connsiteY0" fmla="*/ 59989 h 1271795"/>
                  <a:gd name="connsiteX1" fmla="*/ 2083083 w 3111819"/>
                  <a:gd name="connsiteY1" fmla="*/ 59802 h 1271795"/>
                  <a:gd name="connsiteX2" fmla="*/ 3107185 w 3111819"/>
                  <a:gd name="connsiteY2" fmla="*/ 555233 h 1271795"/>
                  <a:gd name="connsiteX3" fmla="*/ 2298983 w 3111819"/>
                  <a:gd name="connsiteY3" fmla="*/ 1271568 h 1271795"/>
                  <a:gd name="connsiteX4" fmla="*/ 260372 w 3111819"/>
                  <a:gd name="connsiteY4" fmla="*/ 1271795 h 1271795"/>
                  <a:gd name="connsiteX5" fmla="*/ 1478396 w 3111819"/>
                  <a:gd name="connsiteY5" fmla="*/ 522575 h 1271795"/>
                  <a:gd name="connsiteX6" fmla="*/ 0 w 3111819"/>
                  <a:gd name="connsiteY6" fmla="*/ 59989 h 1271795"/>
                  <a:gd name="connsiteX0" fmla="*/ 0 w 3107188"/>
                  <a:gd name="connsiteY0" fmla="*/ 59989 h 1298162"/>
                  <a:gd name="connsiteX1" fmla="*/ 2083083 w 3107188"/>
                  <a:gd name="connsiteY1" fmla="*/ 59802 h 1298162"/>
                  <a:gd name="connsiteX2" fmla="*/ 3107185 w 3107188"/>
                  <a:gd name="connsiteY2" fmla="*/ 555233 h 1298162"/>
                  <a:gd name="connsiteX3" fmla="*/ 2090340 w 3107188"/>
                  <a:gd name="connsiteY3" fmla="*/ 1112548 h 1298162"/>
                  <a:gd name="connsiteX4" fmla="*/ 260372 w 3107188"/>
                  <a:gd name="connsiteY4" fmla="*/ 1271795 h 1298162"/>
                  <a:gd name="connsiteX5" fmla="*/ 1478396 w 3107188"/>
                  <a:gd name="connsiteY5" fmla="*/ 522575 h 1298162"/>
                  <a:gd name="connsiteX6" fmla="*/ 0 w 3107188"/>
                  <a:gd name="connsiteY6" fmla="*/ 59989 h 1298162"/>
                  <a:gd name="connsiteX0" fmla="*/ 0 w 2989259"/>
                  <a:gd name="connsiteY0" fmla="*/ 70425 h 1312512"/>
                  <a:gd name="connsiteX1" fmla="*/ 2083083 w 2989259"/>
                  <a:gd name="connsiteY1" fmla="*/ 70238 h 1312512"/>
                  <a:gd name="connsiteX2" fmla="*/ 2989257 w 2989259"/>
                  <a:gd name="connsiteY2" fmla="*/ 724690 h 1312512"/>
                  <a:gd name="connsiteX3" fmla="*/ 2090340 w 2989259"/>
                  <a:gd name="connsiteY3" fmla="*/ 1122984 h 1312512"/>
                  <a:gd name="connsiteX4" fmla="*/ 260372 w 2989259"/>
                  <a:gd name="connsiteY4" fmla="*/ 1282231 h 1312512"/>
                  <a:gd name="connsiteX5" fmla="*/ 1478396 w 2989259"/>
                  <a:gd name="connsiteY5" fmla="*/ 533011 h 1312512"/>
                  <a:gd name="connsiteX6" fmla="*/ 0 w 2989259"/>
                  <a:gd name="connsiteY6" fmla="*/ 70425 h 1312512"/>
                  <a:gd name="connsiteX0" fmla="*/ 0 w 2996308"/>
                  <a:gd name="connsiteY0" fmla="*/ 15235 h 1257322"/>
                  <a:gd name="connsiteX1" fmla="*/ 2364297 w 2996308"/>
                  <a:gd name="connsiteY1" fmla="*/ 282491 h 1257322"/>
                  <a:gd name="connsiteX2" fmla="*/ 2989257 w 2996308"/>
                  <a:gd name="connsiteY2" fmla="*/ 669500 h 1257322"/>
                  <a:gd name="connsiteX3" fmla="*/ 2090340 w 2996308"/>
                  <a:gd name="connsiteY3" fmla="*/ 1067794 h 1257322"/>
                  <a:gd name="connsiteX4" fmla="*/ 260372 w 2996308"/>
                  <a:gd name="connsiteY4" fmla="*/ 1227041 h 1257322"/>
                  <a:gd name="connsiteX5" fmla="*/ 1478396 w 2996308"/>
                  <a:gd name="connsiteY5" fmla="*/ 477821 h 1257322"/>
                  <a:gd name="connsiteX6" fmla="*/ 0 w 2996308"/>
                  <a:gd name="connsiteY6" fmla="*/ 15235 h 1257322"/>
                  <a:gd name="connsiteX0" fmla="*/ 165762 w 3162070"/>
                  <a:gd name="connsiteY0" fmla="*/ 43171 h 1285258"/>
                  <a:gd name="connsiteX1" fmla="*/ 2530059 w 3162070"/>
                  <a:gd name="connsiteY1" fmla="*/ 310427 h 1285258"/>
                  <a:gd name="connsiteX2" fmla="*/ 3155019 w 3162070"/>
                  <a:gd name="connsiteY2" fmla="*/ 697436 h 1285258"/>
                  <a:gd name="connsiteX3" fmla="*/ 2256102 w 3162070"/>
                  <a:gd name="connsiteY3" fmla="*/ 1095730 h 1285258"/>
                  <a:gd name="connsiteX4" fmla="*/ 426134 w 3162070"/>
                  <a:gd name="connsiteY4" fmla="*/ 1254977 h 1285258"/>
                  <a:gd name="connsiteX5" fmla="*/ 165762 w 3162070"/>
                  <a:gd name="connsiteY5" fmla="*/ 43171 h 1285258"/>
                  <a:gd name="connsiteX0" fmla="*/ 323156 w 2900615"/>
                  <a:gd name="connsiteY0" fmla="*/ 127439 h 1014921"/>
                  <a:gd name="connsiteX1" fmla="*/ 2270167 w 2900615"/>
                  <a:gd name="connsiteY1" fmla="*/ 33286 h 1014921"/>
                  <a:gd name="connsiteX2" fmla="*/ 2895127 w 2900615"/>
                  <a:gd name="connsiteY2" fmla="*/ 420295 h 1014921"/>
                  <a:gd name="connsiteX3" fmla="*/ 1996210 w 2900615"/>
                  <a:gd name="connsiteY3" fmla="*/ 818589 h 1014921"/>
                  <a:gd name="connsiteX4" fmla="*/ 166242 w 2900615"/>
                  <a:gd name="connsiteY4" fmla="*/ 977836 h 1014921"/>
                  <a:gd name="connsiteX5" fmla="*/ 323156 w 2900615"/>
                  <a:gd name="connsiteY5" fmla="*/ 127439 h 1014921"/>
                  <a:gd name="connsiteX0" fmla="*/ 359542 w 2937001"/>
                  <a:gd name="connsiteY0" fmla="*/ 127439 h 821709"/>
                  <a:gd name="connsiteX1" fmla="*/ 2306553 w 2937001"/>
                  <a:gd name="connsiteY1" fmla="*/ 33286 h 821709"/>
                  <a:gd name="connsiteX2" fmla="*/ 2931513 w 2937001"/>
                  <a:gd name="connsiteY2" fmla="*/ 420295 h 821709"/>
                  <a:gd name="connsiteX3" fmla="*/ 2032596 w 2937001"/>
                  <a:gd name="connsiteY3" fmla="*/ 818589 h 821709"/>
                  <a:gd name="connsiteX4" fmla="*/ 148199 w 2937001"/>
                  <a:gd name="connsiteY4" fmla="*/ 580285 h 821709"/>
                  <a:gd name="connsiteX5" fmla="*/ 359542 w 2937001"/>
                  <a:gd name="connsiteY5" fmla="*/ 127439 h 821709"/>
                  <a:gd name="connsiteX0" fmla="*/ 346875 w 2931117"/>
                  <a:gd name="connsiteY0" fmla="*/ 127439 h 630735"/>
                  <a:gd name="connsiteX1" fmla="*/ 2293886 w 2931117"/>
                  <a:gd name="connsiteY1" fmla="*/ 33286 h 630735"/>
                  <a:gd name="connsiteX2" fmla="*/ 2918846 w 2931117"/>
                  <a:gd name="connsiteY2" fmla="*/ 420295 h 630735"/>
                  <a:gd name="connsiteX3" fmla="*/ 1847572 w 2931117"/>
                  <a:gd name="connsiteY3" fmla="*/ 601743 h 630735"/>
                  <a:gd name="connsiteX4" fmla="*/ 135532 w 2931117"/>
                  <a:gd name="connsiteY4" fmla="*/ 580285 h 630735"/>
                  <a:gd name="connsiteX5" fmla="*/ 346875 w 2931117"/>
                  <a:gd name="connsiteY5" fmla="*/ 127439 h 630735"/>
                  <a:gd name="connsiteX0" fmla="*/ 346875 w 2923532"/>
                  <a:gd name="connsiteY0" fmla="*/ 71492 h 574788"/>
                  <a:gd name="connsiteX1" fmla="*/ 2157814 w 2923532"/>
                  <a:gd name="connsiteY1" fmla="*/ 107447 h 574788"/>
                  <a:gd name="connsiteX2" fmla="*/ 2918846 w 2923532"/>
                  <a:gd name="connsiteY2" fmla="*/ 364348 h 574788"/>
                  <a:gd name="connsiteX3" fmla="*/ 1847572 w 2923532"/>
                  <a:gd name="connsiteY3" fmla="*/ 545796 h 574788"/>
                  <a:gd name="connsiteX4" fmla="*/ 135532 w 2923532"/>
                  <a:gd name="connsiteY4" fmla="*/ 524338 h 574788"/>
                  <a:gd name="connsiteX5" fmla="*/ 346875 w 2923532"/>
                  <a:gd name="connsiteY5" fmla="*/ 71492 h 574788"/>
                  <a:gd name="connsiteX0" fmla="*/ 136406 w 3322198"/>
                  <a:gd name="connsiteY0" fmla="*/ 183218 h 457002"/>
                  <a:gd name="connsiteX1" fmla="*/ 2555131 w 3322198"/>
                  <a:gd name="connsiteY1" fmla="*/ 2328 h 457002"/>
                  <a:gd name="connsiteX2" fmla="*/ 3316163 w 3322198"/>
                  <a:gd name="connsiteY2" fmla="*/ 259229 h 457002"/>
                  <a:gd name="connsiteX3" fmla="*/ 2244889 w 3322198"/>
                  <a:gd name="connsiteY3" fmla="*/ 440677 h 457002"/>
                  <a:gd name="connsiteX4" fmla="*/ 532849 w 3322198"/>
                  <a:gd name="connsiteY4" fmla="*/ 419219 h 457002"/>
                  <a:gd name="connsiteX5" fmla="*/ 136406 w 3322198"/>
                  <a:gd name="connsiteY5" fmla="*/ 183218 h 457002"/>
                  <a:gd name="connsiteX0" fmla="*/ 136406 w 3318727"/>
                  <a:gd name="connsiteY0" fmla="*/ 137544 h 411328"/>
                  <a:gd name="connsiteX1" fmla="*/ 2464416 w 3318727"/>
                  <a:gd name="connsiteY1" fmla="*/ 7252 h 411328"/>
                  <a:gd name="connsiteX2" fmla="*/ 3316163 w 3318727"/>
                  <a:gd name="connsiteY2" fmla="*/ 213555 h 411328"/>
                  <a:gd name="connsiteX3" fmla="*/ 2244889 w 3318727"/>
                  <a:gd name="connsiteY3" fmla="*/ 395003 h 411328"/>
                  <a:gd name="connsiteX4" fmla="*/ 532849 w 3318727"/>
                  <a:gd name="connsiteY4" fmla="*/ 373545 h 411328"/>
                  <a:gd name="connsiteX5" fmla="*/ 136406 w 3318727"/>
                  <a:gd name="connsiteY5" fmla="*/ 137544 h 4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8727" h="411328">
                    <a:moveTo>
                      <a:pt x="136406" y="137544"/>
                    </a:moveTo>
                    <a:cubicBezTo>
                      <a:pt x="487060" y="-19881"/>
                      <a:pt x="1934457" y="-5416"/>
                      <a:pt x="2464416" y="7252"/>
                    </a:cubicBezTo>
                    <a:cubicBezTo>
                      <a:pt x="2994375" y="19920"/>
                      <a:pt x="3352751" y="148930"/>
                      <a:pt x="3316163" y="213555"/>
                    </a:cubicBezTo>
                    <a:cubicBezTo>
                      <a:pt x="3279575" y="278180"/>
                      <a:pt x="2708775" y="368338"/>
                      <a:pt x="2244889" y="395003"/>
                    </a:cubicBezTo>
                    <a:cubicBezTo>
                      <a:pt x="1781003" y="421668"/>
                      <a:pt x="884263" y="416455"/>
                      <a:pt x="532849" y="373545"/>
                    </a:cubicBezTo>
                    <a:cubicBezTo>
                      <a:pt x="181435" y="330635"/>
                      <a:pt x="-214248" y="294969"/>
                      <a:pt x="136406" y="137544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3" name="Picture 182" descr="wetland-grass-1.png">
              <a:extLst>
                <a:ext uri="{FF2B5EF4-FFF2-40B4-BE49-F238E27FC236}">
                  <a16:creationId xmlns:a16="http://schemas.microsoft.com/office/drawing/2014/main" id="{FE8F5F0C-767B-4967-838C-2EFD39C2C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8727" y="2067373"/>
              <a:ext cx="1028628" cy="599627"/>
            </a:xfrm>
            <a:prstGeom prst="rect">
              <a:avLst/>
            </a:prstGeom>
          </p:spPr>
        </p:pic>
        <p:pic>
          <p:nvPicPr>
            <p:cNvPr id="184" name="Picture 183" descr="wetland-grass-1.png">
              <a:extLst>
                <a:ext uri="{FF2B5EF4-FFF2-40B4-BE49-F238E27FC236}">
                  <a16:creationId xmlns:a16="http://schemas.microsoft.com/office/drawing/2014/main" id="{E8303C01-76DA-D503-9D31-C7DD825F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74" y="2204135"/>
              <a:ext cx="1127762" cy="688643"/>
            </a:xfrm>
            <a:prstGeom prst="rect">
              <a:avLst/>
            </a:prstGeom>
          </p:spPr>
        </p:pic>
        <p:pic>
          <p:nvPicPr>
            <p:cNvPr id="185" name="Picture 184" descr="wetland-grass-2.png">
              <a:extLst>
                <a:ext uri="{FF2B5EF4-FFF2-40B4-BE49-F238E27FC236}">
                  <a16:creationId xmlns:a16="http://schemas.microsoft.com/office/drawing/2014/main" id="{067819BE-152F-E8AA-EE5E-B4C21008F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73" y="1784433"/>
              <a:ext cx="578468" cy="1108345"/>
            </a:xfrm>
            <a:prstGeom prst="rect">
              <a:avLst/>
            </a:prstGeom>
          </p:spPr>
        </p:pic>
        <p:pic>
          <p:nvPicPr>
            <p:cNvPr id="186" name="Picture 185" descr="wetland-grass-3.png">
              <a:extLst>
                <a:ext uri="{FF2B5EF4-FFF2-40B4-BE49-F238E27FC236}">
                  <a16:creationId xmlns:a16="http://schemas.microsoft.com/office/drawing/2014/main" id="{05D4462C-C700-7A5F-C336-4CF40D56E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27" y="1386165"/>
              <a:ext cx="542746" cy="1571791"/>
            </a:xfrm>
            <a:prstGeom prst="rect">
              <a:avLst/>
            </a:prstGeom>
          </p:spPr>
        </p:pic>
        <p:pic>
          <p:nvPicPr>
            <p:cNvPr id="187" name="Picture 186" descr="wetland-grass-1.png">
              <a:extLst>
                <a:ext uri="{FF2B5EF4-FFF2-40B4-BE49-F238E27FC236}">
                  <a16:creationId xmlns:a16="http://schemas.microsoft.com/office/drawing/2014/main" id="{95CD63BE-677C-1C5C-55C4-DF622E9AE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144" y="2244202"/>
              <a:ext cx="1181330" cy="688643"/>
            </a:xfrm>
            <a:prstGeom prst="rect">
              <a:avLst/>
            </a:prstGeom>
          </p:spPr>
        </p:pic>
        <p:pic>
          <p:nvPicPr>
            <p:cNvPr id="188" name="Picture 187" descr="wetland-grass-1.png">
              <a:extLst>
                <a:ext uri="{FF2B5EF4-FFF2-40B4-BE49-F238E27FC236}">
                  <a16:creationId xmlns:a16="http://schemas.microsoft.com/office/drawing/2014/main" id="{5BF81ECF-A8C1-405D-D914-301C601A2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8259" y="2322678"/>
              <a:ext cx="1181330" cy="688643"/>
            </a:xfrm>
            <a:prstGeom prst="rect">
              <a:avLst/>
            </a:prstGeom>
          </p:spPr>
        </p:pic>
        <p:pic>
          <p:nvPicPr>
            <p:cNvPr id="189" name="Picture 188" descr="wetland-grass-3.png">
              <a:extLst>
                <a:ext uri="{FF2B5EF4-FFF2-40B4-BE49-F238E27FC236}">
                  <a16:creationId xmlns:a16="http://schemas.microsoft.com/office/drawing/2014/main" id="{A426C8C8-CB2E-393C-D1E6-29F948BB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5833">
              <a:off x="7614134" y="1551793"/>
              <a:ext cx="486294" cy="1408306"/>
            </a:xfrm>
            <a:prstGeom prst="rect">
              <a:avLst/>
            </a:prstGeom>
          </p:spPr>
        </p:pic>
      </p:grpSp>
      <p:pic>
        <p:nvPicPr>
          <p:cNvPr id="193" name="Picture 192">
            <a:extLst>
              <a:ext uri="{FF2B5EF4-FFF2-40B4-BE49-F238E27FC236}">
                <a16:creationId xmlns:a16="http://schemas.microsoft.com/office/drawing/2014/main" id="{EEE24BB5-F41F-6452-21E4-4D1922229D0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50" y="1855372"/>
            <a:ext cx="1109404" cy="737216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F021CA62-D0BC-3C55-AC75-A98BE1A3FF5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06" y="1926616"/>
            <a:ext cx="1051253" cy="698574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A5A8E065-4C7D-15A7-3CD9-3934418B1AF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40" y="2433378"/>
            <a:ext cx="1051253" cy="698574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EF9625FA-896F-F650-7896-89397547E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983" y="1997889"/>
            <a:ext cx="1051253" cy="69857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2DBC936D-3508-B3E1-ED81-B24109C64E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40" y="2024961"/>
            <a:ext cx="1051253" cy="698574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2F3AE93A-CBF8-7F63-C10E-32FD777115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40" y="1940115"/>
            <a:ext cx="1109404" cy="73721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5F23376-DDCD-F6E9-9FA5-3C63711AA1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61" y="2381725"/>
            <a:ext cx="1109404" cy="737216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DCD497A6-2571-3B22-7D4E-BEE56BFD999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47" y="2378509"/>
            <a:ext cx="1051253" cy="698574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7A74AB45-943D-62C4-A4C2-6446330175E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62" y="3024808"/>
            <a:ext cx="1051253" cy="69857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D8B3813-64F4-BC59-25B3-463FE1E6EC1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18" y="2793833"/>
            <a:ext cx="1051253" cy="698574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2BED64DE-7F82-8FD7-6341-81BD00A1E59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109" y="2377578"/>
            <a:ext cx="1051253" cy="698574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E7F904-85C1-FF0C-C0D7-B5BF0A0321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15" y="1959430"/>
            <a:ext cx="1051253" cy="69857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EFA4CEF-6D60-D56C-C478-AEE6554C7C3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79" y="2806960"/>
            <a:ext cx="1051253" cy="698574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CC3D6A78-A0B2-C73B-AB88-611706533397}"/>
              </a:ext>
            </a:extLst>
          </p:cNvPr>
          <p:cNvSpPr txBox="1"/>
          <p:nvPr/>
        </p:nvSpPr>
        <p:spPr>
          <a:xfrm>
            <a:off x="6465026" y="3052793"/>
            <a:ext cx="1185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Redside Dace</a:t>
            </a:r>
            <a:endParaRPr lang="en-CA" sz="1200" b="1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854CA766-AF09-7975-EAC7-E6107B14B0C7}"/>
              </a:ext>
            </a:extLst>
          </p:cNvPr>
          <p:cNvSpPr txBox="1"/>
          <p:nvPr/>
        </p:nvSpPr>
        <p:spPr>
          <a:xfrm>
            <a:off x="7626251" y="3774742"/>
            <a:ext cx="1927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Semi-Aquatic Species</a:t>
            </a:r>
            <a:endParaRPr lang="en-CA" sz="1200" b="1" dirty="0"/>
          </a:p>
        </p:txBody>
      </p:sp>
      <p:pic>
        <p:nvPicPr>
          <p:cNvPr id="203" name="Picture 202" descr="tree-deciduous.png">
            <a:extLst>
              <a:ext uri="{FF2B5EF4-FFF2-40B4-BE49-F238E27FC236}">
                <a16:creationId xmlns:a16="http://schemas.microsoft.com/office/drawing/2014/main" id="{3C412CE2-9CC0-3F01-9E61-DC5FC79D5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6" y="993344"/>
            <a:ext cx="1029692" cy="1261878"/>
          </a:xfrm>
          <a:prstGeom prst="rect">
            <a:avLst/>
          </a:prstGeom>
        </p:spPr>
      </p:pic>
      <p:pic>
        <p:nvPicPr>
          <p:cNvPr id="40" name="Picture 39" descr="tree-coniferous-s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8" y="1260975"/>
            <a:ext cx="922419" cy="1533107"/>
          </a:xfrm>
          <a:prstGeom prst="rect">
            <a:avLst/>
          </a:prstGeom>
        </p:spPr>
      </p:pic>
      <p:pic>
        <p:nvPicPr>
          <p:cNvPr id="204" name="Picture 203" descr="tree-deciduous.png">
            <a:extLst>
              <a:ext uri="{FF2B5EF4-FFF2-40B4-BE49-F238E27FC236}">
                <a16:creationId xmlns:a16="http://schemas.microsoft.com/office/drawing/2014/main" id="{22F5E7F8-B68F-7CFF-0179-834DE6980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63" y="834368"/>
            <a:ext cx="1494327" cy="18312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7008" y="1397269"/>
            <a:ext cx="1211392" cy="2422782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16907097-23F7-E50C-FE35-C370C41085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47" y="3019772"/>
            <a:ext cx="1051253" cy="698574"/>
          </a:xfrm>
          <a:prstGeom prst="rect">
            <a:avLst/>
          </a:prstGeom>
        </p:spPr>
      </p:pic>
      <p:grpSp>
        <p:nvGrpSpPr>
          <p:cNvPr id="206" name="Group 205">
            <a:extLst>
              <a:ext uri="{FF2B5EF4-FFF2-40B4-BE49-F238E27FC236}">
                <a16:creationId xmlns:a16="http://schemas.microsoft.com/office/drawing/2014/main" id="{A9CAC6F9-5AF7-E05B-2671-96625C73BBD0}"/>
              </a:ext>
            </a:extLst>
          </p:cNvPr>
          <p:cNvGrpSpPr/>
          <p:nvPr/>
        </p:nvGrpSpPr>
        <p:grpSpPr>
          <a:xfrm>
            <a:off x="275742" y="4114801"/>
            <a:ext cx="11644705" cy="829918"/>
            <a:chOff x="380998" y="832516"/>
            <a:chExt cx="8314871" cy="745912"/>
          </a:xfrm>
        </p:grpSpPr>
        <p:sp>
          <p:nvSpPr>
            <p:cNvPr id="207" name="Rectangle 59">
              <a:extLst>
                <a:ext uri="{FF2B5EF4-FFF2-40B4-BE49-F238E27FC236}">
                  <a16:creationId xmlns:a16="http://schemas.microsoft.com/office/drawing/2014/main" id="{C8E74B5A-6DA2-983B-01A9-44D2B1DACCE8}"/>
                </a:ext>
              </a:extLst>
            </p:cNvPr>
            <p:cNvSpPr/>
            <p:nvPr/>
          </p:nvSpPr>
          <p:spPr>
            <a:xfrm>
              <a:off x="380998" y="838199"/>
              <a:ext cx="8314871" cy="740229"/>
            </a:xfrm>
            <a:custGeom>
              <a:avLst/>
              <a:gdLst>
                <a:gd name="connsiteX0" fmla="*/ 0 w 8305799"/>
                <a:gd name="connsiteY0" fmla="*/ 0 h 740229"/>
                <a:gd name="connsiteX1" fmla="*/ 8305799 w 8305799"/>
                <a:gd name="connsiteY1" fmla="*/ 0 h 740229"/>
                <a:gd name="connsiteX2" fmla="*/ 8305799 w 8305799"/>
                <a:gd name="connsiteY2" fmla="*/ 740229 h 740229"/>
                <a:gd name="connsiteX3" fmla="*/ 0 w 8305799"/>
                <a:gd name="connsiteY3" fmla="*/ 740229 h 740229"/>
                <a:gd name="connsiteX4" fmla="*/ 0 w 8305799"/>
                <a:gd name="connsiteY4" fmla="*/ 0 h 740229"/>
                <a:gd name="connsiteX0" fmla="*/ 0 w 8314871"/>
                <a:gd name="connsiteY0" fmla="*/ 0 h 740229"/>
                <a:gd name="connsiteX1" fmla="*/ 8314871 w 8314871"/>
                <a:gd name="connsiteY1" fmla="*/ 163286 h 740229"/>
                <a:gd name="connsiteX2" fmla="*/ 8305799 w 8314871"/>
                <a:gd name="connsiteY2" fmla="*/ 740229 h 740229"/>
                <a:gd name="connsiteX3" fmla="*/ 0 w 8314871"/>
                <a:gd name="connsiteY3" fmla="*/ 740229 h 740229"/>
                <a:gd name="connsiteX4" fmla="*/ 0 w 8314871"/>
                <a:gd name="connsiteY4" fmla="*/ 0 h 7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71" h="740229">
                  <a:moveTo>
                    <a:pt x="0" y="0"/>
                  </a:moveTo>
                  <a:lnTo>
                    <a:pt x="8314871" y="163286"/>
                  </a:lnTo>
                  <a:lnTo>
                    <a:pt x="8305799" y="740229"/>
                  </a:lnTo>
                  <a:lnTo>
                    <a:pt x="0" y="74022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60000"/>
                    <a:lumOff val="40000"/>
                    <a:alpha val="67000"/>
                  </a:schemeClr>
                </a:gs>
                <a:gs pos="50000">
                  <a:schemeClr val="tx2">
                    <a:lumMod val="60000"/>
                    <a:lumOff val="40000"/>
                    <a:alpha val="34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9AFEBDB-9EE5-718E-6013-05C12E5D18B6}"/>
                </a:ext>
              </a:extLst>
            </p:cNvPr>
            <p:cNvCxnSpPr/>
            <p:nvPr/>
          </p:nvCxnSpPr>
          <p:spPr>
            <a:xfrm>
              <a:off x="381000" y="832516"/>
              <a:ext cx="8305800" cy="174414"/>
            </a:xfrm>
            <a:prstGeom prst="line">
              <a:avLst/>
            </a:prstGeom>
            <a:ln>
              <a:solidFill>
                <a:srgbClr val="0065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898421A9-E625-6E22-523B-E03D90A94924}"/>
              </a:ext>
            </a:extLst>
          </p:cNvPr>
          <p:cNvSpPr txBox="1"/>
          <p:nvPr/>
        </p:nvSpPr>
        <p:spPr>
          <a:xfrm>
            <a:off x="5555575" y="4139343"/>
            <a:ext cx="1805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Benthic Invertebrates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070A52F-A87B-F8C1-07C4-DEB086D66066}"/>
              </a:ext>
            </a:extLst>
          </p:cNvPr>
          <p:cNvSpPr txBox="1"/>
          <p:nvPr/>
        </p:nvSpPr>
        <p:spPr>
          <a:xfrm>
            <a:off x="10871284" y="4329525"/>
            <a:ext cx="1040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Silty Clay</a:t>
            </a:r>
            <a:endParaRPr lang="en-CA" sz="1200" b="1" dirty="0"/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00B81F81-5929-602A-60B9-B8CF9F5B79C4}"/>
              </a:ext>
            </a:extLst>
          </p:cNvPr>
          <p:cNvSpPr txBox="1"/>
          <p:nvPr/>
        </p:nvSpPr>
        <p:spPr>
          <a:xfrm>
            <a:off x="8031519" y="1047470"/>
            <a:ext cx="142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Carnivorous Mammals and Birds</a:t>
            </a: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92143152-C99B-0FC6-F03E-FDFB7F53F01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8292">
            <a:off x="7421850" y="761389"/>
            <a:ext cx="1067903" cy="636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2C87C2-FD83-216C-95BC-57093A45D5B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51" y="2416791"/>
            <a:ext cx="1078251" cy="933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B3AF52-EA38-1DDF-2E2F-95582767C9B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37" y="3678113"/>
            <a:ext cx="682289" cy="377988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06A7C66-8880-E389-2367-AC6A3EA5D3D3}"/>
              </a:ext>
            </a:extLst>
          </p:cNvPr>
          <p:cNvSpPr txBox="1"/>
          <p:nvPr/>
        </p:nvSpPr>
        <p:spPr>
          <a:xfrm>
            <a:off x="2776842" y="3591579"/>
            <a:ext cx="1927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Mammals and birds</a:t>
            </a:r>
            <a:endParaRPr lang="en-CA" sz="1200" b="1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9925FDD-6281-B227-A4A0-820D08D0A158}"/>
              </a:ext>
            </a:extLst>
          </p:cNvPr>
          <p:cNvSpPr txBox="1"/>
          <p:nvPr/>
        </p:nvSpPr>
        <p:spPr>
          <a:xfrm>
            <a:off x="1800677" y="523763"/>
            <a:ext cx="192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Plants and Soil Invertebrates</a:t>
            </a:r>
            <a:endParaRPr lang="en-CA" sz="1200" b="1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40370E9-FF0C-0256-BF8F-BA10306F40D2}"/>
              </a:ext>
            </a:extLst>
          </p:cNvPr>
          <p:cNvSpPr txBox="1"/>
          <p:nvPr/>
        </p:nvSpPr>
        <p:spPr>
          <a:xfrm>
            <a:off x="3657600" y="6628333"/>
            <a:ext cx="93094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/>
              <a:t>eSolutionsGroup</a:t>
            </a:r>
            <a:r>
              <a:rPr lang="en-US" sz="800" dirty="0"/>
              <a:t> Ltd. 2015. Conceptual Site Model Builder Tool. Contractor report prepared for the Contaminated Sites Division, Safe Environments Directorate, Health Canada, Ottawa.</a:t>
            </a:r>
          </a:p>
        </p:txBody>
      </p:sp>
    </p:spTree>
    <p:extLst>
      <p:ext uri="{BB962C8B-B14F-4D97-AF65-F5344CB8AC3E}">
        <p14:creationId xmlns:p14="http://schemas.microsoft.com/office/powerpoint/2010/main" val="236229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6E51-D25C-E174-1D39-33EB3599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Pathways</a:t>
            </a:r>
          </a:p>
        </p:txBody>
      </p:sp>
      <p:pic>
        <p:nvPicPr>
          <p:cNvPr id="2050" name="Picture 2" descr="Just another weed? Pot plant discovered growing in Burnaby ...">
            <a:extLst>
              <a:ext uri="{FF2B5EF4-FFF2-40B4-BE49-F238E27FC236}">
                <a16:creationId xmlns:a16="http://schemas.microsoft.com/office/drawing/2014/main" id="{A0AA68F3-7E42-A699-4F2C-B9DC8E5DF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t="3692" r="40208" b="2379"/>
          <a:stretch>
            <a:fillRect/>
          </a:stretch>
        </p:blipFill>
        <p:spPr bwMode="auto">
          <a:xfrm>
            <a:off x="8094646" y="1987686"/>
            <a:ext cx="2683278" cy="31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nts in the orchard or food forest: benefits and potential harm to fruit  trees growth">
            <a:extLst>
              <a:ext uri="{FF2B5EF4-FFF2-40B4-BE49-F238E27FC236}">
                <a16:creationId xmlns:a16="http://schemas.microsoft.com/office/drawing/2014/main" id="{5B2AFB41-5C35-F4A0-467F-0B35B0CC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42" y="1483710"/>
            <a:ext cx="2993545" cy="22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mping with Friends: How Much Beer Can You Take? -">
            <a:extLst>
              <a:ext uri="{FF2B5EF4-FFF2-40B4-BE49-F238E27FC236}">
                <a16:creationId xmlns:a16="http://schemas.microsoft.com/office/drawing/2014/main" id="{F5F87B5D-AB5C-8C14-5297-D4C2FD92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8" y="1483710"/>
            <a:ext cx="3345398" cy="24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he Complete Guide to Wade Fishing Creeks - Wired2Fish">
            <a:extLst>
              <a:ext uri="{FF2B5EF4-FFF2-40B4-BE49-F238E27FC236}">
                <a16:creationId xmlns:a16="http://schemas.microsoft.com/office/drawing/2014/main" id="{76FC324A-511B-43A5-FFF6-B5A967B26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47" y="4002933"/>
            <a:ext cx="4054813" cy="228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31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9A9C-1612-E458-4284-766A34F6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Health Risks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5FE5CDC9-9C86-AA64-3AF8-5499654B16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855418"/>
              </p:ext>
            </p:extLst>
          </p:nvPr>
        </p:nvGraphicFramePr>
        <p:xfrm>
          <a:off x="673608" y="1829560"/>
          <a:ext cx="10680192" cy="3507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0064">
                  <a:extLst>
                    <a:ext uri="{9D8B030D-6E8A-4147-A177-3AD203B41FA5}">
                      <a16:colId xmlns:a16="http://schemas.microsoft.com/office/drawing/2014/main" val="3879771492"/>
                    </a:ext>
                  </a:extLst>
                </a:gridCol>
                <a:gridCol w="3560064">
                  <a:extLst>
                    <a:ext uri="{9D8B030D-6E8A-4147-A177-3AD203B41FA5}">
                      <a16:colId xmlns:a16="http://schemas.microsoft.com/office/drawing/2014/main" val="2378715794"/>
                    </a:ext>
                  </a:extLst>
                </a:gridCol>
                <a:gridCol w="3560064">
                  <a:extLst>
                    <a:ext uri="{9D8B030D-6E8A-4147-A177-3AD203B41FA5}">
                      <a16:colId xmlns:a16="http://schemas.microsoft.com/office/drawing/2014/main" val="3329867911"/>
                    </a:ext>
                  </a:extLst>
                </a:gridCol>
              </a:tblGrid>
              <a:tr h="528937">
                <a:tc>
                  <a:txBody>
                    <a:bodyPr/>
                    <a:lstStyle/>
                    <a:p>
                      <a:r>
                        <a:rPr lang="en-US" dirty="0"/>
                        <a:t>Risk Management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Pathways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Receptors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728012"/>
                  </a:ext>
                </a:extLst>
              </a:tr>
              <a:tr h="528937">
                <a:tc>
                  <a:txBody>
                    <a:bodyPr/>
                    <a:lstStyle/>
                    <a:p>
                      <a:r>
                        <a:rPr lang="en-US" dirty="0"/>
                        <a:t>Site Use Restriction- no RPI or ICC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Soil and Groundwater Contact</a:t>
                      </a:r>
                    </a:p>
                    <a:p>
                      <a:r>
                        <a:rPr lang="en-US" dirty="0"/>
                        <a:t>Produce Ingestion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Residents and Indoor Workers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943033"/>
                  </a:ext>
                </a:extLst>
              </a:tr>
              <a:tr h="528937">
                <a:tc>
                  <a:txBody>
                    <a:bodyPr/>
                    <a:lstStyle/>
                    <a:p>
                      <a:r>
                        <a:rPr lang="en-US" dirty="0"/>
                        <a:t>Site Access Restriction- Signage and Fencing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Soil, Groundwater and Sediment Contact Pathways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Recreationalists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0507026"/>
                  </a:ext>
                </a:extLst>
              </a:tr>
              <a:tr h="528937">
                <a:tc>
                  <a:txBody>
                    <a:bodyPr/>
                    <a:lstStyle/>
                    <a:p>
                      <a:r>
                        <a:rPr lang="en-US" dirty="0"/>
                        <a:t>Drinking Water Restriction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Groundwater Ingestion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Residents and Indoor Workers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4528913"/>
                  </a:ext>
                </a:extLst>
              </a:tr>
              <a:tr h="528937">
                <a:tc>
                  <a:txBody>
                    <a:bodyPr/>
                    <a:lstStyle/>
                    <a:p>
                      <a:r>
                        <a:rPr lang="en-US" dirty="0"/>
                        <a:t>Health and Safety Plan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Soil, Groundwater, Sediment and Surface Water Contact 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Outdoor Workers, Trench Workers, Creek Workers</a:t>
                      </a:r>
                    </a:p>
                    <a:p>
                      <a:r>
                        <a:rPr lang="en-US" dirty="0"/>
                        <a:t>(Including CPU Monitoring staff)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0193053"/>
                  </a:ext>
                </a:extLst>
              </a:tr>
              <a:tr h="528937">
                <a:tc>
                  <a:txBody>
                    <a:bodyPr/>
                    <a:lstStyle/>
                    <a:p>
                      <a:r>
                        <a:rPr lang="en-US" dirty="0"/>
                        <a:t>Soil, Groundwater, Sediment and Surface Water Management Plan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962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66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309E-2C85-E1D3-BB90-27671ED3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 Measures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06BAE-0B69-14C6-292D-DFAEFEA2FB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357" t="21702" r="39521" b="15319"/>
          <a:stretch>
            <a:fillRect/>
          </a:stretch>
        </p:blipFill>
        <p:spPr>
          <a:xfrm>
            <a:off x="3784058" y="1330765"/>
            <a:ext cx="5982511" cy="50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81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20AF-5EB1-39CE-DA2A-17AD742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Receptors</a:t>
            </a:r>
          </a:p>
        </p:txBody>
      </p:sp>
      <p:pic>
        <p:nvPicPr>
          <p:cNvPr id="1026" name="Picture 2" descr="Redside dace | ontario.ca">
            <a:extLst>
              <a:ext uri="{FF2B5EF4-FFF2-40B4-BE49-F238E27FC236}">
                <a16:creationId xmlns:a16="http://schemas.microsoft.com/office/drawing/2014/main" id="{F4D66F76-6EDB-F437-4E4A-D032B8C09A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92716"/>
            <a:ext cx="4437743" cy="44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0323EA-7DDF-6BDA-D687-7EE693A0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74703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20 Best BLUE HERON ideas | blue heron ...">
            <a:extLst>
              <a:ext uri="{FF2B5EF4-FFF2-40B4-BE49-F238E27FC236}">
                <a16:creationId xmlns:a16="http://schemas.microsoft.com/office/drawing/2014/main" id="{8F787950-486B-2CED-F31A-D0197ACB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439659"/>
            <a:ext cx="2041071" cy="300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enthic macroinvertebrate metric ...">
            <a:extLst>
              <a:ext uri="{FF2B5EF4-FFF2-40B4-BE49-F238E27FC236}">
                <a16:creationId xmlns:a16="http://schemas.microsoft.com/office/drawing/2014/main" id="{5386E345-EC14-D420-372D-55FDCA5C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734" y="2346324"/>
            <a:ext cx="1769696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990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03DD-A489-2910-D68C-C0468F7D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Toxicity Reference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31BC6-9BEF-4105-2840-8FBE18A080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NEL: No Effect Level</a:t>
            </a:r>
          </a:p>
          <a:p>
            <a:r>
              <a:rPr lang="en-US" dirty="0"/>
              <a:t>LEL: Lowest Effect Level</a:t>
            </a:r>
          </a:p>
          <a:p>
            <a:r>
              <a:rPr lang="en-US" dirty="0"/>
              <a:t>SEL: Severe Effect Level</a:t>
            </a:r>
          </a:p>
          <a:p>
            <a:r>
              <a:rPr lang="en-US" dirty="0"/>
              <a:t>TEL: Threshold Effect Level</a:t>
            </a:r>
          </a:p>
          <a:p>
            <a:r>
              <a:rPr lang="en-US" dirty="0"/>
              <a:t>PEL: Probable Effect Level</a:t>
            </a:r>
          </a:p>
          <a:p>
            <a:r>
              <a:rPr lang="en-US" dirty="0"/>
              <a:t>MET: Minimal Effect Threshold</a:t>
            </a:r>
          </a:p>
          <a:p>
            <a:r>
              <a:rPr lang="en-US" dirty="0"/>
              <a:t>NA: Negligible Addition</a:t>
            </a:r>
          </a:p>
          <a:p>
            <a:r>
              <a:rPr lang="en-US" dirty="0"/>
              <a:t>MPA: Maximum Permissible Addition</a:t>
            </a:r>
          </a:p>
          <a:p>
            <a:r>
              <a:rPr lang="en-US" dirty="0"/>
              <a:t>SRA: Serious Risk Addition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5E70C-2910-0961-24A0-E66D17968B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Provincial Sediment Quality Guidelines</a:t>
            </a:r>
          </a:p>
          <a:p>
            <a:r>
              <a:rPr lang="en-US" dirty="0"/>
              <a:t>Canadian Council of Ministers of the Environment (CCME)</a:t>
            </a:r>
          </a:p>
          <a:p>
            <a:r>
              <a:rPr lang="en-US" dirty="0"/>
              <a:t>Ontario Background</a:t>
            </a:r>
          </a:p>
          <a:p>
            <a:r>
              <a:rPr lang="en-US" dirty="0"/>
              <a:t>MacDonald et al. 2000</a:t>
            </a:r>
          </a:p>
          <a:p>
            <a:r>
              <a:rPr lang="en-US" dirty="0"/>
              <a:t>Atlantic Risk Based Corrective Action</a:t>
            </a:r>
          </a:p>
          <a:p>
            <a:r>
              <a:rPr lang="en-US" dirty="0"/>
              <a:t>RIVM (Netherlands)</a:t>
            </a:r>
          </a:p>
          <a:p>
            <a:r>
              <a:rPr lang="en-US" dirty="0"/>
              <a:t>US Environmental Protection Agency (US EPA)</a:t>
            </a:r>
          </a:p>
          <a:p>
            <a:r>
              <a:rPr lang="en-US" dirty="0"/>
              <a:t>National Oceanic and Atmospheric Administration (NOAA)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8FA206-751C-FB75-8A45-B83B8A00593C}"/>
              </a:ext>
            </a:extLst>
          </p:cNvPr>
          <p:cNvSpPr/>
          <p:nvPr/>
        </p:nvSpPr>
        <p:spPr>
          <a:xfrm>
            <a:off x="9078686" y="570706"/>
            <a:ext cx="267004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Various agencies and TRVs were considered</a:t>
            </a:r>
          </a:p>
        </p:txBody>
      </p:sp>
    </p:spTree>
    <p:extLst>
      <p:ext uri="{BB962C8B-B14F-4D97-AF65-F5344CB8AC3E}">
        <p14:creationId xmlns:p14="http://schemas.microsoft.com/office/powerpoint/2010/main" val="4277454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E3094-5F8A-E107-0AB2-E4C73D2F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Unacceptable risks….now what?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69702-121A-3248-284A-49AD5C86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5" t="31270" r="32143" b="23016"/>
          <a:stretch>
            <a:fillRect/>
          </a:stretch>
        </p:blipFill>
        <p:spPr>
          <a:xfrm>
            <a:off x="3537857" y="1344762"/>
            <a:ext cx="7674428" cy="53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15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FBFF-1056-2C4B-1DD2-6D6F9928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Multiple Lines of Evidence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C924507-234F-EC61-3435-E2B9718DB4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816472"/>
              </p:ext>
            </p:extLst>
          </p:nvPr>
        </p:nvGraphicFramePr>
        <p:xfrm>
          <a:off x="1803400" y="1723345"/>
          <a:ext cx="9789886" cy="4198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199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6D144-3267-7D15-DF3A-4DC0928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Outline		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C51A6F9-1495-2B94-F04D-92467BF82A9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10251"/>
              </p:ext>
            </p:extLst>
          </p:nvPr>
        </p:nvGraphicFramePr>
        <p:xfrm>
          <a:off x="838199" y="1825625"/>
          <a:ext cx="1108791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961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1391-C425-1DC2-F0AB-4524E353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Silt Fencing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174F7E-3FB1-173C-374D-C83699551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98" t="35745" r="36968" b="24255"/>
          <a:stretch>
            <a:fillRect/>
          </a:stretch>
        </p:blipFill>
        <p:spPr>
          <a:xfrm>
            <a:off x="1138137" y="1690688"/>
            <a:ext cx="9973812" cy="434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3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7EFF-ECF8-044C-D890-B5F2BF7B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Creek Monitoring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F30A-ED2B-C6CB-C7CE-CD38AE84C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Quarterly site visits for terrestrial health monitoring</a:t>
            </a:r>
          </a:p>
          <a:p>
            <a:r>
              <a:rPr lang="en-US" dirty="0"/>
              <a:t>Biannual soil and sediment sampling</a:t>
            </a:r>
          </a:p>
          <a:p>
            <a:r>
              <a:rPr lang="en-US" dirty="0"/>
              <a:t>Annual benthic survey sampling</a:t>
            </a:r>
          </a:p>
          <a:p>
            <a:r>
              <a:rPr lang="en-US" dirty="0"/>
              <a:t>Extensive contingency plans </a:t>
            </a:r>
          </a:p>
        </p:txBody>
      </p:sp>
      <p:pic>
        <p:nvPicPr>
          <p:cNvPr id="4" name="Content Placeholder 7" descr="A field of dry grass and trees&#10;&#10;AI-generated content may be incorrect.">
            <a:extLst>
              <a:ext uri="{FF2B5EF4-FFF2-40B4-BE49-F238E27FC236}">
                <a16:creationId xmlns:a16="http://schemas.microsoft.com/office/drawing/2014/main" id="{F7AA9E4D-3B09-1417-4C93-2CE2DC48D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36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FC7BB-CF1A-0F7B-CD6F-C571C01B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83C4C-24DF-C3E2-5047-381FDBC6E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understanding of outcomes and pitfalls when dealing with sediment</a:t>
            </a:r>
          </a:p>
          <a:p>
            <a:r>
              <a:rPr lang="en-US" dirty="0"/>
              <a:t>Stakeholder engagement is key</a:t>
            </a:r>
          </a:p>
          <a:p>
            <a:r>
              <a:rPr lang="en-US" dirty="0"/>
              <a:t>Multiple lines of evidence is required when defending unique approaches</a:t>
            </a:r>
          </a:p>
          <a:p>
            <a:r>
              <a:rPr lang="en-US" dirty="0"/>
              <a:t>Monitoring programs require </a:t>
            </a:r>
            <a:r>
              <a:rPr lang="en-US"/>
              <a:t>extensive contingency plans</a:t>
            </a:r>
            <a:endParaRPr lang="en-US" dirty="0"/>
          </a:p>
          <a:p>
            <a:r>
              <a:rPr lang="en-US" dirty="0"/>
              <a:t>Ongoing conversations with MECP early and often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6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82F5-F986-1E47-D2C9-23F5BFB9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F3436-0BC8-012F-136D-64F6031CC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rmcmillan@dsconsultants.ca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900" dirty="0"/>
              <a:t>No beavers were harmed in the making of this presentation.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75B3E44-1B8A-78DF-6B5C-42BBE9FE5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48" y="988264"/>
            <a:ext cx="6562381" cy="357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0C7C-85FE-4637-05E5-089592A2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Site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F74F5-BC2D-D0C6-7153-F6FB4E7E1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Part of larger property with industrial processes</a:t>
            </a:r>
          </a:p>
          <a:p>
            <a:r>
              <a:rPr lang="en-US" dirty="0"/>
              <a:t>Storm sewer outfall into creek from factory </a:t>
            </a:r>
          </a:p>
          <a:p>
            <a:r>
              <a:rPr lang="en-US" dirty="0"/>
              <a:t>Record of Site Condition required by seller</a:t>
            </a:r>
          </a:p>
          <a:p>
            <a:r>
              <a:rPr lang="en-US" dirty="0"/>
              <a:t>Intent to give land to Town or place in 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6D2A1-0A38-D29A-CDE4-A6E419CB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36" t="21276" r="37766" b="20738"/>
          <a:stretch>
            <a:fillRect/>
          </a:stretch>
        </p:blipFill>
        <p:spPr>
          <a:xfrm>
            <a:off x="329118" y="1825625"/>
            <a:ext cx="5766882" cy="39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3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FD1B39-8B3B-7F63-8D79-E71159FC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03" t="24255" r="35466" b="13617"/>
          <a:stretch>
            <a:fillRect/>
          </a:stretch>
        </p:blipFill>
        <p:spPr>
          <a:xfrm>
            <a:off x="99804" y="767264"/>
            <a:ext cx="5084949" cy="2857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9E57E0-9F82-626D-148A-0CF39D9D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14" t="28800" r="42266" b="20400"/>
          <a:stretch>
            <a:fillRect/>
          </a:stretch>
        </p:blipFill>
        <p:spPr>
          <a:xfrm>
            <a:off x="7783147" y="483799"/>
            <a:ext cx="4166648" cy="4499681"/>
          </a:xfrm>
          <a:prstGeom prst="rect">
            <a:avLst/>
          </a:prstGeom>
        </p:spPr>
      </p:pic>
      <p:pic>
        <p:nvPicPr>
          <p:cNvPr id="4" name="Content Placeholder 19" descr="A field of dry grass and trees&#10;&#10;AI-generated content may be incorrect.">
            <a:extLst>
              <a:ext uri="{FF2B5EF4-FFF2-40B4-BE49-F238E27FC236}">
                <a16:creationId xmlns:a16="http://schemas.microsoft.com/office/drawing/2014/main" id="{B10A53E3-76DF-C779-3795-C448BA82A06F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28" y="3175612"/>
            <a:ext cx="4404043" cy="33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4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1621-BA1F-8795-0494-47D99A21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Site 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5055-86A1-BA24-7060-CBEC571DE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Previous sampling in creek (30 cm) for PHCs and metals required replacement</a:t>
            </a:r>
          </a:p>
          <a:p>
            <a:r>
              <a:rPr lang="en-US" dirty="0"/>
              <a:t>Site characterization required for soil and groundwater</a:t>
            </a:r>
          </a:p>
          <a:p>
            <a:r>
              <a:rPr lang="en-US" dirty="0"/>
              <a:t>Additional sampling required for delineation</a:t>
            </a:r>
          </a:p>
          <a:p>
            <a:endParaRPr lang="en-US" dirty="0"/>
          </a:p>
        </p:txBody>
      </p:sp>
      <p:pic>
        <p:nvPicPr>
          <p:cNvPr id="6" name="Content Placeholder 3" descr="A body of water with trees and plants&#10;&#10;AI-generated content may be incorrect.">
            <a:extLst>
              <a:ext uri="{FF2B5EF4-FFF2-40B4-BE49-F238E27FC236}">
                <a16:creationId xmlns:a16="http://schemas.microsoft.com/office/drawing/2014/main" id="{9733A460-EFE7-9665-9A28-1B60F18E8D4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 b="34402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01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918CAA-1C6B-6213-9434-1B60F2C12C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84" t="22128" r="37606" b="24255"/>
          <a:stretch>
            <a:fillRect/>
          </a:stretch>
        </p:blipFill>
        <p:spPr>
          <a:xfrm>
            <a:off x="662647" y="306215"/>
            <a:ext cx="11128443" cy="59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86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767548-59E7-1A10-71BB-8B2404C121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920" t="29828" r="36068" b="17154"/>
          <a:stretch>
            <a:fillRect/>
          </a:stretch>
        </p:blipFill>
        <p:spPr>
          <a:xfrm>
            <a:off x="573931" y="291830"/>
            <a:ext cx="10982529" cy="57425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D37E33-01BE-E18E-C931-96D0E97F2432}"/>
              </a:ext>
            </a:extLst>
          </p:cNvPr>
          <p:cNvSpPr/>
          <p:nvPr/>
        </p:nvSpPr>
        <p:spPr>
          <a:xfrm>
            <a:off x="786384" y="4983480"/>
            <a:ext cx="267004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Non-Standard Delineation used for PHC F3 hit</a:t>
            </a:r>
          </a:p>
        </p:txBody>
      </p:sp>
    </p:spTree>
    <p:extLst>
      <p:ext uri="{BB962C8B-B14F-4D97-AF65-F5344CB8AC3E}">
        <p14:creationId xmlns:p14="http://schemas.microsoft.com/office/powerpoint/2010/main" val="175663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EB9B12-9C4E-5D51-4A7A-031204B255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25" t="19679" r="40312" b="25963"/>
          <a:stretch>
            <a:fillRect/>
          </a:stretch>
        </p:blipFill>
        <p:spPr>
          <a:xfrm>
            <a:off x="649224" y="402148"/>
            <a:ext cx="11082528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3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305A02-E3CF-0177-033C-24ED986F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23" t="16051" r="38524" b="14894"/>
          <a:stretch>
            <a:fillRect/>
          </a:stretch>
        </p:blipFill>
        <p:spPr>
          <a:xfrm>
            <a:off x="2507401" y="1108953"/>
            <a:ext cx="9049861" cy="464009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811F3C-43CC-A5E4-A24B-9F50BEFD00D5}"/>
              </a:ext>
            </a:extLst>
          </p:cNvPr>
          <p:cNvSpPr/>
          <p:nvPr/>
        </p:nvSpPr>
        <p:spPr>
          <a:xfrm>
            <a:off x="448056" y="132491"/>
            <a:ext cx="3529584" cy="29033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Retained COCs from creek: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Actual exceedances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Detected concentrations without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Raised MDLs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Soil exceedances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Soil</a:t>
            </a:r>
            <a:r>
              <a:rPr lang="en-US" dirty="0" err="1">
                <a:sym typeface="Wingdings" panose="05000000000000000000" pitchFamily="2" charset="2"/>
              </a:rPr>
              <a:t>sediment</a:t>
            </a:r>
            <a:r>
              <a:rPr lang="en-US" dirty="0">
                <a:sym typeface="Wingdings" panose="05000000000000000000" pitchFamily="2" charset="2"/>
              </a:rPr>
              <a:t> exceedances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25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4e2bae-2e3d-4eec-a61c-934516e21b82">
      <Terms xmlns="http://schemas.microsoft.com/office/infopath/2007/PartnerControls"/>
    </lcf76f155ced4ddcb4097134ff3c332f>
    <TaxCatchAll xmlns="b261fb67-7343-4144-9158-3b5d306ec25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1617A92C8B44298B529C908BC8B32" ma:contentTypeVersion="10" ma:contentTypeDescription="Create a new document." ma:contentTypeScope="" ma:versionID="a006a1a159c05550fdfd0d24eedaa776">
  <xsd:schema xmlns:xsd="http://www.w3.org/2001/XMLSchema" xmlns:xs="http://www.w3.org/2001/XMLSchema" xmlns:p="http://schemas.microsoft.com/office/2006/metadata/properties" xmlns:ns2="154e2bae-2e3d-4eec-a61c-934516e21b82" xmlns:ns3="b261fb67-7343-4144-9158-3b5d306ec257" targetNamespace="http://schemas.microsoft.com/office/2006/metadata/properties" ma:root="true" ma:fieldsID="e8bf15a0f538317a07508a70e99ee642" ns2:_="" ns3:_="">
    <xsd:import namespace="154e2bae-2e3d-4eec-a61c-934516e21b82"/>
    <xsd:import namespace="b261fb67-7343-4144-9158-3b5d306ec2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e2bae-2e3d-4eec-a61c-934516e21b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c23fc1-0b6f-418c-b552-91a137113e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1fb67-7343-4144-9158-3b5d306ec25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8ef047e-ed5c-44c4-a202-acb0463ac91d}" ma:internalName="TaxCatchAll" ma:showField="CatchAllData" ma:web="b261fb67-7343-4144-9158-3b5d306ec2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937303-B25D-44D0-AAC3-CE7460624C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BE53A9-F1BB-47CD-9C4A-23A46C7235A3}">
  <ds:schemaRefs>
    <ds:schemaRef ds:uri="http://schemas.microsoft.com/office/2006/metadata/properties"/>
    <ds:schemaRef ds:uri="http://schemas.microsoft.com/office/infopath/2007/PartnerControls"/>
    <ds:schemaRef ds:uri="154e2bae-2e3d-4eec-a61c-934516e21b82"/>
    <ds:schemaRef ds:uri="b261fb67-7343-4144-9158-3b5d306ec257"/>
  </ds:schemaRefs>
</ds:datastoreItem>
</file>

<file path=customXml/itemProps3.xml><?xml version="1.0" encoding="utf-8"?>
<ds:datastoreItem xmlns:ds="http://schemas.openxmlformats.org/officeDocument/2006/customXml" ds:itemID="{473AFB36-9A31-4F49-BBBF-F53EA368D1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4e2bae-2e3d-4eec-a61c-934516e21b82"/>
    <ds:schemaRef ds:uri="b261fb67-7343-4144-9158-3b5d306ec2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546</Words>
  <Application>Microsoft Office PowerPoint</Application>
  <PresentationFormat>Widescreen</PresentationFormat>
  <Paragraphs>125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Lato</vt:lpstr>
      <vt:lpstr>Lato Black</vt:lpstr>
      <vt:lpstr>Lato Heavy</vt:lpstr>
      <vt:lpstr>Wingdings</vt:lpstr>
      <vt:lpstr>Office Theme</vt:lpstr>
      <vt:lpstr>A New Science Risk Assessment: Addressing Sediment Contamination in a Creek Using Multiple Lines of Evidence and Long-Term Monitoring</vt:lpstr>
      <vt:lpstr>Outline  </vt:lpstr>
      <vt:lpstr>Site History</vt:lpstr>
      <vt:lpstr>PowerPoint Presentation</vt:lpstr>
      <vt:lpstr>Site Investigations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Assessment Process</vt:lpstr>
      <vt:lpstr>PowerPoint Presentation</vt:lpstr>
      <vt:lpstr>Additional Pathways</vt:lpstr>
      <vt:lpstr>Human Health Risks</vt:lpstr>
      <vt:lpstr>Risk Management Measures</vt:lpstr>
      <vt:lpstr>Ecological Receptors</vt:lpstr>
      <vt:lpstr>Toxicity Reference Values</vt:lpstr>
      <vt:lpstr>Unacceptable risks….now what?</vt:lpstr>
      <vt:lpstr>Multiple Lines of Evidence</vt:lpstr>
      <vt:lpstr>Silt Fencing</vt:lpstr>
      <vt:lpstr>Creek Monitoring Program</vt:lpstr>
      <vt:lpstr>Lessons Learned 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Hannah Tengker</dc:creator>
  <cp:lastModifiedBy>Reese McMillan</cp:lastModifiedBy>
  <cp:revision>5</cp:revision>
  <dcterms:created xsi:type="dcterms:W3CDTF">2025-08-25T19:04:19Z</dcterms:created>
  <dcterms:modified xsi:type="dcterms:W3CDTF">2026-03-29T22:52:48Z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0x010100C931617A92C8B44298B529C908BC8B32</vt:lpwstr>
  </property>
</Properties>
</file>