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4"/>
    <p:sldMasterId id="2147483781" r:id="rId5"/>
    <p:sldMasterId id="2147483785" r:id="rId6"/>
    <p:sldMasterId id="2147483795" r:id="rId7"/>
  </p:sldMasterIdLst>
  <p:notesMasterIdLst>
    <p:notesMasterId r:id="rId28"/>
  </p:notesMasterIdLst>
  <p:handoutMasterIdLst>
    <p:handoutMasterId r:id="rId29"/>
  </p:handoutMasterIdLst>
  <p:sldIdLst>
    <p:sldId id="320" r:id="rId8"/>
    <p:sldId id="319" r:id="rId9"/>
    <p:sldId id="314" r:id="rId10"/>
    <p:sldId id="323" r:id="rId11"/>
    <p:sldId id="324" r:id="rId12"/>
    <p:sldId id="322" r:id="rId13"/>
    <p:sldId id="258" r:id="rId14"/>
    <p:sldId id="316" r:id="rId15"/>
    <p:sldId id="2477" r:id="rId16"/>
    <p:sldId id="329" r:id="rId17"/>
    <p:sldId id="2479" r:id="rId18"/>
    <p:sldId id="330" r:id="rId19"/>
    <p:sldId id="326" r:id="rId20"/>
    <p:sldId id="327" r:id="rId21"/>
    <p:sldId id="332" r:id="rId22"/>
    <p:sldId id="333" r:id="rId23"/>
    <p:sldId id="2480" r:id="rId24"/>
    <p:sldId id="328" r:id="rId25"/>
    <p:sldId id="334" r:id="rId26"/>
    <p:sldId id="24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ennan Ficko" initials="BF" lastIdx="11" clrIdx="0">
    <p:extLst>
      <p:ext uri="{19B8F6BF-5375-455C-9EA6-DF929625EA0E}">
        <p15:presenceInfo xmlns:p15="http://schemas.microsoft.com/office/powerpoint/2012/main" userId="S-1-5-21-1155869604-1737696371-1963001494-27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B99C9"/>
    <a:srgbClr val="A93439"/>
    <a:srgbClr val="5F8DC1"/>
    <a:srgbClr val="F2EEE3"/>
    <a:srgbClr val="000000"/>
    <a:srgbClr val="646464"/>
    <a:srgbClr val="333333"/>
    <a:srgbClr val="C3C0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C2E4E3-0D35-484D-95DE-7D9C6AF4909C}" v="252" dt="2026-04-01T03:08:54.9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1" autoAdjust="0"/>
    <p:restoredTop sz="82446" autoAdjust="0"/>
  </p:normalViewPr>
  <p:slideViewPr>
    <p:cSldViewPr snapToGrid="0">
      <p:cViewPr>
        <p:scale>
          <a:sx n="75" d="100"/>
          <a:sy n="75" d="100"/>
        </p:scale>
        <p:origin x="1158" y="342"/>
      </p:cViewPr>
      <p:guideLst>
        <p:guide orient="horz" pos="2184"/>
        <p:guide pos="384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Lingwood" userId="b0e8ef3d-09bd-4375-b724-0cc2c59ea76a" providerId="ADAL" clId="{74C81FE1-65FB-43E2-9DFB-D02FB0DAF24C}"/>
    <pc:docChg chg="undo redo custSel addSld delSld modSld sldOrd">
      <pc:chgData name="Samuel Lingwood" userId="b0e8ef3d-09bd-4375-b724-0cc2c59ea76a" providerId="ADAL" clId="{74C81FE1-65FB-43E2-9DFB-D02FB0DAF24C}" dt="2026-04-01T03:08:54.955" v="9701" actId="20577"/>
      <pc:docMkLst>
        <pc:docMk/>
      </pc:docMkLst>
      <pc:sldChg chg="addSp modSp add mod modAnim modNotes modNotesTx">
        <pc:chgData name="Samuel Lingwood" userId="b0e8ef3d-09bd-4375-b724-0cc2c59ea76a" providerId="ADAL" clId="{74C81FE1-65FB-43E2-9DFB-D02FB0DAF24C}" dt="2026-03-31T02:32:41.207" v="8693" actId="20577"/>
        <pc:sldMkLst>
          <pc:docMk/>
          <pc:sldMk cId="3502941857" sldId="258"/>
        </pc:sldMkLst>
        <pc:spChg chg="mod modVis">
          <ac:chgData name="Samuel Lingwood" userId="b0e8ef3d-09bd-4375-b724-0cc2c59ea76a" providerId="ADAL" clId="{74C81FE1-65FB-43E2-9DFB-D02FB0DAF24C}" dt="2026-03-25T04:08:15.203" v="2794" actId="1076"/>
          <ac:spMkLst>
            <pc:docMk/>
            <pc:sldMk cId="3502941857" sldId="258"/>
            <ac:spMk id="277" creationId="{9D560BA8-A268-F097-3B8C-FEC317431E06}"/>
          </ac:spMkLst>
        </pc:spChg>
        <pc:spChg chg="mod ord">
          <ac:chgData name="Samuel Lingwood" userId="b0e8ef3d-09bd-4375-b724-0cc2c59ea76a" providerId="ADAL" clId="{74C81FE1-65FB-43E2-9DFB-D02FB0DAF24C}" dt="2026-03-25T04:12:21.027" v="3424" actId="13244"/>
          <ac:spMkLst>
            <pc:docMk/>
            <pc:sldMk cId="3502941857" sldId="258"/>
            <ac:spMk id="283" creationId="{F780FC64-85DD-9FF5-DDA0-D8B326910DA1}"/>
          </ac:spMkLst>
        </pc:spChg>
        <pc:grpChg chg="mod modVis">
          <ac:chgData name="Samuel Lingwood" userId="b0e8ef3d-09bd-4375-b724-0cc2c59ea76a" providerId="ADAL" clId="{74C81FE1-65FB-43E2-9DFB-D02FB0DAF24C}" dt="2026-03-25T04:08:31.566" v="2802" actId="1035"/>
          <ac:grpSpMkLst>
            <pc:docMk/>
            <pc:sldMk cId="3502941857" sldId="258"/>
            <ac:grpSpMk id="276" creationId="{1DB70131-B11D-A480-5856-F8F0A790B5E2}"/>
          </ac:grpSpMkLst>
        </pc:grpChg>
        <pc:cxnChg chg="add mod">
          <ac:chgData name="Samuel Lingwood" userId="b0e8ef3d-09bd-4375-b724-0cc2c59ea76a" providerId="ADAL" clId="{74C81FE1-65FB-43E2-9DFB-D02FB0DAF24C}" dt="2026-03-28T04:08:04.796" v="8535" actId="208"/>
          <ac:cxnSpMkLst>
            <pc:docMk/>
            <pc:sldMk cId="3502941857" sldId="258"/>
            <ac:cxnSpMk id="2" creationId="{E945113C-319F-45DD-B2F2-6A424BA79249}"/>
          </ac:cxnSpMkLst>
        </pc:cxnChg>
      </pc:sldChg>
      <pc:sldChg chg="del">
        <pc:chgData name="Samuel Lingwood" userId="b0e8ef3d-09bd-4375-b724-0cc2c59ea76a" providerId="ADAL" clId="{74C81FE1-65FB-43E2-9DFB-D02FB0DAF24C}" dt="2026-04-01T03:07:21.363" v="9695" actId="47"/>
        <pc:sldMkLst>
          <pc:docMk/>
          <pc:sldMk cId="3807926181" sldId="297"/>
        </pc:sldMkLst>
      </pc:sldChg>
      <pc:sldChg chg="addSp modSp">
        <pc:chgData name="Samuel Lingwood" userId="b0e8ef3d-09bd-4375-b724-0cc2c59ea76a" providerId="ADAL" clId="{74C81FE1-65FB-43E2-9DFB-D02FB0DAF24C}" dt="2026-03-25T04:05:47.210" v="2611"/>
        <pc:sldMkLst>
          <pc:docMk/>
          <pc:sldMk cId="1749841014" sldId="314"/>
        </pc:sldMkLst>
        <pc:spChg chg="add mod">
          <ac:chgData name="Samuel Lingwood" userId="b0e8ef3d-09bd-4375-b724-0cc2c59ea76a" providerId="ADAL" clId="{74C81FE1-65FB-43E2-9DFB-D02FB0DAF24C}" dt="2026-03-25T04:05:47.210" v="2611"/>
          <ac:spMkLst>
            <pc:docMk/>
            <pc:sldMk cId="1749841014" sldId="314"/>
            <ac:spMk id="2" creationId="{CB06C112-F71A-3B37-BE59-7B6C6F43FF71}"/>
          </ac:spMkLst>
        </pc:spChg>
      </pc:sldChg>
      <pc:sldChg chg="addSp delSp modSp mod delAnim modAnim modNotesTx">
        <pc:chgData name="Samuel Lingwood" userId="b0e8ef3d-09bd-4375-b724-0cc2c59ea76a" providerId="ADAL" clId="{74C81FE1-65FB-43E2-9DFB-D02FB0DAF24C}" dt="2026-03-31T03:16:45.950" v="9456"/>
        <pc:sldMkLst>
          <pc:docMk/>
          <pc:sldMk cId="2409566030" sldId="316"/>
        </pc:sldMkLst>
        <pc:spChg chg="add mod">
          <ac:chgData name="Samuel Lingwood" userId="b0e8ef3d-09bd-4375-b724-0cc2c59ea76a" providerId="ADAL" clId="{74C81FE1-65FB-43E2-9DFB-D02FB0DAF24C}" dt="2026-03-25T04:06:01.297" v="2615"/>
          <ac:spMkLst>
            <pc:docMk/>
            <pc:sldMk cId="2409566030" sldId="316"/>
            <ac:spMk id="2" creationId="{68CC61E6-B386-A50E-30DC-00A2A63DC495}"/>
          </ac:spMkLst>
        </pc:spChg>
        <pc:spChg chg="mod">
          <ac:chgData name="Samuel Lingwood" userId="b0e8ef3d-09bd-4375-b724-0cc2c59ea76a" providerId="ADAL" clId="{74C81FE1-65FB-43E2-9DFB-D02FB0DAF24C}" dt="2026-03-27T02:46:02.528" v="4028" actId="20577"/>
          <ac:spMkLst>
            <pc:docMk/>
            <pc:sldMk cId="2409566030" sldId="316"/>
            <ac:spMk id="4" creationId="{48A0A86F-31EF-6D3B-5999-80685A3DE109}"/>
          </ac:spMkLst>
        </pc:spChg>
        <pc:picChg chg="add mod">
          <ac:chgData name="Samuel Lingwood" userId="b0e8ef3d-09bd-4375-b724-0cc2c59ea76a" providerId="ADAL" clId="{74C81FE1-65FB-43E2-9DFB-D02FB0DAF24C}" dt="2026-03-31T03:16:08.507" v="9449" actId="14100"/>
          <ac:picMkLst>
            <pc:docMk/>
            <pc:sldMk cId="2409566030" sldId="316"/>
            <ac:picMk id="3" creationId="{8F511456-9A4D-70F1-DDDC-374C7C098445}"/>
          </ac:picMkLst>
        </pc:picChg>
        <pc:picChg chg="add del mod modCrop">
          <ac:chgData name="Samuel Lingwood" userId="b0e8ef3d-09bd-4375-b724-0cc2c59ea76a" providerId="ADAL" clId="{74C81FE1-65FB-43E2-9DFB-D02FB0DAF24C}" dt="2026-03-31T03:15:40.994" v="9437" actId="1076"/>
          <ac:picMkLst>
            <pc:docMk/>
            <pc:sldMk cId="2409566030" sldId="316"/>
            <ac:picMk id="5" creationId="{F0503E96-9A53-183B-A5DD-EE2E5B5D275F}"/>
          </ac:picMkLst>
        </pc:picChg>
        <pc:picChg chg="add mod">
          <ac:chgData name="Samuel Lingwood" userId="b0e8ef3d-09bd-4375-b724-0cc2c59ea76a" providerId="ADAL" clId="{74C81FE1-65FB-43E2-9DFB-D02FB0DAF24C}" dt="2026-03-31T03:15:20.920" v="9432" actId="14100"/>
          <ac:picMkLst>
            <pc:docMk/>
            <pc:sldMk cId="2409566030" sldId="316"/>
            <ac:picMk id="6" creationId="{69222552-EECD-9697-A54A-50938F0BB5C9}"/>
          </ac:picMkLst>
        </pc:picChg>
        <pc:picChg chg="add mod">
          <ac:chgData name="Samuel Lingwood" userId="b0e8ef3d-09bd-4375-b724-0cc2c59ea76a" providerId="ADAL" clId="{74C81FE1-65FB-43E2-9DFB-D02FB0DAF24C}" dt="2026-03-31T03:16:15.126" v="9454" actId="1037"/>
          <ac:picMkLst>
            <pc:docMk/>
            <pc:sldMk cId="2409566030" sldId="316"/>
            <ac:picMk id="1026" creationId="{D281CE32-5DE7-699C-DF0C-57964A1C7101}"/>
          </ac:picMkLst>
        </pc:picChg>
      </pc:sldChg>
      <pc:sldChg chg="addSp delSp modSp mod ord">
        <pc:chgData name="Samuel Lingwood" userId="b0e8ef3d-09bd-4375-b724-0cc2c59ea76a" providerId="ADAL" clId="{74C81FE1-65FB-43E2-9DFB-D02FB0DAF24C}" dt="2026-03-25T04:05:43.950" v="2610"/>
        <pc:sldMkLst>
          <pc:docMk/>
          <pc:sldMk cId="2459954810" sldId="319"/>
        </pc:sldMkLst>
        <pc:spChg chg="mod">
          <ac:chgData name="Samuel Lingwood" userId="b0e8ef3d-09bd-4375-b724-0cc2c59ea76a" providerId="ADAL" clId="{74C81FE1-65FB-43E2-9DFB-D02FB0DAF24C}" dt="2026-03-25T03:58:20.058" v="2320" actId="20577"/>
          <ac:spMkLst>
            <pc:docMk/>
            <pc:sldMk cId="2459954810" sldId="319"/>
            <ac:spMk id="3" creationId="{0C470421-7948-5A87-9E2A-620363E047FD}"/>
          </ac:spMkLst>
        </pc:spChg>
        <pc:spChg chg="mod">
          <ac:chgData name="Samuel Lingwood" userId="b0e8ef3d-09bd-4375-b724-0cc2c59ea76a" providerId="ADAL" clId="{74C81FE1-65FB-43E2-9DFB-D02FB0DAF24C}" dt="2026-03-25T03:58:52.281" v="2478" actId="20577"/>
          <ac:spMkLst>
            <pc:docMk/>
            <pc:sldMk cId="2459954810" sldId="319"/>
            <ac:spMk id="4" creationId="{B0C79FA4-708E-34FB-D838-1A4855EC9D3F}"/>
          </ac:spMkLst>
        </pc:spChg>
        <pc:spChg chg="mod">
          <ac:chgData name="Samuel Lingwood" userId="b0e8ef3d-09bd-4375-b724-0cc2c59ea76a" providerId="ADAL" clId="{74C81FE1-65FB-43E2-9DFB-D02FB0DAF24C}" dt="2026-03-25T03:59:48.536" v="2516" actId="20577"/>
          <ac:spMkLst>
            <pc:docMk/>
            <pc:sldMk cId="2459954810" sldId="319"/>
            <ac:spMk id="5" creationId="{F3659A7F-F629-38E2-08C2-3F56B7EF2807}"/>
          </ac:spMkLst>
        </pc:spChg>
        <pc:spChg chg="add mod">
          <ac:chgData name="Samuel Lingwood" userId="b0e8ef3d-09bd-4375-b724-0cc2c59ea76a" providerId="ADAL" clId="{74C81FE1-65FB-43E2-9DFB-D02FB0DAF24C}" dt="2026-03-25T04:02:28.125" v="2549" actId="20577"/>
          <ac:spMkLst>
            <pc:docMk/>
            <pc:sldMk cId="2459954810" sldId="319"/>
            <ac:spMk id="8" creationId="{9EA92078-06D3-C4D5-3839-501EAAA00ACA}"/>
          </ac:spMkLst>
        </pc:spChg>
        <pc:spChg chg="add mod">
          <ac:chgData name="Samuel Lingwood" userId="b0e8ef3d-09bd-4375-b724-0cc2c59ea76a" providerId="ADAL" clId="{74C81FE1-65FB-43E2-9DFB-D02FB0DAF24C}" dt="2026-03-25T04:05:43.950" v="2610"/>
          <ac:spMkLst>
            <pc:docMk/>
            <pc:sldMk cId="2459954810" sldId="319"/>
            <ac:spMk id="9" creationId="{E4AA57AC-CF85-5476-B5B0-4CA9383418CA}"/>
          </ac:spMkLst>
        </pc:spChg>
        <pc:picChg chg="add mod ord">
          <ac:chgData name="Samuel Lingwood" userId="b0e8ef3d-09bd-4375-b724-0cc2c59ea76a" providerId="ADAL" clId="{74C81FE1-65FB-43E2-9DFB-D02FB0DAF24C}" dt="2026-03-25T03:59:22.710" v="2479" actId="931"/>
          <ac:picMkLst>
            <pc:docMk/>
            <pc:sldMk cId="2459954810" sldId="319"/>
            <ac:picMk id="7" creationId="{BC944C94-CB0D-C6F9-F6D3-9A04C4CAA2D0}"/>
          </ac:picMkLst>
        </pc:picChg>
      </pc:sldChg>
      <pc:sldChg chg="addSp delSp modSp mod">
        <pc:chgData name="Samuel Lingwood" userId="b0e8ef3d-09bd-4375-b724-0cc2c59ea76a" providerId="ADAL" clId="{74C81FE1-65FB-43E2-9DFB-D02FB0DAF24C}" dt="2026-03-24T13:28:18.927" v="1926" actId="1036"/>
        <pc:sldMkLst>
          <pc:docMk/>
          <pc:sldMk cId="1742330205" sldId="320"/>
        </pc:sldMkLst>
        <pc:spChg chg="mod">
          <ac:chgData name="Samuel Lingwood" userId="b0e8ef3d-09bd-4375-b724-0cc2c59ea76a" providerId="ADAL" clId="{74C81FE1-65FB-43E2-9DFB-D02FB0DAF24C}" dt="2026-03-24T13:28:18.927" v="1926" actId="1036"/>
          <ac:spMkLst>
            <pc:docMk/>
            <pc:sldMk cId="1742330205" sldId="320"/>
            <ac:spMk id="2" creationId="{9FE3307D-5C5E-477C-4542-7F6077913030}"/>
          </ac:spMkLst>
        </pc:spChg>
        <pc:spChg chg="mod">
          <ac:chgData name="Samuel Lingwood" userId="b0e8ef3d-09bd-4375-b724-0cc2c59ea76a" providerId="ADAL" clId="{74C81FE1-65FB-43E2-9DFB-D02FB0DAF24C}" dt="2026-03-24T13:28:18.927" v="1926" actId="1036"/>
          <ac:spMkLst>
            <pc:docMk/>
            <pc:sldMk cId="1742330205" sldId="320"/>
            <ac:spMk id="3" creationId="{C5C5389A-B097-50B0-865B-44C0822A51CE}"/>
          </ac:spMkLst>
        </pc:spChg>
        <pc:picChg chg="add mod">
          <ac:chgData name="Samuel Lingwood" userId="b0e8ef3d-09bd-4375-b724-0cc2c59ea76a" providerId="ADAL" clId="{74C81FE1-65FB-43E2-9DFB-D02FB0DAF24C}" dt="2026-03-24T03:09:38.058" v="20" actId="1076"/>
          <ac:picMkLst>
            <pc:docMk/>
            <pc:sldMk cId="1742330205" sldId="320"/>
            <ac:picMk id="4" creationId="{174F4BF7-D551-15AE-4DA3-8FB688DCF5F0}"/>
          </ac:picMkLst>
        </pc:picChg>
      </pc:sldChg>
      <pc:sldChg chg="addSp delSp modSp mod ord modAnim modNotesTx">
        <pc:chgData name="Samuel Lingwood" userId="b0e8ef3d-09bd-4375-b724-0cc2c59ea76a" providerId="ADAL" clId="{74C81FE1-65FB-43E2-9DFB-D02FB0DAF24C}" dt="2026-04-01T03:02:29.702" v="9660" actId="21"/>
        <pc:sldMkLst>
          <pc:docMk/>
          <pc:sldMk cId="1518036488" sldId="322"/>
        </pc:sldMkLst>
        <pc:spChg chg="add mod">
          <ac:chgData name="Samuel Lingwood" userId="b0e8ef3d-09bd-4375-b724-0cc2c59ea76a" providerId="ADAL" clId="{74C81FE1-65FB-43E2-9DFB-D02FB0DAF24C}" dt="2026-03-25T04:05:55.489" v="2614"/>
          <ac:spMkLst>
            <pc:docMk/>
            <pc:sldMk cId="1518036488" sldId="322"/>
            <ac:spMk id="2" creationId="{497578AC-E064-EF1C-E4E4-0345B196573E}"/>
          </ac:spMkLst>
        </pc:spChg>
        <pc:spChg chg="add mod">
          <ac:chgData name="Samuel Lingwood" userId="b0e8ef3d-09bd-4375-b724-0cc2c59ea76a" providerId="ADAL" clId="{74C81FE1-65FB-43E2-9DFB-D02FB0DAF24C}" dt="2026-04-01T03:00:38.686" v="9647" actId="207"/>
          <ac:spMkLst>
            <pc:docMk/>
            <pc:sldMk cId="1518036488" sldId="322"/>
            <ac:spMk id="8" creationId="{2F11C59F-56FB-1BD0-CD7A-6A721740E120}"/>
          </ac:spMkLst>
        </pc:spChg>
        <pc:spChg chg="add del mod modVis">
          <ac:chgData name="Samuel Lingwood" userId="b0e8ef3d-09bd-4375-b724-0cc2c59ea76a" providerId="ADAL" clId="{74C81FE1-65FB-43E2-9DFB-D02FB0DAF24C}" dt="2026-04-01T03:00:42.853" v="9648" actId="478"/>
          <ac:spMkLst>
            <pc:docMk/>
            <pc:sldMk cId="1518036488" sldId="322"/>
            <ac:spMk id="10" creationId="{A319EC8B-C499-A2DB-7123-0276AD7CF755}"/>
          </ac:spMkLst>
        </pc:spChg>
        <pc:spChg chg="add mod modVis">
          <ac:chgData name="Samuel Lingwood" userId="b0e8ef3d-09bd-4375-b724-0cc2c59ea76a" providerId="ADAL" clId="{74C81FE1-65FB-43E2-9DFB-D02FB0DAF24C}" dt="2026-03-24T04:21:41.989" v="1750" actId="14429"/>
          <ac:spMkLst>
            <pc:docMk/>
            <pc:sldMk cId="1518036488" sldId="322"/>
            <ac:spMk id="15" creationId="{408CBECA-5C06-3FCB-4ADA-E4F4D0A2B584}"/>
          </ac:spMkLst>
        </pc:spChg>
        <pc:spChg chg="add mod">
          <ac:chgData name="Samuel Lingwood" userId="b0e8ef3d-09bd-4375-b724-0cc2c59ea76a" providerId="ADAL" clId="{74C81FE1-65FB-43E2-9DFB-D02FB0DAF24C}" dt="2026-03-24T04:17:30.005" v="1711" actId="164"/>
          <ac:spMkLst>
            <pc:docMk/>
            <pc:sldMk cId="1518036488" sldId="322"/>
            <ac:spMk id="18" creationId="{1E57B506-AC26-5AF8-AFBA-DEEFC98CEDB0}"/>
          </ac:spMkLst>
        </pc:spChg>
        <pc:spChg chg="add mod ord modVis">
          <ac:chgData name="Samuel Lingwood" userId="b0e8ef3d-09bd-4375-b724-0cc2c59ea76a" providerId="ADAL" clId="{74C81FE1-65FB-43E2-9DFB-D02FB0DAF24C}" dt="2026-03-24T04:21:39.966" v="1747" actId="14429"/>
          <ac:spMkLst>
            <pc:docMk/>
            <pc:sldMk cId="1518036488" sldId="322"/>
            <ac:spMk id="20" creationId="{ABC8447B-1C4E-BD64-D87F-960FC13FCAAD}"/>
          </ac:spMkLst>
        </pc:spChg>
        <pc:spChg chg="add mod">
          <ac:chgData name="Samuel Lingwood" userId="b0e8ef3d-09bd-4375-b724-0cc2c59ea76a" providerId="ADAL" clId="{74C81FE1-65FB-43E2-9DFB-D02FB0DAF24C}" dt="2026-03-24T04:22:56.332" v="1785" actId="115"/>
          <ac:spMkLst>
            <pc:docMk/>
            <pc:sldMk cId="1518036488" sldId="322"/>
            <ac:spMk id="21" creationId="{8B502E3E-7202-F826-0422-FB20BB9E0AD6}"/>
          </ac:spMkLst>
        </pc:spChg>
        <pc:spChg chg="add mod ord">
          <ac:chgData name="Samuel Lingwood" userId="b0e8ef3d-09bd-4375-b724-0cc2c59ea76a" providerId="ADAL" clId="{74C81FE1-65FB-43E2-9DFB-D02FB0DAF24C}" dt="2026-04-01T03:00:00.821" v="9642" actId="164"/>
          <ac:spMkLst>
            <pc:docMk/>
            <pc:sldMk cId="1518036488" sldId="322"/>
            <ac:spMk id="22" creationId="{F471CF13-7D2C-21C4-0A81-E5806DF5CBB6}"/>
          </ac:spMkLst>
        </pc:spChg>
        <pc:spChg chg="add mod ord">
          <ac:chgData name="Samuel Lingwood" userId="b0e8ef3d-09bd-4375-b724-0cc2c59ea76a" providerId="ADAL" clId="{74C81FE1-65FB-43E2-9DFB-D02FB0DAF24C}" dt="2026-03-27T03:06:40.245" v="4850" actId="1076"/>
          <ac:spMkLst>
            <pc:docMk/>
            <pc:sldMk cId="1518036488" sldId="322"/>
            <ac:spMk id="23" creationId="{434F9162-A36E-67C5-1F19-32B701F3F18F}"/>
          </ac:spMkLst>
        </pc:spChg>
        <pc:grpChg chg="add mod">
          <ac:chgData name="Samuel Lingwood" userId="b0e8ef3d-09bd-4375-b724-0cc2c59ea76a" providerId="ADAL" clId="{74C81FE1-65FB-43E2-9DFB-D02FB0DAF24C}" dt="2026-04-01T03:00:00.821" v="9642" actId="164"/>
          <ac:grpSpMkLst>
            <pc:docMk/>
            <pc:sldMk cId="1518036488" sldId="322"/>
            <ac:grpSpMk id="7" creationId="{952F9263-82D1-F3F4-1759-CA17E413BB6C}"/>
          </ac:grpSpMkLst>
        </pc:grpChg>
        <pc:grpChg chg="add mod ord modVis">
          <ac:chgData name="Samuel Lingwood" userId="b0e8ef3d-09bd-4375-b724-0cc2c59ea76a" providerId="ADAL" clId="{74C81FE1-65FB-43E2-9DFB-D02FB0DAF24C}" dt="2026-03-24T04:21:41.029" v="1748" actId="14429"/>
          <ac:grpSpMkLst>
            <pc:docMk/>
            <pc:sldMk cId="1518036488" sldId="322"/>
            <ac:grpSpMk id="19" creationId="{351BD74B-E361-C900-1858-7F1F0BA0299C}"/>
          </ac:grpSpMkLst>
        </pc:grpChg>
        <pc:picChg chg="add del mod ord">
          <ac:chgData name="Samuel Lingwood" userId="b0e8ef3d-09bd-4375-b724-0cc2c59ea76a" providerId="ADAL" clId="{74C81FE1-65FB-43E2-9DFB-D02FB0DAF24C}" dt="2026-04-01T02:57:10.684" v="9623" actId="22"/>
          <ac:picMkLst>
            <pc:docMk/>
            <pc:sldMk cId="1518036488" sldId="322"/>
            <ac:picMk id="4" creationId="{01F3BF43-2F63-54D4-EAAE-A27D66FCF8EA}"/>
          </ac:picMkLst>
        </pc:picChg>
        <pc:picChg chg="add mod ord">
          <ac:chgData name="Samuel Lingwood" userId="b0e8ef3d-09bd-4375-b724-0cc2c59ea76a" providerId="ADAL" clId="{74C81FE1-65FB-43E2-9DFB-D02FB0DAF24C}" dt="2026-04-01T02:59:16.619" v="9641" actId="13244"/>
          <ac:picMkLst>
            <pc:docMk/>
            <pc:sldMk cId="1518036488" sldId="322"/>
            <ac:picMk id="6" creationId="{509FB3F7-F090-2995-6F42-8F83797893B5}"/>
          </ac:picMkLst>
        </pc:picChg>
        <pc:picChg chg="add del mod ord">
          <ac:chgData name="Samuel Lingwood" userId="b0e8ef3d-09bd-4375-b724-0cc2c59ea76a" providerId="ADAL" clId="{74C81FE1-65FB-43E2-9DFB-D02FB0DAF24C}" dt="2026-04-01T03:02:29.702" v="9660" actId="21"/>
          <ac:picMkLst>
            <pc:docMk/>
            <pc:sldMk cId="1518036488" sldId="322"/>
            <ac:picMk id="11" creationId="{EB748C6E-7654-E92C-6B7C-8C04150DEB2A}"/>
          </ac:picMkLst>
        </pc:picChg>
        <pc:picChg chg="add mod ord modVis">
          <ac:chgData name="Samuel Lingwood" userId="b0e8ef3d-09bd-4375-b724-0cc2c59ea76a" providerId="ADAL" clId="{74C81FE1-65FB-43E2-9DFB-D02FB0DAF24C}" dt="2026-04-01T03:00:00.821" v="9642" actId="164"/>
          <ac:picMkLst>
            <pc:docMk/>
            <pc:sldMk cId="1518036488" sldId="322"/>
            <ac:picMk id="13" creationId="{7622AF77-F1EA-9D62-42DF-2AE25AECF97A}"/>
          </ac:picMkLst>
        </pc:picChg>
        <pc:picChg chg="add mod modCrop">
          <ac:chgData name="Samuel Lingwood" userId="b0e8ef3d-09bd-4375-b724-0cc2c59ea76a" providerId="ADAL" clId="{74C81FE1-65FB-43E2-9DFB-D02FB0DAF24C}" dt="2026-03-24T04:24:51.731" v="1793" actId="732"/>
          <ac:picMkLst>
            <pc:docMk/>
            <pc:sldMk cId="1518036488" sldId="322"/>
            <ac:picMk id="17" creationId="{84F72D46-9528-84E1-0507-37123119B488}"/>
          </ac:picMkLst>
        </pc:picChg>
      </pc:sldChg>
      <pc:sldChg chg="addSp modSp new mod modAnim modNotesTx">
        <pc:chgData name="Samuel Lingwood" userId="b0e8ef3d-09bd-4375-b724-0cc2c59ea76a" providerId="ADAL" clId="{74C81FE1-65FB-43E2-9DFB-D02FB0DAF24C}" dt="2026-04-01T02:52:19.705" v="9614" actId="313"/>
        <pc:sldMkLst>
          <pc:docMk/>
          <pc:sldMk cId="1276216004" sldId="323"/>
        </pc:sldMkLst>
        <pc:spChg chg="mod">
          <ac:chgData name="Samuel Lingwood" userId="b0e8ef3d-09bd-4375-b724-0cc2c59ea76a" providerId="ADAL" clId="{74C81FE1-65FB-43E2-9DFB-D02FB0DAF24C}" dt="2026-03-24T03:35:52.265" v="1382" actId="1076"/>
          <ac:spMkLst>
            <pc:docMk/>
            <pc:sldMk cId="1276216004" sldId="323"/>
            <ac:spMk id="2" creationId="{E87314EA-5068-AD1B-2D86-825E1B1CC4DE}"/>
          </ac:spMkLst>
        </pc:spChg>
        <pc:spChg chg="add mod">
          <ac:chgData name="Samuel Lingwood" userId="b0e8ef3d-09bd-4375-b724-0cc2c59ea76a" providerId="ADAL" clId="{74C81FE1-65FB-43E2-9DFB-D02FB0DAF24C}" dt="2026-03-24T03:21:49.807" v="132" actId="403"/>
          <ac:spMkLst>
            <pc:docMk/>
            <pc:sldMk cId="1276216004" sldId="323"/>
            <ac:spMk id="4" creationId="{FE533254-5620-2B3F-F29A-9C32CBE62AC3}"/>
          </ac:spMkLst>
        </pc:spChg>
        <pc:spChg chg="add mod">
          <ac:chgData name="Samuel Lingwood" userId="b0e8ef3d-09bd-4375-b724-0cc2c59ea76a" providerId="ADAL" clId="{74C81FE1-65FB-43E2-9DFB-D02FB0DAF24C}" dt="2026-03-24T03:22:21.347" v="163" actId="20577"/>
          <ac:spMkLst>
            <pc:docMk/>
            <pc:sldMk cId="1276216004" sldId="323"/>
            <ac:spMk id="5" creationId="{6C5BB4DE-3803-614D-FA1D-8141FBE7445C}"/>
          </ac:spMkLst>
        </pc:spChg>
        <pc:spChg chg="add mod">
          <ac:chgData name="Samuel Lingwood" userId="b0e8ef3d-09bd-4375-b724-0cc2c59ea76a" providerId="ADAL" clId="{74C81FE1-65FB-43E2-9DFB-D02FB0DAF24C}" dt="2026-03-24T03:22:28.302" v="171" actId="20577"/>
          <ac:spMkLst>
            <pc:docMk/>
            <pc:sldMk cId="1276216004" sldId="323"/>
            <ac:spMk id="6" creationId="{A4A3F29E-0DE8-EF0B-9EE5-D8E7D636AC65}"/>
          </ac:spMkLst>
        </pc:spChg>
        <pc:spChg chg="add mod ord">
          <ac:chgData name="Samuel Lingwood" userId="b0e8ef3d-09bd-4375-b724-0cc2c59ea76a" providerId="ADAL" clId="{74C81FE1-65FB-43E2-9DFB-D02FB0DAF24C}" dt="2026-03-24T03:36:05.299" v="1384" actId="167"/>
          <ac:spMkLst>
            <pc:docMk/>
            <pc:sldMk cId="1276216004" sldId="323"/>
            <ac:spMk id="8" creationId="{9CE2134A-DFA2-68EE-B932-C750B33F81A0}"/>
          </ac:spMkLst>
        </pc:spChg>
        <pc:spChg chg="add mod">
          <ac:chgData name="Samuel Lingwood" userId="b0e8ef3d-09bd-4375-b724-0cc2c59ea76a" providerId="ADAL" clId="{74C81FE1-65FB-43E2-9DFB-D02FB0DAF24C}" dt="2026-03-25T04:05:48.820" v="2612"/>
          <ac:spMkLst>
            <pc:docMk/>
            <pc:sldMk cId="1276216004" sldId="323"/>
            <ac:spMk id="9" creationId="{E2183E79-42F9-0966-B989-09B6957A9301}"/>
          </ac:spMkLst>
        </pc:spChg>
        <pc:picChg chg="add mod">
          <ac:chgData name="Samuel Lingwood" userId="b0e8ef3d-09bd-4375-b724-0cc2c59ea76a" providerId="ADAL" clId="{74C81FE1-65FB-43E2-9DFB-D02FB0DAF24C}" dt="2026-03-24T03:30:33.847" v="863" actId="1076"/>
          <ac:picMkLst>
            <pc:docMk/>
            <pc:sldMk cId="1276216004" sldId="323"/>
            <ac:picMk id="7" creationId="{CE67EE09-5389-FDFA-13EE-CFECA135A0EF}"/>
          </ac:picMkLst>
        </pc:picChg>
      </pc:sldChg>
      <pc:sldChg chg="addSp delSp modSp add mod delAnim modAnim modNotesTx">
        <pc:chgData name="Samuel Lingwood" userId="b0e8ef3d-09bd-4375-b724-0cc2c59ea76a" providerId="ADAL" clId="{74C81FE1-65FB-43E2-9DFB-D02FB0DAF24C}" dt="2026-03-25T04:05:50.404" v="2613"/>
        <pc:sldMkLst>
          <pc:docMk/>
          <pc:sldMk cId="1444598659" sldId="324"/>
        </pc:sldMkLst>
        <pc:spChg chg="add mod">
          <ac:chgData name="Samuel Lingwood" userId="b0e8ef3d-09bd-4375-b724-0cc2c59ea76a" providerId="ADAL" clId="{74C81FE1-65FB-43E2-9DFB-D02FB0DAF24C}" dt="2026-03-25T04:05:50.404" v="2613"/>
          <ac:spMkLst>
            <pc:docMk/>
            <pc:sldMk cId="1444598659" sldId="324"/>
            <ac:spMk id="3" creationId="{FA15D4C2-CCE8-36E1-F324-70E1ADCDA2AE}"/>
          </ac:spMkLst>
        </pc:spChg>
        <pc:picChg chg="add mod">
          <ac:chgData name="Samuel Lingwood" userId="b0e8ef3d-09bd-4375-b724-0cc2c59ea76a" providerId="ADAL" clId="{74C81FE1-65FB-43E2-9DFB-D02FB0DAF24C}" dt="2026-03-24T03:56:57.630" v="1443" actId="1076"/>
          <ac:picMkLst>
            <pc:docMk/>
            <pc:sldMk cId="1444598659" sldId="324"/>
            <ac:picMk id="9" creationId="{5D17140F-B77B-7409-A179-6C29907DFD05}"/>
          </ac:picMkLst>
        </pc:picChg>
        <pc:picChg chg="add mod ord">
          <ac:chgData name="Samuel Lingwood" userId="b0e8ef3d-09bd-4375-b724-0cc2c59ea76a" providerId="ADAL" clId="{74C81FE1-65FB-43E2-9DFB-D02FB0DAF24C}" dt="2026-03-24T03:57:01.334" v="1445" actId="1076"/>
          <ac:picMkLst>
            <pc:docMk/>
            <pc:sldMk cId="1444598659" sldId="324"/>
            <ac:picMk id="10" creationId="{1569744C-77E2-B3D6-537C-782728F0138C}"/>
          </ac:picMkLst>
        </pc:picChg>
        <pc:picChg chg="add mod">
          <ac:chgData name="Samuel Lingwood" userId="b0e8ef3d-09bd-4375-b724-0cc2c59ea76a" providerId="ADAL" clId="{74C81FE1-65FB-43E2-9DFB-D02FB0DAF24C}" dt="2026-03-24T03:57:02.969" v="1446" actId="1076"/>
          <ac:picMkLst>
            <pc:docMk/>
            <pc:sldMk cId="1444598659" sldId="324"/>
            <ac:picMk id="11" creationId="{BE0F7956-06C5-BA3B-74BE-1CE29444259D}"/>
          </ac:picMkLst>
        </pc:picChg>
        <pc:picChg chg="add mod modCrop">
          <ac:chgData name="Samuel Lingwood" userId="b0e8ef3d-09bd-4375-b724-0cc2c59ea76a" providerId="ADAL" clId="{74C81FE1-65FB-43E2-9DFB-D02FB0DAF24C}" dt="2026-03-24T03:57:06.262" v="1448" actId="1076"/>
          <ac:picMkLst>
            <pc:docMk/>
            <pc:sldMk cId="1444598659" sldId="324"/>
            <ac:picMk id="12" creationId="{C63C7724-1BB3-5051-7EAC-F98806F292C4}"/>
          </ac:picMkLst>
        </pc:picChg>
        <pc:picChg chg="add mod">
          <ac:chgData name="Samuel Lingwood" userId="b0e8ef3d-09bd-4375-b724-0cc2c59ea76a" providerId="ADAL" clId="{74C81FE1-65FB-43E2-9DFB-D02FB0DAF24C}" dt="2026-03-24T03:57:00.352" v="1444" actId="1076"/>
          <ac:picMkLst>
            <pc:docMk/>
            <pc:sldMk cId="1444598659" sldId="324"/>
            <ac:picMk id="13" creationId="{F97C6BB3-CCE7-62D0-AB13-D07234D01910}"/>
          </ac:picMkLst>
        </pc:picChg>
        <pc:picChg chg="add mod">
          <ac:chgData name="Samuel Lingwood" userId="b0e8ef3d-09bd-4375-b724-0cc2c59ea76a" providerId="ADAL" clId="{74C81FE1-65FB-43E2-9DFB-D02FB0DAF24C}" dt="2026-03-24T03:57:04.842" v="1447" actId="1076"/>
          <ac:picMkLst>
            <pc:docMk/>
            <pc:sldMk cId="1444598659" sldId="324"/>
            <ac:picMk id="14" creationId="{DD3FCC42-131C-F73E-B642-2376F10A434E}"/>
          </ac:picMkLst>
        </pc:picChg>
        <pc:picChg chg="add mod ord modCrop">
          <ac:chgData name="Samuel Lingwood" userId="b0e8ef3d-09bd-4375-b724-0cc2c59ea76a" providerId="ADAL" clId="{74C81FE1-65FB-43E2-9DFB-D02FB0DAF24C}" dt="2026-03-24T03:58:29.021" v="1457" actId="732"/>
          <ac:picMkLst>
            <pc:docMk/>
            <pc:sldMk cId="1444598659" sldId="324"/>
            <ac:picMk id="18" creationId="{B592E5DB-3F23-AD68-B144-2C92926B1101}"/>
          </ac:picMkLst>
        </pc:picChg>
        <pc:picChg chg="add mod">
          <ac:chgData name="Samuel Lingwood" userId="b0e8ef3d-09bd-4375-b724-0cc2c59ea76a" providerId="ADAL" clId="{74C81FE1-65FB-43E2-9DFB-D02FB0DAF24C}" dt="2026-03-24T03:57:16.411" v="1452" actId="1076"/>
          <ac:picMkLst>
            <pc:docMk/>
            <pc:sldMk cId="1444598659" sldId="324"/>
            <ac:picMk id="19" creationId="{1FD34D1E-91A7-96F4-00FC-089E9E0AABC2}"/>
          </ac:picMkLst>
        </pc:picChg>
        <pc:picChg chg="add mod ord">
          <ac:chgData name="Samuel Lingwood" userId="b0e8ef3d-09bd-4375-b724-0cc2c59ea76a" providerId="ADAL" clId="{74C81FE1-65FB-43E2-9DFB-D02FB0DAF24C}" dt="2026-03-24T03:58:37.372" v="1461" actId="1076"/>
          <ac:picMkLst>
            <pc:docMk/>
            <pc:sldMk cId="1444598659" sldId="324"/>
            <ac:picMk id="20" creationId="{7C45D802-07FF-73CD-646A-F2F14F6AEBF9}"/>
          </ac:picMkLst>
        </pc:picChg>
        <pc:picChg chg="add mod">
          <ac:chgData name="Samuel Lingwood" userId="b0e8ef3d-09bd-4375-b724-0cc2c59ea76a" providerId="ADAL" clId="{74C81FE1-65FB-43E2-9DFB-D02FB0DAF24C}" dt="2026-03-24T04:06:17.543" v="1473" actId="1440"/>
          <ac:picMkLst>
            <pc:docMk/>
            <pc:sldMk cId="1444598659" sldId="324"/>
            <ac:picMk id="24" creationId="{183995DE-772A-4752-65DC-F5D87DCB7548}"/>
          </ac:picMkLst>
        </pc:picChg>
      </pc:sldChg>
      <pc:sldChg chg="addSp delSp modSp add mod delAnim modAnim modNotesTx">
        <pc:chgData name="Samuel Lingwood" userId="b0e8ef3d-09bd-4375-b724-0cc2c59ea76a" providerId="ADAL" clId="{74C81FE1-65FB-43E2-9DFB-D02FB0DAF24C}" dt="2026-04-01T02:53:23.389" v="9621"/>
        <pc:sldMkLst>
          <pc:docMk/>
          <pc:sldMk cId="3432937260" sldId="326"/>
        </pc:sldMkLst>
        <pc:spChg chg="mod">
          <ac:chgData name="Samuel Lingwood" userId="b0e8ef3d-09bd-4375-b724-0cc2c59ea76a" providerId="ADAL" clId="{74C81FE1-65FB-43E2-9DFB-D02FB0DAF24C}" dt="2026-03-27T04:06:06.386" v="8273" actId="21"/>
          <ac:spMkLst>
            <pc:docMk/>
            <pc:sldMk cId="3432937260" sldId="326"/>
            <ac:spMk id="4" creationId="{834181C1-7F60-87E8-0694-823715E396E8}"/>
          </ac:spMkLst>
        </pc:spChg>
        <pc:picChg chg="add mod ord">
          <ac:chgData name="Samuel Lingwood" userId="b0e8ef3d-09bd-4375-b724-0cc2c59ea76a" providerId="ADAL" clId="{74C81FE1-65FB-43E2-9DFB-D02FB0DAF24C}" dt="2026-03-31T03:08:22.461" v="9353" actId="1440"/>
          <ac:picMkLst>
            <pc:docMk/>
            <pc:sldMk cId="3432937260" sldId="326"/>
            <ac:picMk id="5" creationId="{D561A9A6-4D70-80CD-9CAB-A748C9572FA5}"/>
          </ac:picMkLst>
        </pc:picChg>
        <pc:picChg chg="add del mod">
          <ac:chgData name="Samuel Lingwood" userId="b0e8ef3d-09bd-4375-b724-0cc2c59ea76a" providerId="ADAL" clId="{74C81FE1-65FB-43E2-9DFB-D02FB0DAF24C}" dt="2026-03-31T03:09:42.112" v="9358" actId="478"/>
          <ac:picMkLst>
            <pc:docMk/>
            <pc:sldMk cId="3432937260" sldId="326"/>
            <ac:picMk id="6" creationId="{D569AB9E-F46C-B88D-AF79-9807074E3A08}"/>
          </ac:picMkLst>
        </pc:picChg>
        <pc:picChg chg="add mod ord">
          <ac:chgData name="Samuel Lingwood" userId="b0e8ef3d-09bd-4375-b724-0cc2c59ea76a" providerId="ADAL" clId="{74C81FE1-65FB-43E2-9DFB-D02FB0DAF24C}" dt="2026-03-31T03:08:12.170" v="9349" actId="1440"/>
          <ac:picMkLst>
            <pc:docMk/>
            <pc:sldMk cId="3432937260" sldId="326"/>
            <ac:picMk id="7" creationId="{1402B428-DE65-AB55-0FBF-042D9E3EB9FE}"/>
          </ac:picMkLst>
        </pc:picChg>
        <pc:picChg chg="add del mod">
          <ac:chgData name="Samuel Lingwood" userId="b0e8ef3d-09bd-4375-b724-0cc2c59ea76a" providerId="ADAL" clId="{74C81FE1-65FB-43E2-9DFB-D02FB0DAF24C}" dt="2026-03-31T02:43:03.030" v="9267" actId="478"/>
          <ac:picMkLst>
            <pc:docMk/>
            <pc:sldMk cId="3432937260" sldId="326"/>
            <ac:picMk id="10" creationId="{016BE3B6-7405-3C94-81B0-44D5E5B747C0}"/>
          </ac:picMkLst>
        </pc:picChg>
        <pc:picChg chg="add del mod">
          <ac:chgData name="Samuel Lingwood" userId="b0e8ef3d-09bd-4375-b724-0cc2c59ea76a" providerId="ADAL" clId="{74C81FE1-65FB-43E2-9DFB-D02FB0DAF24C}" dt="2026-03-31T02:51:25.896" v="9296" actId="478"/>
          <ac:picMkLst>
            <pc:docMk/>
            <pc:sldMk cId="3432937260" sldId="326"/>
            <ac:picMk id="11" creationId="{A276C355-FBC1-451C-DA7A-262B9A14D37C}"/>
          </ac:picMkLst>
        </pc:picChg>
        <pc:picChg chg="add del mod ord">
          <ac:chgData name="Samuel Lingwood" userId="b0e8ef3d-09bd-4375-b724-0cc2c59ea76a" providerId="ADAL" clId="{74C81FE1-65FB-43E2-9DFB-D02FB0DAF24C}" dt="2026-03-31T03:06:33.262" v="9334" actId="21"/>
          <ac:picMkLst>
            <pc:docMk/>
            <pc:sldMk cId="3432937260" sldId="326"/>
            <ac:picMk id="12" creationId="{60B2809B-628E-33E2-B624-B8C652D46BCE}"/>
          </ac:picMkLst>
        </pc:picChg>
        <pc:picChg chg="add del mod">
          <ac:chgData name="Samuel Lingwood" userId="b0e8ef3d-09bd-4375-b724-0cc2c59ea76a" providerId="ADAL" clId="{74C81FE1-65FB-43E2-9DFB-D02FB0DAF24C}" dt="2026-03-31T02:42:51.877" v="9265" actId="478"/>
          <ac:picMkLst>
            <pc:docMk/>
            <pc:sldMk cId="3432937260" sldId="326"/>
            <ac:picMk id="14" creationId="{F7FBD622-5892-87A7-DAF0-1D65D7EF8CD2}"/>
          </ac:picMkLst>
        </pc:picChg>
        <pc:picChg chg="add mod">
          <ac:chgData name="Samuel Lingwood" userId="b0e8ef3d-09bd-4375-b724-0cc2c59ea76a" providerId="ADAL" clId="{74C81FE1-65FB-43E2-9DFB-D02FB0DAF24C}" dt="2026-03-31T03:09:34.929" v="9356" actId="1076"/>
          <ac:picMkLst>
            <pc:docMk/>
            <pc:sldMk cId="3432937260" sldId="326"/>
            <ac:picMk id="15" creationId="{03B62BF0-C270-F15B-C7E4-5E960721709C}"/>
          </ac:picMkLst>
        </pc:picChg>
        <pc:picChg chg="add mod">
          <ac:chgData name="Samuel Lingwood" userId="b0e8ef3d-09bd-4375-b724-0cc2c59ea76a" providerId="ADAL" clId="{74C81FE1-65FB-43E2-9DFB-D02FB0DAF24C}" dt="2026-03-31T03:08:26.029" v="9354" actId="1440"/>
          <ac:picMkLst>
            <pc:docMk/>
            <pc:sldMk cId="3432937260" sldId="326"/>
            <ac:picMk id="16" creationId="{3A80CBBA-6F4D-4A34-8A0E-1871319F1603}"/>
          </ac:picMkLst>
        </pc:picChg>
        <pc:picChg chg="add mod">
          <ac:chgData name="Samuel Lingwood" userId="b0e8ef3d-09bd-4375-b724-0cc2c59ea76a" providerId="ADAL" clId="{74C81FE1-65FB-43E2-9DFB-D02FB0DAF24C}" dt="2026-03-31T03:08:15.761" v="9350" actId="1440"/>
          <ac:picMkLst>
            <pc:docMk/>
            <pc:sldMk cId="3432937260" sldId="326"/>
            <ac:picMk id="18" creationId="{AC4607A4-FD71-49F5-0B3B-A6B8C5347FF5}"/>
          </ac:picMkLst>
        </pc:picChg>
        <pc:picChg chg="add mod">
          <ac:chgData name="Samuel Lingwood" userId="b0e8ef3d-09bd-4375-b724-0cc2c59ea76a" providerId="ADAL" clId="{74C81FE1-65FB-43E2-9DFB-D02FB0DAF24C}" dt="2026-03-31T03:08:10.063" v="9348" actId="1440"/>
          <ac:picMkLst>
            <pc:docMk/>
            <pc:sldMk cId="3432937260" sldId="326"/>
            <ac:picMk id="20" creationId="{A75812B3-2BF0-CE6A-B639-BBCADD284EC8}"/>
          </ac:picMkLst>
        </pc:picChg>
        <pc:picChg chg="add mod">
          <ac:chgData name="Samuel Lingwood" userId="b0e8ef3d-09bd-4375-b724-0cc2c59ea76a" providerId="ADAL" clId="{74C81FE1-65FB-43E2-9DFB-D02FB0DAF24C}" dt="2026-03-31T03:08:05.189" v="9347" actId="1440"/>
          <ac:picMkLst>
            <pc:docMk/>
            <pc:sldMk cId="3432937260" sldId="326"/>
            <ac:picMk id="22" creationId="{799597BA-9A80-9111-CA11-E7F8B4374F97}"/>
          </ac:picMkLst>
        </pc:picChg>
        <pc:picChg chg="add mod">
          <ac:chgData name="Samuel Lingwood" userId="b0e8ef3d-09bd-4375-b724-0cc2c59ea76a" providerId="ADAL" clId="{74C81FE1-65FB-43E2-9DFB-D02FB0DAF24C}" dt="2026-03-31T03:08:44.234" v="9355" actId="1076"/>
          <ac:picMkLst>
            <pc:docMk/>
            <pc:sldMk cId="3432937260" sldId="326"/>
            <ac:picMk id="24" creationId="{23087FD1-CD11-CFCA-18BC-520738C874EE}"/>
          </ac:picMkLst>
        </pc:picChg>
        <pc:picChg chg="add mod ord">
          <ac:chgData name="Samuel Lingwood" userId="b0e8ef3d-09bd-4375-b724-0cc2c59ea76a" providerId="ADAL" clId="{74C81FE1-65FB-43E2-9DFB-D02FB0DAF24C}" dt="2026-03-31T03:10:38.291" v="9368" actId="1440"/>
          <ac:picMkLst>
            <pc:docMk/>
            <pc:sldMk cId="3432937260" sldId="326"/>
            <ac:picMk id="26" creationId="{0A4172FF-35E2-3995-16BD-242F31D587AE}"/>
          </ac:picMkLst>
        </pc:picChg>
      </pc:sldChg>
      <pc:sldChg chg="addSp modSp add mod modAnim modNotesTx">
        <pc:chgData name="Samuel Lingwood" userId="b0e8ef3d-09bd-4375-b724-0cc2c59ea76a" providerId="ADAL" clId="{74C81FE1-65FB-43E2-9DFB-D02FB0DAF24C}" dt="2026-04-01T02:52:42.496" v="9617" actId="313"/>
        <pc:sldMkLst>
          <pc:docMk/>
          <pc:sldMk cId="3724185376" sldId="327"/>
        </pc:sldMkLst>
        <pc:spChg chg="mod">
          <ac:chgData name="Samuel Lingwood" userId="b0e8ef3d-09bd-4375-b724-0cc2c59ea76a" providerId="ADAL" clId="{74C81FE1-65FB-43E2-9DFB-D02FB0DAF24C}" dt="2026-03-27T04:06:11.355" v="8275"/>
          <ac:spMkLst>
            <pc:docMk/>
            <pc:sldMk cId="3724185376" sldId="327"/>
            <ac:spMk id="4" creationId="{05854133-2D67-7437-D1A3-E7A171CB8575}"/>
          </ac:spMkLst>
        </pc:spChg>
        <pc:picChg chg="add mod">
          <ac:chgData name="Samuel Lingwood" userId="b0e8ef3d-09bd-4375-b724-0cc2c59ea76a" providerId="ADAL" clId="{74C81FE1-65FB-43E2-9DFB-D02FB0DAF24C}" dt="2026-03-31T03:11:08.059" v="9373" actId="1440"/>
          <ac:picMkLst>
            <pc:docMk/>
            <pc:sldMk cId="3724185376" sldId="327"/>
            <ac:picMk id="5" creationId="{075E4FB0-70EE-B434-123D-251FF1852A5D}"/>
          </ac:picMkLst>
        </pc:picChg>
        <pc:picChg chg="add mod">
          <ac:chgData name="Samuel Lingwood" userId="b0e8ef3d-09bd-4375-b724-0cc2c59ea76a" providerId="ADAL" clId="{74C81FE1-65FB-43E2-9DFB-D02FB0DAF24C}" dt="2026-03-31T03:11:09.601" v="9374" actId="1440"/>
          <ac:picMkLst>
            <pc:docMk/>
            <pc:sldMk cId="3724185376" sldId="327"/>
            <ac:picMk id="12" creationId="{60B2809B-628E-33E2-B624-B8C652D46BCE}"/>
          </ac:picMkLst>
        </pc:picChg>
      </pc:sldChg>
      <pc:sldChg chg="addSp modSp add mod ord modAnim modNotesTx">
        <pc:chgData name="Samuel Lingwood" userId="b0e8ef3d-09bd-4375-b724-0cc2c59ea76a" providerId="ADAL" clId="{74C81FE1-65FB-43E2-9DFB-D02FB0DAF24C}" dt="2026-04-01T03:04:57.736" v="9694" actId="171"/>
        <pc:sldMkLst>
          <pc:docMk/>
          <pc:sldMk cId="1187778088" sldId="328"/>
        </pc:sldMkLst>
        <pc:spChg chg="mod">
          <ac:chgData name="Samuel Lingwood" userId="b0e8ef3d-09bd-4375-b724-0cc2c59ea76a" providerId="ADAL" clId="{74C81FE1-65FB-43E2-9DFB-D02FB0DAF24C}" dt="2026-03-27T03:58:30.562" v="7258" actId="20577"/>
          <ac:spMkLst>
            <pc:docMk/>
            <pc:sldMk cId="1187778088" sldId="328"/>
            <ac:spMk id="4" creationId="{AA1D38B8-676A-D23A-A1EA-2650982BBF13}"/>
          </ac:spMkLst>
        </pc:spChg>
        <pc:spChg chg="add mod">
          <ac:chgData name="Samuel Lingwood" userId="b0e8ef3d-09bd-4375-b724-0cc2c59ea76a" providerId="ADAL" clId="{74C81FE1-65FB-43E2-9DFB-D02FB0DAF24C}" dt="2026-03-31T03:41:26.475" v="9577" actId="20577"/>
          <ac:spMkLst>
            <pc:docMk/>
            <pc:sldMk cId="1187778088" sldId="328"/>
            <ac:spMk id="6" creationId="{20BD3D54-0021-9F5E-B626-CCA8AB78B059}"/>
          </ac:spMkLst>
        </pc:spChg>
        <pc:spChg chg="add mod">
          <ac:chgData name="Samuel Lingwood" userId="b0e8ef3d-09bd-4375-b724-0cc2c59ea76a" providerId="ADAL" clId="{74C81FE1-65FB-43E2-9DFB-D02FB0DAF24C}" dt="2026-03-31T03:41:50.630" v="9586" actId="1076"/>
          <ac:spMkLst>
            <pc:docMk/>
            <pc:sldMk cId="1187778088" sldId="328"/>
            <ac:spMk id="7" creationId="{EE6310FC-639D-95CB-25DB-237601426F1A}"/>
          </ac:spMkLst>
        </pc:spChg>
        <pc:picChg chg="add mod">
          <ac:chgData name="Samuel Lingwood" userId="b0e8ef3d-09bd-4375-b724-0cc2c59ea76a" providerId="ADAL" clId="{74C81FE1-65FB-43E2-9DFB-D02FB0DAF24C}" dt="2026-03-31T03:39:45.507" v="9554" actId="1037"/>
          <ac:picMkLst>
            <pc:docMk/>
            <pc:sldMk cId="1187778088" sldId="328"/>
            <ac:picMk id="5" creationId="{41B078B4-1750-D2F2-BE5C-4BABE648192C}"/>
          </ac:picMkLst>
        </pc:picChg>
        <pc:picChg chg="add mod">
          <ac:chgData name="Samuel Lingwood" userId="b0e8ef3d-09bd-4375-b724-0cc2c59ea76a" providerId="ADAL" clId="{74C81FE1-65FB-43E2-9DFB-D02FB0DAF24C}" dt="2026-03-31T03:32:48.737" v="9540" actId="1076"/>
          <ac:picMkLst>
            <pc:docMk/>
            <pc:sldMk cId="1187778088" sldId="328"/>
            <ac:picMk id="9" creationId="{D75C4F08-9222-86B1-038F-587C03BC9817}"/>
          </ac:picMkLst>
        </pc:picChg>
        <pc:picChg chg="add mod ord">
          <ac:chgData name="Samuel Lingwood" userId="b0e8ef3d-09bd-4375-b724-0cc2c59ea76a" providerId="ADAL" clId="{74C81FE1-65FB-43E2-9DFB-D02FB0DAF24C}" dt="2026-04-01T03:04:57.736" v="9694" actId="171"/>
          <ac:picMkLst>
            <pc:docMk/>
            <pc:sldMk cId="1187778088" sldId="328"/>
            <ac:picMk id="11" creationId="{F7F9FF85-E744-E056-B981-5AF64F4C2536}"/>
          </ac:picMkLst>
        </pc:picChg>
      </pc:sldChg>
      <pc:sldChg chg="modSp add mod ord modNotesTx">
        <pc:chgData name="Samuel Lingwood" userId="b0e8ef3d-09bd-4375-b724-0cc2c59ea76a" providerId="ADAL" clId="{74C81FE1-65FB-43E2-9DFB-D02FB0DAF24C}" dt="2026-03-31T02:39:59.191" v="9034"/>
        <pc:sldMkLst>
          <pc:docMk/>
          <pc:sldMk cId="3890361671" sldId="329"/>
        </pc:sldMkLst>
        <pc:spChg chg="mod">
          <ac:chgData name="Samuel Lingwood" userId="b0e8ef3d-09bd-4375-b724-0cc2c59ea76a" providerId="ADAL" clId="{74C81FE1-65FB-43E2-9DFB-D02FB0DAF24C}" dt="2026-03-27T02:51:56.878" v="4369" actId="5793"/>
          <ac:spMkLst>
            <pc:docMk/>
            <pc:sldMk cId="3890361671" sldId="329"/>
            <ac:spMk id="4" creationId="{BE22EDAE-C077-CDC3-88C6-6A6C6A5432A8}"/>
          </ac:spMkLst>
        </pc:spChg>
      </pc:sldChg>
      <pc:sldChg chg="addSp delSp modSp add mod modAnim modNotesTx">
        <pc:chgData name="Samuel Lingwood" userId="b0e8ef3d-09bd-4375-b724-0cc2c59ea76a" providerId="ADAL" clId="{74C81FE1-65FB-43E2-9DFB-D02FB0DAF24C}" dt="2026-04-01T03:02:46.920" v="9668" actId="171"/>
        <pc:sldMkLst>
          <pc:docMk/>
          <pc:sldMk cId="3613637078" sldId="330"/>
        </pc:sldMkLst>
        <pc:spChg chg="add mod ord">
          <ac:chgData name="Samuel Lingwood" userId="b0e8ef3d-09bd-4375-b724-0cc2c59ea76a" providerId="ADAL" clId="{74C81FE1-65FB-43E2-9DFB-D02FB0DAF24C}" dt="2026-03-27T03:07:34.624" v="4855" actId="167"/>
          <ac:spMkLst>
            <pc:docMk/>
            <pc:sldMk cId="3613637078" sldId="330"/>
            <ac:spMk id="5" creationId="{0A9896C1-381C-8898-D10C-07AC0C8006E2}"/>
          </ac:spMkLst>
        </pc:spChg>
        <pc:spChg chg="add mod">
          <ac:chgData name="Samuel Lingwood" userId="b0e8ef3d-09bd-4375-b724-0cc2c59ea76a" providerId="ADAL" clId="{74C81FE1-65FB-43E2-9DFB-D02FB0DAF24C}" dt="2026-03-27T03:12:20.318" v="4888" actId="14100"/>
          <ac:spMkLst>
            <pc:docMk/>
            <pc:sldMk cId="3613637078" sldId="330"/>
            <ac:spMk id="7" creationId="{B47642F9-39EE-EC7A-BB18-F0B389DA67CF}"/>
          </ac:spMkLst>
        </pc:spChg>
        <pc:spChg chg="del mod">
          <ac:chgData name="Samuel Lingwood" userId="b0e8ef3d-09bd-4375-b724-0cc2c59ea76a" providerId="ADAL" clId="{74C81FE1-65FB-43E2-9DFB-D02FB0DAF24C}" dt="2026-03-31T02:41:12.353" v="9179" actId="478"/>
          <ac:spMkLst>
            <pc:docMk/>
            <pc:sldMk cId="3613637078" sldId="330"/>
            <ac:spMk id="10" creationId="{203F2122-5FC9-52DD-C2EE-09B00DBFAC97}"/>
          </ac:spMkLst>
        </pc:spChg>
        <pc:spChg chg="mod">
          <ac:chgData name="Samuel Lingwood" userId="b0e8ef3d-09bd-4375-b724-0cc2c59ea76a" providerId="ADAL" clId="{74C81FE1-65FB-43E2-9DFB-D02FB0DAF24C}" dt="2026-03-27T03:03:17.830" v="4768"/>
          <ac:spMkLst>
            <pc:docMk/>
            <pc:sldMk cId="3613637078" sldId="330"/>
            <ac:spMk id="15" creationId="{EEAA5ABF-D934-D3E1-0D78-50D16F4321F3}"/>
          </ac:spMkLst>
        </pc:spChg>
        <pc:spChg chg="mod ord topLvl">
          <ac:chgData name="Samuel Lingwood" userId="b0e8ef3d-09bd-4375-b724-0cc2c59ea76a" providerId="ADAL" clId="{74C81FE1-65FB-43E2-9DFB-D02FB0DAF24C}" dt="2026-03-27T03:10:39.230" v="4863" actId="164"/>
          <ac:spMkLst>
            <pc:docMk/>
            <pc:sldMk cId="3613637078" sldId="330"/>
            <ac:spMk id="18" creationId="{5623EA3A-BA8F-81BB-84E3-3751694C4653}"/>
          </ac:spMkLst>
        </pc:spChg>
        <pc:spChg chg="ord">
          <ac:chgData name="Samuel Lingwood" userId="b0e8ef3d-09bd-4375-b724-0cc2c59ea76a" providerId="ADAL" clId="{74C81FE1-65FB-43E2-9DFB-D02FB0DAF24C}" dt="2026-03-27T03:03:50.856" v="4772" actId="167"/>
          <ac:spMkLst>
            <pc:docMk/>
            <pc:sldMk cId="3613637078" sldId="330"/>
            <ac:spMk id="20" creationId="{8D668DE0-368E-91E4-328D-B9EA398A7C05}"/>
          </ac:spMkLst>
        </pc:spChg>
        <pc:spChg chg="mod ord">
          <ac:chgData name="Samuel Lingwood" userId="b0e8ef3d-09bd-4375-b724-0cc2c59ea76a" providerId="ADAL" clId="{74C81FE1-65FB-43E2-9DFB-D02FB0DAF24C}" dt="2026-03-27T03:06:28.920" v="4848" actId="1076"/>
          <ac:spMkLst>
            <pc:docMk/>
            <pc:sldMk cId="3613637078" sldId="330"/>
            <ac:spMk id="23" creationId="{3C68FEC1-457A-D372-3EFC-8B429D85DCA0}"/>
          </ac:spMkLst>
        </pc:spChg>
        <pc:grpChg chg="add mod ord">
          <ac:chgData name="Samuel Lingwood" userId="b0e8ef3d-09bd-4375-b724-0cc2c59ea76a" providerId="ADAL" clId="{74C81FE1-65FB-43E2-9DFB-D02FB0DAF24C}" dt="2026-03-27T03:10:48.108" v="4866" actId="171"/>
          <ac:grpSpMkLst>
            <pc:docMk/>
            <pc:sldMk cId="3613637078" sldId="330"/>
            <ac:grpSpMk id="6" creationId="{E9BF15E8-7CAC-2E8A-2D1B-2B4BD56F51A2}"/>
          </ac:grpSpMkLst>
        </pc:grpChg>
        <pc:picChg chg="add mod topLvl modCrop">
          <ac:chgData name="Samuel Lingwood" userId="b0e8ef3d-09bd-4375-b724-0cc2c59ea76a" providerId="ADAL" clId="{74C81FE1-65FB-43E2-9DFB-D02FB0DAF24C}" dt="2026-03-27T03:10:39.230" v="4863" actId="164"/>
          <ac:picMkLst>
            <pc:docMk/>
            <pc:sldMk cId="3613637078" sldId="330"/>
            <ac:picMk id="3" creationId="{F3F473D9-8D4D-5504-0F69-AEEDD68A4EC6}"/>
          </ac:picMkLst>
        </pc:picChg>
        <pc:picChg chg="add mod ord">
          <ac:chgData name="Samuel Lingwood" userId="b0e8ef3d-09bd-4375-b724-0cc2c59ea76a" providerId="ADAL" clId="{74C81FE1-65FB-43E2-9DFB-D02FB0DAF24C}" dt="2026-04-01T03:02:46.920" v="9668" actId="171"/>
          <ac:picMkLst>
            <pc:docMk/>
            <pc:sldMk cId="3613637078" sldId="330"/>
            <ac:picMk id="11" creationId="{EB748C6E-7654-E92C-6B7C-8C04150DEB2A}"/>
          </ac:picMkLst>
        </pc:picChg>
        <pc:picChg chg="ord">
          <ac:chgData name="Samuel Lingwood" userId="b0e8ef3d-09bd-4375-b724-0cc2c59ea76a" providerId="ADAL" clId="{74C81FE1-65FB-43E2-9DFB-D02FB0DAF24C}" dt="2026-03-27T03:03:38.557" v="4770" actId="167"/>
          <ac:picMkLst>
            <pc:docMk/>
            <pc:sldMk cId="3613637078" sldId="330"/>
            <ac:picMk id="13" creationId="{DBD2A5AD-6E1F-2E17-6B92-C45819613C65}"/>
          </ac:picMkLst>
        </pc:picChg>
      </pc:sldChg>
      <pc:sldChg chg="addSp delSp modSp add mod modAnim modNotesTx">
        <pc:chgData name="Samuel Lingwood" userId="b0e8ef3d-09bd-4375-b724-0cc2c59ea76a" providerId="ADAL" clId="{74C81FE1-65FB-43E2-9DFB-D02FB0DAF24C}" dt="2026-04-01T03:04:05.833" v="9689" actId="171"/>
        <pc:sldMkLst>
          <pc:docMk/>
          <pc:sldMk cId="1728775366" sldId="332"/>
        </pc:sldMkLst>
        <pc:spChg chg="add mod">
          <ac:chgData name="Samuel Lingwood" userId="b0e8ef3d-09bd-4375-b724-0cc2c59ea76a" providerId="ADAL" clId="{74C81FE1-65FB-43E2-9DFB-D02FB0DAF24C}" dt="2026-03-27T03:49:06.618" v="6468" actId="207"/>
          <ac:spMkLst>
            <pc:docMk/>
            <pc:sldMk cId="1728775366" sldId="332"/>
            <ac:spMk id="8" creationId="{B3A6C9D1-0EFE-6D9F-EB6F-B4FEB2C7B113}"/>
          </ac:spMkLst>
        </pc:spChg>
        <pc:spChg chg="add mod">
          <ac:chgData name="Samuel Lingwood" userId="b0e8ef3d-09bd-4375-b724-0cc2c59ea76a" providerId="ADAL" clId="{74C81FE1-65FB-43E2-9DFB-D02FB0DAF24C}" dt="2026-03-27T03:50:53.050" v="6508" actId="14100"/>
          <ac:spMkLst>
            <pc:docMk/>
            <pc:sldMk cId="1728775366" sldId="332"/>
            <ac:spMk id="9" creationId="{351D9613-B46C-6088-EA7E-591FE8B9ABD9}"/>
          </ac:spMkLst>
        </pc:spChg>
        <pc:spChg chg="add mod">
          <ac:chgData name="Samuel Lingwood" userId="b0e8ef3d-09bd-4375-b724-0cc2c59ea76a" providerId="ADAL" clId="{74C81FE1-65FB-43E2-9DFB-D02FB0DAF24C}" dt="2026-03-27T03:50:44.174" v="6507" actId="14100"/>
          <ac:spMkLst>
            <pc:docMk/>
            <pc:sldMk cId="1728775366" sldId="332"/>
            <ac:spMk id="11" creationId="{1B971E9E-84B8-48CA-3F24-0AF9A87ACAB8}"/>
          </ac:spMkLst>
        </pc:spChg>
        <pc:spChg chg="mod">
          <ac:chgData name="Samuel Lingwood" userId="b0e8ef3d-09bd-4375-b724-0cc2c59ea76a" providerId="ADAL" clId="{74C81FE1-65FB-43E2-9DFB-D02FB0DAF24C}" dt="2026-04-01T03:03:36.964" v="9678" actId="20577"/>
          <ac:spMkLst>
            <pc:docMk/>
            <pc:sldMk cId="1728775366" sldId="332"/>
            <ac:spMk id="15" creationId="{BB9D1AF3-C8C3-D653-03C5-210A749E292F}"/>
          </ac:spMkLst>
        </pc:spChg>
        <pc:spChg chg="mod">
          <ac:chgData name="Samuel Lingwood" userId="b0e8ef3d-09bd-4375-b724-0cc2c59ea76a" providerId="ADAL" clId="{74C81FE1-65FB-43E2-9DFB-D02FB0DAF24C}" dt="2026-03-27T03:48:05.454" v="6461" actId="20577"/>
          <ac:spMkLst>
            <pc:docMk/>
            <pc:sldMk cId="1728775366" sldId="332"/>
            <ac:spMk id="23" creationId="{F6AA6540-1CF9-0AF9-B2C9-7B8ABA862902}"/>
          </ac:spMkLst>
        </pc:spChg>
        <pc:grpChg chg="add mod ord">
          <ac:chgData name="Samuel Lingwood" userId="b0e8ef3d-09bd-4375-b724-0cc2c59ea76a" providerId="ADAL" clId="{74C81FE1-65FB-43E2-9DFB-D02FB0DAF24C}" dt="2026-03-27T03:50:22.095" v="6505" actId="171"/>
          <ac:grpSpMkLst>
            <pc:docMk/>
            <pc:sldMk cId="1728775366" sldId="332"/>
            <ac:grpSpMk id="12" creationId="{11A42312-F957-CC88-D728-8D4443524990}"/>
          </ac:grpSpMkLst>
        </pc:grpChg>
        <pc:picChg chg="add mod modCrop">
          <ac:chgData name="Samuel Lingwood" userId="b0e8ef3d-09bd-4375-b724-0cc2c59ea76a" providerId="ADAL" clId="{74C81FE1-65FB-43E2-9DFB-D02FB0DAF24C}" dt="2026-03-27T03:50:16.239" v="6496" actId="164"/>
          <ac:picMkLst>
            <pc:docMk/>
            <pc:sldMk cId="1728775366" sldId="332"/>
            <ac:picMk id="4" creationId="{200BF668-81B9-9E1C-869D-F00A5B0B099E}"/>
          </ac:picMkLst>
        </pc:picChg>
        <pc:picChg chg="add mod ord">
          <ac:chgData name="Samuel Lingwood" userId="b0e8ef3d-09bd-4375-b724-0cc2c59ea76a" providerId="ADAL" clId="{74C81FE1-65FB-43E2-9DFB-D02FB0DAF24C}" dt="2026-04-01T03:04:05.833" v="9689" actId="171"/>
          <ac:picMkLst>
            <pc:docMk/>
            <pc:sldMk cId="1728775366" sldId="332"/>
            <ac:picMk id="6" creationId="{BD9B53E3-3B0A-9E4A-B02F-CBC102B6D811}"/>
          </ac:picMkLst>
        </pc:picChg>
      </pc:sldChg>
      <pc:sldChg chg="addSp delSp modSp add mod ord">
        <pc:chgData name="Samuel Lingwood" userId="b0e8ef3d-09bd-4375-b724-0cc2c59ea76a" providerId="ADAL" clId="{74C81FE1-65FB-43E2-9DFB-D02FB0DAF24C}" dt="2026-03-31T03:30:09.765" v="9526" actId="14100"/>
        <pc:sldMkLst>
          <pc:docMk/>
          <pc:sldMk cId="1211238119" sldId="333"/>
        </pc:sldMkLst>
        <pc:spChg chg="mod">
          <ac:chgData name="Samuel Lingwood" userId="b0e8ef3d-09bd-4375-b724-0cc2c59ea76a" providerId="ADAL" clId="{74C81FE1-65FB-43E2-9DFB-D02FB0DAF24C}" dt="2026-03-27T03:58:21.547" v="7244" actId="20577"/>
          <ac:spMkLst>
            <pc:docMk/>
            <pc:sldMk cId="1211238119" sldId="333"/>
            <ac:spMk id="4" creationId="{1122E7D8-17A6-3CB6-C3CC-11CF9ABBF508}"/>
          </ac:spMkLst>
        </pc:spChg>
        <pc:spChg chg="add del mod">
          <ac:chgData name="Samuel Lingwood" userId="b0e8ef3d-09bd-4375-b724-0cc2c59ea76a" providerId="ADAL" clId="{74C81FE1-65FB-43E2-9DFB-D02FB0DAF24C}" dt="2026-03-31T03:25:51.733" v="9495" actId="478"/>
          <ac:spMkLst>
            <pc:docMk/>
            <pc:sldMk cId="1211238119" sldId="333"/>
            <ac:spMk id="11" creationId="{CA240182-61EE-3883-A83D-3F0157715847}"/>
          </ac:spMkLst>
        </pc:spChg>
        <pc:spChg chg="add mod">
          <ac:chgData name="Samuel Lingwood" userId="b0e8ef3d-09bd-4375-b724-0cc2c59ea76a" providerId="ADAL" clId="{74C81FE1-65FB-43E2-9DFB-D02FB0DAF24C}" dt="2026-03-31T03:30:09.765" v="9526" actId="14100"/>
          <ac:spMkLst>
            <pc:docMk/>
            <pc:sldMk cId="1211238119" sldId="333"/>
            <ac:spMk id="16" creationId="{EF15684B-7403-46ED-755B-EBAAECD15563}"/>
          </ac:spMkLst>
        </pc:spChg>
        <pc:picChg chg="add mod">
          <ac:chgData name="Samuel Lingwood" userId="b0e8ef3d-09bd-4375-b724-0cc2c59ea76a" providerId="ADAL" clId="{74C81FE1-65FB-43E2-9DFB-D02FB0DAF24C}" dt="2026-03-31T03:22:11.005" v="9461"/>
          <ac:picMkLst>
            <pc:docMk/>
            <pc:sldMk cId="1211238119" sldId="333"/>
            <ac:picMk id="3" creationId="{3100E155-E6F6-CC37-13ED-A0455196B5E0}"/>
          </ac:picMkLst>
        </pc:picChg>
        <pc:picChg chg="add del mod">
          <ac:chgData name="Samuel Lingwood" userId="b0e8ef3d-09bd-4375-b724-0cc2c59ea76a" providerId="ADAL" clId="{74C81FE1-65FB-43E2-9DFB-D02FB0DAF24C}" dt="2026-03-31T02:57:16.421" v="9315" actId="21"/>
          <ac:picMkLst>
            <pc:docMk/>
            <pc:sldMk cId="1211238119" sldId="333"/>
            <ac:picMk id="5" creationId="{D6C582F7-0138-0856-3D1D-58F6B35C8F9E}"/>
          </ac:picMkLst>
        </pc:picChg>
        <pc:picChg chg="add del mod">
          <ac:chgData name="Samuel Lingwood" userId="b0e8ef3d-09bd-4375-b724-0cc2c59ea76a" providerId="ADAL" clId="{74C81FE1-65FB-43E2-9DFB-D02FB0DAF24C}" dt="2026-03-31T03:22:02.745" v="9459" actId="21"/>
          <ac:picMkLst>
            <pc:docMk/>
            <pc:sldMk cId="1211238119" sldId="333"/>
            <ac:picMk id="7" creationId="{74EC5176-AB0B-300C-C001-904B9E835F80}"/>
          </ac:picMkLst>
        </pc:picChg>
        <pc:picChg chg="add mod">
          <ac:chgData name="Samuel Lingwood" userId="b0e8ef3d-09bd-4375-b724-0cc2c59ea76a" providerId="ADAL" clId="{74C81FE1-65FB-43E2-9DFB-D02FB0DAF24C}" dt="2026-03-31T03:22:53.692" v="9472" actId="1035"/>
          <ac:picMkLst>
            <pc:docMk/>
            <pc:sldMk cId="1211238119" sldId="333"/>
            <ac:picMk id="9" creationId="{6178EC66-F57A-4E2C-4A68-678239AEFBB3}"/>
          </ac:picMkLst>
        </pc:picChg>
        <pc:picChg chg="add mod">
          <ac:chgData name="Samuel Lingwood" userId="b0e8ef3d-09bd-4375-b724-0cc2c59ea76a" providerId="ADAL" clId="{74C81FE1-65FB-43E2-9DFB-D02FB0DAF24C}" dt="2026-03-31T03:22:53.692" v="9472" actId="1035"/>
          <ac:picMkLst>
            <pc:docMk/>
            <pc:sldMk cId="1211238119" sldId="333"/>
            <ac:picMk id="10" creationId="{CC70D4E7-A48A-EEB4-2B76-5D7F7E2B5310}"/>
          </ac:picMkLst>
        </pc:picChg>
        <pc:picChg chg="add del mod">
          <ac:chgData name="Samuel Lingwood" userId="b0e8ef3d-09bd-4375-b724-0cc2c59ea76a" providerId="ADAL" clId="{74C81FE1-65FB-43E2-9DFB-D02FB0DAF24C}" dt="2026-03-31T03:28:58.887" v="9517" actId="478"/>
          <ac:picMkLst>
            <pc:docMk/>
            <pc:sldMk cId="1211238119" sldId="333"/>
            <ac:picMk id="13" creationId="{E69EFEE7-EC6C-940F-6D2D-C258A1805FB6}"/>
          </ac:picMkLst>
        </pc:picChg>
        <pc:picChg chg="add del mod">
          <ac:chgData name="Samuel Lingwood" userId="b0e8ef3d-09bd-4375-b724-0cc2c59ea76a" providerId="ADAL" clId="{74C81FE1-65FB-43E2-9DFB-D02FB0DAF24C}" dt="2026-03-31T03:27:46.745" v="9510" actId="478"/>
          <ac:picMkLst>
            <pc:docMk/>
            <pc:sldMk cId="1211238119" sldId="333"/>
            <ac:picMk id="15" creationId="{02A015DE-031A-BD71-07A3-3D4A49D2D4BB}"/>
          </ac:picMkLst>
        </pc:picChg>
      </pc:sldChg>
      <pc:sldChg chg="addSp modSp add mod modAnim modNotesTx">
        <pc:chgData name="Samuel Lingwood" userId="b0e8ef3d-09bd-4375-b724-0cc2c59ea76a" providerId="ADAL" clId="{74C81FE1-65FB-43E2-9DFB-D02FB0DAF24C}" dt="2026-04-01T03:08:54.955" v="9701" actId="20577"/>
        <pc:sldMkLst>
          <pc:docMk/>
          <pc:sldMk cId="2575184565" sldId="334"/>
        </pc:sldMkLst>
        <pc:spChg chg="mod">
          <ac:chgData name="Samuel Lingwood" userId="b0e8ef3d-09bd-4375-b724-0cc2c59ea76a" providerId="ADAL" clId="{74C81FE1-65FB-43E2-9DFB-D02FB0DAF24C}" dt="2026-04-01T03:08:54.955" v="9701" actId="20577"/>
          <ac:spMkLst>
            <pc:docMk/>
            <pc:sldMk cId="2575184565" sldId="334"/>
            <ac:spMk id="4" creationId="{184B9B53-FE2D-D939-D465-14AB772F7292}"/>
          </ac:spMkLst>
        </pc:spChg>
        <pc:spChg chg="add mod">
          <ac:chgData name="Samuel Lingwood" userId="b0e8ef3d-09bd-4375-b724-0cc2c59ea76a" providerId="ADAL" clId="{74C81FE1-65FB-43E2-9DFB-D02FB0DAF24C}" dt="2026-03-31T03:46:21.042" v="9593" actId="164"/>
          <ac:spMkLst>
            <pc:docMk/>
            <pc:sldMk cId="2575184565" sldId="334"/>
            <ac:spMk id="5" creationId="{B3B3FE07-5E6E-96F6-020D-87D334357FB3}"/>
          </ac:spMkLst>
        </pc:spChg>
        <pc:spChg chg="add mod">
          <ac:chgData name="Samuel Lingwood" userId="b0e8ef3d-09bd-4375-b724-0cc2c59ea76a" providerId="ADAL" clId="{74C81FE1-65FB-43E2-9DFB-D02FB0DAF24C}" dt="2026-03-31T03:46:21.042" v="9593" actId="164"/>
          <ac:spMkLst>
            <pc:docMk/>
            <pc:sldMk cId="2575184565" sldId="334"/>
            <ac:spMk id="6" creationId="{59CD7CE7-A919-4257-BE36-22F0AA580239}"/>
          </ac:spMkLst>
        </pc:spChg>
        <pc:spChg chg="add mod">
          <ac:chgData name="Samuel Lingwood" userId="b0e8ef3d-09bd-4375-b724-0cc2c59ea76a" providerId="ADAL" clId="{74C81FE1-65FB-43E2-9DFB-D02FB0DAF24C}" dt="2026-03-31T03:46:21.042" v="9593" actId="164"/>
          <ac:spMkLst>
            <pc:docMk/>
            <pc:sldMk cId="2575184565" sldId="334"/>
            <ac:spMk id="7" creationId="{1214BA43-5F09-5B35-722A-A959527C319E}"/>
          </ac:spMkLst>
        </pc:spChg>
        <pc:spChg chg="add mod">
          <ac:chgData name="Samuel Lingwood" userId="b0e8ef3d-09bd-4375-b724-0cc2c59ea76a" providerId="ADAL" clId="{74C81FE1-65FB-43E2-9DFB-D02FB0DAF24C}" dt="2026-03-31T03:47:04.427" v="9605" actId="12"/>
          <ac:spMkLst>
            <pc:docMk/>
            <pc:sldMk cId="2575184565" sldId="334"/>
            <ac:spMk id="10" creationId="{4A9E581B-99E8-1570-A464-EA39F61B4E5F}"/>
          </ac:spMkLst>
        </pc:spChg>
        <pc:grpChg chg="add mod">
          <ac:chgData name="Samuel Lingwood" userId="b0e8ef3d-09bd-4375-b724-0cc2c59ea76a" providerId="ADAL" clId="{74C81FE1-65FB-43E2-9DFB-D02FB0DAF24C}" dt="2026-03-31T03:46:30.175" v="9594" actId="1076"/>
          <ac:grpSpMkLst>
            <pc:docMk/>
            <pc:sldMk cId="2575184565" sldId="334"/>
            <ac:grpSpMk id="9" creationId="{5ADC9A25-2B4C-F199-83EA-84088921D321}"/>
          </ac:grpSpMkLst>
        </pc:grpChg>
        <pc:picChg chg="add mod">
          <ac:chgData name="Samuel Lingwood" userId="b0e8ef3d-09bd-4375-b724-0cc2c59ea76a" providerId="ADAL" clId="{74C81FE1-65FB-43E2-9DFB-D02FB0DAF24C}" dt="2026-03-31T03:46:21.042" v="9593" actId="164"/>
          <ac:picMkLst>
            <pc:docMk/>
            <pc:sldMk cId="2575184565" sldId="334"/>
            <ac:picMk id="3" creationId="{CA006BA0-3179-9EA3-4A0A-22CF1318679F}"/>
          </ac:picMkLst>
        </pc:picChg>
      </pc:sldChg>
      <pc:sldChg chg="addSp delSp modSp add mod delAnim modAnim">
        <pc:chgData name="Samuel Lingwood" userId="b0e8ef3d-09bd-4375-b724-0cc2c59ea76a" providerId="ADAL" clId="{74C81FE1-65FB-43E2-9DFB-D02FB0DAF24C}" dt="2026-03-31T02:39:48.196" v="9032" actId="478"/>
        <pc:sldMkLst>
          <pc:docMk/>
          <pc:sldMk cId="2747910683" sldId="2477"/>
        </pc:sldMkLst>
        <pc:spChg chg="add mod">
          <ac:chgData name="Samuel Lingwood" userId="b0e8ef3d-09bd-4375-b724-0cc2c59ea76a" providerId="ADAL" clId="{74C81FE1-65FB-43E2-9DFB-D02FB0DAF24C}" dt="2026-03-31T02:39:41.138" v="9031" actId="20577"/>
          <ac:spMkLst>
            <pc:docMk/>
            <pc:sldMk cId="2747910683" sldId="2477"/>
            <ac:spMk id="2" creationId="{9F0D765F-7F93-AEC9-D17A-BCC1C9F2D91B}"/>
          </ac:spMkLst>
        </pc:spChg>
        <pc:spChg chg="del mod">
          <ac:chgData name="Samuel Lingwood" userId="b0e8ef3d-09bd-4375-b724-0cc2c59ea76a" providerId="ADAL" clId="{74C81FE1-65FB-43E2-9DFB-D02FB0DAF24C}" dt="2026-03-31T02:39:48.196" v="9032" actId="478"/>
          <ac:spMkLst>
            <pc:docMk/>
            <pc:sldMk cId="2747910683" sldId="2477"/>
            <ac:spMk id="4" creationId="{10F02541-15D6-E921-1960-29760E81CCB7}"/>
          </ac:spMkLst>
        </pc:spChg>
        <pc:spChg chg="add mod">
          <ac:chgData name="Samuel Lingwood" userId="b0e8ef3d-09bd-4375-b724-0cc2c59ea76a" providerId="ADAL" clId="{74C81FE1-65FB-43E2-9DFB-D02FB0DAF24C}" dt="2026-03-31T02:39:48.196" v="9032" actId="478"/>
          <ac:spMkLst>
            <pc:docMk/>
            <pc:sldMk cId="2747910683" sldId="2477"/>
            <ac:spMk id="5" creationId="{FCCEF339-2B1C-AA1C-528C-B1F0D0BF6D06}"/>
          </ac:spMkLst>
        </pc:spChg>
        <pc:spChg chg="mod">
          <ac:chgData name="Samuel Lingwood" userId="b0e8ef3d-09bd-4375-b724-0cc2c59ea76a" providerId="ADAL" clId="{74C81FE1-65FB-43E2-9DFB-D02FB0DAF24C}" dt="2026-03-31T02:37:11.881" v="8982" actId="1076"/>
          <ac:spMkLst>
            <pc:docMk/>
            <pc:sldMk cId="2747910683" sldId="2477"/>
            <ac:spMk id="15" creationId="{9A6A46E8-8238-262F-A7E2-08A26BBEAE75}"/>
          </ac:spMkLst>
        </pc:spChg>
        <pc:spChg chg="mod">
          <ac:chgData name="Samuel Lingwood" userId="b0e8ef3d-09bd-4375-b724-0cc2c59ea76a" providerId="ADAL" clId="{74C81FE1-65FB-43E2-9DFB-D02FB0DAF24C}" dt="2026-03-31T02:37:11.881" v="8982" actId="1076"/>
          <ac:spMkLst>
            <pc:docMk/>
            <pc:sldMk cId="2747910683" sldId="2477"/>
            <ac:spMk id="16" creationId="{E7213738-2FBE-42AA-2793-E748805B688F}"/>
          </ac:spMkLst>
        </pc:spChg>
        <pc:picChg chg="add mod ord">
          <ac:chgData name="Samuel Lingwood" userId="b0e8ef3d-09bd-4375-b724-0cc2c59ea76a" providerId="ADAL" clId="{74C81FE1-65FB-43E2-9DFB-D02FB0DAF24C}" dt="2026-03-28T04:23:46.340" v="8591"/>
          <ac:picMkLst>
            <pc:docMk/>
            <pc:sldMk cId="2747910683" sldId="2477"/>
            <ac:picMk id="7" creationId="{8C758838-D7A4-891C-769C-9F4CD946DF1F}"/>
          </ac:picMkLst>
        </pc:picChg>
        <pc:picChg chg="add mod modCrop">
          <ac:chgData name="Samuel Lingwood" userId="b0e8ef3d-09bd-4375-b724-0cc2c59ea76a" providerId="ADAL" clId="{74C81FE1-65FB-43E2-9DFB-D02FB0DAF24C}" dt="2026-03-31T02:37:15.230" v="8983" actId="1076"/>
          <ac:picMkLst>
            <pc:docMk/>
            <pc:sldMk cId="2747910683" sldId="2477"/>
            <ac:picMk id="10" creationId="{8BDE7A91-553D-ED92-ABA1-4B5CC0BECB03}"/>
          </ac:picMkLst>
        </pc:picChg>
        <pc:picChg chg="del">
          <ac:chgData name="Samuel Lingwood" userId="b0e8ef3d-09bd-4375-b724-0cc2c59ea76a" providerId="ADAL" clId="{74C81FE1-65FB-43E2-9DFB-D02FB0DAF24C}" dt="2026-03-31T02:37:44.904" v="8984" actId="478"/>
          <ac:picMkLst>
            <pc:docMk/>
            <pc:sldMk cId="2747910683" sldId="2477"/>
            <ac:picMk id="12" creationId="{D388A5CA-AE34-971F-6868-50AFF254226E}"/>
          </ac:picMkLst>
        </pc:picChg>
        <pc:picChg chg="mod">
          <ac:chgData name="Samuel Lingwood" userId="b0e8ef3d-09bd-4375-b724-0cc2c59ea76a" providerId="ADAL" clId="{74C81FE1-65FB-43E2-9DFB-D02FB0DAF24C}" dt="2026-03-31T02:37:11.881" v="8982" actId="1076"/>
          <ac:picMkLst>
            <pc:docMk/>
            <pc:sldMk cId="2747910683" sldId="2477"/>
            <ac:picMk id="13" creationId="{7351A22B-D70D-56F5-9581-A8DAD36C4A4D}"/>
          </ac:picMkLst>
        </pc:picChg>
      </pc:sldChg>
      <pc:sldChg chg="modSp add mod ord modAnim modNotesTx">
        <pc:chgData name="Samuel Lingwood" userId="b0e8ef3d-09bd-4375-b724-0cc2c59ea76a" providerId="ADAL" clId="{74C81FE1-65FB-43E2-9DFB-D02FB0DAF24C}" dt="2026-03-31T02:41:05.400" v="9178" actId="20577"/>
        <pc:sldMkLst>
          <pc:docMk/>
          <pc:sldMk cId="3435204487" sldId="2479"/>
        </pc:sldMkLst>
        <pc:spChg chg="mod">
          <ac:chgData name="Samuel Lingwood" userId="b0e8ef3d-09bd-4375-b724-0cc2c59ea76a" providerId="ADAL" clId="{74C81FE1-65FB-43E2-9DFB-D02FB0DAF24C}" dt="2026-03-28T04:05:31.531" v="8496" actId="20577"/>
          <ac:spMkLst>
            <pc:docMk/>
            <pc:sldMk cId="3435204487" sldId="2479"/>
            <ac:spMk id="3" creationId="{1353C979-A275-89E3-B5E4-5769AC2C24B5}"/>
          </ac:spMkLst>
        </pc:spChg>
        <pc:spChg chg="mod">
          <ac:chgData name="Samuel Lingwood" userId="b0e8ef3d-09bd-4375-b724-0cc2c59ea76a" providerId="ADAL" clId="{74C81FE1-65FB-43E2-9DFB-D02FB0DAF24C}" dt="2026-03-28T04:05:23.862" v="8493" actId="6549"/>
          <ac:spMkLst>
            <pc:docMk/>
            <pc:sldMk cId="3435204487" sldId="2479"/>
            <ac:spMk id="22" creationId="{90DF058E-EEE9-658A-C7B4-5FC090FBF2EA}"/>
          </ac:spMkLst>
        </pc:spChg>
        <pc:spChg chg="mod">
          <ac:chgData name="Samuel Lingwood" userId="b0e8ef3d-09bd-4375-b724-0cc2c59ea76a" providerId="ADAL" clId="{74C81FE1-65FB-43E2-9DFB-D02FB0DAF24C}" dt="2026-03-28T04:05:49.448" v="8530" actId="20577"/>
          <ac:spMkLst>
            <pc:docMk/>
            <pc:sldMk cId="3435204487" sldId="2479"/>
            <ac:spMk id="23" creationId="{FC6AE05C-B6EB-D30F-9410-BB1F0C17DE01}"/>
          </ac:spMkLst>
        </pc:spChg>
      </pc:sldChg>
      <pc:sldChg chg="addSp delSp modSp add mod modNotesTx">
        <pc:chgData name="Samuel Lingwood" userId="b0e8ef3d-09bd-4375-b724-0cc2c59ea76a" providerId="ADAL" clId="{74C81FE1-65FB-43E2-9DFB-D02FB0DAF24C}" dt="2026-04-01T02:52:44.208" v="9618" actId="313"/>
        <pc:sldMkLst>
          <pc:docMk/>
          <pc:sldMk cId="4156144445" sldId="2480"/>
        </pc:sldMkLst>
        <pc:spChg chg="mod">
          <ac:chgData name="Samuel Lingwood" userId="b0e8ef3d-09bd-4375-b724-0cc2c59ea76a" providerId="ADAL" clId="{74C81FE1-65FB-43E2-9DFB-D02FB0DAF24C}" dt="2026-03-28T04:12:34.972" v="8558" actId="20577"/>
          <ac:spMkLst>
            <pc:docMk/>
            <pc:sldMk cId="4156144445" sldId="2480"/>
            <ac:spMk id="4" creationId="{CEA4E9F8-0702-B5E1-8E38-E354A6D31E0D}"/>
          </ac:spMkLst>
        </pc:spChg>
        <pc:picChg chg="add mod">
          <ac:chgData name="Samuel Lingwood" userId="b0e8ef3d-09bd-4375-b724-0cc2c59ea76a" providerId="ADAL" clId="{74C81FE1-65FB-43E2-9DFB-D02FB0DAF24C}" dt="2026-03-31T03:24:09.355" v="9486" actId="1076"/>
          <ac:picMkLst>
            <pc:docMk/>
            <pc:sldMk cId="4156144445" sldId="2480"/>
            <ac:picMk id="5" creationId="{CD830D47-0ADC-2D5D-8D5D-F569CF61D836}"/>
          </ac:picMkLst>
        </pc:picChg>
        <pc:picChg chg="add mod">
          <ac:chgData name="Samuel Lingwood" userId="b0e8ef3d-09bd-4375-b724-0cc2c59ea76a" providerId="ADAL" clId="{74C81FE1-65FB-43E2-9DFB-D02FB0DAF24C}" dt="2026-03-31T03:24:05.074" v="9483" actId="1076"/>
          <ac:picMkLst>
            <pc:docMk/>
            <pc:sldMk cId="4156144445" sldId="2480"/>
            <ac:picMk id="6" creationId="{619F3D1A-4655-EE62-D881-0A196546D077}"/>
          </ac:picMkLst>
        </pc:picChg>
        <pc:picChg chg="add mod">
          <ac:chgData name="Samuel Lingwood" userId="b0e8ef3d-09bd-4375-b724-0cc2c59ea76a" providerId="ADAL" clId="{74C81FE1-65FB-43E2-9DFB-D02FB0DAF24C}" dt="2026-03-31T03:24:27.354" v="9490" actId="1076"/>
          <ac:picMkLst>
            <pc:docMk/>
            <pc:sldMk cId="4156144445" sldId="2480"/>
            <ac:picMk id="7" creationId="{D45A2B03-1F8C-A24C-732C-206D41DC5D27}"/>
          </ac:picMkLst>
        </pc:picChg>
        <pc:picChg chg="add del mod">
          <ac:chgData name="Samuel Lingwood" userId="b0e8ef3d-09bd-4375-b724-0cc2c59ea76a" providerId="ADAL" clId="{74C81FE1-65FB-43E2-9DFB-D02FB0DAF24C}" dt="2026-03-31T03:24:10.661" v="9487" actId="478"/>
          <ac:picMkLst>
            <pc:docMk/>
            <pc:sldMk cId="4156144445" sldId="2480"/>
            <ac:picMk id="9" creationId="{74EC5176-AB0B-300C-C001-904B9E835F80}"/>
          </ac:picMkLst>
        </pc:picChg>
      </pc:sldChg>
      <pc:sldChg chg="add del">
        <pc:chgData name="Samuel Lingwood" userId="b0e8ef3d-09bd-4375-b724-0cc2c59ea76a" providerId="ADAL" clId="{74C81FE1-65FB-43E2-9DFB-D02FB0DAF24C}" dt="2026-03-31T03:33:05.724" v="9541" actId="47"/>
        <pc:sldMkLst>
          <pc:docMk/>
          <pc:sldMk cId="1374152834" sldId="2481"/>
        </pc:sldMkLst>
      </pc:sldChg>
      <pc:sldChg chg="addSp modSp new mod">
        <pc:chgData name="Samuel Lingwood" userId="b0e8ef3d-09bd-4375-b724-0cc2c59ea76a" providerId="ADAL" clId="{74C81FE1-65FB-43E2-9DFB-D02FB0DAF24C}" dt="2026-04-01T03:08:13.052" v="9699" actId="1076"/>
        <pc:sldMkLst>
          <pc:docMk/>
          <pc:sldMk cId="3670312741" sldId="2481"/>
        </pc:sldMkLst>
        <pc:picChg chg="add mod">
          <ac:chgData name="Samuel Lingwood" userId="b0e8ef3d-09bd-4375-b724-0cc2c59ea76a" providerId="ADAL" clId="{74C81FE1-65FB-43E2-9DFB-D02FB0DAF24C}" dt="2026-04-01T03:07:58.927" v="9697" actId="1076"/>
          <ac:picMkLst>
            <pc:docMk/>
            <pc:sldMk cId="3670312741" sldId="2481"/>
            <ac:picMk id="3" creationId="{3DFF388F-38C0-1679-4B2B-609704173675}"/>
          </ac:picMkLst>
        </pc:picChg>
        <pc:picChg chg="add mod">
          <ac:chgData name="Samuel Lingwood" userId="b0e8ef3d-09bd-4375-b724-0cc2c59ea76a" providerId="ADAL" clId="{74C81FE1-65FB-43E2-9DFB-D02FB0DAF24C}" dt="2026-04-01T03:08:13.052" v="9699" actId="1076"/>
          <ac:picMkLst>
            <pc:docMk/>
            <pc:sldMk cId="3670312741" sldId="2481"/>
            <ac:picMk id="5" creationId="{58112AA2-B8DD-3B40-AC37-8C12706CDD1C}"/>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17C811-0BEB-4277-9955-51C98E884496}" type="datetimeFigureOut">
              <a:rPr lang="en-CA" smtClean="0"/>
              <a:pPr/>
              <a:t>2026-03-30</a:t>
            </a:fld>
            <a:endParaRPr lang="en-C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CA" dirty="0"/>
              <a:t>© 2014 PINCHIN</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4C9711D-EB26-4F5F-94F8-9498622A5B79}" type="slidenum">
              <a:rPr lang="en-CA" smtClean="0"/>
              <a:pPr/>
              <a:t>‹#›</a:t>
            </a:fld>
            <a:endParaRPr lang="en-CA" dirty="0"/>
          </a:p>
        </p:txBody>
      </p:sp>
    </p:spTree>
    <p:extLst>
      <p:ext uri="{BB962C8B-B14F-4D97-AF65-F5344CB8AC3E}">
        <p14:creationId xmlns:p14="http://schemas.microsoft.com/office/powerpoint/2010/main" val="2070375502"/>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5AA6E4-45F0-4071-B62D-76B1FEA90556}" type="datetimeFigureOut">
              <a:rPr lang="en-US" smtClean="0"/>
              <a:pPr/>
              <a:t>3/30/2026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en-US" dirty="0"/>
              <a:t>© 2014 PINCHIN</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E5E2CA-9FE0-4AD9-9C75-F85BB0580ED6}" type="slidenum">
              <a:rPr lang="en-US" smtClean="0"/>
              <a:pPr/>
              <a:t>‹#›</a:t>
            </a:fld>
            <a:endParaRPr lang="en-US" dirty="0"/>
          </a:p>
        </p:txBody>
      </p:sp>
    </p:spTree>
    <p:extLst>
      <p:ext uri="{BB962C8B-B14F-4D97-AF65-F5344CB8AC3E}">
        <p14:creationId xmlns:p14="http://schemas.microsoft.com/office/powerpoint/2010/main" val="2115816550"/>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Let’s just take a moment to do what I have no doubt you all came here to do and are eagerly awaiting  - let’s discuss literature theory deliberately titled my presentation “Bedrock Injection – A Success Story Built on Chapters of Failure” because it really is a story and a good one. And as we know, every story has a beginning middle and end. But that’s a little reductive and boring. If we dive deeper into the theory of story telling, people smarter than me note that there actually 5 parts to the narrative structure of the Classic Story Arc – Exposition, Rising Action, Climax!, Falling, Action and Resolution. Freytag’s Pyramid – but even this is a little basic – there are archetypes within this structure – ones that we all know and love: Icarus – Rise and Fall, Cinderella – Rise, Fall, Rise; Rags to Riches – Fall, </a:t>
            </a:r>
            <a:endParaRPr lang="en-CA" dirty="0"/>
          </a:p>
        </p:txBody>
      </p:sp>
      <p:sp>
        <p:nvSpPr>
          <p:cNvPr id="4" name="Footer Placeholder 3"/>
          <p:cNvSpPr>
            <a:spLocks noGrp="1"/>
          </p:cNvSpPr>
          <p:nvPr>
            <p:ph type="ftr" sz="quarter" idx="4"/>
          </p:nvPr>
        </p:nvSpPr>
        <p:spPr/>
        <p:txBody>
          <a:bodyPr/>
          <a:lstStyle/>
          <a:p>
            <a:r>
              <a:rPr lang="en-US" dirty="0"/>
              <a:t>© 2014 PINCHIN</a:t>
            </a:r>
          </a:p>
        </p:txBody>
      </p:sp>
      <p:sp>
        <p:nvSpPr>
          <p:cNvPr id="5" name="Slide Number Placeholder 4"/>
          <p:cNvSpPr>
            <a:spLocks noGrp="1"/>
          </p:cNvSpPr>
          <p:nvPr>
            <p:ph type="sldNum" sz="quarter" idx="5"/>
          </p:nvPr>
        </p:nvSpPr>
        <p:spPr/>
        <p:txBody>
          <a:bodyPr/>
          <a:lstStyle/>
          <a:p>
            <a:fld id="{77E5E2CA-9FE0-4AD9-9C75-F85BB0580ED6}" type="slidenum">
              <a:rPr lang="en-US" smtClean="0"/>
              <a:pPr/>
              <a:t>4</a:t>
            </a:fld>
            <a:endParaRPr lang="en-US" dirty="0"/>
          </a:p>
        </p:txBody>
      </p:sp>
    </p:spTree>
    <p:extLst>
      <p:ext uri="{BB962C8B-B14F-4D97-AF65-F5344CB8AC3E}">
        <p14:creationId xmlns:p14="http://schemas.microsoft.com/office/powerpoint/2010/main" val="2630572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89DCA0-65D3-3C97-29F3-1509DC6B02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811AE1-2A5F-6D89-CFF4-0F482D35D43E}"/>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0443CAA-428B-9FF6-3B30-6FEB33EADC45}"/>
              </a:ext>
            </a:extLst>
          </p:cNvPr>
          <p:cNvSpPr>
            <a:spLocks noGrp="1"/>
          </p:cNvSpPr>
          <p:nvPr>
            <p:ph type="body" idx="1"/>
          </p:nvPr>
        </p:nvSpPr>
        <p:spPr/>
        <p:txBody>
          <a:bodyPr/>
          <a:lstStyle/>
          <a:p>
            <a:r>
              <a:rPr lang="en-US" dirty="0"/>
              <a:t>Nitrogen packers have failed at depth and now we run the risk of incomplete treatment, shallow only injections, loss of confident in the client, inability to delivery on a our promise and ultimately potentially fail to do what we set out to do. Like tightening your grip on water flowing through your fingers, In an effort to salvage the situation we double down on the approach and modify the system to inflate with water, increasing out pressure capacity – alas no solution, pushes the rig  out and tooling out of the ground – need to adapt, change, and effectively start over with new assumptions</a:t>
            </a:r>
            <a:endParaRPr lang="en-CA" dirty="0"/>
          </a:p>
        </p:txBody>
      </p:sp>
      <p:sp>
        <p:nvSpPr>
          <p:cNvPr id="4" name="Footer Placeholder 3">
            <a:extLst>
              <a:ext uri="{FF2B5EF4-FFF2-40B4-BE49-F238E27FC236}">
                <a16:creationId xmlns:a16="http://schemas.microsoft.com/office/drawing/2014/main" id="{3D776DF2-492B-4600-C578-1D9A761C19D9}"/>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085257C8-8D3B-762A-248A-52660F908E35}"/>
              </a:ext>
            </a:extLst>
          </p:cNvPr>
          <p:cNvSpPr>
            <a:spLocks noGrp="1"/>
          </p:cNvSpPr>
          <p:nvPr>
            <p:ph type="sldNum" sz="quarter" idx="5"/>
          </p:nvPr>
        </p:nvSpPr>
        <p:spPr/>
        <p:txBody>
          <a:bodyPr/>
          <a:lstStyle/>
          <a:p>
            <a:fld id="{77E5E2CA-9FE0-4AD9-9C75-F85BB0580ED6}" type="slidenum">
              <a:rPr lang="en-US" smtClean="0"/>
              <a:pPr/>
              <a:t>14</a:t>
            </a:fld>
            <a:endParaRPr lang="en-US" dirty="0"/>
          </a:p>
        </p:txBody>
      </p:sp>
    </p:spTree>
    <p:extLst>
      <p:ext uri="{BB962C8B-B14F-4D97-AF65-F5344CB8AC3E}">
        <p14:creationId xmlns:p14="http://schemas.microsoft.com/office/powerpoint/2010/main" val="49957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C6A82-28E9-A53C-95DD-4D22B5038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54E4A-5F20-86F6-3302-38A0FE549E3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70E5EF2C-28EA-D279-A11A-A355843D7F4A}"/>
              </a:ext>
            </a:extLst>
          </p:cNvPr>
          <p:cNvSpPr>
            <a:spLocks noGrp="1"/>
          </p:cNvSpPr>
          <p:nvPr>
            <p:ph type="body" idx="1"/>
          </p:nvPr>
        </p:nvSpPr>
        <p:spPr/>
        <p:txBody>
          <a:bodyPr/>
          <a:lstStyle/>
          <a:p>
            <a:r>
              <a:rPr lang="en-US" dirty="0"/>
              <a:t>Transform – the begging of Act 3 and the Resurrection – the Return with the Elixir</a:t>
            </a:r>
            <a:endParaRPr lang="en-CA" dirty="0"/>
          </a:p>
        </p:txBody>
      </p:sp>
      <p:sp>
        <p:nvSpPr>
          <p:cNvPr id="4" name="Footer Placeholder 3">
            <a:extLst>
              <a:ext uri="{FF2B5EF4-FFF2-40B4-BE49-F238E27FC236}">
                <a16:creationId xmlns:a16="http://schemas.microsoft.com/office/drawing/2014/main" id="{EFD10AD1-2B6C-E735-56E3-C8AA42D46A7F}"/>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D17E66CB-2A49-AE29-C75B-2FD5D59E569F}"/>
              </a:ext>
            </a:extLst>
          </p:cNvPr>
          <p:cNvSpPr>
            <a:spLocks noGrp="1"/>
          </p:cNvSpPr>
          <p:nvPr>
            <p:ph type="sldNum" sz="quarter" idx="5"/>
          </p:nvPr>
        </p:nvSpPr>
        <p:spPr/>
        <p:txBody>
          <a:bodyPr/>
          <a:lstStyle/>
          <a:p>
            <a:fld id="{77E5E2CA-9FE0-4AD9-9C75-F85BB0580ED6}" type="slidenum">
              <a:rPr lang="en-US" smtClean="0"/>
              <a:pPr/>
              <a:t>15</a:t>
            </a:fld>
            <a:endParaRPr lang="en-US" dirty="0"/>
          </a:p>
        </p:txBody>
      </p:sp>
    </p:spTree>
    <p:extLst>
      <p:ext uri="{BB962C8B-B14F-4D97-AF65-F5344CB8AC3E}">
        <p14:creationId xmlns:p14="http://schemas.microsoft.com/office/powerpoint/2010/main" val="21811104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BAA95-184E-964E-7800-8FF3CF501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CE4091-058D-FA17-D9B8-5BBE5CB369A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6216CA4E-8C9A-B10A-6AEF-9FAC9C75B95B}"/>
              </a:ext>
            </a:extLst>
          </p:cNvPr>
          <p:cNvSpPr>
            <a:spLocks noGrp="1"/>
          </p:cNvSpPr>
          <p:nvPr>
            <p:ph type="body" idx="1"/>
          </p:nvPr>
        </p:nvSpPr>
        <p:spPr/>
        <p:txBody>
          <a:bodyPr/>
          <a:lstStyle/>
          <a:p>
            <a:r>
              <a:rPr lang="en-US" dirty="0"/>
              <a:t>This elixir came in the form of GeoTAP drilling. </a:t>
            </a:r>
            <a:endParaRPr lang="en-CA" dirty="0"/>
          </a:p>
        </p:txBody>
      </p:sp>
      <p:sp>
        <p:nvSpPr>
          <p:cNvPr id="4" name="Footer Placeholder 3">
            <a:extLst>
              <a:ext uri="{FF2B5EF4-FFF2-40B4-BE49-F238E27FC236}">
                <a16:creationId xmlns:a16="http://schemas.microsoft.com/office/drawing/2014/main" id="{D3D2A47D-24E4-AC20-6586-96C8BE0A75EE}"/>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A68317F3-B647-C9C9-D0B4-C8B877800A9B}"/>
              </a:ext>
            </a:extLst>
          </p:cNvPr>
          <p:cNvSpPr>
            <a:spLocks noGrp="1"/>
          </p:cNvSpPr>
          <p:nvPr>
            <p:ph type="sldNum" sz="quarter" idx="5"/>
          </p:nvPr>
        </p:nvSpPr>
        <p:spPr/>
        <p:txBody>
          <a:bodyPr/>
          <a:lstStyle/>
          <a:p>
            <a:fld id="{77E5E2CA-9FE0-4AD9-9C75-F85BB0580ED6}" type="slidenum">
              <a:rPr lang="en-US" smtClean="0"/>
              <a:pPr/>
              <a:t>16</a:t>
            </a:fld>
            <a:endParaRPr lang="en-US" dirty="0"/>
          </a:p>
        </p:txBody>
      </p:sp>
    </p:spTree>
    <p:extLst>
      <p:ext uri="{BB962C8B-B14F-4D97-AF65-F5344CB8AC3E}">
        <p14:creationId xmlns:p14="http://schemas.microsoft.com/office/powerpoint/2010/main" val="22214518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3020F-79D6-912F-5C7A-1AC43A5B69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E6C7B-B769-30E3-85D2-22CD1B8DD3A5}"/>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C12BD347-B6C3-C8A7-AC54-94A1B1C42E6A}"/>
              </a:ext>
            </a:extLst>
          </p:cNvPr>
          <p:cNvSpPr>
            <a:spLocks noGrp="1"/>
          </p:cNvSpPr>
          <p:nvPr>
            <p:ph type="body" idx="1"/>
          </p:nvPr>
        </p:nvSpPr>
        <p:spPr/>
        <p:txBody>
          <a:bodyPr/>
          <a:lstStyle/>
          <a:p>
            <a:r>
              <a:rPr lang="en-US" dirty="0"/>
              <a:t>Locations were over drilled to remove surface casing and backfilled with pel plug</a:t>
            </a:r>
          </a:p>
          <a:p>
            <a:r>
              <a:rPr lang="en-US" dirty="0"/>
              <a:t>Pilot GeoTAP™ injections demonstrated immediate success. Amendments were successfully delivered at depths of 7 to 10 metres below ground surface, with injection pressures reaching up to approximately 1,000 psi. Hydraulic responses observed in nearby monitoring wells confirmed connectivity within the fracture network, and subsequent bedrock coring verified that injection intervals aligned with natural fracture zones. With proof of concept established, GeoTAP™ was deployed across all remaining injection points.
</a:t>
            </a:r>
          </a:p>
          <a:p>
            <a:r>
              <a:rPr lang="en-US" dirty="0"/>
              <a:t>The system finally behaves. And through this hard won lesson/ 25,400 lbs of BOS100 were injected along with a KB1 insurance policy</a:t>
            </a:r>
            <a:endParaRPr lang="en-CA" dirty="0"/>
          </a:p>
          <a:p>
            <a:pPr marL="171450" indent="-171450">
              <a:buFontTx/>
              <a:buChar char="-"/>
            </a:pPr>
            <a:endParaRPr lang="en-CA" dirty="0"/>
          </a:p>
        </p:txBody>
      </p:sp>
      <p:sp>
        <p:nvSpPr>
          <p:cNvPr id="4" name="Footer Placeholder 3">
            <a:extLst>
              <a:ext uri="{FF2B5EF4-FFF2-40B4-BE49-F238E27FC236}">
                <a16:creationId xmlns:a16="http://schemas.microsoft.com/office/drawing/2014/main" id="{803204AB-9B89-2417-8C18-E6B37D4B5D55}"/>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AFF9FEF6-8914-0C3B-00DC-E9DFA4DCFE74}"/>
              </a:ext>
            </a:extLst>
          </p:cNvPr>
          <p:cNvSpPr>
            <a:spLocks noGrp="1"/>
          </p:cNvSpPr>
          <p:nvPr>
            <p:ph type="sldNum" sz="quarter" idx="5"/>
          </p:nvPr>
        </p:nvSpPr>
        <p:spPr/>
        <p:txBody>
          <a:bodyPr/>
          <a:lstStyle/>
          <a:p>
            <a:fld id="{77E5E2CA-9FE0-4AD9-9C75-F85BB0580ED6}" type="slidenum">
              <a:rPr lang="en-US" smtClean="0"/>
              <a:pPr/>
              <a:t>17</a:t>
            </a:fld>
            <a:endParaRPr lang="en-US" dirty="0"/>
          </a:p>
        </p:txBody>
      </p:sp>
    </p:spTree>
    <p:extLst>
      <p:ext uri="{BB962C8B-B14F-4D97-AF65-F5344CB8AC3E}">
        <p14:creationId xmlns:p14="http://schemas.microsoft.com/office/powerpoint/2010/main" val="653341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E12E2-50B1-ED8F-93EC-E3DBD84EA1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61E78A-08FC-B5BA-E02B-9C6087700D9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139923A-E650-F82D-7121-A4A08B471CC5}"/>
              </a:ext>
            </a:extLst>
          </p:cNvPr>
          <p:cNvSpPr>
            <a:spLocks noGrp="1"/>
          </p:cNvSpPr>
          <p:nvPr>
            <p:ph type="body" idx="1"/>
          </p:nvPr>
        </p:nvSpPr>
        <p:spPr/>
        <p:txBody>
          <a:bodyPr/>
          <a:lstStyle/>
          <a:p>
            <a:r>
              <a:rPr lang="en-US" dirty="0"/>
              <a:t>PCE and TCE decrease in most wells, daughter products are evident and proof of reductive dechlorination</a:t>
            </a:r>
          </a:p>
          <a:p>
            <a:r>
              <a:rPr lang="en-US" dirty="0"/>
              <a:t>Geochemistry is shifted with a drop in DO and more reducing conditions, increased methane production</a:t>
            </a:r>
          </a:p>
          <a:p>
            <a:r>
              <a:rPr lang="en-US" dirty="0"/>
              <a:t>Results </a:t>
            </a:r>
          </a:p>
          <a:p>
            <a:pPr marL="171450" indent="-171450">
              <a:buFontTx/>
              <a:buChar char="-"/>
            </a:pPr>
            <a:r>
              <a:rPr lang="en-US" dirty="0"/>
              <a:t>in reduced loading on PRB and increase life</a:t>
            </a:r>
          </a:p>
          <a:p>
            <a:pPr marL="171450" indent="-171450">
              <a:buFontTx/>
              <a:buChar char="-"/>
            </a:pPr>
            <a:r>
              <a:rPr lang="en-US" dirty="0"/>
              <a:t>Lower vapour mitigation demand</a:t>
            </a:r>
          </a:p>
          <a:p>
            <a:pPr marL="171450" indent="-171450">
              <a:buFontTx/>
              <a:buChar char="-"/>
            </a:pPr>
            <a:r>
              <a:rPr lang="en-US" dirty="0"/>
              <a:t>Treatment achieved without disruptive ex-situ approach</a:t>
            </a:r>
          </a:p>
          <a:p>
            <a:pPr marL="171450" indent="-171450">
              <a:buFontTx/>
              <a:buChar char="-"/>
            </a:pPr>
            <a:r>
              <a:rPr lang="en-US" dirty="0"/>
              <a:t>Bedrock fractures successfully used and remedial pathways</a:t>
            </a:r>
            <a:endParaRPr lang="en-CA" dirty="0"/>
          </a:p>
        </p:txBody>
      </p:sp>
      <p:sp>
        <p:nvSpPr>
          <p:cNvPr id="4" name="Footer Placeholder 3">
            <a:extLst>
              <a:ext uri="{FF2B5EF4-FFF2-40B4-BE49-F238E27FC236}">
                <a16:creationId xmlns:a16="http://schemas.microsoft.com/office/drawing/2014/main" id="{EEF13094-D2A6-3D83-300E-D3E757BD79BA}"/>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547B9725-A6AB-C647-209F-2348E389A3F0}"/>
              </a:ext>
            </a:extLst>
          </p:cNvPr>
          <p:cNvSpPr>
            <a:spLocks noGrp="1"/>
          </p:cNvSpPr>
          <p:nvPr>
            <p:ph type="sldNum" sz="quarter" idx="5"/>
          </p:nvPr>
        </p:nvSpPr>
        <p:spPr/>
        <p:txBody>
          <a:bodyPr/>
          <a:lstStyle/>
          <a:p>
            <a:fld id="{77E5E2CA-9FE0-4AD9-9C75-F85BB0580ED6}" type="slidenum">
              <a:rPr lang="en-US" smtClean="0"/>
              <a:pPr/>
              <a:t>18</a:t>
            </a:fld>
            <a:endParaRPr lang="en-US" dirty="0"/>
          </a:p>
        </p:txBody>
      </p:sp>
    </p:spTree>
    <p:extLst>
      <p:ext uri="{BB962C8B-B14F-4D97-AF65-F5344CB8AC3E}">
        <p14:creationId xmlns:p14="http://schemas.microsoft.com/office/powerpoint/2010/main" val="2811552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89D21-FFB9-4D71-3AED-BEA7593C09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AB1D78-9AB5-F318-24CB-74D61A5B92BA}"/>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8D9BE4D-C5BF-781A-8480-5A15B7492CA3}"/>
              </a:ext>
            </a:extLst>
          </p:cNvPr>
          <p:cNvSpPr>
            <a:spLocks noGrp="1"/>
          </p:cNvSpPr>
          <p:nvPr>
            <p:ph type="body" idx="1"/>
          </p:nvPr>
        </p:nvSpPr>
        <p:spPr/>
        <p:txBody>
          <a:bodyPr/>
          <a:lstStyle/>
          <a:p>
            <a:r>
              <a:rPr lang="en-US" dirty="0"/>
              <a:t>Our trials have transformed our hero – not the plucky doe eyed myopic self proclaimed champion who first set out on this journey. They have been humbled, forced to revaluate assumptions and adapt and learn. But our hero emerged from the journey changed, having overcome adversity through adaptation, and returned with an effective, resilient remediation outcome.</a:t>
            </a:r>
          </a:p>
          <a:p>
            <a:r>
              <a:rPr lang="en-US" dirty="0"/>
              <a:t>These lessons include”</a:t>
            </a:r>
          </a:p>
          <a:p>
            <a:pPr marL="171450" indent="-171450">
              <a:buFontTx/>
              <a:buChar char="-"/>
            </a:pPr>
            <a:r>
              <a:rPr lang="en-US" dirty="0"/>
              <a:t>Bedrock injection is a difficult game and not a one-size fits all arena</a:t>
            </a:r>
          </a:p>
          <a:p>
            <a:pPr marL="171450" indent="-171450">
              <a:buFontTx/>
              <a:buChar char="-"/>
            </a:pPr>
            <a:r>
              <a:rPr lang="en-US" dirty="0"/>
              <a:t>Flexibility in methodology is crucial</a:t>
            </a:r>
          </a:p>
          <a:p>
            <a:pPr marL="171450" indent="-171450">
              <a:buFontTx/>
              <a:buChar char="-"/>
            </a:pPr>
            <a:r>
              <a:rPr lang="en-US" dirty="0"/>
              <a:t>Geotap is a power approach in fractured and unstable bedrock where inconsistencies in strata can be managed</a:t>
            </a:r>
          </a:p>
          <a:p>
            <a:pPr marL="171450" indent="-171450">
              <a:buFontTx/>
              <a:buChar char="-"/>
            </a:pPr>
            <a:r>
              <a:rPr lang="en-US" dirty="0"/>
              <a:t>Pilot works and their interpretation must be taken with limitations and not broadly applied without context.</a:t>
            </a:r>
            <a:endParaRPr lang="en-CA" dirty="0"/>
          </a:p>
        </p:txBody>
      </p:sp>
      <p:sp>
        <p:nvSpPr>
          <p:cNvPr id="4" name="Footer Placeholder 3">
            <a:extLst>
              <a:ext uri="{FF2B5EF4-FFF2-40B4-BE49-F238E27FC236}">
                <a16:creationId xmlns:a16="http://schemas.microsoft.com/office/drawing/2014/main" id="{1F045251-2F62-7DB9-3180-AB30B6B02753}"/>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107F2BEF-63C6-4C6E-67C9-9F1001772DF6}"/>
              </a:ext>
            </a:extLst>
          </p:cNvPr>
          <p:cNvSpPr>
            <a:spLocks noGrp="1"/>
          </p:cNvSpPr>
          <p:nvPr>
            <p:ph type="sldNum" sz="quarter" idx="5"/>
          </p:nvPr>
        </p:nvSpPr>
        <p:spPr/>
        <p:txBody>
          <a:bodyPr/>
          <a:lstStyle/>
          <a:p>
            <a:fld id="{77E5E2CA-9FE0-4AD9-9C75-F85BB0580ED6}" type="slidenum">
              <a:rPr lang="en-US" smtClean="0"/>
              <a:pPr/>
              <a:t>19</a:t>
            </a:fld>
            <a:endParaRPr lang="en-US" dirty="0"/>
          </a:p>
        </p:txBody>
      </p:sp>
    </p:spTree>
    <p:extLst>
      <p:ext uri="{BB962C8B-B14F-4D97-AF65-F5344CB8AC3E}">
        <p14:creationId xmlns:p14="http://schemas.microsoft.com/office/powerpoint/2010/main" val="3619082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09832-0922-A9E1-6C68-CB91BA5292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ACD10-C280-4EB6-D5FB-E02306411732}"/>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A1D057E-6BCD-EEDC-8F32-EDFB745047CE}"/>
              </a:ext>
            </a:extLst>
          </p:cNvPr>
          <p:cNvSpPr>
            <a:spLocks noGrp="1"/>
          </p:cNvSpPr>
          <p:nvPr>
            <p:ph type="body" idx="1"/>
          </p:nvPr>
        </p:nvSpPr>
        <p:spPr/>
        <p:txBody>
          <a:bodyPr/>
          <a:lstStyle/>
          <a:p>
            <a:r>
              <a:rPr lang="en-US" dirty="0"/>
              <a:t>But what do all these famous characters’ have in common? The HERO’s Journey (also sometimes referred to as man in a hole)</a:t>
            </a:r>
            <a:endParaRPr lang="en-CA" dirty="0"/>
          </a:p>
        </p:txBody>
      </p:sp>
      <p:sp>
        <p:nvSpPr>
          <p:cNvPr id="4" name="Footer Placeholder 3">
            <a:extLst>
              <a:ext uri="{FF2B5EF4-FFF2-40B4-BE49-F238E27FC236}">
                <a16:creationId xmlns:a16="http://schemas.microsoft.com/office/drawing/2014/main" id="{2F9860DA-3EED-B906-B27B-B09BC5D23005}"/>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5ECBE7FC-5633-F193-CE83-9A437BFE1250}"/>
              </a:ext>
            </a:extLst>
          </p:cNvPr>
          <p:cNvSpPr>
            <a:spLocks noGrp="1"/>
          </p:cNvSpPr>
          <p:nvPr>
            <p:ph type="sldNum" sz="quarter" idx="5"/>
          </p:nvPr>
        </p:nvSpPr>
        <p:spPr/>
        <p:txBody>
          <a:bodyPr/>
          <a:lstStyle/>
          <a:p>
            <a:fld id="{77E5E2CA-9FE0-4AD9-9C75-F85BB0580ED6}" type="slidenum">
              <a:rPr lang="en-US" smtClean="0"/>
              <a:pPr/>
              <a:t>5</a:t>
            </a:fld>
            <a:endParaRPr lang="en-US" dirty="0"/>
          </a:p>
        </p:txBody>
      </p:sp>
    </p:spTree>
    <p:extLst>
      <p:ext uri="{BB962C8B-B14F-4D97-AF65-F5344CB8AC3E}">
        <p14:creationId xmlns:p14="http://schemas.microsoft.com/office/powerpoint/2010/main" val="11531306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Now the hero’s journey is that archetypal one of discovery, failure and trials, learning and flection (with not a little doubt and stress) followed by ultimate success or redemption through change and adaptation. But it all starts with the un extraordinary being called to adventure.</a:t>
            </a:r>
            <a:endParaRPr lang="en-CA" dirty="0"/>
          </a:p>
        </p:txBody>
      </p:sp>
      <p:sp>
        <p:nvSpPr>
          <p:cNvPr id="4" name="Footer Placeholder 3"/>
          <p:cNvSpPr>
            <a:spLocks noGrp="1"/>
          </p:cNvSpPr>
          <p:nvPr>
            <p:ph type="ftr" sz="quarter" idx="4"/>
          </p:nvPr>
        </p:nvSpPr>
        <p:spPr/>
        <p:txBody>
          <a:bodyPr/>
          <a:lstStyle/>
          <a:p>
            <a:r>
              <a:rPr lang="en-US" dirty="0"/>
              <a:t>© 2014 PINCHIN</a:t>
            </a:r>
          </a:p>
        </p:txBody>
      </p:sp>
      <p:sp>
        <p:nvSpPr>
          <p:cNvPr id="5" name="Slide Number Placeholder 4"/>
          <p:cNvSpPr>
            <a:spLocks noGrp="1"/>
          </p:cNvSpPr>
          <p:nvPr>
            <p:ph type="sldNum" sz="quarter" idx="5"/>
          </p:nvPr>
        </p:nvSpPr>
        <p:spPr/>
        <p:txBody>
          <a:bodyPr/>
          <a:lstStyle/>
          <a:p>
            <a:fld id="{77E5E2CA-9FE0-4AD9-9C75-F85BB0580ED6}" type="slidenum">
              <a:rPr lang="en-US" smtClean="0"/>
              <a:pPr/>
              <a:t>6</a:t>
            </a:fld>
            <a:endParaRPr lang="en-US" dirty="0"/>
          </a:p>
        </p:txBody>
      </p:sp>
    </p:spTree>
    <p:extLst>
      <p:ext uri="{BB962C8B-B14F-4D97-AF65-F5344CB8AC3E}">
        <p14:creationId xmlns:p14="http://schemas.microsoft.com/office/powerpoint/2010/main" val="3517017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normAutofit lnSpcReduction="10000"/>
          </a:bodyPr>
          <a:lstStyle/>
          <a:p>
            <a:r>
              <a:rPr lang="en-CA" dirty="0"/>
              <a:t>Every hero’s journey begins in standard world that appears stable – until a hidden problem is revealed.</a:t>
            </a:r>
          </a:p>
          <a:p>
            <a:r>
              <a:rPr lang="en-CA" dirty="0"/>
              <a:t>So here we have a fairly standard commercial site but there are unseen threats below  - a storied past that included amongst many different operations – at least 2 different dry cleaners with decades of operation</a:t>
            </a:r>
          </a:p>
          <a:p>
            <a:r>
              <a:rPr lang="en-CA" dirty="0"/>
              <a:t>The site has undergone a fairly rigorous drilling and investigation program and chlorinated plume has been identified that approximately follows this heat map. More importantly though and more to the main conflict or antagonist of our story is that these impacts are found penetrating into the weathered shale. Groundwater flow is to the south but we can also see other influences at play likely associated with bedrock layering and potentially the influence of fractures.</a:t>
            </a:r>
          </a:p>
          <a:p>
            <a:r>
              <a:rPr lang="en-CA" dirty="0"/>
              <a:t>Now to manage offsite migration, we previously installed a PRB along the a section of the southern property line – now that’s a story for another time – but suffice it to say, this source zone plume’s e</a:t>
            </a:r>
            <a:r>
              <a:rPr lang="en-US" dirty="0"/>
              <a:t>levated source concentrations increase the mass loading to the existing PRB, potentially shortening its effective lifespan. They also posed a long-term risk to planned site redevelopment, particularly with respect to soil vapour intrusion and the need for future vapour mitigation systems. We need to manage this source zone – What better hero’s call can there be than this? And from here we start our journey that would challenge assumptions, test conventional methods, and ultimately require adaptation and innovation to succeed.</a:t>
            </a:r>
            <a:endParaRPr lang="en-CA" dirty="0"/>
          </a:p>
          <a:p>
            <a:endParaRPr lang="en-CA" dirty="0"/>
          </a:p>
        </p:txBody>
      </p:sp>
      <p:sp>
        <p:nvSpPr>
          <p:cNvPr id="4" name="Slide Number Placeholder 3"/>
          <p:cNvSpPr>
            <a:spLocks noGrp="1"/>
          </p:cNvSpPr>
          <p:nvPr>
            <p:ph type="sldNum" sz="quarter" idx="10"/>
          </p:nvPr>
        </p:nvSpPr>
        <p:spPr/>
        <p:txBody>
          <a:bodyPr/>
          <a:lstStyle/>
          <a:p>
            <a:fld id="{77E5E2CA-9FE0-4AD9-9C75-F85BB0580ED6}" type="slidenum">
              <a:rPr lang="en-US" smtClean="0"/>
              <a:pPr/>
              <a:t>7</a:t>
            </a:fld>
            <a:endParaRPr lang="en-US" dirty="0"/>
          </a:p>
        </p:txBody>
      </p:sp>
      <p:sp>
        <p:nvSpPr>
          <p:cNvPr id="5" name="Footer Placeholder 4"/>
          <p:cNvSpPr>
            <a:spLocks noGrp="1"/>
          </p:cNvSpPr>
          <p:nvPr>
            <p:ph type="ftr" sz="quarter" idx="11"/>
          </p:nvPr>
        </p:nvSpPr>
        <p:spPr/>
        <p:txBody>
          <a:bodyPr/>
          <a:lstStyle/>
          <a:p>
            <a:r>
              <a:rPr lang="en-US" dirty="0"/>
              <a:t>© 2014 PINCHIN</a:t>
            </a:r>
          </a:p>
        </p:txBody>
      </p:sp>
    </p:spTree>
    <p:extLst>
      <p:ext uri="{BB962C8B-B14F-4D97-AF65-F5344CB8AC3E}">
        <p14:creationId xmlns:p14="http://schemas.microsoft.com/office/powerpoint/2010/main" val="38525371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This is more of the reluctance to change, reluctance to adopt something new. So we go with some thing safe, predictable  - a proven history in the same formation  - packer injection. And the plan looked solid on paper. </a:t>
            </a:r>
          </a:p>
          <a:p>
            <a:r>
              <a:rPr lang="en-US" dirty="0"/>
              <a:t>The approach requires the advancement of a open borehole at first with the upper non-impacted overburden cased off. The double packer is then deployed, sealing off sections as required and injection of the amendment – in this case an engineered activated carbon substrate impregnated with ZVI and augmented with KB1 - at high pressure. Target was 3-10 mbgs</a:t>
            </a:r>
            <a:endParaRPr lang="en-CA" dirty="0"/>
          </a:p>
        </p:txBody>
      </p:sp>
      <p:sp>
        <p:nvSpPr>
          <p:cNvPr id="4" name="Footer Placeholder 3"/>
          <p:cNvSpPr>
            <a:spLocks noGrp="1"/>
          </p:cNvSpPr>
          <p:nvPr>
            <p:ph type="ftr" sz="quarter" idx="4"/>
          </p:nvPr>
        </p:nvSpPr>
        <p:spPr/>
        <p:txBody>
          <a:bodyPr/>
          <a:lstStyle/>
          <a:p>
            <a:r>
              <a:rPr lang="en-US" dirty="0"/>
              <a:t>© 2014 PINCHIN</a:t>
            </a:r>
          </a:p>
        </p:txBody>
      </p:sp>
      <p:sp>
        <p:nvSpPr>
          <p:cNvPr id="5" name="Slide Number Placeholder 4"/>
          <p:cNvSpPr>
            <a:spLocks noGrp="1"/>
          </p:cNvSpPr>
          <p:nvPr>
            <p:ph type="sldNum" sz="quarter" idx="5"/>
          </p:nvPr>
        </p:nvSpPr>
        <p:spPr/>
        <p:txBody>
          <a:bodyPr/>
          <a:lstStyle/>
          <a:p>
            <a:fld id="{77E5E2CA-9FE0-4AD9-9C75-F85BB0580ED6}" type="slidenum">
              <a:rPr lang="en-US" smtClean="0"/>
              <a:pPr/>
              <a:t>8</a:t>
            </a:fld>
            <a:endParaRPr lang="en-US" dirty="0"/>
          </a:p>
        </p:txBody>
      </p:sp>
    </p:spTree>
    <p:extLst>
      <p:ext uri="{BB962C8B-B14F-4D97-AF65-F5344CB8AC3E}">
        <p14:creationId xmlns:p14="http://schemas.microsoft.com/office/powerpoint/2010/main" val="1614412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46374-4B87-B654-D067-36FE03098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F812C-F25E-B10C-453D-59B033B4569E}"/>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7D4F279B-4FB7-B2B1-6E70-39463808AE58}"/>
              </a:ext>
            </a:extLst>
          </p:cNvPr>
          <p:cNvSpPr>
            <a:spLocks noGrp="1"/>
          </p:cNvSpPr>
          <p:nvPr>
            <p:ph type="body" idx="1"/>
          </p:nvPr>
        </p:nvSpPr>
        <p:spPr/>
        <p:txBody>
          <a:bodyPr/>
          <a:lstStyle/>
          <a:p>
            <a:r>
              <a:rPr lang="en-US" dirty="0"/>
              <a:t>And the plan looked solid on paper – </a:t>
            </a:r>
          </a:p>
          <a:p>
            <a:r>
              <a:rPr lang="en-US" dirty="0"/>
              <a:t>41 permanent injection points with a target depth of 3 to 10 mbgs.</a:t>
            </a:r>
          </a:p>
          <a:p>
            <a:r>
              <a:rPr lang="en-US" dirty="0"/>
              <a:t>3 treatment zones: central injection area, and two PRZs</a:t>
            </a:r>
          </a:p>
          <a:p>
            <a:r>
              <a:rPr lang="en-US" dirty="0"/>
              <a:t>But once the drilling begins, theory meets the geology.</a:t>
            </a:r>
            <a:endParaRPr lang="en-CA" dirty="0"/>
          </a:p>
        </p:txBody>
      </p:sp>
      <p:sp>
        <p:nvSpPr>
          <p:cNvPr id="4" name="Footer Placeholder 3">
            <a:extLst>
              <a:ext uri="{FF2B5EF4-FFF2-40B4-BE49-F238E27FC236}">
                <a16:creationId xmlns:a16="http://schemas.microsoft.com/office/drawing/2014/main" id="{0D57542A-4780-2DFE-36FC-A82A2CA0521A}"/>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F5AF2571-D164-F787-77B2-378162B6CE38}"/>
              </a:ext>
            </a:extLst>
          </p:cNvPr>
          <p:cNvSpPr>
            <a:spLocks noGrp="1"/>
          </p:cNvSpPr>
          <p:nvPr>
            <p:ph type="sldNum" sz="quarter" idx="5"/>
          </p:nvPr>
        </p:nvSpPr>
        <p:spPr/>
        <p:txBody>
          <a:bodyPr/>
          <a:lstStyle/>
          <a:p>
            <a:fld id="{77E5E2CA-9FE0-4AD9-9C75-F85BB0580ED6}" type="slidenum">
              <a:rPr lang="en-US" smtClean="0"/>
              <a:pPr/>
              <a:t>10</a:t>
            </a:fld>
            <a:endParaRPr lang="en-US" dirty="0"/>
          </a:p>
        </p:txBody>
      </p:sp>
    </p:spTree>
    <p:extLst>
      <p:ext uri="{BB962C8B-B14F-4D97-AF65-F5344CB8AC3E}">
        <p14:creationId xmlns:p14="http://schemas.microsoft.com/office/powerpoint/2010/main" val="34099850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A pilot was completed – safe, easy, successful – and it was believed that this would translate to the rest of the site without issue</a:t>
            </a:r>
            <a:endParaRPr lang="en-CA" dirty="0"/>
          </a:p>
        </p:txBody>
      </p:sp>
      <p:sp>
        <p:nvSpPr>
          <p:cNvPr id="4" name="Footer Placeholder 3"/>
          <p:cNvSpPr>
            <a:spLocks noGrp="1"/>
          </p:cNvSpPr>
          <p:nvPr>
            <p:ph type="ftr" sz="quarter" idx="4"/>
          </p:nvPr>
        </p:nvSpPr>
        <p:spPr/>
        <p:txBody>
          <a:bodyPr/>
          <a:lstStyle/>
          <a:p>
            <a:r>
              <a:rPr lang="en-US" dirty="0"/>
              <a:t>© 2014 PINCHIN</a:t>
            </a:r>
          </a:p>
        </p:txBody>
      </p:sp>
      <p:sp>
        <p:nvSpPr>
          <p:cNvPr id="5" name="Slide Number Placeholder 4"/>
          <p:cNvSpPr>
            <a:spLocks noGrp="1"/>
          </p:cNvSpPr>
          <p:nvPr>
            <p:ph type="sldNum" sz="quarter" idx="5"/>
          </p:nvPr>
        </p:nvSpPr>
        <p:spPr/>
        <p:txBody>
          <a:bodyPr/>
          <a:lstStyle/>
          <a:p>
            <a:fld id="{77E5E2CA-9FE0-4AD9-9C75-F85BB0580ED6}" type="slidenum">
              <a:rPr lang="en-US" smtClean="0"/>
              <a:pPr/>
              <a:t>11</a:t>
            </a:fld>
            <a:endParaRPr lang="en-US" dirty="0"/>
          </a:p>
        </p:txBody>
      </p:sp>
    </p:spTree>
    <p:extLst>
      <p:ext uri="{BB962C8B-B14F-4D97-AF65-F5344CB8AC3E}">
        <p14:creationId xmlns:p14="http://schemas.microsoft.com/office/powerpoint/2010/main" val="280368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0F232-4AD3-B5B3-93B9-3A64F88D2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E93817-1CC5-B2F5-0014-B8C1F2ECD8E5}"/>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852EDEE-028B-DF5D-455E-E22DC38D2ABB}"/>
              </a:ext>
            </a:extLst>
          </p:cNvPr>
          <p:cNvSpPr>
            <a:spLocks noGrp="1"/>
          </p:cNvSpPr>
          <p:nvPr>
            <p:ph type="body" idx="1"/>
          </p:nvPr>
        </p:nvSpPr>
        <p:spPr/>
        <p:txBody>
          <a:bodyPr/>
          <a:lstStyle/>
          <a:p>
            <a:r>
              <a:rPr lang="en-US" dirty="0"/>
              <a:t>This brings us into Act 2- The initiation where the hero enters into the unknown – where we test the meddle of our hero, push his limits, force him to face failure. And failure is what we had.</a:t>
            </a:r>
            <a:endParaRPr lang="en-CA" dirty="0"/>
          </a:p>
        </p:txBody>
      </p:sp>
      <p:sp>
        <p:nvSpPr>
          <p:cNvPr id="4" name="Footer Placeholder 3">
            <a:extLst>
              <a:ext uri="{FF2B5EF4-FFF2-40B4-BE49-F238E27FC236}">
                <a16:creationId xmlns:a16="http://schemas.microsoft.com/office/drawing/2014/main" id="{DC77168B-B6D2-637E-3761-54BC3B6ECE98}"/>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0A4B94BF-8683-0B0D-BD42-1FF4390B9E84}"/>
              </a:ext>
            </a:extLst>
          </p:cNvPr>
          <p:cNvSpPr>
            <a:spLocks noGrp="1"/>
          </p:cNvSpPr>
          <p:nvPr>
            <p:ph type="sldNum" sz="quarter" idx="5"/>
          </p:nvPr>
        </p:nvSpPr>
        <p:spPr/>
        <p:txBody>
          <a:bodyPr/>
          <a:lstStyle/>
          <a:p>
            <a:fld id="{77E5E2CA-9FE0-4AD9-9C75-F85BB0580ED6}" type="slidenum">
              <a:rPr lang="en-US" smtClean="0"/>
              <a:pPr/>
              <a:t>12</a:t>
            </a:fld>
            <a:endParaRPr lang="en-US" dirty="0"/>
          </a:p>
        </p:txBody>
      </p:sp>
    </p:spTree>
    <p:extLst>
      <p:ext uri="{BB962C8B-B14F-4D97-AF65-F5344CB8AC3E}">
        <p14:creationId xmlns:p14="http://schemas.microsoft.com/office/powerpoint/2010/main" val="270219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841AE-EAA1-FB66-F37F-1810928A76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504B7-B918-1393-288F-BA50B53B1D4D}"/>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2CD5B1E-8892-95B9-509E-9196C95E8B1E}"/>
              </a:ext>
            </a:extLst>
          </p:cNvPr>
          <p:cNvSpPr>
            <a:spLocks noGrp="1"/>
          </p:cNvSpPr>
          <p:nvPr>
            <p:ph type="body" idx="1"/>
          </p:nvPr>
        </p:nvSpPr>
        <p:spPr/>
        <p:txBody>
          <a:bodyPr/>
          <a:lstStyle/>
          <a:p>
            <a:r>
              <a:rPr lang="en-US" dirty="0"/>
              <a:t>We begin with our standard plan – but the formation fights back. Highly weathered and stratified bedrock creates unsuitable conditions for the nitrogen packers to create a seal and clay seams cause unpredictable sloughing.</a:t>
            </a:r>
          </a:p>
          <a:p>
            <a:r>
              <a:rPr lang="en-US" dirty="0"/>
              <a:t>Pressure packer challenger</a:t>
            </a:r>
          </a:p>
          <a:p>
            <a:pPr marL="171450" indent="-171450">
              <a:buFontTx/>
              <a:buChar char="-"/>
            </a:pPr>
            <a:r>
              <a:rPr lang="en-US" dirty="0"/>
              <a:t>Blockages below 6 m</a:t>
            </a:r>
          </a:p>
          <a:p>
            <a:pPr marL="171450" indent="-171450">
              <a:buFontTx/>
              <a:buChar char="-"/>
            </a:pPr>
            <a:r>
              <a:rPr lang="en-US" dirty="0"/>
              <a:t>Packer slippage</a:t>
            </a:r>
          </a:p>
          <a:p>
            <a:pPr marL="171450" indent="-171450">
              <a:buFontTx/>
              <a:buChar char="-"/>
            </a:pPr>
            <a:r>
              <a:rPr lang="en-US" dirty="0"/>
              <a:t>Injection refusal at high pressures.</a:t>
            </a:r>
          </a:p>
          <a:p>
            <a:pPr marL="171450" indent="-171450">
              <a:buFontTx/>
              <a:buChar char="-"/>
            </a:pPr>
            <a:r>
              <a:rPr lang="en-US" dirty="0"/>
              <a:t>The tried and true is a failure. </a:t>
            </a:r>
          </a:p>
          <a:p>
            <a:pPr marL="0" indent="0">
              <a:buFontTx/>
              <a:buNone/>
            </a:pPr>
            <a:r>
              <a:rPr lang="en-CA" dirty="0"/>
              <a:t>Additional flaw – like the brash young hero of story, we are overconfident, eager to please, and become over committed. Due to some cost savings measures and a desire to show progress based on shallow success that is not indicative of depth, we advance all the boreholes! Our hotheaded pride is going to get us in hot water</a:t>
            </a:r>
            <a:endParaRPr lang="en-US" dirty="0"/>
          </a:p>
        </p:txBody>
      </p:sp>
      <p:sp>
        <p:nvSpPr>
          <p:cNvPr id="4" name="Footer Placeholder 3">
            <a:extLst>
              <a:ext uri="{FF2B5EF4-FFF2-40B4-BE49-F238E27FC236}">
                <a16:creationId xmlns:a16="http://schemas.microsoft.com/office/drawing/2014/main" id="{198E9926-E0A3-B5D1-4208-D7DAC510BBB3}"/>
              </a:ext>
            </a:extLst>
          </p:cNvPr>
          <p:cNvSpPr>
            <a:spLocks noGrp="1"/>
          </p:cNvSpPr>
          <p:nvPr>
            <p:ph type="ftr" sz="quarter" idx="4"/>
          </p:nvPr>
        </p:nvSpPr>
        <p:spPr/>
        <p:txBody>
          <a:bodyPr/>
          <a:lstStyle/>
          <a:p>
            <a:r>
              <a:rPr lang="en-US" dirty="0"/>
              <a:t>© 2014 PINCHIN</a:t>
            </a:r>
          </a:p>
        </p:txBody>
      </p:sp>
      <p:sp>
        <p:nvSpPr>
          <p:cNvPr id="5" name="Slide Number Placeholder 4">
            <a:extLst>
              <a:ext uri="{FF2B5EF4-FFF2-40B4-BE49-F238E27FC236}">
                <a16:creationId xmlns:a16="http://schemas.microsoft.com/office/drawing/2014/main" id="{4507DEE8-CB5E-855E-829A-BB3A5662A703}"/>
              </a:ext>
            </a:extLst>
          </p:cNvPr>
          <p:cNvSpPr>
            <a:spLocks noGrp="1"/>
          </p:cNvSpPr>
          <p:nvPr>
            <p:ph type="sldNum" sz="quarter" idx="5"/>
          </p:nvPr>
        </p:nvSpPr>
        <p:spPr/>
        <p:txBody>
          <a:bodyPr/>
          <a:lstStyle/>
          <a:p>
            <a:fld id="{77E5E2CA-9FE0-4AD9-9C75-F85BB0580ED6}" type="slidenum">
              <a:rPr lang="en-US" smtClean="0"/>
              <a:pPr/>
              <a:t>13</a:t>
            </a:fld>
            <a:endParaRPr lang="en-US" dirty="0"/>
          </a:p>
        </p:txBody>
      </p:sp>
    </p:spTree>
    <p:extLst>
      <p:ext uri="{BB962C8B-B14F-4D97-AF65-F5344CB8AC3E}">
        <p14:creationId xmlns:p14="http://schemas.microsoft.com/office/powerpoint/2010/main" val="3692772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ebinar Wait Screen">
    <p:spTree>
      <p:nvGrpSpPr>
        <p:cNvPr id="1" name=""/>
        <p:cNvGrpSpPr/>
        <p:nvPr/>
      </p:nvGrpSpPr>
      <p:grpSpPr>
        <a:xfrm>
          <a:off x="0" y="0"/>
          <a:ext cx="0" cy="0"/>
          <a:chOff x="0" y="0"/>
          <a:chExt cx="0" cy="0"/>
        </a:xfrm>
      </p:grpSpPr>
      <p:pic>
        <p:nvPicPr>
          <p:cNvPr id="19" name="Picture 18" descr="Low angle view of a building&#10;&#10;Description automatically generated">
            <a:extLst>
              <a:ext uri="{FF2B5EF4-FFF2-40B4-BE49-F238E27FC236}">
                <a16:creationId xmlns:a16="http://schemas.microsoft.com/office/drawing/2014/main" id="{B7A4DF7A-01F9-65F0-6FFB-1A014C3991B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5949"/>
            <a:ext cx="12192000" cy="6858000"/>
          </a:xfrm>
          <a:prstGeom prst="rect">
            <a:avLst/>
          </a:prstGeom>
        </p:spPr>
      </p:pic>
      <p:grpSp>
        <p:nvGrpSpPr>
          <p:cNvPr id="8" name="Pinchin">
            <a:extLst>
              <a:ext uri="{FF2B5EF4-FFF2-40B4-BE49-F238E27FC236}">
                <a16:creationId xmlns:a16="http://schemas.microsoft.com/office/drawing/2014/main" id="{5D2A7945-0348-B7F6-7A5C-4611D74B07C3}"/>
              </a:ext>
            </a:extLst>
          </p:cNvPr>
          <p:cNvGrpSpPr>
            <a:grpSpLocks noChangeAspect="1"/>
          </p:cNvGrpSpPr>
          <p:nvPr userDrawn="1"/>
        </p:nvGrpSpPr>
        <p:grpSpPr bwMode="gray">
          <a:xfrm>
            <a:off x="4267200" y="3277413"/>
            <a:ext cx="3590664" cy="1822428"/>
            <a:chOff x="2825750" y="1776413"/>
            <a:chExt cx="6521450" cy="3309938"/>
          </a:xfrm>
          <a:solidFill>
            <a:schemeClr val="bg1"/>
          </a:solidFill>
        </p:grpSpPr>
        <p:sp>
          <p:nvSpPr>
            <p:cNvPr id="9" name="Freeform 5">
              <a:extLst>
                <a:ext uri="{FF2B5EF4-FFF2-40B4-BE49-F238E27FC236}">
                  <a16:creationId xmlns:a16="http://schemas.microsoft.com/office/drawing/2014/main" id="{75678016-F5B3-10C7-6E6D-664C76B2E138}"/>
                </a:ext>
              </a:extLst>
            </p:cNvPr>
            <p:cNvSpPr>
              <a:spLocks/>
            </p:cNvSpPr>
            <p:nvPr/>
          </p:nvSpPr>
          <p:spPr bwMode="gray">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B5461812-8201-80C6-E498-6EA7C2DBF4C4}"/>
                </a:ext>
              </a:extLst>
            </p:cNvPr>
            <p:cNvSpPr>
              <a:spLocks/>
            </p:cNvSpPr>
            <p:nvPr/>
          </p:nvSpPr>
          <p:spPr bwMode="gray">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362E39B1-979D-006E-7196-084F521C11E4}"/>
                </a:ext>
              </a:extLst>
            </p:cNvPr>
            <p:cNvSpPr>
              <a:spLocks noEditPoints="1"/>
            </p:cNvSpPr>
            <p:nvPr/>
          </p:nvSpPr>
          <p:spPr bwMode="gray">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8">
              <a:extLst>
                <a:ext uri="{FF2B5EF4-FFF2-40B4-BE49-F238E27FC236}">
                  <a16:creationId xmlns:a16="http://schemas.microsoft.com/office/drawing/2014/main" id="{DF8CC81C-4B7B-9A85-D128-5A6B21151491}"/>
                </a:ext>
              </a:extLst>
            </p:cNvPr>
            <p:cNvSpPr>
              <a:spLocks noChangeArrowheads="1"/>
            </p:cNvSpPr>
            <p:nvPr/>
          </p:nvSpPr>
          <p:spPr bwMode="gray">
            <a:xfrm>
              <a:off x="4486275" y="3044826"/>
              <a:ext cx="184150"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58CA0FE6-5A82-54B2-19DE-9D575172012C}"/>
                </a:ext>
              </a:extLst>
            </p:cNvPr>
            <p:cNvSpPr>
              <a:spLocks/>
            </p:cNvSpPr>
            <p:nvPr/>
          </p:nvSpPr>
          <p:spPr bwMode="gray">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C32F724B-0D60-011B-7DCE-C507CEB4B978}"/>
                </a:ext>
              </a:extLst>
            </p:cNvPr>
            <p:cNvSpPr>
              <a:spLocks/>
            </p:cNvSpPr>
            <p:nvPr/>
          </p:nvSpPr>
          <p:spPr bwMode="gray">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B85385A3-28A3-B7B0-07DB-63291138602C}"/>
                </a:ext>
              </a:extLst>
            </p:cNvPr>
            <p:cNvSpPr>
              <a:spLocks/>
            </p:cNvSpPr>
            <p:nvPr/>
          </p:nvSpPr>
          <p:spPr bwMode="gray">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2">
              <a:extLst>
                <a:ext uri="{FF2B5EF4-FFF2-40B4-BE49-F238E27FC236}">
                  <a16:creationId xmlns:a16="http://schemas.microsoft.com/office/drawing/2014/main" id="{9F568C48-1595-858C-C245-4801511E291A}"/>
                </a:ext>
              </a:extLst>
            </p:cNvPr>
            <p:cNvSpPr>
              <a:spLocks noChangeArrowheads="1"/>
            </p:cNvSpPr>
            <p:nvPr/>
          </p:nvSpPr>
          <p:spPr bwMode="gray">
            <a:xfrm>
              <a:off x="7578725" y="3044826"/>
              <a:ext cx="187325"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a:extLst>
                <a:ext uri="{FF2B5EF4-FFF2-40B4-BE49-F238E27FC236}">
                  <a16:creationId xmlns:a16="http://schemas.microsoft.com/office/drawing/2014/main" id="{90328775-9054-AB26-0CF2-E9A88DAD4184}"/>
                </a:ext>
              </a:extLst>
            </p:cNvPr>
            <p:cNvSpPr>
              <a:spLocks/>
            </p:cNvSpPr>
            <p:nvPr/>
          </p:nvSpPr>
          <p:spPr bwMode="gray">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0" name="Title 1">
            <a:extLst>
              <a:ext uri="{FF2B5EF4-FFF2-40B4-BE49-F238E27FC236}">
                <a16:creationId xmlns:a16="http://schemas.microsoft.com/office/drawing/2014/main" id="{4FA0878E-B628-A9F9-0FB5-5413C710EEDA}"/>
              </a:ext>
            </a:extLst>
          </p:cNvPr>
          <p:cNvSpPr>
            <a:spLocks noGrp="1"/>
          </p:cNvSpPr>
          <p:nvPr>
            <p:ph type="ctrTitle" hasCustomPrompt="1"/>
          </p:nvPr>
        </p:nvSpPr>
        <p:spPr>
          <a:xfrm>
            <a:off x="-66605" y="1255785"/>
            <a:ext cx="12319591" cy="1413589"/>
          </a:xfrm>
          <a:prstGeom prst="rect">
            <a:avLst/>
          </a:prstGeom>
          <a:solidFill>
            <a:srgbClr val="FFFFFF">
              <a:alpha val="85000"/>
            </a:srgbClr>
          </a:solidFill>
        </p:spPr>
        <p:txBody>
          <a:bodyPr wrap="square" lIns="914400" tIns="137160" rIns="182880" bIns="137160" anchor="ctr" anchorCtr="0">
            <a:noAutofit/>
          </a:bodyPr>
          <a:lstStyle>
            <a:lvl1pPr algn="l">
              <a:lnSpc>
                <a:spcPct val="85000"/>
              </a:lnSpc>
              <a:defRPr sz="4000" b="0" cap="none" baseline="0">
                <a:solidFill>
                  <a:srgbClr val="A93439"/>
                </a:solidFill>
                <a:latin typeface="Arial" panose="020B0604020202020204" pitchFamily="34" charset="0"/>
                <a:cs typeface="Arial" panose="020B0604020202020204" pitchFamily="34" charset="0"/>
              </a:defRPr>
            </a:lvl1pPr>
          </a:lstStyle>
          <a:p>
            <a:r>
              <a:rPr lang="en-US"/>
              <a:t>            Thank you for joining us today</a:t>
            </a:r>
          </a:p>
        </p:txBody>
      </p:sp>
      <p:sp>
        <p:nvSpPr>
          <p:cNvPr id="7" name="Subtitle 2">
            <a:extLst>
              <a:ext uri="{FF2B5EF4-FFF2-40B4-BE49-F238E27FC236}">
                <a16:creationId xmlns:a16="http://schemas.microsoft.com/office/drawing/2014/main" id="{E35C9504-E0E7-ECE2-45CA-07E18643870C}"/>
              </a:ext>
            </a:extLst>
          </p:cNvPr>
          <p:cNvSpPr txBox="1">
            <a:spLocks/>
          </p:cNvSpPr>
          <p:nvPr userDrawn="1"/>
        </p:nvSpPr>
        <p:spPr>
          <a:xfrm>
            <a:off x="1967541" y="2225864"/>
            <a:ext cx="7527851" cy="387746"/>
          </a:xfrm>
          <a:prstGeom prst="rect">
            <a:avLst/>
          </a:prstGeom>
          <a:noFill/>
        </p:spPr>
        <p:txBody>
          <a:bodyPr lIns="914400" tIns="82296" bIns="82296" anchor="ctr" anchorCtr="0"/>
          <a:lstStyle>
            <a:lvl1pPr marL="0" indent="0" algn="l" defTabSz="914400" rtl="0" eaLnBrk="1" latinLnBrk="0" hangingPunct="1">
              <a:lnSpc>
                <a:spcPct val="90000"/>
              </a:lnSpc>
              <a:spcBef>
                <a:spcPts val="1000"/>
              </a:spcBef>
              <a:buFont typeface="Arial" panose="020B0604020202020204" pitchFamily="34" charset="0"/>
              <a:buNone/>
              <a:defRPr sz="2800" kern="1200" cap="none" baseline="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400" dirty="0">
                <a:solidFill>
                  <a:schemeClr val="tx2">
                    <a:lumMod val="75000"/>
                  </a:schemeClr>
                </a:solidFill>
                <a:latin typeface="+mj-lt"/>
              </a:rPr>
              <a:t>We will begin our webinar shortly</a:t>
            </a:r>
          </a:p>
        </p:txBody>
      </p:sp>
    </p:spTree>
    <p:extLst>
      <p:ext uri="{BB962C8B-B14F-4D97-AF65-F5344CB8AC3E}">
        <p14:creationId xmlns:p14="http://schemas.microsoft.com/office/powerpoint/2010/main" val="744186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 page image with title (top, left) -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FCD2C5-3870-4F0E-93FD-158C78FE7D53}"/>
              </a:ext>
            </a:extLst>
          </p:cNvPr>
          <p:cNvSpPr>
            <a:spLocks noGrp="1"/>
          </p:cNvSpPr>
          <p:nvPr>
            <p:ph type="pic" sz="quarter" idx="10"/>
          </p:nvPr>
        </p:nvSpPr>
        <p:spPr>
          <a:xfrm>
            <a:off x="0" y="0"/>
            <a:ext cx="12192000" cy="6858000"/>
          </a:xfrm>
          <a:prstGeom prst="rect">
            <a:avLst/>
          </a:prstGeom>
        </p:spPr>
        <p:txBody>
          <a:bodyPr/>
          <a:lstStyle/>
          <a:p>
            <a:r>
              <a:rPr lang="en-US" dirty="0"/>
              <a:t>Click icon to add picture</a:t>
            </a:r>
          </a:p>
        </p:txBody>
      </p:sp>
      <p:sp>
        <p:nvSpPr>
          <p:cNvPr id="18" name="Title 1">
            <a:extLst>
              <a:ext uri="{FF2B5EF4-FFF2-40B4-BE49-F238E27FC236}">
                <a16:creationId xmlns:a16="http://schemas.microsoft.com/office/drawing/2014/main" id="{D314D885-CDD8-4B8C-B92B-612CF73557CC}"/>
              </a:ext>
            </a:extLst>
          </p:cNvPr>
          <p:cNvSpPr>
            <a:spLocks noGrp="1"/>
          </p:cNvSpPr>
          <p:nvPr>
            <p:ph type="ctrTitle" hasCustomPrompt="1"/>
          </p:nvPr>
        </p:nvSpPr>
        <p:spPr>
          <a:xfrm>
            <a:off x="0" y="4435235"/>
            <a:ext cx="12192000" cy="1340413"/>
          </a:xfrm>
          <a:prstGeom prst="rect">
            <a:avLst/>
          </a:prstGeom>
          <a:solidFill>
            <a:srgbClr val="A93439">
              <a:alpha val="84000"/>
            </a:srgbClr>
          </a:solidFill>
        </p:spPr>
        <p:txBody>
          <a:bodyPr wrap="square" lIns="182880" tIns="182880" rIns="182880" bIns="182880" anchor="ctr" anchorCtr="1">
            <a:noAutofit/>
          </a:bodyPr>
          <a:lstStyle>
            <a:lvl1pPr algn="ctr">
              <a:lnSpc>
                <a:spcPct val="85000"/>
              </a:lnSpc>
              <a:defRPr sz="3000" b="1" cap="none" baseline="0">
                <a:solidFill>
                  <a:schemeClr val="bg1"/>
                </a:solidFill>
                <a:latin typeface="Arial" panose="020B0604020202020204" pitchFamily="34" charset="0"/>
                <a:cs typeface="Arial" panose="020B0604020202020204" pitchFamily="34" charset="0"/>
              </a:defRPr>
            </a:lvl1pPr>
          </a:lstStyle>
          <a:p>
            <a:r>
              <a:rPr lang="en-US"/>
              <a:t>Title/Heading</a:t>
            </a:r>
            <a:endParaRPr lang="en-US">
              <a:solidFill>
                <a:srgbClr val="A9343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075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image with title (top, left) - Light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652147B-9A54-43B6-8EDE-13385CC05BBC}"/>
              </a:ext>
            </a:extLst>
          </p:cNvPr>
          <p:cNvSpPr>
            <a:spLocks noGrp="1"/>
          </p:cNvSpPr>
          <p:nvPr>
            <p:ph type="pic" sz="quarter" idx="10"/>
          </p:nvPr>
        </p:nvSpPr>
        <p:spPr>
          <a:xfrm>
            <a:off x="0" y="0"/>
            <a:ext cx="12192000" cy="6858000"/>
          </a:xfrm>
          <a:prstGeom prst="rect">
            <a:avLst/>
          </a:prstGeom>
        </p:spPr>
        <p:txBody>
          <a:bodyPr/>
          <a:lstStyle>
            <a:lvl1pPr marL="0" indent="0">
              <a:buNone/>
              <a:defRPr/>
            </a:lvl1pPr>
          </a:lstStyle>
          <a:p>
            <a:r>
              <a:rPr lang="en-US" dirty="0"/>
              <a:t>Click icon to add picture</a:t>
            </a:r>
          </a:p>
        </p:txBody>
      </p:sp>
      <p:sp>
        <p:nvSpPr>
          <p:cNvPr id="8" name="Text Placeholder 7">
            <a:extLst>
              <a:ext uri="{FF2B5EF4-FFF2-40B4-BE49-F238E27FC236}">
                <a16:creationId xmlns:a16="http://schemas.microsoft.com/office/drawing/2014/main" id="{421B12E1-498E-4D8B-A559-8B6187A80488}"/>
              </a:ext>
            </a:extLst>
          </p:cNvPr>
          <p:cNvSpPr>
            <a:spLocks noGrp="1"/>
          </p:cNvSpPr>
          <p:nvPr>
            <p:ph type="body" sz="quarter" idx="11" hasCustomPrompt="1"/>
          </p:nvPr>
        </p:nvSpPr>
        <p:spPr>
          <a:xfrm>
            <a:off x="0" y="4429124"/>
            <a:ext cx="12192000" cy="1346523"/>
          </a:xfrm>
          <a:prstGeom prst="rect">
            <a:avLst/>
          </a:prstGeom>
          <a:solidFill>
            <a:schemeClr val="bg1">
              <a:alpha val="84000"/>
            </a:schemeClr>
          </a:solidFill>
        </p:spPr>
        <p:txBody>
          <a:bodyPr anchor="ctr" anchorCtr="1"/>
          <a:lstStyle>
            <a:lvl1pPr marL="0" indent="0" algn="ctr">
              <a:buNone/>
              <a:defRPr sz="3000" b="1">
                <a:solidFill>
                  <a:srgbClr val="A93439"/>
                </a:solidFill>
              </a:defRPr>
            </a:lvl1pPr>
          </a:lstStyle>
          <a:p>
            <a:pPr lvl="0"/>
            <a:r>
              <a:rPr lang="en-US"/>
              <a:t>Title/Heading</a:t>
            </a:r>
          </a:p>
        </p:txBody>
      </p:sp>
    </p:spTree>
    <p:extLst>
      <p:ext uri="{BB962C8B-B14F-4D97-AF65-F5344CB8AC3E}">
        <p14:creationId xmlns:p14="http://schemas.microsoft.com/office/powerpoint/2010/main" val="2030014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8" name="Picture 7" descr="A white question marks on a white surface&#10;&#10;Description automatically generated">
            <a:extLst>
              <a:ext uri="{FF2B5EF4-FFF2-40B4-BE49-F238E27FC236}">
                <a16:creationId xmlns:a16="http://schemas.microsoft.com/office/drawing/2014/main" id="{300F0B96-71B3-25A2-FF80-A3FF26E84D60}"/>
              </a:ext>
            </a:extLst>
          </p:cNvPr>
          <p:cNvPicPr>
            <a:picLocks noChangeAspect="1"/>
          </p:cNvPicPr>
          <p:nvPr userDrawn="1"/>
        </p:nvPicPr>
        <p:blipFill>
          <a:blip r:embed="rId2"/>
          <a:stretch>
            <a:fillRect/>
          </a:stretch>
        </p:blipFill>
        <p:spPr>
          <a:xfrm>
            <a:off x="0" y="0"/>
            <a:ext cx="12184768" cy="6855606"/>
          </a:xfrm>
          <a:prstGeom prst="rect">
            <a:avLst/>
          </a:prstGeom>
        </p:spPr>
      </p:pic>
      <p:sp>
        <p:nvSpPr>
          <p:cNvPr id="4" name="Rectangle 3">
            <a:extLst>
              <a:ext uri="{FF2B5EF4-FFF2-40B4-BE49-F238E27FC236}">
                <a16:creationId xmlns:a16="http://schemas.microsoft.com/office/drawing/2014/main" id="{BBE1036B-B3E4-4E77-8E62-75572184A72C}"/>
              </a:ext>
            </a:extLst>
          </p:cNvPr>
          <p:cNvSpPr/>
          <p:nvPr/>
        </p:nvSpPr>
        <p:spPr>
          <a:xfrm>
            <a:off x="-66039" y="2677614"/>
            <a:ext cx="7076439" cy="1502771"/>
          </a:xfrm>
          <a:prstGeom prst="rect">
            <a:avLst/>
          </a:prstGeom>
          <a:solidFill>
            <a:srgbClr val="A93439">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Title 3">
            <a:extLst>
              <a:ext uri="{FF2B5EF4-FFF2-40B4-BE49-F238E27FC236}">
                <a16:creationId xmlns:a16="http://schemas.microsoft.com/office/drawing/2014/main" id="{96C5F16B-39AE-4C9B-8A1A-64737C3BBDB0}"/>
              </a:ext>
            </a:extLst>
          </p:cNvPr>
          <p:cNvSpPr txBox="1">
            <a:spLocks/>
          </p:cNvSpPr>
          <p:nvPr/>
        </p:nvSpPr>
        <p:spPr>
          <a:xfrm>
            <a:off x="-66039" y="2971952"/>
            <a:ext cx="7076439" cy="914096"/>
          </a:xfrm>
          <a:prstGeom prst="rect">
            <a:avLst/>
          </a:prstGeom>
          <a:effectLst/>
        </p:spPr>
        <p:txBody>
          <a:bodyPr vert="horz" wrap="square" lIns="0" tIns="0" rIns="0" bIns="0" rtlCol="0" anchor="ctr">
            <a:spAutoFit/>
          </a:bodyPr>
          <a:lstStyle>
            <a:lvl1pPr algn="l" defTabSz="914400" rtl="0" eaLnBrk="1" latinLnBrk="0" hangingPunct="1">
              <a:lnSpc>
                <a:spcPct val="90000"/>
              </a:lnSpc>
              <a:spcBef>
                <a:spcPct val="0"/>
              </a:spcBef>
              <a:buNone/>
              <a:defRPr lang="en-US" sz="3000" b="1" kern="1200" cap="all" spc="-60" baseline="0" dirty="0">
                <a:solidFill>
                  <a:schemeClr val="accent4"/>
                </a:solidFill>
                <a:latin typeface="+mj-lt"/>
                <a:ea typeface="+mj-ea"/>
                <a:cs typeface="+mj-cs"/>
              </a:defRPr>
            </a:lvl1pPr>
          </a:lstStyle>
          <a:p>
            <a:pPr algn="ctr"/>
            <a:r>
              <a:rPr lang="en-US" sz="6600" b="0" dirty="0">
                <a:solidFill>
                  <a:schemeClr val="bg1"/>
                </a:solidFill>
                <a:effectLst>
                  <a:outerShdw blurRad="63500" algn="ctr" rotWithShape="0">
                    <a:prstClr val="black">
                      <a:alpha val="40000"/>
                    </a:prstClr>
                  </a:outerShdw>
                </a:effectLst>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106654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eedback QR Code">
    <p:spTree>
      <p:nvGrpSpPr>
        <p:cNvPr id="1" name=""/>
        <p:cNvGrpSpPr/>
        <p:nvPr/>
      </p:nvGrpSpPr>
      <p:grpSpPr>
        <a:xfrm>
          <a:off x="0" y="0"/>
          <a:ext cx="0" cy="0"/>
          <a:chOff x="0" y="0"/>
          <a:chExt cx="0" cy="0"/>
        </a:xfrm>
      </p:grpSpPr>
      <p:pic>
        <p:nvPicPr>
          <p:cNvPr id="5" name="Picture 4" descr="Qr code&#10;&#10;Description automatically generated">
            <a:extLst>
              <a:ext uri="{FF2B5EF4-FFF2-40B4-BE49-F238E27FC236}">
                <a16:creationId xmlns:a16="http://schemas.microsoft.com/office/drawing/2014/main" id="{DD55D2C6-4A21-460F-A200-B1038FBDC5C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48401" y="810997"/>
            <a:ext cx="5943599" cy="6047003"/>
          </a:xfrm>
          <a:prstGeom prst="rect">
            <a:avLst/>
          </a:prstGeom>
        </p:spPr>
      </p:pic>
      <p:sp>
        <p:nvSpPr>
          <p:cNvPr id="6" name="TextBox 5">
            <a:extLst>
              <a:ext uri="{FF2B5EF4-FFF2-40B4-BE49-F238E27FC236}">
                <a16:creationId xmlns:a16="http://schemas.microsoft.com/office/drawing/2014/main" id="{3FD9E176-014D-44E1-8D84-143BD4FC53EF}"/>
              </a:ext>
            </a:extLst>
          </p:cNvPr>
          <p:cNvSpPr txBox="1"/>
          <p:nvPr userDrawn="1"/>
        </p:nvSpPr>
        <p:spPr>
          <a:xfrm>
            <a:off x="1388533" y="2424613"/>
            <a:ext cx="5223934" cy="1046440"/>
          </a:xfrm>
          <a:prstGeom prst="rect">
            <a:avLst/>
          </a:prstGeom>
          <a:noFill/>
        </p:spPr>
        <p:txBody>
          <a:bodyPr wrap="square" rtlCol="0">
            <a:spAutoFit/>
          </a:bodyPr>
          <a:lstStyle/>
          <a:p>
            <a:pPr algn="l">
              <a:lnSpc>
                <a:spcPct val="100000"/>
              </a:lnSpc>
            </a:pPr>
            <a:r>
              <a:rPr lang="en-US" sz="6200" b="1" cap="all" baseline="0" dirty="0">
                <a:solidFill>
                  <a:srgbClr val="A93439"/>
                </a:solidFill>
                <a:latin typeface="Gotham Bold" pitchFamily="50" charset="0"/>
              </a:rPr>
              <a:t>feedback</a:t>
            </a:r>
          </a:p>
        </p:txBody>
      </p:sp>
      <p:sp>
        <p:nvSpPr>
          <p:cNvPr id="7" name="TextBox 6">
            <a:extLst>
              <a:ext uri="{FF2B5EF4-FFF2-40B4-BE49-F238E27FC236}">
                <a16:creationId xmlns:a16="http://schemas.microsoft.com/office/drawing/2014/main" id="{22BCD2E1-527F-4196-8829-B9A789B81575}"/>
              </a:ext>
            </a:extLst>
          </p:cNvPr>
          <p:cNvSpPr txBox="1"/>
          <p:nvPr userDrawn="1"/>
        </p:nvSpPr>
        <p:spPr>
          <a:xfrm>
            <a:off x="1388533" y="3744939"/>
            <a:ext cx="5012267" cy="623248"/>
          </a:xfrm>
          <a:prstGeom prst="rect">
            <a:avLst/>
          </a:prstGeom>
          <a:noFill/>
        </p:spPr>
        <p:txBody>
          <a:bodyPr wrap="square" rtlCol="0">
            <a:spAutoFit/>
          </a:bodyPr>
          <a:lstStyle/>
          <a:p>
            <a:pPr algn="l">
              <a:lnSpc>
                <a:spcPct val="100000"/>
              </a:lnSpc>
              <a:spcBef>
                <a:spcPts val="0"/>
              </a:spcBef>
              <a:spcAft>
                <a:spcPts val="300"/>
              </a:spcAft>
            </a:pPr>
            <a:r>
              <a:rPr lang="en-US" sz="1600" b="0" i="1" dirty="0">
                <a:solidFill>
                  <a:srgbClr val="646464"/>
                </a:solidFill>
                <a:latin typeface="Gotham Book" panose="02000604040000020004" pitchFamily="50" charset="0"/>
              </a:rPr>
              <a:t>Scan the QR code with your phone camera </a:t>
            </a:r>
          </a:p>
          <a:p>
            <a:pPr algn="l">
              <a:lnSpc>
                <a:spcPct val="100000"/>
              </a:lnSpc>
              <a:spcBef>
                <a:spcPts val="0"/>
              </a:spcBef>
              <a:spcAft>
                <a:spcPts val="300"/>
              </a:spcAft>
            </a:pPr>
            <a:r>
              <a:rPr lang="en-US" sz="1600" b="0" i="1" dirty="0">
                <a:solidFill>
                  <a:srgbClr val="646464"/>
                </a:solidFill>
                <a:latin typeface="Gotham Book" panose="02000604040000020004" pitchFamily="50" charset="0"/>
              </a:rPr>
              <a:t>&amp; click the pop-up that appears on your screen</a:t>
            </a:r>
          </a:p>
        </p:txBody>
      </p:sp>
      <p:cxnSp>
        <p:nvCxnSpPr>
          <p:cNvPr id="9" name="Straight Connector 8">
            <a:extLst>
              <a:ext uri="{FF2B5EF4-FFF2-40B4-BE49-F238E27FC236}">
                <a16:creationId xmlns:a16="http://schemas.microsoft.com/office/drawing/2014/main" id="{2E0429DC-3E36-4DD0-A7E5-3B515C098B1C}"/>
              </a:ext>
            </a:extLst>
          </p:cNvPr>
          <p:cNvCxnSpPr/>
          <p:nvPr userDrawn="1"/>
        </p:nvCxnSpPr>
        <p:spPr>
          <a:xfrm>
            <a:off x="1524000" y="3536947"/>
            <a:ext cx="4572000" cy="0"/>
          </a:xfrm>
          <a:prstGeom prst="line">
            <a:avLst/>
          </a:prstGeom>
          <a:ln w="9525">
            <a:prstDash val="sys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CF40EB7D-6B28-4320-8518-B5811FB075F5}"/>
              </a:ext>
            </a:extLst>
          </p:cNvPr>
          <p:cNvSpPr/>
          <p:nvPr userDrawn="1"/>
        </p:nvSpPr>
        <p:spPr>
          <a:xfrm>
            <a:off x="1388533" y="2008904"/>
            <a:ext cx="4859868" cy="584775"/>
          </a:xfrm>
          <a:prstGeom prst="rect">
            <a:avLst/>
          </a:prstGeom>
        </p:spPr>
        <p:txBody>
          <a:bodyPr wrap="square">
            <a:spAutoFit/>
          </a:bodyPr>
          <a:lstStyle/>
          <a:p>
            <a:pPr algn="l">
              <a:lnSpc>
                <a:spcPct val="100000"/>
              </a:lnSpc>
            </a:pPr>
            <a:r>
              <a:rPr lang="en-US" sz="3200" b="1" dirty="0">
                <a:solidFill>
                  <a:srgbClr val="646464"/>
                </a:solidFill>
                <a:latin typeface="Gotham Book" panose="02000604040000020004" pitchFamily="50" charset="0"/>
              </a:rPr>
              <a:t>We’d like to hear your </a:t>
            </a:r>
          </a:p>
        </p:txBody>
      </p:sp>
    </p:spTree>
    <p:extLst>
      <p:ext uri="{BB962C8B-B14F-4D97-AF65-F5344CB8AC3E}">
        <p14:creationId xmlns:p14="http://schemas.microsoft.com/office/powerpoint/2010/main" val="2389703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50987EC-84FE-37A8-6BF6-5E69B09D57B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958590" y="102870"/>
            <a:ext cx="6240780" cy="6240780"/>
          </a:xfrm>
          <a:prstGeom prst="rect">
            <a:avLst/>
          </a:prstGeom>
        </p:spPr>
      </p:pic>
      <p:grpSp>
        <p:nvGrpSpPr>
          <p:cNvPr id="7" name="Group 6">
            <a:extLst>
              <a:ext uri="{FF2B5EF4-FFF2-40B4-BE49-F238E27FC236}">
                <a16:creationId xmlns:a16="http://schemas.microsoft.com/office/drawing/2014/main" id="{EEFF079F-83F0-46B4-8C94-5636209EFB96}"/>
              </a:ext>
            </a:extLst>
          </p:cNvPr>
          <p:cNvGrpSpPr/>
          <p:nvPr/>
        </p:nvGrpSpPr>
        <p:grpSpPr>
          <a:xfrm>
            <a:off x="10178994" y="2591938"/>
            <a:ext cx="1441029" cy="786026"/>
            <a:chOff x="6010629" y="2857909"/>
            <a:chExt cx="1234970" cy="673666"/>
          </a:xfrm>
        </p:grpSpPr>
        <p:sp>
          <p:nvSpPr>
            <p:cNvPr id="15" name="TextBox 14">
              <a:extLst>
                <a:ext uri="{FF2B5EF4-FFF2-40B4-BE49-F238E27FC236}">
                  <a16:creationId xmlns:a16="http://schemas.microsoft.com/office/drawing/2014/main" id="{B2A210BF-DDE1-463F-B067-A40E72D220FF}"/>
                </a:ext>
              </a:extLst>
            </p:cNvPr>
            <p:cNvSpPr txBox="1"/>
            <p:nvPr/>
          </p:nvSpPr>
          <p:spPr>
            <a:xfrm>
              <a:off x="6010629" y="2857909"/>
              <a:ext cx="1234970" cy="501183"/>
            </a:xfrm>
            <a:prstGeom prst="rect">
              <a:avLst/>
            </a:prstGeom>
            <a:noFill/>
          </p:spPr>
          <p:txBody>
            <a:bodyPr wrap="square" rtlCol="0">
              <a:spAutoFit/>
            </a:bodyPr>
            <a:lstStyle/>
            <a:p>
              <a:r>
                <a:rPr lang="en-US" sz="3200" b="1" dirty="0">
                  <a:solidFill>
                    <a:srgbClr val="A9343A"/>
                  </a:solidFill>
                  <a:latin typeface="+mj-lt"/>
                </a:rPr>
                <a:t>1000+</a:t>
              </a:r>
            </a:p>
          </p:txBody>
        </p:sp>
        <p:sp>
          <p:nvSpPr>
            <p:cNvPr id="16" name="TextBox 15">
              <a:extLst>
                <a:ext uri="{FF2B5EF4-FFF2-40B4-BE49-F238E27FC236}">
                  <a16:creationId xmlns:a16="http://schemas.microsoft.com/office/drawing/2014/main" id="{DB834D93-1103-4698-8F48-90E11E7FC99D}"/>
                </a:ext>
              </a:extLst>
            </p:cNvPr>
            <p:cNvSpPr txBox="1"/>
            <p:nvPr/>
          </p:nvSpPr>
          <p:spPr>
            <a:xfrm>
              <a:off x="6106006" y="3254605"/>
              <a:ext cx="1117408" cy="276970"/>
            </a:xfrm>
            <a:prstGeom prst="rect">
              <a:avLst/>
            </a:prstGeom>
            <a:noFill/>
          </p:spPr>
          <p:txBody>
            <a:bodyPr wrap="square" rtlCol="0">
              <a:spAutoFit/>
            </a:bodyPr>
            <a:lstStyle/>
            <a:p>
              <a:r>
                <a:rPr lang="en-US" sz="1500" b="1" dirty="0">
                  <a:solidFill>
                    <a:srgbClr val="A9343A"/>
                  </a:solidFill>
                  <a:latin typeface="+mj-lt"/>
                </a:rPr>
                <a:t>total staff</a:t>
              </a:r>
            </a:p>
          </p:txBody>
        </p:sp>
      </p:grpSp>
      <p:grpSp>
        <p:nvGrpSpPr>
          <p:cNvPr id="8" name="Group 7">
            <a:extLst>
              <a:ext uri="{FF2B5EF4-FFF2-40B4-BE49-F238E27FC236}">
                <a16:creationId xmlns:a16="http://schemas.microsoft.com/office/drawing/2014/main" id="{44B5D62E-3E66-4549-9457-E0173566A14F}"/>
              </a:ext>
            </a:extLst>
          </p:cNvPr>
          <p:cNvGrpSpPr/>
          <p:nvPr/>
        </p:nvGrpSpPr>
        <p:grpSpPr>
          <a:xfrm>
            <a:off x="9080741" y="1736471"/>
            <a:ext cx="1276525" cy="779621"/>
            <a:chOff x="3873824" y="1248183"/>
            <a:chExt cx="2758192" cy="668177"/>
          </a:xfrm>
        </p:grpSpPr>
        <p:sp>
          <p:nvSpPr>
            <p:cNvPr id="13" name="TextBox 12">
              <a:extLst>
                <a:ext uri="{FF2B5EF4-FFF2-40B4-BE49-F238E27FC236}">
                  <a16:creationId xmlns:a16="http://schemas.microsoft.com/office/drawing/2014/main" id="{EF192711-FF19-41F2-8363-130DC83FF9FC}"/>
                </a:ext>
              </a:extLst>
            </p:cNvPr>
            <p:cNvSpPr txBox="1"/>
            <p:nvPr/>
          </p:nvSpPr>
          <p:spPr>
            <a:xfrm>
              <a:off x="3873824" y="1248183"/>
              <a:ext cx="2758192" cy="501183"/>
            </a:xfrm>
            <a:prstGeom prst="rect">
              <a:avLst/>
            </a:prstGeom>
            <a:noFill/>
          </p:spPr>
          <p:txBody>
            <a:bodyPr wrap="square" rtlCol="0">
              <a:spAutoFit/>
            </a:bodyPr>
            <a:lstStyle/>
            <a:p>
              <a:pPr algn="ctr"/>
              <a:r>
                <a:rPr lang="en-US" sz="3200" b="1" dirty="0">
                  <a:solidFill>
                    <a:srgbClr val="A9343A"/>
                  </a:solidFill>
                  <a:latin typeface="+mj-lt"/>
                </a:rPr>
                <a:t>60+</a:t>
              </a:r>
            </a:p>
          </p:txBody>
        </p:sp>
        <p:sp>
          <p:nvSpPr>
            <p:cNvPr id="14" name="TextBox 13">
              <a:extLst>
                <a:ext uri="{FF2B5EF4-FFF2-40B4-BE49-F238E27FC236}">
                  <a16:creationId xmlns:a16="http://schemas.microsoft.com/office/drawing/2014/main" id="{C54E9BDF-6CAE-4BFE-A60B-B2202E199759}"/>
                </a:ext>
              </a:extLst>
            </p:cNvPr>
            <p:cNvSpPr txBox="1"/>
            <p:nvPr/>
          </p:nvSpPr>
          <p:spPr>
            <a:xfrm>
              <a:off x="4104289" y="1639390"/>
              <a:ext cx="2485423" cy="276970"/>
            </a:xfrm>
            <a:prstGeom prst="rect">
              <a:avLst/>
            </a:prstGeom>
            <a:noFill/>
          </p:spPr>
          <p:txBody>
            <a:bodyPr wrap="square" rtlCol="0">
              <a:spAutoFit/>
            </a:bodyPr>
            <a:lstStyle/>
            <a:p>
              <a:pPr algn="ctr"/>
              <a:r>
                <a:rPr lang="en-US" sz="1500" b="1" dirty="0">
                  <a:solidFill>
                    <a:srgbClr val="A9343A"/>
                  </a:solidFill>
                  <a:latin typeface="+mj-lt"/>
                </a:rPr>
                <a:t>Offices</a:t>
              </a:r>
            </a:p>
          </p:txBody>
        </p:sp>
      </p:grpSp>
      <p:grpSp>
        <p:nvGrpSpPr>
          <p:cNvPr id="9" name="Group 8">
            <a:extLst>
              <a:ext uri="{FF2B5EF4-FFF2-40B4-BE49-F238E27FC236}">
                <a16:creationId xmlns:a16="http://schemas.microsoft.com/office/drawing/2014/main" id="{89AE1EE3-B2C4-4BED-ADA1-4EB4E7544CE9}"/>
              </a:ext>
            </a:extLst>
          </p:cNvPr>
          <p:cNvGrpSpPr/>
          <p:nvPr/>
        </p:nvGrpSpPr>
        <p:grpSpPr>
          <a:xfrm>
            <a:off x="8198627" y="876601"/>
            <a:ext cx="1320579" cy="779860"/>
            <a:chOff x="3206657" y="-372967"/>
            <a:chExt cx="1131745" cy="668382"/>
          </a:xfrm>
        </p:grpSpPr>
        <p:sp>
          <p:nvSpPr>
            <p:cNvPr id="11" name="TextBox 10">
              <a:extLst>
                <a:ext uri="{FF2B5EF4-FFF2-40B4-BE49-F238E27FC236}">
                  <a16:creationId xmlns:a16="http://schemas.microsoft.com/office/drawing/2014/main" id="{B93F482E-D9C4-42E7-AAE0-C1941C78B9F5}"/>
                </a:ext>
              </a:extLst>
            </p:cNvPr>
            <p:cNvSpPr txBox="1"/>
            <p:nvPr/>
          </p:nvSpPr>
          <p:spPr>
            <a:xfrm>
              <a:off x="3244413" y="-372967"/>
              <a:ext cx="1093989" cy="501184"/>
            </a:xfrm>
            <a:prstGeom prst="rect">
              <a:avLst/>
            </a:prstGeom>
            <a:noFill/>
          </p:spPr>
          <p:txBody>
            <a:bodyPr wrap="square" rtlCol="0">
              <a:spAutoFit/>
            </a:bodyPr>
            <a:lstStyle/>
            <a:p>
              <a:r>
                <a:rPr lang="en-US" sz="3200" b="1" dirty="0">
                  <a:solidFill>
                    <a:srgbClr val="A9343A"/>
                  </a:solidFill>
                  <a:latin typeface="+mj-lt"/>
                </a:rPr>
                <a:t>1981</a:t>
              </a:r>
            </a:p>
          </p:txBody>
        </p:sp>
        <p:sp>
          <p:nvSpPr>
            <p:cNvPr id="12" name="TextBox 11">
              <a:extLst>
                <a:ext uri="{FF2B5EF4-FFF2-40B4-BE49-F238E27FC236}">
                  <a16:creationId xmlns:a16="http://schemas.microsoft.com/office/drawing/2014/main" id="{488A3524-1F1A-42E9-96AB-46F96EAEA2C1}"/>
                </a:ext>
              </a:extLst>
            </p:cNvPr>
            <p:cNvSpPr txBox="1"/>
            <p:nvPr/>
          </p:nvSpPr>
          <p:spPr>
            <a:xfrm>
              <a:off x="3206657" y="18445"/>
              <a:ext cx="1117408" cy="276970"/>
            </a:xfrm>
            <a:prstGeom prst="rect">
              <a:avLst/>
            </a:prstGeom>
            <a:noFill/>
          </p:spPr>
          <p:txBody>
            <a:bodyPr wrap="square" rtlCol="0">
              <a:spAutoFit/>
            </a:bodyPr>
            <a:lstStyle/>
            <a:p>
              <a:pPr algn="ctr"/>
              <a:r>
                <a:rPr lang="en-US" sz="1500" b="1" dirty="0">
                  <a:solidFill>
                    <a:srgbClr val="A9343A"/>
                  </a:solidFill>
                  <a:latin typeface="+mj-lt"/>
                </a:rPr>
                <a:t>Est.</a:t>
              </a:r>
            </a:p>
          </p:txBody>
        </p:sp>
      </p:grpSp>
      <p:sp>
        <p:nvSpPr>
          <p:cNvPr id="10" name="TextBox 9">
            <a:extLst>
              <a:ext uri="{FF2B5EF4-FFF2-40B4-BE49-F238E27FC236}">
                <a16:creationId xmlns:a16="http://schemas.microsoft.com/office/drawing/2014/main" id="{381BA85D-ED1B-4534-83E9-7968F55592A6}"/>
              </a:ext>
            </a:extLst>
          </p:cNvPr>
          <p:cNvSpPr txBox="1"/>
          <p:nvPr/>
        </p:nvSpPr>
        <p:spPr>
          <a:xfrm>
            <a:off x="9056289" y="5636310"/>
            <a:ext cx="2588311" cy="671848"/>
          </a:xfrm>
          <a:prstGeom prst="rect">
            <a:avLst/>
          </a:prstGeom>
          <a:noFill/>
        </p:spPr>
        <p:txBody>
          <a:bodyPr wrap="square" rtlCol="0">
            <a:spAutoFit/>
          </a:bodyPr>
          <a:lstStyle/>
          <a:p>
            <a:pPr algn="r"/>
            <a:r>
              <a:rPr lang="en-US" sz="800" dirty="0">
                <a:solidFill>
                  <a:schemeClr val="tx1">
                    <a:lumMod val="65000"/>
                    <a:lumOff val="35000"/>
                  </a:schemeClr>
                </a:solidFill>
                <a:latin typeface="Museo Sans For Dell" panose="02000000000000000000" pitchFamily="2" charset="0"/>
              </a:rPr>
              <a:t>*Quebec offices reside under Le Group     </a:t>
            </a:r>
          </a:p>
          <a:p>
            <a:pPr algn="r"/>
            <a:r>
              <a:rPr lang="en-US" sz="800" dirty="0">
                <a:solidFill>
                  <a:schemeClr val="tx1">
                    <a:lumMod val="65000"/>
                    <a:lumOff val="35000"/>
                  </a:schemeClr>
                </a:solidFill>
                <a:latin typeface="Museo Sans For Dell" panose="02000000000000000000" pitchFamily="2" charset="0"/>
              </a:rPr>
              <a:t> Gesfor Poirer, Pinchin Montréal</a:t>
            </a:r>
          </a:p>
          <a:p>
            <a:endParaRPr lang="en-US" dirty="0"/>
          </a:p>
        </p:txBody>
      </p:sp>
      <p:sp>
        <p:nvSpPr>
          <p:cNvPr id="5" name="Rectangle 4">
            <a:extLst>
              <a:ext uri="{FF2B5EF4-FFF2-40B4-BE49-F238E27FC236}">
                <a16:creationId xmlns:a16="http://schemas.microsoft.com/office/drawing/2014/main" id="{1C5B911F-6ECA-4F43-9174-33B7CFEE4F01}"/>
              </a:ext>
            </a:extLst>
          </p:cNvPr>
          <p:cNvSpPr/>
          <p:nvPr userDrawn="1"/>
        </p:nvSpPr>
        <p:spPr>
          <a:xfrm>
            <a:off x="9653576" y="5662590"/>
            <a:ext cx="2154506" cy="3499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3">
            <a:extLst>
              <a:ext uri="{FF2B5EF4-FFF2-40B4-BE49-F238E27FC236}">
                <a16:creationId xmlns:a16="http://schemas.microsoft.com/office/drawing/2014/main" id="{514ED4CB-564C-4642-9C13-F26CC13D67B8}"/>
              </a:ext>
            </a:extLst>
          </p:cNvPr>
          <p:cNvSpPr txBox="1">
            <a:spLocks/>
          </p:cNvSpPr>
          <p:nvPr userDrawn="1"/>
        </p:nvSpPr>
        <p:spPr>
          <a:xfrm>
            <a:off x="609600" y="478252"/>
            <a:ext cx="8809362" cy="4154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lang="en-US" sz="3000" b="1" kern="1200" cap="all" spc="-60" baseline="0" dirty="0">
                <a:solidFill>
                  <a:schemeClr val="accent4"/>
                </a:solidFill>
                <a:latin typeface="+mj-lt"/>
                <a:ea typeface="+mj-ea"/>
                <a:cs typeface="+mj-cs"/>
              </a:defRPr>
            </a:lvl1pPr>
          </a:lstStyle>
          <a:p>
            <a:r>
              <a:rPr lang="en-US" sz="3000" b="1" cap="none" baseline="0" dirty="0">
                <a:solidFill>
                  <a:srgbClr val="A93439"/>
                </a:solidFill>
                <a:latin typeface="Arial" panose="020B0604020202020204" pitchFamily="34" charset="0"/>
                <a:cs typeface="Arial" panose="020B0604020202020204" pitchFamily="34" charset="0"/>
              </a:rPr>
              <a:t>Why choose Pinchin?</a:t>
            </a:r>
          </a:p>
        </p:txBody>
      </p:sp>
      <p:sp>
        <p:nvSpPr>
          <p:cNvPr id="18" name="TextBox 17">
            <a:extLst>
              <a:ext uri="{FF2B5EF4-FFF2-40B4-BE49-F238E27FC236}">
                <a16:creationId xmlns:a16="http://schemas.microsoft.com/office/drawing/2014/main" id="{8671D830-AFAA-41E7-A70D-5B15B139ADEB}"/>
              </a:ext>
            </a:extLst>
          </p:cNvPr>
          <p:cNvSpPr txBox="1"/>
          <p:nvPr userDrawn="1"/>
        </p:nvSpPr>
        <p:spPr>
          <a:xfrm>
            <a:off x="609600" y="1600200"/>
            <a:ext cx="5627053" cy="4370427"/>
          </a:xfrm>
          <a:prstGeom prst="rect">
            <a:avLst/>
          </a:prstGeom>
          <a:noFill/>
        </p:spPr>
        <p:txBody>
          <a:bodyPr wrap="square" rtlCol="0">
            <a:spAutoFit/>
          </a:bodyPr>
          <a:lstStyle/>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Hazardous Building Materials</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Environmental Science</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Indoor Environmental Quality</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Occupational Health &amp; Safety</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Building Science &amp; Sustainability</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Construction and Project Management </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Emissions Reduction &amp; Compliance</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Environmental Due Diligence &amp; Remediation</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Geotechnical Engineering</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Environmental Laboratory Services</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Mechanical Engineering &amp; Design</a:t>
            </a:r>
          </a:p>
          <a:p>
            <a:pPr marL="285750" indent="-285750">
              <a:lnSpc>
                <a:spcPct val="100000"/>
              </a:lnSpc>
              <a:spcAft>
                <a:spcPts val="1200"/>
              </a:spcAft>
              <a:buClr>
                <a:srgbClr val="A9343A"/>
              </a:buClr>
              <a:buFont typeface="Wingdings" panose="05000000000000000000" pitchFamily="2" charset="2"/>
              <a:buChar char="ü"/>
            </a:pPr>
            <a:r>
              <a:rPr lang="en-US" sz="1400" dirty="0">
                <a:solidFill>
                  <a:srgbClr val="646464"/>
                </a:solidFill>
                <a:latin typeface="Gotham Book" panose="02000604040000020004" pitchFamily="50" charset="0"/>
              </a:rPr>
              <a:t>Training Seminars &amp; Courses in all aspects of these fields</a:t>
            </a:r>
          </a:p>
        </p:txBody>
      </p:sp>
    </p:spTree>
    <p:extLst>
      <p:ext uri="{BB962C8B-B14F-4D97-AF65-F5344CB8AC3E}">
        <p14:creationId xmlns:p14="http://schemas.microsoft.com/office/powerpoint/2010/main" val="1497845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resenter Image">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9F970536-5DCF-4A84-B993-1D2B67EC766E}"/>
              </a:ext>
            </a:extLst>
          </p:cNvPr>
          <p:cNvSpPr txBox="1">
            <a:spLocks/>
          </p:cNvSpPr>
          <p:nvPr userDrawn="1"/>
        </p:nvSpPr>
        <p:spPr>
          <a:xfrm>
            <a:off x="609600" y="478051"/>
            <a:ext cx="8809362" cy="4154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lang="en-US" sz="3000" b="1" kern="1200" cap="all" spc="-60" baseline="0" dirty="0">
                <a:solidFill>
                  <a:schemeClr val="accent4"/>
                </a:solidFill>
                <a:latin typeface="+mj-lt"/>
                <a:ea typeface="+mj-ea"/>
                <a:cs typeface="+mj-cs"/>
              </a:defRPr>
            </a:lvl1pPr>
          </a:lstStyle>
          <a:p>
            <a:r>
              <a:rPr lang="en-US" b="1" cap="none" baseline="0" dirty="0">
                <a:solidFill>
                  <a:srgbClr val="A93439"/>
                </a:solidFill>
                <a:latin typeface="Arial" panose="020B0604020202020204" pitchFamily="34" charset="0"/>
                <a:cs typeface="Arial" panose="020B0604020202020204" pitchFamily="34" charset="0"/>
              </a:rPr>
              <a:t>Today’s Presenter</a:t>
            </a:r>
          </a:p>
        </p:txBody>
      </p:sp>
      <p:sp>
        <p:nvSpPr>
          <p:cNvPr id="5" name="Picture Placeholder 4">
            <a:extLst>
              <a:ext uri="{FF2B5EF4-FFF2-40B4-BE49-F238E27FC236}">
                <a16:creationId xmlns:a16="http://schemas.microsoft.com/office/drawing/2014/main" id="{6FA8FA76-6B68-480B-8B4A-24F9676CE0E0}"/>
              </a:ext>
            </a:extLst>
          </p:cNvPr>
          <p:cNvSpPr>
            <a:spLocks noGrp="1"/>
          </p:cNvSpPr>
          <p:nvPr>
            <p:ph type="pic" sz="quarter" idx="10"/>
          </p:nvPr>
        </p:nvSpPr>
        <p:spPr>
          <a:xfrm>
            <a:off x="1524000" y="2459587"/>
            <a:ext cx="2733256" cy="2733996"/>
          </a:xfrm>
          <a:prstGeom prst="ellipse">
            <a:avLst/>
          </a:prstGeom>
          <a:ln>
            <a:solidFill>
              <a:srgbClr val="A93439"/>
            </a:solidFill>
          </a:ln>
        </p:spPr>
        <p:txBody>
          <a:bodyPr/>
          <a:lstStyle>
            <a:lvl1pPr marL="0" indent="0" algn="ctr">
              <a:buNone/>
              <a:defRPr>
                <a:ln>
                  <a:noFill/>
                </a:ln>
              </a:defRPr>
            </a:lvl1pPr>
          </a:lstStyle>
          <a:p>
            <a:r>
              <a:rPr lang="en-US" dirty="0"/>
              <a:t>Click icon to add picture</a:t>
            </a:r>
          </a:p>
        </p:txBody>
      </p:sp>
      <p:sp>
        <p:nvSpPr>
          <p:cNvPr id="6" name="Text Placeholder 8">
            <a:extLst>
              <a:ext uri="{FF2B5EF4-FFF2-40B4-BE49-F238E27FC236}">
                <a16:creationId xmlns:a16="http://schemas.microsoft.com/office/drawing/2014/main" id="{90D1071A-790B-48D5-9CD8-40975201E762}"/>
              </a:ext>
            </a:extLst>
          </p:cNvPr>
          <p:cNvSpPr>
            <a:spLocks noGrp="1"/>
          </p:cNvSpPr>
          <p:nvPr>
            <p:ph type="body" sz="quarter" idx="14" hasCustomPrompt="1"/>
          </p:nvPr>
        </p:nvSpPr>
        <p:spPr>
          <a:xfrm>
            <a:off x="4824385" y="2639426"/>
            <a:ext cx="6553200" cy="659369"/>
          </a:xfrm>
          <a:prstGeom prst="rect">
            <a:avLst/>
          </a:prstGeom>
        </p:spPr>
        <p:txBody>
          <a:bodyPr/>
          <a:lstStyle>
            <a:lvl1pPr marL="0" indent="0" algn="l">
              <a:spcBef>
                <a:spcPts val="300"/>
              </a:spcBef>
              <a:spcAft>
                <a:spcPts val="200"/>
              </a:spcAft>
              <a:buNone/>
              <a:defRPr sz="4000" b="0">
                <a:solidFill>
                  <a:srgbClr val="A93439"/>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Name</a:t>
            </a:r>
          </a:p>
        </p:txBody>
      </p:sp>
      <p:sp>
        <p:nvSpPr>
          <p:cNvPr id="7" name="Text Placeholder 8">
            <a:extLst>
              <a:ext uri="{FF2B5EF4-FFF2-40B4-BE49-F238E27FC236}">
                <a16:creationId xmlns:a16="http://schemas.microsoft.com/office/drawing/2014/main" id="{1A2020B7-9440-463B-8ADE-DB9D58BA9856}"/>
              </a:ext>
            </a:extLst>
          </p:cNvPr>
          <p:cNvSpPr>
            <a:spLocks noGrp="1"/>
          </p:cNvSpPr>
          <p:nvPr>
            <p:ph type="body" sz="quarter" idx="15" hasCustomPrompt="1"/>
          </p:nvPr>
        </p:nvSpPr>
        <p:spPr>
          <a:xfrm>
            <a:off x="4824385" y="3298796"/>
            <a:ext cx="6553200" cy="659369"/>
          </a:xfrm>
          <a:prstGeom prst="rect">
            <a:avLst/>
          </a:prstGeom>
        </p:spPr>
        <p:txBody>
          <a:bodyPr/>
          <a:lstStyle>
            <a:lvl1pPr marL="0" indent="0" algn="l">
              <a:lnSpc>
                <a:spcPct val="100000"/>
              </a:lnSpc>
              <a:spcBef>
                <a:spcPts val="300"/>
              </a:spcBef>
              <a:spcAft>
                <a:spcPts val="200"/>
              </a:spcAft>
              <a:buNone/>
              <a:defRPr sz="2400" b="0">
                <a:solidFill>
                  <a:srgbClr val="646464"/>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Position &amp; </a:t>
            </a:r>
            <a:br>
              <a:rPr lang="en-US"/>
            </a:br>
            <a:r>
              <a:rPr lang="en-US"/>
              <a:t>Service Group</a:t>
            </a:r>
          </a:p>
        </p:txBody>
      </p:sp>
      <p:sp>
        <p:nvSpPr>
          <p:cNvPr id="8" name="Text Placeholder 8">
            <a:extLst>
              <a:ext uri="{FF2B5EF4-FFF2-40B4-BE49-F238E27FC236}">
                <a16:creationId xmlns:a16="http://schemas.microsoft.com/office/drawing/2014/main" id="{D6DDF7B7-E81E-4A6D-A13E-FE71B28E19B1}"/>
              </a:ext>
            </a:extLst>
          </p:cNvPr>
          <p:cNvSpPr>
            <a:spLocks noGrp="1"/>
          </p:cNvSpPr>
          <p:nvPr>
            <p:ph type="body" sz="quarter" idx="16" hasCustomPrompt="1"/>
          </p:nvPr>
        </p:nvSpPr>
        <p:spPr>
          <a:xfrm>
            <a:off x="4824385" y="4467317"/>
            <a:ext cx="6553200" cy="454611"/>
          </a:xfrm>
          <a:prstGeom prst="rect">
            <a:avLst/>
          </a:prstGeom>
        </p:spPr>
        <p:txBody>
          <a:bodyPr/>
          <a:lstStyle>
            <a:lvl1pPr marL="0" indent="0" algn="l">
              <a:spcBef>
                <a:spcPts val="300"/>
              </a:spcBef>
              <a:spcAft>
                <a:spcPts val="200"/>
              </a:spcAft>
              <a:buNone/>
              <a:defRPr sz="1800" b="0">
                <a:solidFill>
                  <a:srgbClr val="A93439"/>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Phone Number  |  Email Address</a:t>
            </a:r>
          </a:p>
        </p:txBody>
      </p:sp>
    </p:spTree>
    <p:extLst>
      <p:ext uri="{BB962C8B-B14F-4D97-AF65-F5344CB8AC3E}">
        <p14:creationId xmlns:p14="http://schemas.microsoft.com/office/powerpoint/2010/main" val="669256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Multiple Presenter Images">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9F970536-5DCF-4A84-B993-1D2B67EC766E}"/>
              </a:ext>
            </a:extLst>
          </p:cNvPr>
          <p:cNvSpPr txBox="1">
            <a:spLocks/>
          </p:cNvSpPr>
          <p:nvPr/>
        </p:nvSpPr>
        <p:spPr>
          <a:xfrm>
            <a:off x="609600" y="478051"/>
            <a:ext cx="8809362" cy="4154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lang="en-US" sz="3000" b="1" kern="1200" cap="all" spc="-60" baseline="0" dirty="0">
                <a:solidFill>
                  <a:schemeClr val="accent4"/>
                </a:solidFill>
                <a:latin typeface="+mj-lt"/>
                <a:ea typeface="+mj-ea"/>
                <a:cs typeface="+mj-cs"/>
              </a:defRPr>
            </a:lvl1pPr>
          </a:lstStyle>
          <a:p>
            <a:r>
              <a:rPr lang="en-US" b="1" cap="none" baseline="0" dirty="0">
                <a:solidFill>
                  <a:srgbClr val="A93439"/>
                </a:solidFill>
                <a:latin typeface="Arial" panose="020B0604020202020204" pitchFamily="34" charset="0"/>
                <a:cs typeface="Arial" panose="020B0604020202020204" pitchFamily="34" charset="0"/>
              </a:rPr>
              <a:t>Today’s Presenters</a:t>
            </a:r>
          </a:p>
        </p:txBody>
      </p:sp>
      <p:sp>
        <p:nvSpPr>
          <p:cNvPr id="5" name="Picture Placeholder 4">
            <a:extLst>
              <a:ext uri="{FF2B5EF4-FFF2-40B4-BE49-F238E27FC236}">
                <a16:creationId xmlns:a16="http://schemas.microsoft.com/office/drawing/2014/main" id="{D9876A3C-4C49-409B-96DB-AFF946FB5C7F}"/>
              </a:ext>
            </a:extLst>
          </p:cNvPr>
          <p:cNvSpPr>
            <a:spLocks noGrp="1"/>
          </p:cNvSpPr>
          <p:nvPr>
            <p:ph type="pic" sz="quarter" idx="10"/>
          </p:nvPr>
        </p:nvSpPr>
        <p:spPr>
          <a:xfrm>
            <a:off x="878329" y="2008503"/>
            <a:ext cx="2116279" cy="2116852"/>
          </a:xfrm>
          <a:prstGeom prst="ellipse">
            <a:avLst/>
          </a:prstGeom>
          <a:ln>
            <a:solidFill>
              <a:srgbClr val="A93439"/>
            </a:solidFill>
          </a:ln>
        </p:spPr>
        <p:txBody>
          <a:bodyPr/>
          <a:lstStyle>
            <a:lvl1pPr marL="0" indent="0" algn="ctr">
              <a:buNone/>
              <a:defRPr>
                <a:ln>
                  <a:noFill/>
                </a:ln>
              </a:defRPr>
            </a:lvl1pPr>
          </a:lstStyle>
          <a:p>
            <a:r>
              <a:rPr lang="en-US" dirty="0"/>
              <a:t>Click icon to add picture</a:t>
            </a:r>
          </a:p>
        </p:txBody>
      </p:sp>
      <p:sp>
        <p:nvSpPr>
          <p:cNvPr id="15" name="Picture Placeholder 4">
            <a:extLst>
              <a:ext uri="{FF2B5EF4-FFF2-40B4-BE49-F238E27FC236}">
                <a16:creationId xmlns:a16="http://schemas.microsoft.com/office/drawing/2014/main" id="{2A4061EB-B222-4249-AA5D-12425937B4FD}"/>
              </a:ext>
            </a:extLst>
          </p:cNvPr>
          <p:cNvSpPr>
            <a:spLocks noGrp="1"/>
          </p:cNvSpPr>
          <p:nvPr>
            <p:ph type="pic" sz="quarter" idx="11"/>
          </p:nvPr>
        </p:nvSpPr>
        <p:spPr>
          <a:xfrm>
            <a:off x="3651749" y="2008503"/>
            <a:ext cx="2116279" cy="2116852"/>
          </a:xfrm>
          <a:prstGeom prst="ellipse">
            <a:avLst/>
          </a:prstGeom>
          <a:ln>
            <a:solidFill>
              <a:srgbClr val="A93439"/>
            </a:solidFill>
          </a:ln>
        </p:spPr>
        <p:txBody>
          <a:bodyPr/>
          <a:lstStyle>
            <a:lvl1pPr marL="0" indent="0" algn="ctr">
              <a:buNone/>
              <a:defRPr>
                <a:ln>
                  <a:noFill/>
                </a:ln>
              </a:defRPr>
            </a:lvl1pPr>
          </a:lstStyle>
          <a:p>
            <a:r>
              <a:rPr lang="en-US" dirty="0"/>
              <a:t>Click icon to add picture</a:t>
            </a:r>
          </a:p>
        </p:txBody>
      </p:sp>
      <p:sp>
        <p:nvSpPr>
          <p:cNvPr id="17" name="Picture Placeholder 4">
            <a:extLst>
              <a:ext uri="{FF2B5EF4-FFF2-40B4-BE49-F238E27FC236}">
                <a16:creationId xmlns:a16="http://schemas.microsoft.com/office/drawing/2014/main" id="{B42006AD-65B0-4897-8EFD-1CC5D3E4A35E}"/>
              </a:ext>
            </a:extLst>
          </p:cNvPr>
          <p:cNvSpPr>
            <a:spLocks noGrp="1"/>
          </p:cNvSpPr>
          <p:nvPr>
            <p:ph type="pic" sz="quarter" idx="12"/>
          </p:nvPr>
        </p:nvSpPr>
        <p:spPr>
          <a:xfrm>
            <a:off x="6424067" y="2008503"/>
            <a:ext cx="2116279" cy="2116852"/>
          </a:xfrm>
          <a:prstGeom prst="ellipse">
            <a:avLst/>
          </a:prstGeom>
          <a:ln>
            <a:solidFill>
              <a:srgbClr val="A93439"/>
            </a:solidFill>
          </a:ln>
        </p:spPr>
        <p:txBody>
          <a:bodyPr/>
          <a:lstStyle>
            <a:lvl1pPr marL="0" indent="0" algn="ctr">
              <a:buNone/>
              <a:defRPr>
                <a:ln>
                  <a:noFill/>
                </a:ln>
              </a:defRPr>
            </a:lvl1pPr>
          </a:lstStyle>
          <a:p>
            <a:r>
              <a:rPr lang="en-US" dirty="0"/>
              <a:t>Click icon to add picture</a:t>
            </a:r>
          </a:p>
        </p:txBody>
      </p:sp>
      <p:sp>
        <p:nvSpPr>
          <p:cNvPr id="18" name="Picture Placeholder 4">
            <a:extLst>
              <a:ext uri="{FF2B5EF4-FFF2-40B4-BE49-F238E27FC236}">
                <a16:creationId xmlns:a16="http://schemas.microsoft.com/office/drawing/2014/main" id="{A87676B8-39B3-4A59-BD1E-F622F168A766}"/>
              </a:ext>
            </a:extLst>
          </p:cNvPr>
          <p:cNvSpPr>
            <a:spLocks noGrp="1"/>
          </p:cNvSpPr>
          <p:nvPr>
            <p:ph type="pic" sz="quarter" idx="13"/>
          </p:nvPr>
        </p:nvSpPr>
        <p:spPr>
          <a:xfrm>
            <a:off x="9196385" y="2008503"/>
            <a:ext cx="2116279" cy="2116852"/>
          </a:xfrm>
          <a:prstGeom prst="ellipse">
            <a:avLst/>
          </a:prstGeom>
          <a:ln>
            <a:solidFill>
              <a:srgbClr val="A93439"/>
            </a:solidFill>
          </a:ln>
        </p:spPr>
        <p:txBody>
          <a:bodyPr/>
          <a:lstStyle>
            <a:lvl1pPr marL="0" indent="0" algn="ctr">
              <a:buNone/>
              <a:defRPr>
                <a:ln>
                  <a:noFill/>
                </a:ln>
              </a:defRPr>
            </a:lvl1pPr>
          </a:lstStyle>
          <a:p>
            <a:r>
              <a:rPr lang="en-US" dirty="0"/>
              <a:t>Click icon to add picture</a:t>
            </a:r>
          </a:p>
        </p:txBody>
      </p:sp>
      <p:sp>
        <p:nvSpPr>
          <p:cNvPr id="9" name="Text Placeholder 8">
            <a:extLst>
              <a:ext uri="{FF2B5EF4-FFF2-40B4-BE49-F238E27FC236}">
                <a16:creationId xmlns:a16="http://schemas.microsoft.com/office/drawing/2014/main" id="{CD9E05AA-88EC-42FE-BD77-5D7C21FDDFC1}"/>
              </a:ext>
            </a:extLst>
          </p:cNvPr>
          <p:cNvSpPr>
            <a:spLocks noGrp="1"/>
          </p:cNvSpPr>
          <p:nvPr>
            <p:ph type="body" sz="quarter" idx="14" hasCustomPrompt="1"/>
          </p:nvPr>
        </p:nvSpPr>
        <p:spPr>
          <a:xfrm>
            <a:off x="878329" y="4450612"/>
            <a:ext cx="2116279" cy="558420"/>
          </a:xfrm>
          <a:prstGeom prst="rect">
            <a:avLst/>
          </a:prstGeom>
        </p:spPr>
        <p:txBody>
          <a:bodyPr/>
          <a:lstStyle>
            <a:lvl1pPr marL="0" indent="0" algn="ctr">
              <a:spcBef>
                <a:spcPts val="300"/>
              </a:spcBef>
              <a:spcAft>
                <a:spcPts val="600"/>
              </a:spcAft>
              <a:buNone/>
              <a:defRPr sz="2000" b="0">
                <a:solidFill>
                  <a:srgbClr val="A93439"/>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Name</a:t>
            </a:r>
          </a:p>
        </p:txBody>
      </p:sp>
      <p:sp>
        <p:nvSpPr>
          <p:cNvPr id="22" name="Text Placeholder 8">
            <a:extLst>
              <a:ext uri="{FF2B5EF4-FFF2-40B4-BE49-F238E27FC236}">
                <a16:creationId xmlns:a16="http://schemas.microsoft.com/office/drawing/2014/main" id="{A6411260-55AE-48E9-AB0B-DE990F221FAE}"/>
              </a:ext>
            </a:extLst>
          </p:cNvPr>
          <p:cNvSpPr>
            <a:spLocks noGrp="1"/>
          </p:cNvSpPr>
          <p:nvPr>
            <p:ph type="body" sz="quarter" idx="15" hasCustomPrompt="1"/>
          </p:nvPr>
        </p:nvSpPr>
        <p:spPr>
          <a:xfrm>
            <a:off x="3650647" y="4450612"/>
            <a:ext cx="2116279" cy="558420"/>
          </a:xfrm>
          <a:prstGeom prst="rect">
            <a:avLst/>
          </a:prstGeom>
        </p:spPr>
        <p:txBody>
          <a:bodyPr/>
          <a:lstStyle>
            <a:lvl1pPr marL="0" indent="0" algn="ctr">
              <a:spcBef>
                <a:spcPts val="300"/>
              </a:spcBef>
              <a:spcAft>
                <a:spcPts val="600"/>
              </a:spcAft>
              <a:buNone/>
              <a:defRPr sz="2000" b="0">
                <a:solidFill>
                  <a:srgbClr val="A93439"/>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Name</a:t>
            </a:r>
          </a:p>
        </p:txBody>
      </p:sp>
      <p:sp>
        <p:nvSpPr>
          <p:cNvPr id="23" name="Text Placeholder 8">
            <a:extLst>
              <a:ext uri="{FF2B5EF4-FFF2-40B4-BE49-F238E27FC236}">
                <a16:creationId xmlns:a16="http://schemas.microsoft.com/office/drawing/2014/main" id="{7BAC2621-1676-4DA6-8876-32348F5C402E}"/>
              </a:ext>
            </a:extLst>
          </p:cNvPr>
          <p:cNvSpPr>
            <a:spLocks noGrp="1"/>
          </p:cNvSpPr>
          <p:nvPr>
            <p:ph type="body" sz="quarter" idx="16" hasCustomPrompt="1"/>
          </p:nvPr>
        </p:nvSpPr>
        <p:spPr>
          <a:xfrm>
            <a:off x="6421793" y="4450613"/>
            <a:ext cx="2116279" cy="558420"/>
          </a:xfrm>
          <a:prstGeom prst="rect">
            <a:avLst/>
          </a:prstGeom>
        </p:spPr>
        <p:txBody>
          <a:bodyPr/>
          <a:lstStyle>
            <a:lvl1pPr marL="0" indent="0" algn="ctr">
              <a:spcBef>
                <a:spcPts val="300"/>
              </a:spcBef>
              <a:spcAft>
                <a:spcPts val="600"/>
              </a:spcAft>
              <a:buNone/>
              <a:defRPr sz="2000" b="0">
                <a:solidFill>
                  <a:srgbClr val="A93439"/>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Name</a:t>
            </a:r>
          </a:p>
        </p:txBody>
      </p:sp>
      <p:sp>
        <p:nvSpPr>
          <p:cNvPr id="24" name="Text Placeholder 8">
            <a:extLst>
              <a:ext uri="{FF2B5EF4-FFF2-40B4-BE49-F238E27FC236}">
                <a16:creationId xmlns:a16="http://schemas.microsoft.com/office/drawing/2014/main" id="{E7A1E683-1B89-4753-94A1-5FE9C5782DCC}"/>
              </a:ext>
            </a:extLst>
          </p:cNvPr>
          <p:cNvSpPr>
            <a:spLocks noGrp="1"/>
          </p:cNvSpPr>
          <p:nvPr>
            <p:ph type="body" sz="quarter" idx="17" hasCustomPrompt="1"/>
          </p:nvPr>
        </p:nvSpPr>
        <p:spPr>
          <a:xfrm>
            <a:off x="9193036" y="4450612"/>
            <a:ext cx="2116279" cy="558420"/>
          </a:xfrm>
          <a:prstGeom prst="rect">
            <a:avLst/>
          </a:prstGeom>
        </p:spPr>
        <p:txBody>
          <a:bodyPr/>
          <a:lstStyle>
            <a:lvl1pPr marL="0" indent="0" algn="ctr">
              <a:spcBef>
                <a:spcPts val="300"/>
              </a:spcBef>
              <a:spcAft>
                <a:spcPts val="600"/>
              </a:spcAft>
              <a:buNone/>
              <a:defRPr sz="2000" b="0">
                <a:solidFill>
                  <a:srgbClr val="A93439"/>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Name</a:t>
            </a:r>
          </a:p>
        </p:txBody>
      </p:sp>
      <p:sp>
        <p:nvSpPr>
          <p:cNvPr id="11" name="Text Placeholder 10">
            <a:extLst>
              <a:ext uri="{FF2B5EF4-FFF2-40B4-BE49-F238E27FC236}">
                <a16:creationId xmlns:a16="http://schemas.microsoft.com/office/drawing/2014/main" id="{55C3B637-F34A-4D59-A0D0-17EE34A6503B}"/>
              </a:ext>
            </a:extLst>
          </p:cNvPr>
          <p:cNvSpPr>
            <a:spLocks noGrp="1"/>
          </p:cNvSpPr>
          <p:nvPr>
            <p:ph type="body" sz="quarter" idx="18" hasCustomPrompt="1"/>
          </p:nvPr>
        </p:nvSpPr>
        <p:spPr>
          <a:xfrm>
            <a:off x="878399" y="5080269"/>
            <a:ext cx="2116138" cy="701675"/>
          </a:xfrm>
          <a:prstGeom prst="rect">
            <a:avLst/>
          </a:prstGeom>
        </p:spPr>
        <p:txBody>
          <a:bodyPr/>
          <a:lstStyle>
            <a:lvl1pPr marL="0" indent="0" algn="ctr">
              <a:lnSpc>
                <a:spcPct val="100000"/>
              </a:lnSpc>
              <a:buNone/>
              <a:defRPr sz="1400">
                <a:solidFill>
                  <a:srgbClr val="646464"/>
                </a:solidFill>
              </a:defRPr>
            </a:lvl1pPr>
          </a:lstStyle>
          <a:p>
            <a:pPr lvl="0"/>
            <a:r>
              <a:rPr lang="en-US"/>
              <a:t>Position &amp; </a:t>
            </a:r>
            <a:br>
              <a:rPr lang="en-US"/>
            </a:br>
            <a:r>
              <a:rPr lang="en-US"/>
              <a:t>Service Group</a:t>
            </a:r>
          </a:p>
        </p:txBody>
      </p:sp>
      <p:sp>
        <p:nvSpPr>
          <p:cNvPr id="28" name="Text Placeholder 10">
            <a:extLst>
              <a:ext uri="{FF2B5EF4-FFF2-40B4-BE49-F238E27FC236}">
                <a16:creationId xmlns:a16="http://schemas.microsoft.com/office/drawing/2014/main" id="{066A28C1-64F9-49FC-85CD-1311B763845B}"/>
              </a:ext>
            </a:extLst>
          </p:cNvPr>
          <p:cNvSpPr>
            <a:spLocks noGrp="1"/>
          </p:cNvSpPr>
          <p:nvPr>
            <p:ph type="body" sz="quarter" idx="19" hasCustomPrompt="1"/>
          </p:nvPr>
        </p:nvSpPr>
        <p:spPr>
          <a:xfrm>
            <a:off x="3650717" y="5080269"/>
            <a:ext cx="2116138" cy="701675"/>
          </a:xfrm>
          <a:prstGeom prst="rect">
            <a:avLst/>
          </a:prstGeom>
        </p:spPr>
        <p:txBody>
          <a:bodyPr/>
          <a:lstStyle>
            <a:lvl1pPr marL="0" indent="0" algn="ctr">
              <a:lnSpc>
                <a:spcPct val="100000"/>
              </a:lnSpc>
              <a:buNone/>
              <a:defRPr sz="1400">
                <a:solidFill>
                  <a:srgbClr val="646464"/>
                </a:solidFill>
              </a:defRPr>
            </a:lvl1pPr>
          </a:lstStyle>
          <a:p>
            <a:pPr lvl="0"/>
            <a:r>
              <a:rPr lang="en-US"/>
              <a:t>Position &amp; </a:t>
            </a:r>
            <a:br>
              <a:rPr lang="en-US"/>
            </a:br>
            <a:r>
              <a:rPr lang="en-US"/>
              <a:t>Service Group</a:t>
            </a:r>
          </a:p>
        </p:txBody>
      </p:sp>
      <p:sp>
        <p:nvSpPr>
          <p:cNvPr id="29" name="Text Placeholder 10">
            <a:extLst>
              <a:ext uri="{FF2B5EF4-FFF2-40B4-BE49-F238E27FC236}">
                <a16:creationId xmlns:a16="http://schemas.microsoft.com/office/drawing/2014/main" id="{0F93F8F8-D45D-405E-9D86-E71BA2725A06}"/>
              </a:ext>
            </a:extLst>
          </p:cNvPr>
          <p:cNvSpPr>
            <a:spLocks noGrp="1"/>
          </p:cNvSpPr>
          <p:nvPr>
            <p:ph type="body" sz="quarter" idx="20" hasCustomPrompt="1"/>
          </p:nvPr>
        </p:nvSpPr>
        <p:spPr>
          <a:xfrm>
            <a:off x="6421863" y="5080269"/>
            <a:ext cx="2116138" cy="701675"/>
          </a:xfrm>
          <a:prstGeom prst="rect">
            <a:avLst/>
          </a:prstGeom>
        </p:spPr>
        <p:txBody>
          <a:bodyPr/>
          <a:lstStyle>
            <a:lvl1pPr marL="0" indent="0" algn="ctr">
              <a:lnSpc>
                <a:spcPct val="100000"/>
              </a:lnSpc>
              <a:buNone/>
              <a:defRPr sz="1400">
                <a:solidFill>
                  <a:srgbClr val="646464"/>
                </a:solidFill>
              </a:defRPr>
            </a:lvl1pPr>
          </a:lstStyle>
          <a:p>
            <a:pPr lvl="0"/>
            <a:r>
              <a:rPr lang="en-US"/>
              <a:t>Position &amp; </a:t>
            </a:r>
            <a:br>
              <a:rPr lang="en-US"/>
            </a:br>
            <a:r>
              <a:rPr lang="en-US"/>
              <a:t>Service Group</a:t>
            </a:r>
          </a:p>
        </p:txBody>
      </p:sp>
      <p:sp>
        <p:nvSpPr>
          <p:cNvPr id="30" name="Text Placeholder 10">
            <a:extLst>
              <a:ext uri="{FF2B5EF4-FFF2-40B4-BE49-F238E27FC236}">
                <a16:creationId xmlns:a16="http://schemas.microsoft.com/office/drawing/2014/main" id="{79EB0435-4FBA-43C7-A5EA-CCFFE3E5B9A5}"/>
              </a:ext>
            </a:extLst>
          </p:cNvPr>
          <p:cNvSpPr>
            <a:spLocks noGrp="1"/>
          </p:cNvSpPr>
          <p:nvPr>
            <p:ph type="body" sz="quarter" idx="21" hasCustomPrompt="1"/>
          </p:nvPr>
        </p:nvSpPr>
        <p:spPr>
          <a:xfrm>
            <a:off x="9193106" y="5080269"/>
            <a:ext cx="2116138" cy="701675"/>
          </a:xfrm>
          <a:prstGeom prst="rect">
            <a:avLst/>
          </a:prstGeom>
        </p:spPr>
        <p:txBody>
          <a:bodyPr/>
          <a:lstStyle>
            <a:lvl1pPr marL="0" indent="0" algn="ctr">
              <a:lnSpc>
                <a:spcPct val="100000"/>
              </a:lnSpc>
              <a:buNone/>
              <a:defRPr sz="1400">
                <a:solidFill>
                  <a:srgbClr val="646464"/>
                </a:solidFill>
              </a:defRPr>
            </a:lvl1pPr>
          </a:lstStyle>
          <a:p>
            <a:pPr lvl="0"/>
            <a:r>
              <a:rPr lang="en-US"/>
              <a:t>Position &amp; </a:t>
            </a:r>
            <a:br>
              <a:rPr lang="en-US"/>
            </a:br>
            <a:r>
              <a:rPr lang="en-US"/>
              <a:t>Service Group</a:t>
            </a:r>
          </a:p>
        </p:txBody>
      </p:sp>
    </p:spTree>
    <p:extLst>
      <p:ext uri="{BB962C8B-B14F-4D97-AF65-F5344CB8AC3E}">
        <p14:creationId xmlns:p14="http://schemas.microsoft.com/office/powerpoint/2010/main" val="1342907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Multiple Presenter Images">
    <p:spTree>
      <p:nvGrpSpPr>
        <p:cNvPr id="1" name=""/>
        <p:cNvGrpSpPr/>
        <p:nvPr/>
      </p:nvGrpSpPr>
      <p:grpSpPr>
        <a:xfrm>
          <a:off x="0" y="0"/>
          <a:ext cx="0" cy="0"/>
          <a:chOff x="0" y="0"/>
          <a:chExt cx="0" cy="0"/>
        </a:xfrm>
      </p:grpSpPr>
      <p:sp>
        <p:nvSpPr>
          <p:cNvPr id="34" name="Title 3">
            <a:extLst>
              <a:ext uri="{FF2B5EF4-FFF2-40B4-BE49-F238E27FC236}">
                <a16:creationId xmlns:a16="http://schemas.microsoft.com/office/drawing/2014/main" id="{9F970536-5DCF-4A84-B993-1D2B67EC766E}"/>
              </a:ext>
            </a:extLst>
          </p:cNvPr>
          <p:cNvSpPr txBox="1">
            <a:spLocks/>
          </p:cNvSpPr>
          <p:nvPr/>
        </p:nvSpPr>
        <p:spPr>
          <a:xfrm>
            <a:off x="609600" y="478051"/>
            <a:ext cx="8809362" cy="4154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lang="en-US" sz="3000" b="1" kern="1200" cap="all" spc="-60" baseline="0" dirty="0">
                <a:solidFill>
                  <a:schemeClr val="accent4"/>
                </a:solidFill>
                <a:latin typeface="+mj-lt"/>
                <a:ea typeface="+mj-ea"/>
                <a:cs typeface="+mj-cs"/>
              </a:defRPr>
            </a:lvl1pPr>
          </a:lstStyle>
          <a:p>
            <a:r>
              <a:rPr lang="en-US" b="1" cap="none" baseline="0" dirty="0">
                <a:solidFill>
                  <a:srgbClr val="A93439"/>
                </a:solidFill>
                <a:latin typeface="Arial" panose="020B0604020202020204" pitchFamily="34" charset="0"/>
                <a:cs typeface="Arial" panose="020B0604020202020204" pitchFamily="34" charset="0"/>
              </a:rPr>
              <a:t>Today’s Presenters</a:t>
            </a:r>
          </a:p>
        </p:txBody>
      </p:sp>
      <p:sp>
        <p:nvSpPr>
          <p:cNvPr id="5" name="Picture Placeholder 4">
            <a:extLst>
              <a:ext uri="{FF2B5EF4-FFF2-40B4-BE49-F238E27FC236}">
                <a16:creationId xmlns:a16="http://schemas.microsoft.com/office/drawing/2014/main" id="{D9876A3C-4C49-409B-96DB-AFF946FB5C7F}"/>
              </a:ext>
            </a:extLst>
          </p:cNvPr>
          <p:cNvSpPr>
            <a:spLocks noGrp="1"/>
          </p:cNvSpPr>
          <p:nvPr>
            <p:ph type="pic" sz="quarter" idx="10"/>
          </p:nvPr>
        </p:nvSpPr>
        <p:spPr>
          <a:xfrm>
            <a:off x="3065321" y="2008503"/>
            <a:ext cx="2116279" cy="2116852"/>
          </a:xfrm>
          <a:prstGeom prst="ellipse">
            <a:avLst/>
          </a:prstGeom>
          <a:ln>
            <a:solidFill>
              <a:srgbClr val="A93439"/>
            </a:solidFill>
          </a:ln>
        </p:spPr>
        <p:txBody>
          <a:bodyPr/>
          <a:lstStyle>
            <a:lvl1pPr marL="0" indent="0" algn="ctr">
              <a:buNone/>
              <a:defRPr>
                <a:ln>
                  <a:noFill/>
                </a:ln>
              </a:defRPr>
            </a:lvl1pPr>
          </a:lstStyle>
          <a:p>
            <a:r>
              <a:rPr lang="en-US" dirty="0"/>
              <a:t>Click icon to add picture</a:t>
            </a:r>
          </a:p>
        </p:txBody>
      </p:sp>
      <p:sp>
        <p:nvSpPr>
          <p:cNvPr id="17" name="Picture Placeholder 4">
            <a:extLst>
              <a:ext uri="{FF2B5EF4-FFF2-40B4-BE49-F238E27FC236}">
                <a16:creationId xmlns:a16="http://schemas.microsoft.com/office/drawing/2014/main" id="{B42006AD-65B0-4897-8EFD-1CC5D3E4A35E}"/>
              </a:ext>
            </a:extLst>
          </p:cNvPr>
          <p:cNvSpPr>
            <a:spLocks noGrp="1"/>
          </p:cNvSpPr>
          <p:nvPr>
            <p:ph type="pic" sz="quarter" idx="12"/>
          </p:nvPr>
        </p:nvSpPr>
        <p:spPr>
          <a:xfrm>
            <a:off x="7012676" y="2008503"/>
            <a:ext cx="2116279" cy="2116852"/>
          </a:xfrm>
          <a:prstGeom prst="ellipse">
            <a:avLst/>
          </a:prstGeom>
          <a:ln>
            <a:solidFill>
              <a:srgbClr val="A93439"/>
            </a:solidFill>
          </a:ln>
        </p:spPr>
        <p:txBody>
          <a:bodyPr/>
          <a:lstStyle>
            <a:lvl1pPr marL="0" indent="0" algn="ctr">
              <a:buNone/>
              <a:defRPr>
                <a:ln>
                  <a:noFill/>
                </a:ln>
              </a:defRPr>
            </a:lvl1pPr>
          </a:lstStyle>
          <a:p>
            <a:r>
              <a:rPr lang="en-US" dirty="0"/>
              <a:t>Click icon to add picture</a:t>
            </a:r>
          </a:p>
        </p:txBody>
      </p:sp>
      <p:sp>
        <p:nvSpPr>
          <p:cNvPr id="9" name="Text Placeholder 8">
            <a:extLst>
              <a:ext uri="{FF2B5EF4-FFF2-40B4-BE49-F238E27FC236}">
                <a16:creationId xmlns:a16="http://schemas.microsoft.com/office/drawing/2014/main" id="{CD9E05AA-88EC-42FE-BD77-5D7C21FDDFC1}"/>
              </a:ext>
            </a:extLst>
          </p:cNvPr>
          <p:cNvSpPr>
            <a:spLocks noGrp="1"/>
          </p:cNvSpPr>
          <p:nvPr>
            <p:ph type="body" sz="quarter" idx="14" hasCustomPrompt="1"/>
          </p:nvPr>
        </p:nvSpPr>
        <p:spPr>
          <a:xfrm>
            <a:off x="3065321" y="4450612"/>
            <a:ext cx="2116279" cy="558420"/>
          </a:xfrm>
          <a:prstGeom prst="rect">
            <a:avLst/>
          </a:prstGeom>
        </p:spPr>
        <p:txBody>
          <a:bodyPr/>
          <a:lstStyle>
            <a:lvl1pPr marL="0" indent="0" algn="ctr">
              <a:spcBef>
                <a:spcPts val="300"/>
              </a:spcBef>
              <a:spcAft>
                <a:spcPts val="600"/>
              </a:spcAft>
              <a:buNone/>
              <a:defRPr sz="2000" b="0">
                <a:solidFill>
                  <a:srgbClr val="A93439"/>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Name</a:t>
            </a:r>
          </a:p>
        </p:txBody>
      </p:sp>
      <p:sp>
        <p:nvSpPr>
          <p:cNvPr id="23" name="Text Placeholder 8">
            <a:extLst>
              <a:ext uri="{FF2B5EF4-FFF2-40B4-BE49-F238E27FC236}">
                <a16:creationId xmlns:a16="http://schemas.microsoft.com/office/drawing/2014/main" id="{7BAC2621-1676-4DA6-8876-32348F5C402E}"/>
              </a:ext>
            </a:extLst>
          </p:cNvPr>
          <p:cNvSpPr>
            <a:spLocks noGrp="1"/>
          </p:cNvSpPr>
          <p:nvPr>
            <p:ph type="body" sz="quarter" idx="16" hasCustomPrompt="1"/>
          </p:nvPr>
        </p:nvSpPr>
        <p:spPr>
          <a:xfrm>
            <a:off x="7010402" y="4450613"/>
            <a:ext cx="2116279" cy="558420"/>
          </a:xfrm>
          <a:prstGeom prst="rect">
            <a:avLst/>
          </a:prstGeom>
        </p:spPr>
        <p:txBody>
          <a:bodyPr/>
          <a:lstStyle>
            <a:lvl1pPr marL="0" indent="0" algn="ctr">
              <a:spcBef>
                <a:spcPts val="300"/>
              </a:spcBef>
              <a:spcAft>
                <a:spcPts val="600"/>
              </a:spcAft>
              <a:buNone/>
              <a:defRPr sz="2000" b="0">
                <a:solidFill>
                  <a:srgbClr val="A93439"/>
                </a:solidFill>
                <a:latin typeface="Arial" panose="020B0604020202020204" pitchFamily="34" charset="0"/>
                <a:cs typeface="Arial" panose="020B0604020202020204" pitchFamily="34" charset="0"/>
              </a:defRPr>
            </a:lvl1pPr>
            <a:lvl2pPr marL="457200" indent="0">
              <a:buNone/>
              <a:defRPr>
                <a:latin typeface="Arial" panose="020B0604020202020204" pitchFamily="34" charset="0"/>
                <a:cs typeface="Arial" panose="020B0604020202020204" pitchFamily="34" charset="0"/>
              </a:defRPr>
            </a:lvl2pPr>
            <a:lvl3pPr marL="914400" indent="0">
              <a:buNone/>
              <a:defRPr>
                <a:latin typeface="Arial" panose="020B0604020202020204" pitchFamily="34" charset="0"/>
                <a:cs typeface="Arial" panose="020B0604020202020204" pitchFamily="34" charset="0"/>
              </a:defRPr>
            </a:lvl3pPr>
            <a:lvl4pPr marL="1371600" indent="0">
              <a:buNone/>
              <a:defRPr>
                <a:latin typeface="Arial" panose="020B0604020202020204" pitchFamily="34" charset="0"/>
                <a:cs typeface="Arial" panose="020B0604020202020204" pitchFamily="34" charset="0"/>
              </a:defRPr>
            </a:lvl4pPr>
            <a:lvl5pPr algn="ctr">
              <a:defRPr>
                <a:latin typeface="Arial" panose="020B0604020202020204" pitchFamily="34" charset="0"/>
                <a:cs typeface="Arial" panose="020B0604020202020204" pitchFamily="34" charset="0"/>
              </a:defRPr>
            </a:lvl5pPr>
          </a:lstStyle>
          <a:p>
            <a:pPr lvl="0"/>
            <a:r>
              <a:rPr lang="en-US"/>
              <a:t>Name</a:t>
            </a:r>
          </a:p>
        </p:txBody>
      </p:sp>
      <p:sp>
        <p:nvSpPr>
          <p:cNvPr id="11" name="Text Placeholder 10">
            <a:extLst>
              <a:ext uri="{FF2B5EF4-FFF2-40B4-BE49-F238E27FC236}">
                <a16:creationId xmlns:a16="http://schemas.microsoft.com/office/drawing/2014/main" id="{55C3B637-F34A-4D59-A0D0-17EE34A6503B}"/>
              </a:ext>
            </a:extLst>
          </p:cNvPr>
          <p:cNvSpPr>
            <a:spLocks noGrp="1"/>
          </p:cNvSpPr>
          <p:nvPr>
            <p:ph type="body" sz="quarter" idx="18" hasCustomPrompt="1"/>
          </p:nvPr>
        </p:nvSpPr>
        <p:spPr>
          <a:xfrm>
            <a:off x="3065391" y="5080269"/>
            <a:ext cx="2116138" cy="701675"/>
          </a:xfrm>
          <a:prstGeom prst="rect">
            <a:avLst/>
          </a:prstGeom>
        </p:spPr>
        <p:txBody>
          <a:bodyPr/>
          <a:lstStyle>
            <a:lvl1pPr marL="0" indent="0" algn="ctr">
              <a:lnSpc>
                <a:spcPct val="100000"/>
              </a:lnSpc>
              <a:buNone/>
              <a:defRPr sz="1400">
                <a:solidFill>
                  <a:srgbClr val="646464"/>
                </a:solidFill>
              </a:defRPr>
            </a:lvl1pPr>
          </a:lstStyle>
          <a:p>
            <a:pPr lvl="0"/>
            <a:r>
              <a:rPr lang="en-US"/>
              <a:t>Position &amp; </a:t>
            </a:r>
            <a:br>
              <a:rPr lang="en-US"/>
            </a:br>
            <a:r>
              <a:rPr lang="en-US"/>
              <a:t>Service Group</a:t>
            </a:r>
          </a:p>
        </p:txBody>
      </p:sp>
      <p:sp>
        <p:nvSpPr>
          <p:cNvPr id="29" name="Text Placeholder 10">
            <a:extLst>
              <a:ext uri="{FF2B5EF4-FFF2-40B4-BE49-F238E27FC236}">
                <a16:creationId xmlns:a16="http://schemas.microsoft.com/office/drawing/2014/main" id="{0F93F8F8-D45D-405E-9D86-E71BA2725A06}"/>
              </a:ext>
            </a:extLst>
          </p:cNvPr>
          <p:cNvSpPr>
            <a:spLocks noGrp="1"/>
          </p:cNvSpPr>
          <p:nvPr>
            <p:ph type="body" sz="quarter" idx="20" hasCustomPrompt="1"/>
          </p:nvPr>
        </p:nvSpPr>
        <p:spPr>
          <a:xfrm>
            <a:off x="7010472" y="5080269"/>
            <a:ext cx="2116138" cy="701675"/>
          </a:xfrm>
          <a:prstGeom prst="rect">
            <a:avLst/>
          </a:prstGeom>
        </p:spPr>
        <p:txBody>
          <a:bodyPr/>
          <a:lstStyle>
            <a:lvl1pPr marL="0" indent="0" algn="ctr">
              <a:lnSpc>
                <a:spcPct val="100000"/>
              </a:lnSpc>
              <a:buNone/>
              <a:defRPr sz="1400">
                <a:solidFill>
                  <a:srgbClr val="646464"/>
                </a:solidFill>
              </a:defRPr>
            </a:lvl1pPr>
          </a:lstStyle>
          <a:p>
            <a:pPr lvl="0"/>
            <a:r>
              <a:rPr lang="en-US"/>
              <a:t>Position &amp; </a:t>
            </a:r>
            <a:br>
              <a:rPr lang="en-US"/>
            </a:br>
            <a:r>
              <a:rPr lang="en-US"/>
              <a:t>Service Group</a:t>
            </a:r>
          </a:p>
        </p:txBody>
      </p:sp>
    </p:spTree>
    <p:extLst>
      <p:ext uri="{BB962C8B-B14F-4D97-AF65-F5344CB8AC3E}">
        <p14:creationId xmlns:p14="http://schemas.microsoft.com/office/powerpoint/2010/main" val="831862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1 column">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EEBCF8F3-DC21-40F9-A7F7-8F9E6081D2F0}"/>
              </a:ext>
            </a:extLst>
          </p:cNvPr>
          <p:cNvSpPr>
            <a:spLocks noGrp="1"/>
          </p:cNvSpPr>
          <p:nvPr>
            <p:ph type="title" hasCustomPrompt="1"/>
          </p:nvPr>
        </p:nvSpPr>
        <p:spPr>
          <a:xfrm>
            <a:off x="609601" y="263885"/>
            <a:ext cx="9144000" cy="843829"/>
          </a:xfrm>
          <a:prstGeom prst="rect">
            <a:avLst/>
          </a:prstGeom>
        </p:spPr>
        <p:txBody>
          <a:bodyPr vert="horz" lIns="0" tIns="45720" rIns="91440" bIns="45720" rtlCol="0" anchor="ctr">
            <a:noAutofit/>
          </a:bodyPr>
          <a:lstStyle>
            <a:lvl1pPr>
              <a:defRPr sz="3000" b="1" cap="none" baseline="0"/>
            </a:lvl1pPr>
          </a:lstStyle>
          <a:p>
            <a:r>
              <a:rPr lang="en-US"/>
              <a:t>If your header is longer than 2 lines, </a:t>
            </a:r>
            <a:br>
              <a:rPr lang="en-US"/>
            </a:br>
            <a:r>
              <a:rPr lang="en-US"/>
              <a:t>it’s too long!</a:t>
            </a:r>
          </a:p>
        </p:txBody>
      </p:sp>
      <p:sp>
        <p:nvSpPr>
          <p:cNvPr id="4" name="Text Placeholder 3">
            <a:extLst>
              <a:ext uri="{FF2B5EF4-FFF2-40B4-BE49-F238E27FC236}">
                <a16:creationId xmlns:a16="http://schemas.microsoft.com/office/drawing/2014/main" id="{099A04E7-9BA4-496C-B2E4-30C63911A215}"/>
              </a:ext>
            </a:extLst>
          </p:cNvPr>
          <p:cNvSpPr>
            <a:spLocks noGrp="1"/>
          </p:cNvSpPr>
          <p:nvPr>
            <p:ph type="body" sz="quarter" idx="10"/>
          </p:nvPr>
        </p:nvSpPr>
        <p:spPr>
          <a:xfrm>
            <a:off x="609600" y="1600200"/>
            <a:ext cx="10972799" cy="4572000"/>
          </a:xfrm>
          <a:prstGeom prst="rect">
            <a:avLst/>
          </a:prstGeom>
        </p:spPr>
        <p:txBody>
          <a:bodyPr anchor="ctr"/>
          <a:lstStyle>
            <a:lvl1pPr marL="0" indent="0">
              <a:lnSpc>
                <a:spcPct val="100000"/>
              </a:lnSpc>
              <a:spcBef>
                <a:spcPts val="0"/>
              </a:spcBef>
              <a:spcAft>
                <a:spcPts val="1200"/>
              </a:spcAft>
              <a:buNone/>
              <a:defRPr sz="2400">
                <a:solidFill>
                  <a:srgbClr val="646464"/>
                </a:solidFill>
              </a:defRPr>
            </a:lvl1pPr>
            <a:lvl2pPr>
              <a:lnSpc>
                <a:spcPct val="100000"/>
              </a:lnSpc>
              <a:spcBef>
                <a:spcPts val="0"/>
              </a:spcBef>
              <a:spcAft>
                <a:spcPts val="1200"/>
              </a:spcAft>
              <a:defRPr sz="2000">
                <a:solidFill>
                  <a:srgbClr val="646464"/>
                </a:solidFill>
              </a:defRPr>
            </a:lvl2pPr>
            <a:lvl3pPr marL="1200150" indent="-285750">
              <a:lnSpc>
                <a:spcPct val="100000"/>
              </a:lnSpc>
              <a:spcBef>
                <a:spcPts val="0"/>
              </a:spcBef>
              <a:spcAft>
                <a:spcPts val="1200"/>
              </a:spcAft>
              <a:buFont typeface="Arial" panose="020B0604020202020204" pitchFamily="34" charset="0"/>
              <a:buChar char="•"/>
              <a:defRPr sz="1800">
                <a:solidFill>
                  <a:srgbClr val="646464"/>
                </a:solidFill>
              </a:defRPr>
            </a:lvl3pPr>
            <a:lvl4pPr marL="1371600" indent="0">
              <a:lnSpc>
                <a:spcPct val="100000"/>
              </a:lnSpc>
              <a:spcBef>
                <a:spcPts val="0"/>
              </a:spcBef>
              <a:spcAft>
                <a:spcPts val="1200"/>
              </a:spcAft>
              <a:buNone/>
              <a:defRPr sz="1400">
                <a:solidFill>
                  <a:srgbClr val="646464"/>
                </a:solidFill>
              </a:defRPr>
            </a:lvl4pPr>
            <a:lvl5pPr>
              <a:defRPr>
                <a:solidFill>
                  <a:srgbClr val="64646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7424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with text and image (Left/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B2CD99-70D8-4C89-A5F8-0DC028684F31}"/>
              </a:ext>
            </a:extLst>
          </p:cNvPr>
          <p:cNvSpPr>
            <a:spLocks noGrp="1"/>
          </p:cNvSpPr>
          <p:nvPr>
            <p:ph type="pic" sz="quarter" idx="10" hasCustomPrompt="1"/>
          </p:nvPr>
        </p:nvSpPr>
        <p:spPr>
          <a:xfrm>
            <a:off x="7010400" y="1600200"/>
            <a:ext cx="4572000" cy="4572000"/>
          </a:xfrm>
          <a:prstGeom prst="rect">
            <a:avLst/>
          </a:prstGeom>
        </p:spPr>
        <p:txBody>
          <a:bodyPr anchor="ctr"/>
          <a:lstStyle>
            <a:lvl1pPr marL="0" indent="0" algn="ctr">
              <a:buNone/>
              <a:defRPr>
                <a:solidFill>
                  <a:srgbClr val="646464"/>
                </a:solidFill>
              </a:defRPr>
            </a:lvl1pPr>
          </a:lstStyle>
          <a:p>
            <a:r>
              <a:rPr lang="en-US" dirty="0"/>
              <a:t>Image</a:t>
            </a:r>
          </a:p>
        </p:txBody>
      </p:sp>
      <p:sp>
        <p:nvSpPr>
          <p:cNvPr id="7" name="Title Placeholder 14">
            <a:extLst>
              <a:ext uri="{FF2B5EF4-FFF2-40B4-BE49-F238E27FC236}">
                <a16:creationId xmlns:a16="http://schemas.microsoft.com/office/drawing/2014/main" id="{E37642A7-C65D-4A4A-B775-00A5EDB5BD98}"/>
              </a:ext>
            </a:extLst>
          </p:cNvPr>
          <p:cNvSpPr>
            <a:spLocks noGrp="1"/>
          </p:cNvSpPr>
          <p:nvPr>
            <p:ph type="title" hasCustomPrompt="1"/>
          </p:nvPr>
        </p:nvSpPr>
        <p:spPr>
          <a:xfrm>
            <a:off x="609600" y="263885"/>
            <a:ext cx="9154886" cy="843829"/>
          </a:xfrm>
          <a:prstGeom prst="rect">
            <a:avLst/>
          </a:prstGeom>
        </p:spPr>
        <p:txBody>
          <a:bodyPr vert="horz" lIns="0" tIns="45720" rIns="91440" bIns="45720" rtlCol="0" anchor="ctr">
            <a:noAutofit/>
          </a:bodyPr>
          <a:lstStyle>
            <a:lvl1pPr>
              <a:defRPr sz="3000" b="1" cap="none" baseline="0"/>
            </a:lvl1pPr>
          </a:lstStyle>
          <a:p>
            <a:r>
              <a:rPr lang="en-US"/>
              <a:t>If your header is longer than 2 lines, </a:t>
            </a:r>
            <a:br>
              <a:rPr lang="en-US"/>
            </a:br>
            <a:r>
              <a:rPr lang="en-US"/>
              <a:t>it’s too long!</a:t>
            </a:r>
          </a:p>
        </p:txBody>
      </p:sp>
      <p:sp>
        <p:nvSpPr>
          <p:cNvPr id="9" name="Text Placeholder 3">
            <a:extLst>
              <a:ext uri="{FF2B5EF4-FFF2-40B4-BE49-F238E27FC236}">
                <a16:creationId xmlns:a16="http://schemas.microsoft.com/office/drawing/2014/main" id="{6966DA60-D36D-45B0-800C-397275B86936}"/>
              </a:ext>
            </a:extLst>
          </p:cNvPr>
          <p:cNvSpPr>
            <a:spLocks noGrp="1"/>
          </p:cNvSpPr>
          <p:nvPr>
            <p:ph type="body" sz="quarter" idx="12"/>
          </p:nvPr>
        </p:nvSpPr>
        <p:spPr>
          <a:xfrm>
            <a:off x="609602" y="1600200"/>
            <a:ext cx="6400798" cy="4572000"/>
          </a:xfrm>
          <a:prstGeom prst="rect">
            <a:avLst/>
          </a:prstGeom>
        </p:spPr>
        <p:txBody>
          <a:bodyPr anchor="ctr"/>
          <a:lstStyle>
            <a:lvl1pPr marL="0" indent="0">
              <a:lnSpc>
                <a:spcPct val="100000"/>
              </a:lnSpc>
              <a:spcBef>
                <a:spcPts val="0"/>
              </a:spcBef>
              <a:spcAft>
                <a:spcPts val="1200"/>
              </a:spcAft>
              <a:buNone/>
              <a:defRPr sz="2400">
                <a:solidFill>
                  <a:srgbClr val="646464"/>
                </a:solidFill>
              </a:defRPr>
            </a:lvl1pPr>
            <a:lvl2pPr>
              <a:lnSpc>
                <a:spcPct val="100000"/>
              </a:lnSpc>
              <a:spcBef>
                <a:spcPts val="0"/>
              </a:spcBef>
              <a:spcAft>
                <a:spcPts val="1200"/>
              </a:spcAft>
              <a:defRPr sz="2000">
                <a:solidFill>
                  <a:srgbClr val="646464"/>
                </a:solidFill>
              </a:defRPr>
            </a:lvl2pPr>
            <a:lvl3pPr marL="1200150" indent="-285750">
              <a:lnSpc>
                <a:spcPct val="100000"/>
              </a:lnSpc>
              <a:spcBef>
                <a:spcPts val="0"/>
              </a:spcBef>
              <a:spcAft>
                <a:spcPts val="1200"/>
              </a:spcAft>
              <a:buFont typeface="Arial" panose="020B0604020202020204" pitchFamily="34" charset="0"/>
              <a:buChar char="•"/>
              <a:defRPr sz="1800">
                <a:solidFill>
                  <a:srgbClr val="646464"/>
                </a:solidFill>
              </a:defRPr>
            </a:lvl3pPr>
            <a:lvl4pPr marL="1371600" indent="0">
              <a:lnSpc>
                <a:spcPct val="100000"/>
              </a:lnSpc>
              <a:spcBef>
                <a:spcPts val="0"/>
              </a:spcBef>
              <a:spcAft>
                <a:spcPts val="1200"/>
              </a:spcAft>
              <a:buNone/>
              <a:defRPr sz="1400">
                <a:solidFill>
                  <a:srgbClr val="646464"/>
                </a:solidFill>
              </a:defRPr>
            </a:lvl4pPr>
            <a:lvl5pPr>
              <a:defRPr>
                <a:solidFill>
                  <a:srgbClr val="64646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110924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Zoom Webinar Overview">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AAA06BB-3AAE-41EC-BB45-C0C250927280}"/>
              </a:ext>
            </a:extLst>
          </p:cNvPr>
          <p:cNvSpPr txBox="1"/>
          <p:nvPr userDrawn="1"/>
        </p:nvSpPr>
        <p:spPr>
          <a:xfrm>
            <a:off x="609600" y="237897"/>
            <a:ext cx="8861989" cy="867122"/>
          </a:xfrm>
          <a:prstGeom prst="rect">
            <a:avLst/>
          </a:prstGeom>
          <a:noFill/>
        </p:spPr>
        <p:txBody>
          <a:bodyPr wrap="square" rtlCol="0" anchor="ctr" anchorCtr="0">
            <a:noAutofit/>
          </a:bodyPr>
          <a:lstStyle/>
          <a:p>
            <a:r>
              <a:rPr lang="en-US" sz="3000" b="1" dirty="0"/>
              <a:t>Zoom Webinar Overview</a:t>
            </a:r>
          </a:p>
        </p:txBody>
      </p:sp>
      <p:grpSp>
        <p:nvGrpSpPr>
          <p:cNvPr id="9" name="Group 8">
            <a:extLst>
              <a:ext uri="{FF2B5EF4-FFF2-40B4-BE49-F238E27FC236}">
                <a16:creationId xmlns:a16="http://schemas.microsoft.com/office/drawing/2014/main" id="{DB72D94D-7568-443F-8E1A-4AAC1BB3D64E}"/>
              </a:ext>
            </a:extLst>
          </p:cNvPr>
          <p:cNvGrpSpPr/>
          <p:nvPr userDrawn="1"/>
        </p:nvGrpSpPr>
        <p:grpSpPr>
          <a:xfrm>
            <a:off x="10218824" y="373382"/>
            <a:ext cx="1231089" cy="624835"/>
            <a:chOff x="2825750" y="1776413"/>
            <a:chExt cx="6521450" cy="3309938"/>
          </a:xfrm>
        </p:grpSpPr>
        <p:sp>
          <p:nvSpPr>
            <p:cNvPr id="10" name="Freeform 5">
              <a:extLst>
                <a:ext uri="{FF2B5EF4-FFF2-40B4-BE49-F238E27FC236}">
                  <a16:creationId xmlns:a16="http://schemas.microsoft.com/office/drawing/2014/main" id="{92B3117E-9887-4536-B50C-00CD553B3166}"/>
                </a:ext>
              </a:extLst>
            </p:cNvPr>
            <p:cNvSpPr>
              <a:spLocks/>
            </p:cNvSpPr>
            <p:nvPr/>
          </p:nvSpPr>
          <p:spPr bwMode="auto">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solidFill>
              <a:srgbClr val="A93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6">
              <a:extLst>
                <a:ext uri="{FF2B5EF4-FFF2-40B4-BE49-F238E27FC236}">
                  <a16:creationId xmlns:a16="http://schemas.microsoft.com/office/drawing/2014/main" id="{F0B2ED2E-4705-4DA5-A432-000CFE1780AB}"/>
                </a:ext>
              </a:extLst>
            </p:cNvPr>
            <p:cNvSpPr>
              <a:spLocks/>
            </p:cNvSpPr>
            <p:nvPr/>
          </p:nvSpPr>
          <p:spPr bwMode="auto">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solidFill>
              <a:srgbClr val="A93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a:extLst>
                <a:ext uri="{FF2B5EF4-FFF2-40B4-BE49-F238E27FC236}">
                  <a16:creationId xmlns:a16="http://schemas.microsoft.com/office/drawing/2014/main" id="{88B261E8-DC64-4A51-8033-8414E8E8D553}"/>
                </a:ext>
              </a:extLst>
            </p:cNvPr>
            <p:cNvSpPr>
              <a:spLocks noEditPoints="1"/>
            </p:cNvSpPr>
            <p:nvPr/>
          </p:nvSpPr>
          <p:spPr bwMode="auto">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Rectangle 8">
              <a:extLst>
                <a:ext uri="{FF2B5EF4-FFF2-40B4-BE49-F238E27FC236}">
                  <a16:creationId xmlns:a16="http://schemas.microsoft.com/office/drawing/2014/main" id="{D250D69D-CDE0-460B-9A46-333041A49FC8}"/>
                </a:ext>
              </a:extLst>
            </p:cNvPr>
            <p:cNvSpPr>
              <a:spLocks noChangeArrowheads="1"/>
            </p:cNvSpPr>
            <p:nvPr/>
          </p:nvSpPr>
          <p:spPr bwMode="auto">
            <a:xfrm>
              <a:off x="4486275" y="3044826"/>
              <a:ext cx="184150" cy="847725"/>
            </a:xfrm>
            <a:prstGeom prst="rect">
              <a:avLst/>
            </a:prstGeom>
            <a:solidFill>
              <a:srgbClr val="6565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a:extLst>
                <a:ext uri="{FF2B5EF4-FFF2-40B4-BE49-F238E27FC236}">
                  <a16:creationId xmlns:a16="http://schemas.microsoft.com/office/drawing/2014/main" id="{5BC4E83C-CA68-41CE-9FAD-2694C3831B40}"/>
                </a:ext>
              </a:extLst>
            </p:cNvPr>
            <p:cNvSpPr>
              <a:spLocks/>
            </p:cNvSpPr>
            <p:nvPr/>
          </p:nvSpPr>
          <p:spPr bwMode="auto">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2CB24205-A1B6-4247-97F5-B8546E463D4E}"/>
                </a:ext>
              </a:extLst>
            </p:cNvPr>
            <p:cNvSpPr>
              <a:spLocks/>
            </p:cNvSpPr>
            <p:nvPr/>
          </p:nvSpPr>
          <p:spPr bwMode="auto">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E78B7735-5D3D-48C7-A12C-FCE1F9ED7DE8}"/>
                </a:ext>
              </a:extLst>
            </p:cNvPr>
            <p:cNvSpPr>
              <a:spLocks/>
            </p:cNvSpPr>
            <p:nvPr/>
          </p:nvSpPr>
          <p:spPr bwMode="auto">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Rectangle 12">
              <a:extLst>
                <a:ext uri="{FF2B5EF4-FFF2-40B4-BE49-F238E27FC236}">
                  <a16:creationId xmlns:a16="http://schemas.microsoft.com/office/drawing/2014/main" id="{0538F0B1-4E88-468C-8FAD-CC881DD08189}"/>
                </a:ext>
              </a:extLst>
            </p:cNvPr>
            <p:cNvSpPr>
              <a:spLocks noChangeArrowheads="1"/>
            </p:cNvSpPr>
            <p:nvPr/>
          </p:nvSpPr>
          <p:spPr bwMode="auto">
            <a:xfrm>
              <a:off x="7578725" y="3044826"/>
              <a:ext cx="187325" cy="847725"/>
            </a:xfrm>
            <a:prstGeom prst="rect">
              <a:avLst/>
            </a:prstGeom>
            <a:solidFill>
              <a:srgbClr val="6565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3">
              <a:extLst>
                <a:ext uri="{FF2B5EF4-FFF2-40B4-BE49-F238E27FC236}">
                  <a16:creationId xmlns:a16="http://schemas.microsoft.com/office/drawing/2014/main" id="{533ADFE8-D1D0-48D6-9090-2E51992DACDE}"/>
                </a:ext>
              </a:extLst>
            </p:cNvPr>
            <p:cNvSpPr>
              <a:spLocks/>
            </p:cNvSpPr>
            <p:nvPr/>
          </p:nvSpPr>
          <p:spPr bwMode="auto">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7" name="Picture 6" descr="Graphical user interface, website&#10;&#10;Description automatically generated">
            <a:extLst>
              <a:ext uri="{FF2B5EF4-FFF2-40B4-BE49-F238E27FC236}">
                <a16:creationId xmlns:a16="http://schemas.microsoft.com/office/drawing/2014/main" id="{1E18128B-7296-4A78-B8B2-46B2D8BB2E0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009141" y="5911652"/>
            <a:ext cx="8173717" cy="429774"/>
          </a:xfrm>
          <a:prstGeom prst="rect">
            <a:avLst/>
          </a:prstGeom>
        </p:spPr>
      </p:pic>
      <p:pic>
        <p:nvPicPr>
          <p:cNvPr id="21" name="Picture 20" descr="Graphical user interface, text, application, chat or text message&#10;&#10;Description automatically generated">
            <a:extLst>
              <a:ext uri="{FF2B5EF4-FFF2-40B4-BE49-F238E27FC236}">
                <a16:creationId xmlns:a16="http://schemas.microsoft.com/office/drawing/2014/main" id="{A5DD2E2F-C2C3-4A32-897E-38040F06ABAA}"/>
              </a:ext>
            </a:extLst>
          </p:cNvPr>
          <p:cNvPicPr>
            <a:picLocks noChangeAspect="1"/>
          </p:cNvPicPr>
          <p:nvPr userDrawn="1"/>
        </p:nvPicPr>
        <p:blipFill>
          <a:blip r:embed="rId3"/>
          <a:stretch>
            <a:fillRect/>
          </a:stretch>
        </p:blipFill>
        <p:spPr>
          <a:xfrm>
            <a:off x="4105366" y="1720556"/>
            <a:ext cx="3681196" cy="3829466"/>
          </a:xfrm>
          <a:prstGeom prst="rect">
            <a:avLst/>
          </a:prstGeom>
        </p:spPr>
      </p:pic>
      <p:pic>
        <p:nvPicPr>
          <p:cNvPr id="23" name="Picture 22">
            <a:extLst>
              <a:ext uri="{FF2B5EF4-FFF2-40B4-BE49-F238E27FC236}">
                <a16:creationId xmlns:a16="http://schemas.microsoft.com/office/drawing/2014/main" id="{B54DB02F-3D4B-4B3A-AD0A-7F04801A7417}"/>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93264" y="1582457"/>
            <a:ext cx="3956649" cy="4334531"/>
          </a:xfrm>
          <a:prstGeom prst="rect">
            <a:avLst/>
          </a:prstGeom>
        </p:spPr>
      </p:pic>
      <p:sp>
        <p:nvSpPr>
          <p:cNvPr id="24" name="TextBox 23">
            <a:extLst>
              <a:ext uri="{FF2B5EF4-FFF2-40B4-BE49-F238E27FC236}">
                <a16:creationId xmlns:a16="http://schemas.microsoft.com/office/drawing/2014/main" id="{EBD340F1-FD61-4A6D-8E24-07A2FA3323AE}"/>
              </a:ext>
            </a:extLst>
          </p:cNvPr>
          <p:cNvSpPr txBox="1"/>
          <p:nvPr userDrawn="1"/>
        </p:nvSpPr>
        <p:spPr>
          <a:xfrm>
            <a:off x="579836" y="1600200"/>
            <a:ext cx="4423485" cy="3657600"/>
          </a:xfrm>
          <a:prstGeom prst="rect">
            <a:avLst/>
          </a:prstGeom>
          <a:noFill/>
        </p:spPr>
        <p:txBody>
          <a:bodyPr wrap="square" rtlCol="0" anchor="ctr">
            <a:noAutofit/>
          </a:bodyPr>
          <a:lstStyle/>
          <a:p>
            <a:pPr marL="285750" indent="-285750">
              <a:lnSpc>
                <a:spcPct val="90000"/>
              </a:lnSpc>
              <a:spcBef>
                <a:spcPts val="600"/>
              </a:spcBef>
              <a:spcAft>
                <a:spcPts val="1200"/>
              </a:spcAft>
              <a:buClr>
                <a:srgbClr val="A93439"/>
              </a:buClr>
              <a:buFont typeface="Arial" panose="020B0604020202020204" pitchFamily="34" charset="0"/>
              <a:buChar char="•"/>
            </a:pPr>
            <a:r>
              <a:rPr lang="en-US" sz="2000" dirty="0">
                <a:solidFill>
                  <a:srgbClr val="646464"/>
                </a:solidFill>
                <a:latin typeface="Arial" panose="020B0604020202020204" pitchFamily="34" charset="0"/>
                <a:cs typeface="Arial" panose="020B0604020202020204" pitchFamily="34" charset="0"/>
              </a:rPr>
              <a:t>Get Comfortable</a:t>
            </a:r>
          </a:p>
          <a:p>
            <a:pPr marL="285750" indent="-285750">
              <a:lnSpc>
                <a:spcPct val="90000"/>
              </a:lnSpc>
              <a:spcBef>
                <a:spcPts val="600"/>
              </a:spcBef>
              <a:spcAft>
                <a:spcPts val="1200"/>
              </a:spcAft>
              <a:buClr>
                <a:srgbClr val="A93439"/>
              </a:buClr>
              <a:buFont typeface="Arial" panose="020B0604020202020204" pitchFamily="34" charset="0"/>
              <a:buChar char="•"/>
            </a:pPr>
            <a:r>
              <a:rPr lang="en-US" sz="2000" dirty="0">
                <a:solidFill>
                  <a:srgbClr val="646464"/>
                </a:solidFill>
                <a:latin typeface="Arial" panose="020B0604020202020204" pitchFamily="34" charset="0"/>
                <a:cs typeface="Arial" panose="020B0604020202020204" pitchFamily="34" charset="0"/>
              </a:rPr>
              <a:t>Zoom Tools:</a:t>
            </a:r>
          </a:p>
          <a:p>
            <a:pPr marL="742950" lvl="1" indent="-285750">
              <a:lnSpc>
                <a:spcPct val="90000"/>
              </a:lnSpc>
              <a:spcBef>
                <a:spcPts val="0"/>
              </a:spcBef>
              <a:spcAft>
                <a:spcPts val="600"/>
              </a:spcAft>
              <a:buClr>
                <a:srgbClr val="A93439"/>
              </a:buClr>
              <a:buFont typeface="Arial" panose="020B0604020202020204" pitchFamily="34" charset="0"/>
              <a:buChar char="•"/>
            </a:pPr>
            <a:r>
              <a:rPr lang="en-US" sz="2000" dirty="0">
                <a:solidFill>
                  <a:srgbClr val="646464"/>
                </a:solidFill>
                <a:latin typeface="Arial" panose="020B0604020202020204" pitchFamily="34" charset="0"/>
                <a:cs typeface="Arial" panose="020B0604020202020204" pitchFamily="34" charset="0"/>
              </a:rPr>
              <a:t>Chat </a:t>
            </a:r>
          </a:p>
          <a:p>
            <a:pPr marL="742950" lvl="1" indent="-285750">
              <a:lnSpc>
                <a:spcPct val="90000"/>
              </a:lnSpc>
              <a:spcBef>
                <a:spcPts val="0"/>
              </a:spcBef>
              <a:spcAft>
                <a:spcPts val="600"/>
              </a:spcAft>
              <a:buClr>
                <a:srgbClr val="A93439"/>
              </a:buClr>
              <a:buFont typeface="Arial" panose="020B0604020202020204" pitchFamily="34" charset="0"/>
              <a:buChar char="•"/>
            </a:pPr>
            <a:r>
              <a:rPr lang="en-US" sz="2000" dirty="0">
                <a:solidFill>
                  <a:srgbClr val="646464"/>
                </a:solidFill>
                <a:latin typeface="Arial" panose="020B0604020202020204" pitchFamily="34" charset="0"/>
                <a:cs typeface="Arial" panose="020B0604020202020204" pitchFamily="34" charset="0"/>
              </a:rPr>
              <a:t>Raise Hand</a:t>
            </a:r>
          </a:p>
          <a:p>
            <a:pPr marL="742950" lvl="1" indent="-285750">
              <a:lnSpc>
                <a:spcPct val="90000"/>
              </a:lnSpc>
              <a:spcBef>
                <a:spcPts val="0"/>
              </a:spcBef>
              <a:spcAft>
                <a:spcPts val="600"/>
              </a:spcAft>
              <a:buClr>
                <a:srgbClr val="A93439"/>
              </a:buClr>
              <a:buFont typeface="Arial" panose="020B0604020202020204" pitchFamily="34" charset="0"/>
              <a:buChar char="•"/>
            </a:pPr>
            <a:r>
              <a:rPr lang="en-US" sz="2000" dirty="0">
                <a:solidFill>
                  <a:srgbClr val="646464"/>
                </a:solidFill>
                <a:latin typeface="Arial" panose="020B0604020202020204" pitchFamily="34" charset="0"/>
                <a:cs typeface="Arial" panose="020B0604020202020204" pitchFamily="34" charset="0"/>
              </a:rPr>
              <a:t>Q&amp;A</a:t>
            </a:r>
          </a:p>
        </p:txBody>
      </p:sp>
    </p:spTree>
    <p:extLst>
      <p:ext uri="{BB962C8B-B14F-4D97-AF65-F5344CB8AC3E}">
        <p14:creationId xmlns:p14="http://schemas.microsoft.com/office/powerpoint/2010/main" val="250308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ith tex and 2 images - vertical">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A269A6F-10FF-4FBA-8D06-623DDB5A985E}"/>
              </a:ext>
            </a:extLst>
          </p:cNvPr>
          <p:cNvSpPr>
            <a:spLocks noGrp="1"/>
          </p:cNvSpPr>
          <p:nvPr>
            <p:ph type="subTitle" idx="1" hasCustomPrompt="1"/>
          </p:nvPr>
        </p:nvSpPr>
        <p:spPr>
          <a:xfrm>
            <a:off x="609600" y="5257801"/>
            <a:ext cx="5486400" cy="915306"/>
          </a:xfrm>
          <a:prstGeom prst="rect">
            <a:avLst/>
          </a:prstGeom>
        </p:spPr>
        <p:txBody>
          <a:bodyPr anchor="ctr"/>
          <a:lstStyle>
            <a:lvl1pPr marL="0" indent="0" algn="ctr">
              <a:buClr>
                <a:srgbClr val="A93439"/>
              </a:buClr>
              <a:buFont typeface="Arial" panose="020B0604020202020204" pitchFamily="34" charset="0"/>
              <a:buNone/>
              <a:defRPr sz="2400">
                <a:solidFill>
                  <a:srgbClr val="646464"/>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Content</a:t>
            </a:r>
          </a:p>
        </p:txBody>
      </p:sp>
      <p:sp>
        <p:nvSpPr>
          <p:cNvPr id="5" name="Picture Placeholder 4">
            <a:extLst>
              <a:ext uri="{FF2B5EF4-FFF2-40B4-BE49-F238E27FC236}">
                <a16:creationId xmlns:a16="http://schemas.microsoft.com/office/drawing/2014/main" id="{F9B2CD99-70D8-4C89-A5F8-0DC028684F31}"/>
              </a:ext>
            </a:extLst>
          </p:cNvPr>
          <p:cNvSpPr>
            <a:spLocks noGrp="1"/>
          </p:cNvSpPr>
          <p:nvPr>
            <p:ph type="pic" sz="quarter" idx="10" hasCustomPrompt="1"/>
          </p:nvPr>
        </p:nvSpPr>
        <p:spPr>
          <a:xfrm>
            <a:off x="609601" y="1600200"/>
            <a:ext cx="5486400" cy="3657600"/>
          </a:xfrm>
          <a:prstGeom prst="rect">
            <a:avLst/>
          </a:prstGeom>
          <a:ln w="12700">
            <a:solidFill>
              <a:srgbClr val="FFFFFF"/>
            </a:solidFill>
          </a:ln>
        </p:spPr>
        <p:txBody>
          <a:bodyPr anchor="ctr"/>
          <a:lstStyle>
            <a:lvl1pPr marL="0" indent="0" algn="ctr">
              <a:buNone/>
              <a:defRPr/>
            </a:lvl1pPr>
          </a:lstStyle>
          <a:p>
            <a:r>
              <a:rPr lang="en-US" dirty="0"/>
              <a:t>Image</a:t>
            </a:r>
          </a:p>
        </p:txBody>
      </p:sp>
      <p:sp>
        <p:nvSpPr>
          <p:cNvPr id="18" name="Picture Placeholder 4">
            <a:extLst>
              <a:ext uri="{FF2B5EF4-FFF2-40B4-BE49-F238E27FC236}">
                <a16:creationId xmlns:a16="http://schemas.microsoft.com/office/drawing/2014/main" id="{B694B316-3931-454D-9E18-190A8F267567}"/>
              </a:ext>
            </a:extLst>
          </p:cNvPr>
          <p:cNvSpPr>
            <a:spLocks noGrp="1"/>
          </p:cNvSpPr>
          <p:nvPr>
            <p:ph type="pic" sz="quarter" idx="11" hasCustomPrompt="1"/>
          </p:nvPr>
        </p:nvSpPr>
        <p:spPr>
          <a:xfrm>
            <a:off x="6115049" y="1600199"/>
            <a:ext cx="5467352" cy="3656693"/>
          </a:xfrm>
          <a:prstGeom prst="rect">
            <a:avLst/>
          </a:prstGeom>
          <a:ln w="12700">
            <a:solidFill>
              <a:srgbClr val="FFFFFF"/>
            </a:solidFill>
          </a:ln>
        </p:spPr>
        <p:txBody>
          <a:bodyPr anchor="ctr"/>
          <a:lstStyle>
            <a:lvl1pPr marL="0" indent="0" algn="ctr">
              <a:buNone/>
              <a:defRPr/>
            </a:lvl1pPr>
          </a:lstStyle>
          <a:p>
            <a:r>
              <a:rPr lang="en-US" dirty="0"/>
              <a:t>Image</a:t>
            </a:r>
          </a:p>
        </p:txBody>
      </p:sp>
      <p:sp>
        <p:nvSpPr>
          <p:cNvPr id="4" name="Text Placeholder 3">
            <a:extLst>
              <a:ext uri="{FF2B5EF4-FFF2-40B4-BE49-F238E27FC236}">
                <a16:creationId xmlns:a16="http://schemas.microsoft.com/office/drawing/2014/main" id="{D70724C6-1DEC-44F4-B773-2F170FE0187C}"/>
              </a:ext>
            </a:extLst>
          </p:cNvPr>
          <p:cNvSpPr>
            <a:spLocks noGrp="1"/>
          </p:cNvSpPr>
          <p:nvPr>
            <p:ph type="body" sz="quarter" idx="12" hasCustomPrompt="1"/>
          </p:nvPr>
        </p:nvSpPr>
        <p:spPr>
          <a:xfrm>
            <a:off x="6096000" y="5257800"/>
            <a:ext cx="5486400" cy="914400"/>
          </a:xfrm>
          <a:prstGeom prst="rect">
            <a:avLst/>
          </a:prstGeom>
        </p:spPr>
        <p:txBody>
          <a:bodyPr anchor="ctr"/>
          <a:lstStyle>
            <a:lvl1pPr marL="0" indent="0" algn="ctr">
              <a:buClr>
                <a:srgbClr val="A93439"/>
              </a:buClr>
              <a:buFont typeface="Arial" panose="020B0604020202020204" pitchFamily="34" charset="0"/>
              <a:buNone/>
              <a:defRPr sz="2400">
                <a:solidFill>
                  <a:srgbClr val="646464"/>
                </a:solidFill>
              </a:defRPr>
            </a:lvl1pPr>
            <a:lvl2pPr marL="457200" indent="0">
              <a:buNone/>
              <a:defRPr/>
            </a:lvl2pPr>
            <a:lvl3pPr marL="914400" indent="0">
              <a:buNone/>
              <a:defRPr/>
            </a:lvl3pPr>
            <a:lvl4pPr marL="1371600" indent="0">
              <a:buNone/>
              <a:defRPr/>
            </a:lvl4pPr>
            <a:lvl5pPr marL="1828800" indent="0">
              <a:buNone/>
              <a:defRPr/>
            </a:lvl5pPr>
          </a:lstStyle>
          <a:p>
            <a:r>
              <a:rPr lang="en-US"/>
              <a:t>Text Content</a:t>
            </a:r>
          </a:p>
        </p:txBody>
      </p:sp>
      <p:sp>
        <p:nvSpPr>
          <p:cNvPr id="20" name="Title Placeholder 14">
            <a:extLst>
              <a:ext uri="{FF2B5EF4-FFF2-40B4-BE49-F238E27FC236}">
                <a16:creationId xmlns:a16="http://schemas.microsoft.com/office/drawing/2014/main" id="{6033F114-84EB-443B-AC50-D8681102F890}"/>
              </a:ext>
            </a:extLst>
          </p:cNvPr>
          <p:cNvSpPr>
            <a:spLocks noGrp="1"/>
          </p:cNvSpPr>
          <p:nvPr>
            <p:ph type="title" hasCustomPrompt="1"/>
          </p:nvPr>
        </p:nvSpPr>
        <p:spPr>
          <a:xfrm>
            <a:off x="609600" y="263885"/>
            <a:ext cx="9154886" cy="843829"/>
          </a:xfrm>
          <a:prstGeom prst="rect">
            <a:avLst/>
          </a:prstGeom>
        </p:spPr>
        <p:txBody>
          <a:bodyPr vert="horz" lIns="0" tIns="45720" rIns="91440" bIns="45720" rtlCol="0" anchor="ctr">
            <a:noAutofit/>
          </a:bodyPr>
          <a:lstStyle>
            <a:lvl1pPr>
              <a:defRPr sz="3000" b="1" cap="none" baseline="0"/>
            </a:lvl1pPr>
          </a:lstStyle>
          <a:p>
            <a:r>
              <a:rPr lang="en-US"/>
              <a:t>If your header is longer than 2 lines, </a:t>
            </a:r>
            <a:br>
              <a:rPr lang="en-US"/>
            </a:br>
            <a:r>
              <a:rPr lang="en-US"/>
              <a:t>it’s too long!</a:t>
            </a:r>
          </a:p>
        </p:txBody>
      </p:sp>
    </p:spTree>
    <p:extLst>
      <p:ext uri="{BB962C8B-B14F-4D97-AF65-F5344CB8AC3E}">
        <p14:creationId xmlns:p14="http://schemas.microsoft.com/office/powerpoint/2010/main" val="116557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with text and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B2CD99-70D8-4C89-A5F8-0DC028684F31}"/>
              </a:ext>
            </a:extLst>
          </p:cNvPr>
          <p:cNvSpPr>
            <a:spLocks noGrp="1"/>
          </p:cNvSpPr>
          <p:nvPr>
            <p:ph type="pic" sz="quarter" idx="10" hasCustomPrompt="1"/>
          </p:nvPr>
        </p:nvSpPr>
        <p:spPr>
          <a:xfrm>
            <a:off x="609598" y="1600200"/>
            <a:ext cx="10972801" cy="4572000"/>
          </a:xfrm>
          <a:prstGeom prst="rect">
            <a:avLst/>
          </a:prstGeom>
        </p:spPr>
        <p:txBody>
          <a:bodyPr anchor="ctr"/>
          <a:lstStyle>
            <a:lvl1pPr marL="0" indent="0" algn="ctr">
              <a:buNone/>
              <a:defRPr/>
            </a:lvl1pPr>
          </a:lstStyle>
          <a:p>
            <a:r>
              <a:rPr lang="en-US" dirty="0"/>
              <a:t>Image</a:t>
            </a:r>
          </a:p>
        </p:txBody>
      </p:sp>
      <p:sp>
        <p:nvSpPr>
          <p:cNvPr id="19" name="Title Placeholder 14">
            <a:extLst>
              <a:ext uri="{FF2B5EF4-FFF2-40B4-BE49-F238E27FC236}">
                <a16:creationId xmlns:a16="http://schemas.microsoft.com/office/drawing/2014/main" id="{19C85FE3-3BAE-48DB-B5D2-0E1AA26289A1}"/>
              </a:ext>
            </a:extLst>
          </p:cNvPr>
          <p:cNvSpPr>
            <a:spLocks noGrp="1"/>
          </p:cNvSpPr>
          <p:nvPr>
            <p:ph type="title" hasCustomPrompt="1"/>
          </p:nvPr>
        </p:nvSpPr>
        <p:spPr>
          <a:xfrm>
            <a:off x="609599" y="263885"/>
            <a:ext cx="9149443" cy="843829"/>
          </a:xfrm>
          <a:prstGeom prst="rect">
            <a:avLst/>
          </a:prstGeom>
        </p:spPr>
        <p:txBody>
          <a:bodyPr vert="horz" lIns="0" tIns="45720" rIns="91440" bIns="45720" rtlCol="0" anchor="ctr">
            <a:noAutofit/>
          </a:bodyPr>
          <a:lstStyle>
            <a:lvl1pPr>
              <a:defRPr sz="3000" b="1" cap="none" baseline="0"/>
            </a:lvl1pPr>
          </a:lstStyle>
          <a:p>
            <a:r>
              <a:rPr lang="en-US"/>
              <a:t>If your header is longer than 2 lines, </a:t>
            </a:r>
            <a:br>
              <a:rPr lang="en-US"/>
            </a:br>
            <a:r>
              <a:rPr lang="en-US"/>
              <a:t>it’s too long!</a:t>
            </a:r>
          </a:p>
        </p:txBody>
      </p:sp>
    </p:spTree>
    <p:extLst>
      <p:ext uri="{BB962C8B-B14F-4D97-AF65-F5344CB8AC3E}">
        <p14:creationId xmlns:p14="http://schemas.microsoft.com/office/powerpoint/2010/main" val="566482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54075" y="1835602"/>
            <a:ext cx="10515600" cy="4374531"/>
          </a:xfrm>
        </p:spPr>
        <p:txBody>
          <a:bodyPr/>
          <a:lstStyle>
            <a:lvl1pPr>
              <a:buClr>
                <a:schemeClr val="accent4"/>
              </a:buClr>
              <a:defRPr/>
            </a:lvl1pPr>
            <a:lvl5pPr>
              <a:buClr>
                <a:schemeClr val="accent4"/>
              </a:buCl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1" name="Text Placeholder 340"/>
          <p:cNvSpPr>
            <a:spLocks noGrp="1"/>
          </p:cNvSpPr>
          <p:nvPr>
            <p:ph type="body" sz="quarter" idx="13" hasCustomPrompt="1"/>
          </p:nvPr>
        </p:nvSpPr>
        <p:spPr>
          <a:xfrm>
            <a:off x="875907" y="1037997"/>
            <a:ext cx="9055492" cy="304699"/>
          </a:xfrm>
        </p:spPr>
        <p:txBody>
          <a:bodyPr/>
          <a:lstStyle>
            <a:lvl1pPr marL="0" indent="0">
              <a:buNone/>
              <a:defRPr sz="22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 </a:t>
            </a:r>
          </a:p>
        </p:txBody>
      </p:sp>
      <p:sp>
        <p:nvSpPr>
          <p:cNvPr id="7" name="Date Placeholder 6">
            <a:extLst>
              <a:ext uri="{FF2B5EF4-FFF2-40B4-BE49-F238E27FC236}">
                <a16:creationId xmlns:a16="http://schemas.microsoft.com/office/drawing/2014/main" id="{2452096F-D2D1-4EBB-A13B-3B0B94B7B0E0}"/>
              </a:ext>
            </a:extLst>
          </p:cNvPr>
          <p:cNvSpPr>
            <a:spLocks noGrp="1"/>
          </p:cNvSpPr>
          <p:nvPr>
            <p:ph type="dt" sz="half" idx="14"/>
          </p:nvPr>
        </p:nvSpPr>
        <p:spPr/>
        <p:txBody>
          <a:bodyPr/>
          <a:lstStyle/>
          <a:p>
            <a:fld id="{A92C0DB5-C467-4B90-9445-49B792F9BE67}" type="datetimeFigureOut">
              <a:rPr lang="en-US" smtClean="0"/>
              <a:pPr/>
              <a:t>3/30/2026</a:t>
            </a:fld>
            <a:endParaRPr lang="en-US" dirty="0"/>
          </a:p>
        </p:txBody>
      </p:sp>
      <p:sp>
        <p:nvSpPr>
          <p:cNvPr id="9" name="Slide Number Placeholder 8">
            <a:extLst>
              <a:ext uri="{FF2B5EF4-FFF2-40B4-BE49-F238E27FC236}">
                <a16:creationId xmlns:a16="http://schemas.microsoft.com/office/drawing/2014/main" id="{A9DA508D-EBB1-4E6E-9E33-AC45762A080F}"/>
              </a:ext>
            </a:extLst>
          </p:cNvPr>
          <p:cNvSpPr>
            <a:spLocks noGrp="1"/>
          </p:cNvSpPr>
          <p:nvPr>
            <p:ph type="sldNum" sz="quarter" idx="16"/>
          </p:nvPr>
        </p:nvSpPr>
        <p:spPr/>
        <p:txBody>
          <a:bodyPr/>
          <a:lstStyle/>
          <a:p>
            <a:fld id="{CEF20E97-3986-44B0-AA38-BB2ED5665BDC}" type="slidenum">
              <a:rPr lang="en-US" smtClean="0"/>
              <a:pPr/>
              <a:t>‹#›</a:t>
            </a:fld>
            <a:endParaRPr lang="en-US" dirty="0"/>
          </a:p>
        </p:txBody>
      </p:sp>
      <p:sp>
        <p:nvSpPr>
          <p:cNvPr id="10" name="Title 9">
            <a:extLst>
              <a:ext uri="{FF2B5EF4-FFF2-40B4-BE49-F238E27FC236}">
                <a16:creationId xmlns:a16="http://schemas.microsoft.com/office/drawing/2014/main" id="{68E4831F-B185-4890-8FF3-69BCB6036B96}"/>
              </a:ext>
            </a:extLst>
          </p:cNvPr>
          <p:cNvSpPr>
            <a:spLocks noGrp="1"/>
          </p:cNvSpPr>
          <p:nvPr>
            <p:ph type="title"/>
          </p:nvPr>
        </p:nvSpPr>
        <p:spPr/>
        <p:txBody>
          <a:bodyPr/>
          <a:lstStyle/>
          <a:p>
            <a:r>
              <a:rPr lang="en-US"/>
              <a:t>Click to edit Master title style</a:t>
            </a:r>
            <a:endParaRPr lang="en-CA"/>
          </a:p>
        </p:txBody>
      </p:sp>
    </p:spTree>
    <p:extLst>
      <p:ext uri="{BB962C8B-B14F-4D97-AF65-F5344CB8AC3E}">
        <p14:creationId xmlns:p14="http://schemas.microsoft.com/office/powerpoint/2010/main" val="322931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with 1 column">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EEBCF8F3-DC21-40F9-A7F7-8F9E6081D2F0}"/>
              </a:ext>
            </a:extLst>
          </p:cNvPr>
          <p:cNvSpPr>
            <a:spLocks noGrp="1"/>
          </p:cNvSpPr>
          <p:nvPr>
            <p:ph type="title" hasCustomPrompt="1"/>
          </p:nvPr>
        </p:nvSpPr>
        <p:spPr>
          <a:xfrm>
            <a:off x="609600" y="263885"/>
            <a:ext cx="9154886" cy="843829"/>
          </a:xfrm>
          <a:prstGeom prst="rect">
            <a:avLst/>
          </a:prstGeom>
        </p:spPr>
        <p:txBody>
          <a:bodyPr vert="horz" lIns="0" tIns="45720" rIns="91440" bIns="45720" rtlCol="0" anchor="ctr">
            <a:noAutofit/>
          </a:bodyPr>
          <a:lstStyle>
            <a:lvl1pPr>
              <a:defRPr sz="3000" b="1" cap="none" baseline="0">
                <a:solidFill>
                  <a:schemeClr val="bg2"/>
                </a:solidFill>
              </a:defRPr>
            </a:lvl1pPr>
          </a:lstStyle>
          <a:p>
            <a:r>
              <a:rPr lang="en-US"/>
              <a:t>If your header is longer than 2 lines, </a:t>
            </a:r>
            <a:br>
              <a:rPr lang="en-US"/>
            </a:br>
            <a:r>
              <a:rPr lang="en-US"/>
              <a:t>it’s too long!</a:t>
            </a:r>
          </a:p>
        </p:txBody>
      </p:sp>
      <p:sp>
        <p:nvSpPr>
          <p:cNvPr id="7" name="Text Placeholder 3">
            <a:extLst>
              <a:ext uri="{FF2B5EF4-FFF2-40B4-BE49-F238E27FC236}">
                <a16:creationId xmlns:a16="http://schemas.microsoft.com/office/drawing/2014/main" id="{17D6E243-29AB-4A14-886C-5F6F75299C9F}"/>
              </a:ext>
            </a:extLst>
          </p:cNvPr>
          <p:cNvSpPr>
            <a:spLocks noGrp="1"/>
          </p:cNvSpPr>
          <p:nvPr>
            <p:ph type="body" sz="quarter" idx="10"/>
          </p:nvPr>
        </p:nvSpPr>
        <p:spPr>
          <a:xfrm>
            <a:off x="609600" y="1600200"/>
            <a:ext cx="10972799" cy="4572000"/>
          </a:xfrm>
          <a:prstGeom prst="rect">
            <a:avLst/>
          </a:prstGeom>
        </p:spPr>
        <p:txBody>
          <a:bodyPr anchor="ctr"/>
          <a:lstStyle>
            <a:lvl1pPr marL="0" indent="0">
              <a:lnSpc>
                <a:spcPct val="100000"/>
              </a:lnSpc>
              <a:spcBef>
                <a:spcPts val="0"/>
              </a:spcBef>
              <a:spcAft>
                <a:spcPts val="1200"/>
              </a:spcAft>
              <a:buNone/>
              <a:defRPr sz="2400">
                <a:solidFill>
                  <a:schemeClr val="bg1"/>
                </a:solidFill>
              </a:defRPr>
            </a:lvl1pPr>
            <a:lvl2pPr>
              <a:lnSpc>
                <a:spcPct val="100000"/>
              </a:lnSpc>
              <a:spcBef>
                <a:spcPts val="0"/>
              </a:spcBef>
              <a:spcAft>
                <a:spcPts val="1200"/>
              </a:spcAft>
              <a:defRPr sz="20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800">
                <a:solidFill>
                  <a:schemeClr val="bg1"/>
                </a:solidFill>
              </a:defRPr>
            </a:lvl3pPr>
            <a:lvl4pPr marL="1371600" indent="0">
              <a:lnSpc>
                <a:spcPct val="100000"/>
              </a:lnSpc>
              <a:spcBef>
                <a:spcPts val="0"/>
              </a:spcBef>
              <a:spcAft>
                <a:spcPts val="1200"/>
              </a:spcAft>
              <a:buNone/>
              <a:defRPr sz="1400">
                <a:solidFill>
                  <a:srgbClr val="646464"/>
                </a:solidFill>
              </a:defRPr>
            </a:lvl4pPr>
            <a:lvl5pPr>
              <a:defRPr>
                <a:solidFill>
                  <a:srgbClr val="64646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660358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with text and image (Left/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B2CD99-70D8-4C89-A5F8-0DC028684F31}"/>
              </a:ext>
            </a:extLst>
          </p:cNvPr>
          <p:cNvSpPr>
            <a:spLocks noGrp="1"/>
          </p:cNvSpPr>
          <p:nvPr>
            <p:ph type="pic" sz="quarter" idx="10" hasCustomPrompt="1"/>
          </p:nvPr>
        </p:nvSpPr>
        <p:spPr>
          <a:xfrm>
            <a:off x="7010400" y="1600200"/>
            <a:ext cx="4571999" cy="4572000"/>
          </a:xfrm>
          <a:prstGeom prst="rect">
            <a:avLst/>
          </a:prstGeom>
        </p:spPr>
        <p:txBody>
          <a:bodyPr anchor="ctr"/>
          <a:lstStyle>
            <a:lvl1pPr marL="0" indent="0" algn="ctr">
              <a:buNone/>
              <a:defRPr>
                <a:solidFill>
                  <a:srgbClr val="646464"/>
                </a:solidFill>
              </a:defRPr>
            </a:lvl1pPr>
          </a:lstStyle>
          <a:p>
            <a:r>
              <a:rPr lang="en-US" dirty="0"/>
              <a:t>Image</a:t>
            </a:r>
          </a:p>
        </p:txBody>
      </p:sp>
      <p:sp>
        <p:nvSpPr>
          <p:cNvPr id="7" name="Title Placeholder 14">
            <a:extLst>
              <a:ext uri="{FF2B5EF4-FFF2-40B4-BE49-F238E27FC236}">
                <a16:creationId xmlns:a16="http://schemas.microsoft.com/office/drawing/2014/main" id="{E37642A7-C65D-4A4A-B775-00A5EDB5BD98}"/>
              </a:ext>
            </a:extLst>
          </p:cNvPr>
          <p:cNvSpPr>
            <a:spLocks noGrp="1"/>
          </p:cNvSpPr>
          <p:nvPr>
            <p:ph type="title" hasCustomPrompt="1"/>
          </p:nvPr>
        </p:nvSpPr>
        <p:spPr>
          <a:xfrm>
            <a:off x="609600" y="263885"/>
            <a:ext cx="9154886" cy="843829"/>
          </a:xfrm>
          <a:prstGeom prst="rect">
            <a:avLst/>
          </a:prstGeom>
        </p:spPr>
        <p:txBody>
          <a:bodyPr vert="horz" lIns="0" tIns="45720" rIns="91440" bIns="45720" rtlCol="0" anchor="ctr">
            <a:noAutofit/>
          </a:bodyPr>
          <a:lstStyle>
            <a:lvl1pPr>
              <a:defRPr sz="3000" b="1" cap="none" baseline="0">
                <a:solidFill>
                  <a:schemeClr val="bg2"/>
                </a:solidFill>
              </a:defRPr>
            </a:lvl1pPr>
          </a:lstStyle>
          <a:p>
            <a:r>
              <a:rPr lang="en-US"/>
              <a:t>If your header is longer than 2 lines, </a:t>
            </a:r>
            <a:br>
              <a:rPr lang="en-US"/>
            </a:br>
            <a:r>
              <a:rPr lang="en-US"/>
              <a:t>it’s too long!</a:t>
            </a:r>
          </a:p>
        </p:txBody>
      </p:sp>
      <p:sp>
        <p:nvSpPr>
          <p:cNvPr id="8" name="Text Placeholder 3">
            <a:extLst>
              <a:ext uri="{FF2B5EF4-FFF2-40B4-BE49-F238E27FC236}">
                <a16:creationId xmlns:a16="http://schemas.microsoft.com/office/drawing/2014/main" id="{FFB9B635-973C-467A-BF7A-FD68B1B7CCDA}"/>
              </a:ext>
            </a:extLst>
          </p:cNvPr>
          <p:cNvSpPr>
            <a:spLocks noGrp="1"/>
          </p:cNvSpPr>
          <p:nvPr>
            <p:ph type="body" sz="quarter" idx="11"/>
          </p:nvPr>
        </p:nvSpPr>
        <p:spPr>
          <a:xfrm>
            <a:off x="609601" y="1600200"/>
            <a:ext cx="6400800" cy="4572000"/>
          </a:xfrm>
          <a:prstGeom prst="rect">
            <a:avLst/>
          </a:prstGeom>
        </p:spPr>
        <p:txBody>
          <a:bodyPr anchor="ctr"/>
          <a:lstStyle>
            <a:lvl1pPr marL="0" indent="0">
              <a:lnSpc>
                <a:spcPct val="100000"/>
              </a:lnSpc>
              <a:spcBef>
                <a:spcPts val="0"/>
              </a:spcBef>
              <a:spcAft>
                <a:spcPts val="1200"/>
              </a:spcAft>
              <a:buNone/>
              <a:defRPr sz="2400">
                <a:solidFill>
                  <a:schemeClr val="bg1"/>
                </a:solidFill>
              </a:defRPr>
            </a:lvl1pPr>
            <a:lvl2pPr>
              <a:lnSpc>
                <a:spcPct val="100000"/>
              </a:lnSpc>
              <a:spcBef>
                <a:spcPts val="0"/>
              </a:spcBef>
              <a:spcAft>
                <a:spcPts val="1200"/>
              </a:spcAft>
              <a:defRPr sz="20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800">
                <a:solidFill>
                  <a:schemeClr val="bg1"/>
                </a:solidFill>
              </a:defRPr>
            </a:lvl3pPr>
            <a:lvl4pPr marL="1371600" indent="0">
              <a:lnSpc>
                <a:spcPct val="100000"/>
              </a:lnSpc>
              <a:spcBef>
                <a:spcPts val="0"/>
              </a:spcBef>
              <a:spcAft>
                <a:spcPts val="1200"/>
              </a:spcAft>
              <a:buNone/>
              <a:defRPr sz="1400">
                <a:solidFill>
                  <a:srgbClr val="646464"/>
                </a:solidFill>
              </a:defRPr>
            </a:lvl4pPr>
            <a:lvl5pPr>
              <a:defRPr>
                <a:solidFill>
                  <a:srgbClr val="64646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59948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with text and 2 images - Horizonta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B2CD99-70D8-4C89-A5F8-0DC028684F31}"/>
              </a:ext>
            </a:extLst>
          </p:cNvPr>
          <p:cNvSpPr>
            <a:spLocks noGrp="1"/>
          </p:cNvSpPr>
          <p:nvPr>
            <p:ph type="pic" sz="quarter" idx="10" hasCustomPrompt="1"/>
          </p:nvPr>
        </p:nvSpPr>
        <p:spPr>
          <a:xfrm>
            <a:off x="7391400" y="1599521"/>
            <a:ext cx="4190999" cy="2290314"/>
          </a:xfrm>
          <a:prstGeom prst="rect">
            <a:avLst/>
          </a:prstGeom>
          <a:ln w="12700">
            <a:solidFill>
              <a:srgbClr val="FFFFFF"/>
            </a:solidFill>
          </a:ln>
        </p:spPr>
        <p:txBody>
          <a:bodyPr anchor="ctr"/>
          <a:lstStyle>
            <a:lvl1pPr marL="0" indent="0" algn="ctr">
              <a:buNone/>
              <a:defRPr/>
            </a:lvl1pPr>
          </a:lstStyle>
          <a:p>
            <a:r>
              <a:rPr lang="en-US" dirty="0"/>
              <a:t>Image</a:t>
            </a:r>
          </a:p>
        </p:txBody>
      </p:sp>
      <p:sp>
        <p:nvSpPr>
          <p:cNvPr id="18" name="Picture Placeholder 4">
            <a:extLst>
              <a:ext uri="{FF2B5EF4-FFF2-40B4-BE49-F238E27FC236}">
                <a16:creationId xmlns:a16="http://schemas.microsoft.com/office/drawing/2014/main" id="{B694B316-3931-454D-9E18-190A8F267567}"/>
              </a:ext>
            </a:extLst>
          </p:cNvPr>
          <p:cNvSpPr>
            <a:spLocks noGrp="1"/>
          </p:cNvSpPr>
          <p:nvPr>
            <p:ph type="pic" sz="quarter" idx="11" hasCustomPrompt="1"/>
          </p:nvPr>
        </p:nvSpPr>
        <p:spPr>
          <a:xfrm>
            <a:off x="7391400" y="3890513"/>
            <a:ext cx="4190999" cy="2282365"/>
          </a:xfrm>
          <a:prstGeom prst="rect">
            <a:avLst/>
          </a:prstGeom>
          <a:ln w="12700">
            <a:solidFill>
              <a:srgbClr val="FFFFFF"/>
            </a:solidFill>
          </a:ln>
        </p:spPr>
        <p:txBody>
          <a:bodyPr anchor="ctr"/>
          <a:lstStyle>
            <a:lvl1pPr marL="0" indent="0" algn="ctr">
              <a:buNone/>
              <a:defRPr/>
            </a:lvl1pPr>
          </a:lstStyle>
          <a:p>
            <a:r>
              <a:rPr lang="en-US" dirty="0"/>
              <a:t>Image</a:t>
            </a:r>
          </a:p>
        </p:txBody>
      </p:sp>
      <p:sp>
        <p:nvSpPr>
          <p:cNvPr id="20" name="Title Placeholder 14">
            <a:extLst>
              <a:ext uri="{FF2B5EF4-FFF2-40B4-BE49-F238E27FC236}">
                <a16:creationId xmlns:a16="http://schemas.microsoft.com/office/drawing/2014/main" id="{F00EC458-D288-4E68-AA21-3DF8F7CFC1A1}"/>
              </a:ext>
            </a:extLst>
          </p:cNvPr>
          <p:cNvSpPr>
            <a:spLocks noGrp="1"/>
          </p:cNvSpPr>
          <p:nvPr>
            <p:ph type="title" hasCustomPrompt="1"/>
          </p:nvPr>
        </p:nvSpPr>
        <p:spPr>
          <a:xfrm>
            <a:off x="609600" y="261190"/>
            <a:ext cx="9144000" cy="843829"/>
          </a:xfrm>
          <a:prstGeom prst="rect">
            <a:avLst/>
          </a:prstGeom>
        </p:spPr>
        <p:txBody>
          <a:bodyPr vert="horz" lIns="0" tIns="45720" rIns="91440" bIns="45720" rtlCol="0" anchor="ctr">
            <a:noAutofit/>
          </a:bodyPr>
          <a:lstStyle>
            <a:lvl1pPr>
              <a:defRPr sz="3000" b="1" cap="none" baseline="0">
                <a:solidFill>
                  <a:schemeClr val="bg2"/>
                </a:solidFill>
              </a:defRPr>
            </a:lvl1pPr>
          </a:lstStyle>
          <a:p>
            <a:r>
              <a:rPr lang="en-US"/>
              <a:t>If your header is longer than 2 lines, </a:t>
            </a:r>
            <a:br>
              <a:rPr lang="en-US"/>
            </a:br>
            <a:r>
              <a:rPr lang="en-US"/>
              <a:t>it’s too long!</a:t>
            </a:r>
          </a:p>
        </p:txBody>
      </p:sp>
      <p:sp>
        <p:nvSpPr>
          <p:cNvPr id="6" name="Text Placeholder 3">
            <a:extLst>
              <a:ext uri="{FF2B5EF4-FFF2-40B4-BE49-F238E27FC236}">
                <a16:creationId xmlns:a16="http://schemas.microsoft.com/office/drawing/2014/main" id="{31AFFC40-6DF4-429F-9E9B-6B3A08A931A2}"/>
              </a:ext>
            </a:extLst>
          </p:cNvPr>
          <p:cNvSpPr>
            <a:spLocks noGrp="1"/>
          </p:cNvSpPr>
          <p:nvPr>
            <p:ph type="body" sz="quarter" idx="12"/>
          </p:nvPr>
        </p:nvSpPr>
        <p:spPr>
          <a:xfrm>
            <a:off x="609601" y="1600200"/>
            <a:ext cx="6781800" cy="4572000"/>
          </a:xfrm>
          <a:prstGeom prst="rect">
            <a:avLst/>
          </a:prstGeom>
        </p:spPr>
        <p:txBody>
          <a:bodyPr anchor="ctr"/>
          <a:lstStyle>
            <a:lvl1pPr marL="0" indent="0">
              <a:lnSpc>
                <a:spcPct val="100000"/>
              </a:lnSpc>
              <a:spcBef>
                <a:spcPts val="0"/>
              </a:spcBef>
              <a:spcAft>
                <a:spcPts val="1200"/>
              </a:spcAft>
              <a:buNone/>
              <a:defRPr sz="2400">
                <a:solidFill>
                  <a:schemeClr val="bg1"/>
                </a:solidFill>
              </a:defRPr>
            </a:lvl1pPr>
            <a:lvl2pPr>
              <a:lnSpc>
                <a:spcPct val="100000"/>
              </a:lnSpc>
              <a:spcBef>
                <a:spcPts val="0"/>
              </a:spcBef>
              <a:spcAft>
                <a:spcPts val="1200"/>
              </a:spcAft>
              <a:defRPr sz="20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800">
                <a:solidFill>
                  <a:schemeClr val="bg1"/>
                </a:solidFill>
              </a:defRPr>
            </a:lvl3pPr>
            <a:lvl4pPr marL="1371600" indent="0">
              <a:lnSpc>
                <a:spcPct val="100000"/>
              </a:lnSpc>
              <a:spcBef>
                <a:spcPts val="0"/>
              </a:spcBef>
              <a:spcAft>
                <a:spcPts val="1200"/>
              </a:spcAft>
              <a:buNone/>
              <a:defRPr sz="1400">
                <a:solidFill>
                  <a:srgbClr val="646464"/>
                </a:solidFill>
              </a:defRPr>
            </a:lvl4pPr>
            <a:lvl5pPr>
              <a:defRPr>
                <a:solidFill>
                  <a:srgbClr val="64646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74936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with 1 column">
    <p:spTree>
      <p:nvGrpSpPr>
        <p:cNvPr id="1" name=""/>
        <p:cNvGrpSpPr/>
        <p:nvPr/>
      </p:nvGrpSpPr>
      <p:grpSpPr>
        <a:xfrm>
          <a:off x="0" y="0"/>
          <a:ext cx="0" cy="0"/>
          <a:chOff x="0" y="0"/>
          <a:chExt cx="0" cy="0"/>
        </a:xfrm>
      </p:grpSpPr>
      <p:sp>
        <p:nvSpPr>
          <p:cNvPr id="6" name="Title Placeholder 14">
            <a:extLst>
              <a:ext uri="{FF2B5EF4-FFF2-40B4-BE49-F238E27FC236}">
                <a16:creationId xmlns:a16="http://schemas.microsoft.com/office/drawing/2014/main" id="{EEBCF8F3-DC21-40F9-A7F7-8F9E6081D2F0}"/>
              </a:ext>
            </a:extLst>
          </p:cNvPr>
          <p:cNvSpPr>
            <a:spLocks noGrp="1"/>
          </p:cNvSpPr>
          <p:nvPr>
            <p:ph type="title" hasCustomPrompt="1"/>
          </p:nvPr>
        </p:nvSpPr>
        <p:spPr>
          <a:xfrm>
            <a:off x="609600" y="263885"/>
            <a:ext cx="9154886" cy="843829"/>
          </a:xfrm>
          <a:prstGeom prst="rect">
            <a:avLst/>
          </a:prstGeom>
        </p:spPr>
        <p:txBody>
          <a:bodyPr vert="horz" lIns="0" tIns="45720" rIns="91440" bIns="45720" rtlCol="0" anchor="ctr">
            <a:noAutofit/>
          </a:bodyPr>
          <a:lstStyle>
            <a:lvl1pPr>
              <a:defRPr sz="3000" b="1" cap="none" baseline="0">
                <a:solidFill>
                  <a:schemeClr val="bg2"/>
                </a:solidFill>
              </a:defRPr>
            </a:lvl1pPr>
          </a:lstStyle>
          <a:p>
            <a:r>
              <a:rPr lang="en-US"/>
              <a:t>If your header is longer than 2 lines, </a:t>
            </a:r>
            <a:br>
              <a:rPr lang="en-US"/>
            </a:br>
            <a:r>
              <a:rPr lang="en-US"/>
              <a:t>it’s too long!</a:t>
            </a:r>
          </a:p>
        </p:txBody>
      </p:sp>
      <p:sp>
        <p:nvSpPr>
          <p:cNvPr id="5" name="Text Placeholder 3">
            <a:extLst>
              <a:ext uri="{FF2B5EF4-FFF2-40B4-BE49-F238E27FC236}">
                <a16:creationId xmlns:a16="http://schemas.microsoft.com/office/drawing/2014/main" id="{C4303C87-AF8D-4FA8-99D1-DB69BE00DD0B}"/>
              </a:ext>
            </a:extLst>
          </p:cNvPr>
          <p:cNvSpPr>
            <a:spLocks noGrp="1"/>
          </p:cNvSpPr>
          <p:nvPr>
            <p:ph type="body" sz="quarter" idx="10"/>
          </p:nvPr>
        </p:nvSpPr>
        <p:spPr>
          <a:xfrm>
            <a:off x="609600" y="1600200"/>
            <a:ext cx="10972799" cy="4572000"/>
          </a:xfrm>
          <a:prstGeom prst="rect">
            <a:avLst/>
          </a:prstGeom>
        </p:spPr>
        <p:txBody>
          <a:bodyPr anchor="ctr"/>
          <a:lstStyle>
            <a:lvl1pPr marL="0" indent="0">
              <a:lnSpc>
                <a:spcPct val="100000"/>
              </a:lnSpc>
              <a:spcBef>
                <a:spcPts val="0"/>
              </a:spcBef>
              <a:spcAft>
                <a:spcPts val="1200"/>
              </a:spcAft>
              <a:buNone/>
              <a:defRPr sz="2400">
                <a:solidFill>
                  <a:schemeClr val="bg1"/>
                </a:solidFill>
              </a:defRPr>
            </a:lvl1pPr>
            <a:lvl2pPr>
              <a:lnSpc>
                <a:spcPct val="100000"/>
              </a:lnSpc>
              <a:spcBef>
                <a:spcPts val="0"/>
              </a:spcBef>
              <a:spcAft>
                <a:spcPts val="1200"/>
              </a:spcAft>
              <a:defRPr sz="20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800">
                <a:solidFill>
                  <a:schemeClr val="bg1"/>
                </a:solidFill>
              </a:defRPr>
            </a:lvl3pPr>
            <a:lvl4pPr marL="1371600" indent="0">
              <a:lnSpc>
                <a:spcPct val="100000"/>
              </a:lnSpc>
              <a:spcBef>
                <a:spcPts val="0"/>
              </a:spcBef>
              <a:spcAft>
                <a:spcPts val="1200"/>
              </a:spcAft>
              <a:buNone/>
              <a:defRPr sz="1400">
                <a:solidFill>
                  <a:srgbClr val="646464"/>
                </a:solidFill>
              </a:defRPr>
            </a:lvl4pPr>
            <a:lvl5pPr>
              <a:defRPr>
                <a:solidFill>
                  <a:srgbClr val="64646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14657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with text and image (Left/Righ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B2CD99-70D8-4C89-A5F8-0DC028684F31}"/>
              </a:ext>
            </a:extLst>
          </p:cNvPr>
          <p:cNvSpPr>
            <a:spLocks noGrp="1"/>
          </p:cNvSpPr>
          <p:nvPr>
            <p:ph type="pic" sz="quarter" idx="10" hasCustomPrompt="1"/>
          </p:nvPr>
        </p:nvSpPr>
        <p:spPr>
          <a:xfrm>
            <a:off x="7010400" y="1600200"/>
            <a:ext cx="4571999" cy="4572000"/>
          </a:xfrm>
          <a:prstGeom prst="rect">
            <a:avLst/>
          </a:prstGeom>
        </p:spPr>
        <p:txBody>
          <a:bodyPr anchor="ctr"/>
          <a:lstStyle>
            <a:lvl1pPr marL="0" indent="0" algn="ctr">
              <a:buNone/>
              <a:defRPr>
                <a:solidFill>
                  <a:srgbClr val="646464"/>
                </a:solidFill>
              </a:defRPr>
            </a:lvl1pPr>
          </a:lstStyle>
          <a:p>
            <a:r>
              <a:rPr lang="en-US" dirty="0"/>
              <a:t>Image</a:t>
            </a:r>
          </a:p>
        </p:txBody>
      </p:sp>
      <p:sp>
        <p:nvSpPr>
          <p:cNvPr id="7" name="Title Placeholder 14">
            <a:extLst>
              <a:ext uri="{FF2B5EF4-FFF2-40B4-BE49-F238E27FC236}">
                <a16:creationId xmlns:a16="http://schemas.microsoft.com/office/drawing/2014/main" id="{E37642A7-C65D-4A4A-B775-00A5EDB5BD98}"/>
              </a:ext>
            </a:extLst>
          </p:cNvPr>
          <p:cNvSpPr>
            <a:spLocks noGrp="1"/>
          </p:cNvSpPr>
          <p:nvPr>
            <p:ph type="title" hasCustomPrompt="1"/>
          </p:nvPr>
        </p:nvSpPr>
        <p:spPr>
          <a:xfrm>
            <a:off x="609600" y="263885"/>
            <a:ext cx="9154886" cy="843829"/>
          </a:xfrm>
          <a:prstGeom prst="rect">
            <a:avLst/>
          </a:prstGeom>
        </p:spPr>
        <p:txBody>
          <a:bodyPr vert="horz" lIns="0" tIns="45720" rIns="91440" bIns="45720" rtlCol="0" anchor="ctr">
            <a:noAutofit/>
          </a:bodyPr>
          <a:lstStyle>
            <a:lvl1pPr>
              <a:defRPr sz="3000" b="1" cap="none" baseline="0">
                <a:solidFill>
                  <a:schemeClr val="bg2"/>
                </a:solidFill>
              </a:defRPr>
            </a:lvl1pPr>
          </a:lstStyle>
          <a:p>
            <a:r>
              <a:rPr lang="en-US"/>
              <a:t>If your header is longer than 2 lines, </a:t>
            </a:r>
            <a:br>
              <a:rPr lang="en-US"/>
            </a:br>
            <a:r>
              <a:rPr lang="en-US"/>
              <a:t>it’s too long!</a:t>
            </a:r>
          </a:p>
        </p:txBody>
      </p:sp>
      <p:sp>
        <p:nvSpPr>
          <p:cNvPr id="8" name="Text Placeholder 3">
            <a:extLst>
              <a:ext uri="{FF2B5EF4-FFF2-40B4-BE49-F238E27FC236}">
                <a16:creationId xmlns:a16="http://schemas.microsoft.com/office/drawing/2014/main" id="{8A98262B-AC21-4758-832F-2283448BC1AF}"/>
              </a:ext>
            </a:extLst>
          </p:cNvPr>
          <p:cNvSpPr>
            <a:spLocks noGrp="1"/>
          </p:cNvSpPr>
          <p:nvPr>
            <p:ph type="body" sz="quarter" idx="11"/>
          </p:nvPr>
        </p:nvSpPr>
        <p:spPr>
          <a:xfrm>
            <a:off x="609601" y="1600200"/>
            <a:ext cx="6400800" cy="4572000"/>
          </a:xfrm>
          <a:prstGeom prst="rect">
            <a:avLst/>
          </a:prstGeom>
        </p:spPr>
        <p:txBody>
          <a:bodyPr anchor="ctr"/>
          <a:lstStyle>
            <a:lvl1pPr marL="0" indent="0">
              <a:lnSpc>
                <a:spcPct val="100000"/>
              </a:lnSpc>
              <a:spcBef>
                <a:spcPts val="0"/>
              </a:spcBef>
              <a:spcAft>
                <a:spcPts val="1200"/>
              </a:spcAft>
              <a:buNone/>
              <a:defRPr sz="2400">
                <a:solidFill>
                  <a:schemeClr val="bg1"/>
                </a:solidFill>
              </a:defRPr>
            </a:lvl1pPr>
            <a:lvl2pPr>
              <a:lnSpc>
                <a:spcPct val="100000"/>
              </a:lnSpc>
              <a:spcBef>
                <a:spcPts val="0"/>
              </a:spcBef>
              <a:spcAft>
                <a:spcPts val="1200"/>
              </a:spcAft>
              <a:defRPr sz="20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800">
                <a:solidFill>
                  <a:schemeClr val="bg1"/>
                </a:solidFill>
              </a:defRPr>
            </a:lvl3pPr>
            <a:lvl4pPr marL="1371600" indent="0">
              <a:lnSpc>
                <a:spcPct val="100000"/>
              </a:lnSpc>
              <a:spcBef>
                <a:spcPts val="0"/>
              </a:spcBef>
              <a:spcAft>
                <a:spcPts val="1200"/>
              </a:spcAft>
              <a:buNone/>
              <a:defRPr sz="1400">
                <a:solidFill>
                  <a:srgbClr val="646464"/>
                </a:solidFill>
              </a:defRPr>
            </a:lvl4pPr>
            <a:lvl5pPr>
              <a:defRPr>
                <a:solidFill>
                  <a:srgbClr val="64646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45643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with text and 2 images - Horizonta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9B2CD99-70D8-4C89-A5F8-0DC028684F31}"/>
              </a:ext>
            </a:extLst>
          </p:cNvPr>
          <p:cNvSpPr>
            <a:spLocks noGrp="1"/>
          </p:cNvSpPr>
          <p:nvPr>
            <p:ph type="pic" sz="quarter" idx="10" hasCustomPrompt="1"/>
          </p:nvPr>
        </p:nvSpPr>
        <p:spPr>
          <a:xfrm>
            <a:off x="7391400" y="1599521"/>
            <a:ext cx="4190999" cy="2290314"/>
          </a:xfrm>
          <a:prstGeom prst="rect">
            <a:avLst/>
          </a:prstGeom>
          <a:ln w="12700">
            <a:solidFill>
              <a:srgbClr val="FFFFFF"/>
            </a:solidFill>
          </a:ln>
        </p:spPr>
        <p:txBody>
          <a:bodyPr anchor="ctr"/>
          <a:lstStyle>
            <a:lvl1pPr marL="0" indent="0" algn="ctr">
              <a:buNone/>
              <a:defRPr/>
            </a:lvl1pPr>
          </a:lstStyle>
          <a:p>
            <a:r>
              <a:rPr lang="en-US" dirty="0"/>
              <a:t>Image</a:t>
            </a:r>
          </a:p>
        </p:txBody>
      </p:sp>
      <p:sp>
        <p:nvSpPr>
          <p:cNvPr id="18" name="Picture Placeholder 4">
            <a:extLst>
              <a:ext uri="{FF2B5EF4-FFF2-40B4-BE49-F238E27FC236}">
                <a16:creationId xmlns:a16="http://schemas.microsoft.com/office/drawing/2014/main" id="{B694B316-3931-454D-9E18-190A8F267567}"/>
              </a:ext>
            </a:extLst>
          </p:cNvPr>
          <p:cNvSpPr>
            <a:spLocks noGrp="1"/>
          </p:cNvSpPr>
          <p:nvPr>
            <p:ph type="pic" sz="quarter" idx="11" hasCustomPrompt="1"/>
          </p:nvPr>
        </p:nvSpPr>
        <p:spPr>
          <a:xfrm>
            <a:off x="7391400" y="3890513"/>
            <a:ext cx="4190999" cy="2282365"/>
          </a:xfrm>
          <a:prstGeom prst="rect">
            <a:avLst/>
          </a:prstGeom>
          <a:ln w="12700">
            <a:solidFill>
              <a:srgbClr val="FFFFFF"/>
            </a:solidFill>
          </a:ln>
        </p:spPr>
        <p:txBody>
          <a:bodyPr anchor="ctr"/>
          <a:lstStyle>
            <a:lvl1pPr marL="0" indent="0" algn="ctr">
              <a:buNone/>
              <a:defRPr/>
            </a:lvl1pPr>
          </a:lstStyle>
          <a:p>
            <a:r>
              <a:rPr lang="en-US" dirty="0"/>
              <a:t>Image</a:t>
            </a:r>
          </a:p>
        </p:txBody>
      </p:sp>
      <p:sp>
        <p:nvSpPr>
          <p:cNvPr id="20" name="Title Placeholder 14">
            <a:extLst>
              <a:ext uri="{FF2B5EF4-FFF2-40B4-BE49-F238E27FC236}">
                <a16:creationId xmlns:a16="http://schemas.microsoft.com/office/drawing/2014/main" id="{F00EC458-D288-4E68-AA21-3DF8F7CFC1A1}"/>
              </a:ext>
            </a:extLst>
          </p:cNvPr>
          <p:cNvSpPr>
            <a:spLocks noGrp="1"/>
          </p:cNvSpPr>
          <p:nvPr>
            <p:ph type="title" hasCustomPrompt="1"/>
          </p:nvPr>
        </p:nvSpPr>
        <p:spPr>
          <a:xfrm>
            <a:off x="609600" y="261190"/>
            <a:ext cx="9144000" cy="843829"/>
          </a:xfrm>
          <a:prstGeom prst="rect">
            <a:avLst/>
          </a:prstGeom>
        </p:spPr>
        <p:txBody>
          <a:bodyPr vert="horz" lIns="0" tIns="45720" rIns="91440" bIns="45720" rtlCol="0" anchor="ctr">
            <a:noAutofit/>
          </a:bodyPr>
          <a:lstStyle>
            <a:lvl1pPr>
              <a:defRPr sz="3000" b="1" cap="none" baseline="0">
                <a:solidFill>
                  <a:schemeClr val="bg2"/>
                </a:solidFill>
              </a:defRPr>
            </a:lvl1pPr>
          </a:lstStyle>
          <a:p>
            <a:r>
              <a:rPr lang="en-US"/>
              <a:t>If your header is longer than 2 lines, </a:t>
            </a:r>
            <a:br>
              <a:rPr lang="en-US"/>
            </a:br>
            <a:r>
              <a:rPr lang="en-US"/>
              <a:t>it’s too long!</a:t>
            </a:r>
          </a:p>
        </p:txBody>
      </p:sp>
      <p:sp>
        <p:nvSpPr>
          <p:cNvPr id="6" name="Text Placeholder 3">
            <a:extLst>
              <a:ext uri="{FF2B5EF4-FFF2-40B4-BE49-F238E27FC236}">
                <a16:creationId xmlns:a16="http://schemas.microsoft.com/office/drawing/2014/main" id="{898D3625-0806-4DC9-B929-C876B3F26084}"/>
              </a:ext>
            </a:extLst>
          </p:cNvPr>
          <p:cNvSpPr>
            <a:spLocks noGrp="1"/>
          </p:cNvSpPr>
          <p:nvPr>
            <p:ph type="body" sz="quarter" idx="12"/>
          </p:nvPr>
        </p:nvSpPr>
        <p:spPr>
          <a:xfrm>
            <a:off x="609601" y="1600200"/>
            <a:ext cx="6781800" cy="4572000"/>
          </a:xfrm>
          <a:prstGeom prst="rect">
            <a:avLst/>
          </a:prstGeom>
        </p:spPr>
        <p:txBody>
          <a:bodyPr anchor="ctr"/>
          <a:lstStyle>
            <a:lvl1pPr marL="0" indent="0">
              <a:lnSpc>
                <a:spcPct val="100000"/>
              </a:lnSpc>
              <a:spcBef>
                <a:spcPts val="0"/>
              </a:spcBef>
              <a:spcAft>
                <a:spcPts val="1200"/>
              </a:spcAft>
              <a:buNone/>
              <a:defRPr sz="2400">
                <a:solidFill>
                  <a:schemeClr val="bg1"/>
                </a:solidFill>
              </a:defRPr>
            </a:lvl1pPr>
            <a:lvl2pPr>
              <a:lnSpc>
                <a:spcPct val="100000"/>
              </a:lnSpc>
              <a:spcBef>
                <a:spcPts val="0"/>
              </a:spcBef>
              <a:spcAft>
                <a:spcPts val="1200"/>
              </a:spcAft>
              <a:defRPr sz="2000">
                <a:solidFill>
                  <a:schemeClr val="bg1"/>
                </a:solidFill>
              </a:defRPr>
            </a:lvl2pPr>
            <a:lvl3pPr marL="1200150" indent="-285750">
              <a:lnSpc>
                <a:spcPct val="100000"/>
              </a:lnSpc>
              <a:spcBef>
                <a:spcPts val="0"/>
              </a:spcBef>
              <a:spcAft>
                <a:spcPts val="1200"/>
              </a:spcAft>
              <a:buFont typeface="Arial" panose="020B0604020202020204" pitchFamily="34" charset="0"/>
              <a:buChar char="•"/>
              <a:defRPr sz="1800">
                <a:solidFill>
                  <a:schemeClr val="bg1"/>
                </a:solidFill>
              </a:defRPr>
            </a:lvl3pPr>
            <a:lvl4pPr marL="1371600" indent="0">
              <a:lnSpc>
                <a:spcPct val="100000"/>
              </a:lnSpc>
              <a:spcBef>
                <a:spcPts val="0"/>
              </a:spcBef>
              <a:spcAft>
                <a:spcPts val="1200"/>
              </a:spcAft>
              <a:buNone/>
              <a:defRPr sz="1400">
                <a:solidFill>
                  <a:srgbClr val="646464"/>
                </a:solidFill>
              </a:defRPr>
            </a:lvl4pPr>
            <a:lvl5pPr>
              <a:defRPr>
                <a:solidFill>
                  <a:srgbClr val="646464"/>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52142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Page - Natural Environment">
    <p:spTree>
      <p:nvGrpSpPr>
        <p:cNvPr id="1" name=""/>
        <p:cNvGrpSpPr/>
        <p:nvPr/>
      </p:nvGrpSpPr>
      <p:grpSpPr>
        <a:xfrm>
          <a:off x="0" y="0"/>
          <a:ext cx="0" cy="0"/>
          <a:chOff x="0" y="0"/>
          <a:chExt cx="0" cy="0"/>
        </a:xfrm>
      </p:grpSpPr>
      <p:pic>
        <p:nvPicPr>
          <p:cNvPr id="6" name="Picture 5" descr="A group of trees in a forest&#10;&#10;Description automatically generated">
            <a:extLst>
              <a:ext uri="{FF2B5EF4-FFF2-40B4-BE49-F238E27FC236}">
                <a16:creationId xmlns:a16="http://schemas.microsoft.com/office/drawing/2014/main" id="{68CE9B97-0AD4-27B5-ADC5-1C2EE44D5D0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8" name="Rectangle 17">
            <a:extLst>
              <a:ext uri="{FF2B5EF4-FFF2-40B4-BE49-F238E27FC236}">
                <a16:creationId xmlns:a16="http://schemas.microsoft.com/office/drawing/2014/main" id="{856A1665-FDD3-4981-9956-6B3C8BBB4B92}"/>
              </a:ext>
            </a:extLst>
          </p:cNvPr>
          <p:cNvSpPr/>
          <p:nvPr userDrawn="1"/>
        </p:nvSpPr>
        <p:spPr>
          <a:xfrm>
            <a:off x="0" y="0"/>
            <a:ext cx="6202837" cy="6857999"/>
          </a:xfrm>
          <a:prstGeom prst="rect">
            <a:avLst/>
          </a:prstGeom>
          <a:gradFill flip="none" rotWithShape="1">
            <a:gsLst>
              <a:gs pos="0">
                <a:srgbClr val="000000">
                  <a:alpha val="70000"/>
                </a:srgbClr>
              </a:gs>
              <a:gs pos="28000">
                <a:srgbClr val="000000">
                  <a:alpha val="6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1">
            <a:extLst>
              <a:ext uri="{FF2B5EF4-FFF2-40B4-BE49-F238E27FC236}">
                <a16:creationId xmlns:a16="http://schemas.microsoft.com/office/drawing/2014/main" id="{77CB350B-1510-4142-8A84-DB6986F9729B}"/>
              </a:ext>
            </a:extLst>
          </p:cNvPr>
          <p:cNvSpPr>
            <a:spLocks noGrp="1"/>
          </p:cNvSpPr>
          <p:nvPr>
            <p:ph type="ctrTitle"/>
          </p:nvPr>
        </p:nvSpPr>
        <p:spPr>
          <a:xfrm>
            <a:off x="0" y="4119513"/>
            <a:ext cx="8117243" cy="1413589"/>
          </a:xfrm>
          <a:prstGeom prst="rect">
            <a:avLst/>
          </a:prstGeom>
          <a:solidFill>
            <a:srgbClr val="FFFFFF">
              <a:alpha val="85000"/>
            </a:srgbClr>
          </a:solidFill>
        </p:spPr>
        <p:txBody>
          <a:bodyPr wrap="square" lIns="914400" tIns="137160" rIns="182880" bIns="137160" anchor="ctr" anchorCtr="0">
            <a:noAutofit/>
          </a:bodyPr>
          <a:lstStyle>
            <a:lvl1pPr algn="l">
              <a:lnSpc>
                <a:spcPct val="85000"/>
              </a:lnSpc>
              <a:defRPr sz="4000" b="0" cap="none" baseline="0">
                <a:solidFill>
                  <a:srgbClr val="A93439"/>
                </a:solidFill>
                <a:latin typeface="Arial" panose="020B0604020202020204" pitchFamily="34" charset="0"/>
                <a:cs typeface="Arial" panose="020B0604020202020204" pitchFamily="34" charset="0"/>
              </a:defRPr>
            </a:lvl1pPr>
          </a:lstStyle>
          <a:p>
            <a:r>
              <a:rPr lang="en-US"/>
              <a:t>Click to edit Master title style</a:t>
            </a:r>
          </a:p>
        </p:txBody>
      </p:sp>
      <p:sp>
        <p:nvSpPr>
          <p:cNvPr id="17" name="Subtitle 2">
            <a:extLst>
              <a:ext uri="{FF2B5EF4-FFF2-40B4-BE49-F238E27FC236}">
                <a16:creationId xmlns:a16="http://schemas.microsoft.com/office/drawing/2014/main" id="{92D0330A-49BB-42FE-9606-89C35E7AF27D}"/>
              </a:ext>
            </a:extLst>
          </p:cNvPr>
          <p:cNvSpPr>
            <a:spLocks noGrp="1"/>
          </p:cNvSpPr>
          <p:nvPr>
            <p:ph type="subTitle" idx="1" hasCustomPrompt="1"/>
          </p:nvPr>
        </p:nvSpPr>
        <p:spPr>
          <a:xfrm>
            <a:off x="0" y="5532023"/>
            <a:ext cx="4760536" cy="443198"/>
          </a:xfrm>
          <a:prstGeom prst="rect">
            <a:avLst/>
          </a:prstGeom>
          <a:solidFill>
            <a:srgbClr val="A93439">
              <a:alpha val="85000"/>
            </a:srgbClr>
          </a:solidFill>
        </p:spPr>
        <p:txBody>
          <a:bodyPr lIns="914400" tIns="82296" bIns="82296" anchor="ctr" anchorCtr="0"/>
          <a:lstStyle>
            <a:lvl1pPr marL="0" indent="0" algn="l">
              <a:buNone/>
              <a:defRPr sz="1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or Practice Line</a:t>
            </a:r>
          </a:p>
        </p:txBody>
      </p:sp>
      <p:grpSp>
        <p:nvGrpSpPr>
          <p:cNvPr id="19" name="Pinchin">
            <a:extLst>
              <a:ext uri="{FF2B5EF4-FFF2-40B4-BE49-F238E27FC236}">
                <a16:creationId xmlns:a16="http://schemas.microsoft.com/office/drawing/2014/main" id="{60FC54BD-63F8-48B1-8606-E6ABDCBEF394}"/>
              </a:ext>
            </a:extLst>
          </p:cNvPr>
          <p:cNvGrpSpPr>
            <a:grpSpLocks noChangeAspect="1"/>
          </p:cNvGrpSpPr>
          <p:nvPr userDrawn="1"/>
        </p:nvGrpSpPr>
        <p:grpSpPr bwMode="gray">
          <a:xfrm>
            <a:off x="619125" y="495300"/>
            <a:ext cx="2331720" cy="1183456"/>
            <a:chOff x="2825750" y="1776413"/>
            <a:chExt cx="6521450" cy="3309938"/>
          </a:xfrm>
          <a:solidFill>
            <a:schemeClr val="bg1"/>
          </a:solidFill>
        </p:grpSpPr>
        <p:sp>
          <p:nvSpPr>
            <p:cNvPr id="20" name="Freeform 5">
              <a:extLst>
                <a:ext uri="{FF2B5EF4-FFF2-40B4-BE49-F238E27FC236}">
                  <a16:creationId xmlns:a16="http://schemas.microsoft.com/office/drawing/2014/main" id="{812A1E92-7B3E-478C-8B9B-E27E41D7D0E0}"/>
                </a:ext>
              </a:extLst>
            </p:cNvPr>
            <p:cNvSpPr>
              <a:spLocks/>
            </p:cNvSpPr>
            <p:nvPr/>
          </p:nvSpPr>
          <p:spPr bwMode="gray">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6">
              <a:extLst>
                <a:ext uri="{FF2B5EF4-FFF2-40B4-BE49-F238E27FC236}">
                  <a16:creationId xmlns:a16="http://schemas.microsoft.com/office/drawing/2014/main" id="{919963FD-BE90-449D-8D81-E0B9F5F7BD62}"/>
                </a:ext>
              </a:extLst>
            </p:cNvPr>
            <p:cNvSpPr>
              <a:spLocks/>
            </p:cNvSpPr>
            <p:nvPr/>
          </p:nvSpPr>
          <p:spPr bwMode="gray">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7">
              <a:extLst>
                <a:ext uri="{FF2B5EF4-FFF2-40B4-BE49-F238E27FC236}">
                  <a16:creationId xmlns:a16="http://schemas.microsoft.com/office/drawing/2014/main" id="{222431FA-8DF9-47F5-89B8-4BA99AF62558}"/>
                </a:ext>
              </a:extLst>
            </p:cNvPr>
            <p:cNvSpPr>
              <a:spLocks noEditPoints="1"/>
            </p:cNvSpPr>
            <p:nvPr/>
          </p:nvSpPr>
          <p:spPr bwMode="gray">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Rectangle 8">
              <a:extLst>
                <a:ext uri="{FF2B5EF4-FFF2-40B4-BE49-F238E27FC236}">
                  <a16:creationId xmlns:a16="http://schemas.microsoft.com/office/drawing/2014/main" id="{C8E63937-9369-4BEF-B143-05DE0B5719EA}"/>
                </a:ext>
              </a:extLst>
            </p:cNvPr>
            <p:cNvSpPr>
              <a:spLocks noChangeArrowheads="1"/>
            </p:cNvSpPr>
            <p:nvPr/>
          </p:nvSpPr>
          <p:spPr bwMode="gray">
            <a:xfrm>
              <a:off x="4486275" y="3044826"/>
              <a:ext cx="184150"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9">
              <a:extLst>
                <a:ext uri="{FF2B5EF4-FFF2-40B4-BE49-F238E27FC236}">
                  <a16:creationId xmlns:a16="http://schemas.microsoft.com/office/drawing/2014/main" id="{CC584E9A-4AF0-4519-84E9-ADBF2513F0EE}"/>
                </a:ext>
              </a:extLst>
            </p:cNvPr>
            <p:cNvSpPr>
              <a:spLocks/>
            </p:cNvSpPr>
            <p:nvPr/>
          </p:nvSpPr>
          <p:spPr bwMode="gray">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0">
              <a:extLst>
                <a:ext uri="{FF2B5EF4-FFF2-40B4-BE49-F238E27FC236}">
                  <a16:creationId xmlns:a16="http://schemas.microsoft.com/office/drawing/2014/main" id="{427911A0-E66F-4892-B46A-D7261C02620D}"/>
                </a:ext>
              </a:extLst>
            </p:cNvPr>
            <p:cNvSpPr>
              <a:spLocks/>
            </p:cNvSpPr>
            <p:nvPr/>
          </p:nvSpPr>
          <p:spPr bwMode="gray">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1">
              <a:extLst>
                <a:ext uri="{FF2B5EF4-FFF2-40B4-BE49-F238E27FC236}">
                  <a16:creationId xmlns:a16="http://schemas.microsoft.com/office/drawing/2014/main" id="{47389793-02CE-40AF-9F6D-B7411A0A18BA}"/>
                </a:ext>
              </a:extLst>
            </p:cNvPr>
            <p:cNvSpPr>
              <a:spLocks/>
            </p:cNvSpPr>
            <p:nvPr/>
          </p:nvSpPr>
          <p:spPr bwMode="gray">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Rectangle 12">
              <a:extLst>
                <a:ext uri="{FF2B5EF4-FFF2-40B4-BE49-F238E27FC236}">
                  <a16:creationId xmlns:a16="http://schemas.microsoft.com/office/drawing/2014/main" id="{0A12F7E2-CF47-4F00-AABB-FCA411743A57}"/>
                </a:ext>
              </a:extLst>
            </p:cNvPr>
            <p:cNvSpPr>
              <a:spLocks noChangeArrowheads="1"/>
            </p:cNvSpPr>
            <p:nvPr/>
          </p:nvSpPr>
          <p:spPr bwMode="gray">
            <a:xfrm>
              <a:off x="7578725" y="3044826"/>
              <a:ext cx="187325"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3">
              <a:extLst>
                <a:ext uri="{FF2B5EF4-FFF2-40B4-BE49-F238E27FC236}">
                  <a16:creationId xmlns:a16="http://schemas.microsoft.com/office/drawing/2014/main" id="{BB9953C2-65C9-40BB-B812-6ACABDC264F5}"/>
                </a:ext>
              </a:extLst>
            </p:cNvPr>
            <p:cNvSpPr>
              <a:spLocks/>
            </p:cNvSpPr>
            <p:nvPr/>
          </p:nvSpPr>
          <p:spPr bwMode="gray">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923560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 EDR">
    <p:spTree>
      <p:nvGrpSpPr>
        <p:cNvPr id="1" name=""/>
        <p:cNvGrpSpPr/>
        <p:nvPr/>
      </p:nvGrpSpPr>
      <p:grpSpPr>
        <a:xfrm>
          <a:off x="0" y="0"/>
          <a:ext cx="0" cy="0"/>
          <a:chOff x="0" y="0"/>
          <a:chExt cx="0" cy="0"/>
        </a:xfrm>
      </p:grpSpPr>
      <p:pic>
        <p:nvPicPr>
          <p:cNvPr id="3" name="Picture 2" descr="A construction vehicle with a bucket in the dirt&#10;&#10;Description automatically generated with medium confidence">
            <a:extLst>
              <a:ext uri="{FF2B5EF4-FFF2-40B4-BE49-F238E27FC236}">
                <a16:creationId xmlns:a16="http://schemas.microsoft.com/office/drawing/2014/main" id="{72A92632-6148-08E0-582C-6BB45A544ED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6" name="Rectangle 95"/>
          <p:cNvSpPr/>
          <p:nvPr/>
        </p:nvSpPr>
        <p:spPr>
          <a:xfrm>
            <a:off x="0" y="0"/>
            <a:ext cx="6202837" cy="6857999"/>
          </a:xfrm>
          <a:prstGeom prst="rect">
            <a:avLst/>
          </a:prstGeom>
          <a:gradFill flip="none" rotWithShape="1">
            <a:gsLst>
              <a:gs pos="0">
                <a:srgbClr val="000000">
                  <a:alpha val="70000"/>
                </a:srgbClr>
              </a:gs>
              <a:gs pos="28000">
                <a:srgbClr val="000000">
                  <a:alpha val="6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Pinchin"/>
          <p:cNvGrpSpPr>
            <a:grpSpLocks noChangeAspect="1"/>
          </p:cNvGrpSpPr>
          <p:nvPr/>
        </p:nvGrpSpPr>
        <p:grpSpPr bwMode="gray">
          <a:xfrm>
            <a:off x="619125" y="495300"/>
            <a:ext cx="2331720" cy="1183456"/>
            <a:chOff x="2825750" y="1776413"/>
            <a:chExt cx="6521450" cy="3309938"/>
          </a:xfrm>
          <a:solidFill>
            <a:schemeClr val="bg1"/>
          </a:solidFill>
        </p:grpSpPr>
        <p:sp>
          <p:nvSpPr>
            <p:cNvPr id="86" name="Freeform 5"/>
            <p:cNvSpPr>
              <a:spLocks/>
            </p:cNvSpPr>
            <p:nvPr/>
          </p:nvSpPr>
          <p:spPr bwMode="gray">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6"/>
            <p:cNvSpPr>
              <a:spLocks/>
            </p:cNvSpPr>
            <p:nvPr/>
          </p:nvSpPr>
          <p:spPr bwMode="gray">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7"/>
            <p:cNvSpPr>
              <a:spLocks noEditPoints="1"/>
            </p:cNvSpPr>
            <p:nvPr/>
          </p:nvSpPr>
          <p:spPr bwMode="gray">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8"/>
            <p:cNvSpPr>
              <a:spLocks noChangeArrowheads="1"/>
            </p:cNvSpPr>
            <p:nvPr/>
          </p:nvSpPr>
          <p:spPr bwMode="gray">
            <a:xfrm>
              <a:off x="4486275" y="3044826"/>
              <a:ext cx="184150"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9"/>
            <p:cNvSpPr>
              <a:spLocks/>
            </p:cNvSpPr>
            <p:nvPr/>
          </p:nvSpPr>
          <p:spPr bwMode="gray">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0"/>
            <p:cNvSpPr>
              <a:spLocks/>
            </p:cNvSpPr>
            <p:nvPr/>
          </p:nvSpPr>
          <p:spPr bwMode="gray">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1"/>
            <p:cNvSpPr>
              <a:spLocks/>
            </p:cNvSpPr>
            <p:nvPr/>
          </p:nvSpPr>
          <p:spPr bwMode="gray">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12"/>
            <p:cNvSpPr>
              <a:spLocks noChangeArrowheads="1"/>
            </p:cNvSpPr>
            <p:nvPr/>
          </p:nvSpPr>
          <p:spPr bwMode="gray">
            <a:xfrm>
              <a:off x="7578725" y="3044826"/>
              <a:ext cx="187325"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3"/>
            <p:cNvSpPr>
              <a:spLocks/>
            </p:cNvSpPr>
            <p:nvPr/>
          </p:nvSpPr>
          <p:spPr bwMode="gray">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Title 1">
            <a:extLst>
              <a:ext uri="{FF2B5EF4-FFF2-40B4-BE49-F238E27FC236}">
                <a16:creationId xmlns:a16="http://schemas.microsoft.com/office/drawing/2014/main" id="{B2148607-2240-40AE-9867-53579C4E9236}"/>
              </a:ext>
            </a:extLst>
          </p:cNvPr>
          <p:cNvSpPr>
            <a:spLocks noGrp="1"/>
          </p:cNvSpPr>
          <p:nvPr>
            <p:ph type="ctrTitle" hasCustomPrompt="1"/>
          </p:nvPr>
        </p:nvSpPr>
        <p:spPr>
          <a:xfrm>
            <a:off x="0" y="4119513"/>
            <a:ext cx="8117243" cy="1413589"/>
          </a:xfrm>
          <a:prstGeom prst="rect">
            <a:avLst/>
          </a:prstGeom>
          <a:solidFill>
            <a:srgbClr val="FFFFFF">
              <a:alpha val="85000"/>
            </a:srgbClr>
          </a:solidFill>
        </p:spPr>
        <p:txBody>
          <a:bodyPr wrap="square" lIns="914400" tIns="137160" rIns="182880" bIns="137160" anchor="ctr" anchorCtr="0">
            <a:noAutofit/>
          </a:bodyPr>
          <a:lstStyle>
            <a:lvl1pPr algn="l">
              <a:lnSpc>
                <a:spcPct val="85000"/>
              </a:lnSpc>
              <a:defRPr sz="4000" b="0" cap="none" baseline="0">
                <a:solidFill>
                  <a:srgbClr val="A93439"/>
                </a:solidFill>
                <a:latin typeface="Arial" panose="020B0604020202020204" pitchFamily="34" charset="0"/>
                <a:cs typeface="Arial" panose="020B0604020202020204" pitchFamily="34" charset="0"/>
              </a:defRPr>
            </a:lvl1pPr>
          </a:lstStyle>
          <a:p>
            <a:r>
              <a:rPr lang="en-US"/>
              <a:t>Title</a:t>
            </a:r>
          </a:p>
        </p:txBody>
      </p:sp>
      <p:sp>
        <p:nvSpPr>
          <p:cNvPr id="17" name="Subtitle 2">
            <a:extLst>
              <a:ext uri="{FF2B5EF4-FFF2-40B4-BE49-F238E27FC236}">
                <a16:creationId xmlns:a16="http://schemas.microsoft.com/office/drawing/2014/main" id="{457CAF56-74FC-4F04-B6FA-89878CFFA207}"/>
              </a:ext>
            </a:extLst>
          </p:cNvPr>
          <p:cNvSpPr>
            <a:spLocks noGrp="1"/>
          </p:cNvSpPr>
          <p:nvPr>
            <p:ph type="subTitle" idx="1" hasCustomPrompt="1"/>
          </p:nvPr>
        </p:nvSpPr>
        <p:spPr>
          <a:xfrm>
            <a:off x="0" y="5532023"/>
            <a:ext cx="4760536" cy="443198"/>
          </a:xfrm>
          <a:prstGeom prst="rect">
            <a:avLst/>
          </a:prstGeom>
          <a:solidFill>
            <a:srgbClr val="A93439">
              <a:alpha val="85000"/>
            </a:srgbClr>
          </a:solidFill>
        </p:spPr>
        <p:txBody>
          <a:bodyPr lIns="914400" tIns="82296" bIns="82296" anchor="ctr" anchorCtr="0"/>
          <a:lstStyle>
            <a:lvl1pPr marL="0" indent="0" algn="l">
              <a:buNone/>
              <a:defRPr sz="1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or Practice Line</a:t>
            </a:r>
          </a:p>
        </p:txBody>
      </p:sp>
    </p:spTree>
    <p:extLst>
      <p:ext uri="{BB962C8B-B14F-4D97-AF65-F5344CB8AC3E}">
        <p14:creationId xmlns:p14="http://schemas.microsoft.com/office/powerpoint/2010/main" val="29803919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Page - Worker">
    <p:bg>
      <p:bgPr>
        <a:solidFill>
          <a:srgbClr val="A93439"/>
        </a:solidFill>
        <a:effectLst/>
      </p:bgPr>
    </p:bg>
    <p:spTree>
      <p:nvGrpSpPr>
        <p:cNvPr id="1" name=""/>
        <p:cNvGrpSpPr/>
        <p:nvPr/>
      </p:nvGrpSpPr>
      <p:grpSpPr>
        <a:xfrm>
          <a:off x="0" y="0"/>
          <a:ext cx="0" cy="0"/>
          <a:chOff x="0" y="0"/>
          <a:chExt cx="0" cy="0"/>
        </a:xfrm>
      </p:grpSpPr>
      <p:pic>
        <p:nvPicPr>
          <p:cNvPr id="3" name="Picture 2" descr="A green grass and blue water&#10;&#10;Description automatically generated with medium confidence">
            <a:extLst>
              <a:ext uri="{FF2B5EF4-FFF2-40B4-BE49-F238E27FC236}">
                <a16:creationId xmlns:a16="http://schemas.microsoft.com/office/drawing/2014/main" id="{83B083BD-AC43-9AB4-E1B9-C5A4BC5902A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0"/>
            <a:ext cx="12227458" cy="6858000"/>
          </a:xfrm>
          <a:prstGeom prst="rect">
            <a:avLst/>
          </a:prstGeom>
        </p:spPr>
      </p:pic>
      <p:sp>
        <p:nvSpPr>
          <p:cNvPr id="96" name="Rectangle 95"/>
          <p:cNvSpPr/>
          <p:nvPr/>
        </p:nvSpPr>
        <p:spPr>
          <a:xfrm>
            <a:off x="0" y="0"/>
            <a:ext cx="6202837" cy="6857999"/>
          </a:xfrm>
          <a:prstGeom prst="rect">
            <a:avLst/>
          </a:prstGeom>
          <a:gradFill flip="none" rotWithShape="1">
            <a:gsLst>
              <a:gs pos="12000">
                <a:srgbClr val="000000">
                  <a:alpha val="85000"/>
                </a:srgbClr>
              </a:gs>
              <a:gs pos="44000">
                <a:srgbClr val="000000">
                  <a:alpha val="6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Pinchin"/>
          <p:cNvGrpSpPr>
            <a:grpSpLocks noChangeAspect="1"/>
          </p:cNvGrpSpPr>
          <p:nvPr/>
        </p:nvGrpSpPr>
        <p:grpSpPr bwMode="gray">
          <a:xfrm>
            <a:off x="619125" y="495300"/>
            <a:ext cx="2331720" cy="1183456"/>
            <a:chOff x="2825750" y="1776413"/>
            <a:chExt cx="6521450" cy="3309938"/>
          </a:xfrm>
          <a:solidFill>
            <a:schemeClr val="bg1"/>
          </a:solidFill>
        </p:grpSpPr>
        <p:sp>
          <p:nvSpPr>
            <p:cNvPr id="86" name="Freeform 5"/>
            <p:cNvSpPr>
              <a:spLocks/>
            </p:cNvSpPr>
            <p:nvPr/>
          </p:nvSpPr>
          <p:spPr bwMode="gray">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6"/>
            <p:cNvSpPr>
              <a:spLocks/>
            </p:cNvSpPr>
            <p:nvPr/>
          </p:nvSpPr>
          <p:spPr bwMode="gray">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7"/>
            <p:cNvSpPr>
              <a:spLocks noEditPoints="1"/>
            </p:cNvSpPr>
            <p:nvPr/>
          </p:nvSpPr>
          <p:spPr bwMode="gray">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8"/>
            <p:cNvSpPr>
              <a:spLocks noChangeArrowheads="1"/>
            </p:cNvSpPr>
            <p:nvPr/>
          </p:nvSpPr>
          <p:spPr bwMode="gray">
            <a:xfrm>
              <a:off x="4486275" y="3044826"/>
              <a:ext cx="184150"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9"/>
            <p:cNvSpPr>
              <a:spLocks/>
            </p:cNvSpPr>
            <p:nvPr/>
          </p:nvSpPr>
          <p:spPr bwMode="gray">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0"/>
            <p:cNvSpPr>
              <a:spLocks/>
            </p:cNvSpPr>
            <p:nvPr/>
          </p:nvSpPr>
          <p:spPr bwMode="gray">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1"/>
            <p:cNvSpPr>
              <a:spLocks/>
            </p:cNvSpPr>
            <p:nvPr/>
          </p:nvSpPr>
          <p:spPr bwMode="gray">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12"/>
            <p:cNvSpPr>
              <a:spLocks noChangeArrowheads="1"/>
            </p:cNvSpPr>
            <p:nvPr/>
          </p:nvSpPr>
          <p:spPr bwMode="gray">
            <a:xfrm>
              <a:off x="7578725" y="3044826"/>
              <a:ext cx="187325"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3"/>
            <p:cNvSpPr>
              <a:spLocks/>
            </p:cNvSpPr>
            <p:nvPr/>
          </p:nvSpPr>
          <p:spPr bwMode="gray">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Title 1">
            <a:extLst>
              <a:ext uri="{FF2B5EF4-FFF2-40B4-BE49-F238E27FC236}">
                <a16:creationId xmlns:a16="http://schemas.microsoft.com/office/drawing/2014/main" id="{57F0F554-68FE-42C1-8309-2823247F8AA1}"/>
              </a:ext>
            </a:extLst>
          </p:cNvPr>
          <p:cNvSpPr>
            <a:spLocks noGrp="1"/>
          </p:cNvSpPr>
          <p:nvPr>
            <p:ph type="ctrTitle" hasCustomPrompt="1"/>
          </p:nvPr>
        </p:nvSpPr>
        <p:spPr>
          <a:xfrm>
            <a:off x="0" y="4119513"/>
            <a:ext cx="8117243" cy="1413589"/>
          </a:xfrm>
          <a:prstGeom prst="rect">
            <a:avLst/>
          </a:prstGeom>
          <a:solidFill>
            <a:srgbClr val="FFFFFF">
              <a:alpha val="85000"/>
            </a:srgbClr>
          </a:solidFill>
        </p:spPr>
        <p:txBody>
          <a:bodyPr wrap="square" lIns="914400" tIns="137160" rIns="182880" bIns="137160" anchor="ctr" anchorCtr="0">
            <a:noAutofit/>
          </a:bodyPr>
          <a:lstStyle>
            <a:lvl1pPr algn="l">
              <a:lnSpc>
                <a:spcPct val="85000"/>
              </a:lnSpc>
              <a:defRPr sz="4000" b="0" cap="none" baseline="0">
                <a:solidFill>
                  <a:srgbClr val="A93439"/>
                </a:solidFill>
                <a:latin typeface="Arial" panose="020B0604020202020204" pitchFamily="34" charset="0"/>
                <a:cs typeface="Arial" panose="020B0604020202020204" pitchFamily="34" charset="0"/>
              </a:defRPr>
            </a:lvl1pPr>
          </a:lstStyle>
          <a:p>
            <a:r>
              <a:rPr lang="en-US"/>
              <a:t>Title</a:t>
            </a:r>
          </a:p>
        </p:txBody>
      </p:sp>
      <p:sp>
        <p:nvSpPr>
          <p:cNvPr id="19" name="Subtitle 2">
            <a:extLst>
              <a:ext uri="{FF2B5EF4-FFF2-40B4-BE49-F238E27FC236}">
                <a16:creationId xmlns:a16="http://schemas.microsoft.com/office/drawing/2014/main" id="{C912BA04-6A00-49EC-AF02-2165ECE7BF79}"/>
              </a:ext>
            </a:extLst>
          </p:cNvPr>
          <p:cNvSpPr>
            <a:spLocks noGrp="1"/>
          </p:cNvSpPr>
          <p:nvPr>
            <p:ph type="subTitle" idx="1" hasCustomPrompt="1"/>
          </p:nvPr>
        </p:nvSpPr>
        <p:spPr>
          <a:xfrm>
            <a:off x="0" y="5532023"/>
            <a:ext cx="4760536" cy="443198"/>
          </a:xfrm>
          <a:prstGeom prst="rect">
            <a:avLst/>
          </a:prstGeom>
          <a:solidFill>
            <a:srgbClr val="A93439">
              <a:alpha val="85000"/>
            </a:srgbClr>
          </a:solidFill>
        </p:spPr>
        <p:txBody>
          <a:bodyPr lIns="914400" tIns="82296" bIns="82296" anchor="ctr" anchorCtr="0"/>
          <a:lstStyle>
            <a:lvl1pPr marL="0" indent="0" algn="l">
              <a:buNone/>
              <a:defRPr sz="1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or Practice Line</a:t>
            </a:r>
          </a:p>
        </p:txBody>
      </p:sp>
    </p:spTree>
    <p:extLst>
      <p:ext uri="{BB962C8B-B14F-4D97-AF65-F5344CB8AC3E}">
        <p14:creationId xmlns:p14="http://schemas.microsoft.com/office/powerpoint/2010/main" val="226321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age - Blank">
    <p:spTree>
      <p:nvGrpSpPr>
        <p:cNvPr id="1" name=""/>
        <p:cNvGrpSpPr/>
        <p:nvPr/>
      </p:nvGrpSpPr>
      <p:grpSpPr>
        <a:xfrm>
          <a:off x="0" y="0"/>
          <a:ext cx="0" cy="0"/>
          <a:chOff x="0" y="0"/>
          <a:chExt cx="0" cy="0"/>
        </a:xfrm>
      </p:grpSpPr>
      <p:pic>
        <p:nvPicPr>
          <p:cNvPr id="3" name="Picture 2" descr="Looking up view of a skyscraper&#10;&#10;Description automatically generated">
            <a:extLst>
              <a:ext uri="{FF2B5EF4-FFF2-40B4-BE49-F238E27FC236}">
                <a16:creationId xmlns:a16="http://schemas.microsoft.com/office/drawing/2014/main" id="{E2670FC6-C113-925A-F7A3-DD01D037026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2000" cy="6858000"/>
          </a:xfrm>
          <a:prstGeom prst="rect">
            <a:avLst/>
          </a:prstGeom>
        </p:spPr>
      </p:pic>
      <p:sp>
        <p:nvSpPr>
          <p:cNvPr id="7" name="Rectangle 6">
            <a:extLst>
              <a:ext uri="{FF2B5EF4-FFF2-40B4-BE49-F238E27FC236}">
                <a16:creationId xmlns:a16="http://schemas.microsoft.com/office/drawing/2014/main" id="{85FB3AB9-BFE7-4CC9-96CF-679F22ED0E6C}"/>
              </a:ext>
            </a:extLst>
          </p:cNvPr>
          <p:cNvSpPr/>
          <p:nvPr userDrawn="1"/>
        </p:nvSpPr>
        <p:spPr>
          <a:xfrm>
            <a:off x="0" y="0"/>
            <a:ext cx="6202837" cy="6857999"/>
          </a:xfrm>
          <a:prstGeom prst="rect">
            <a:avLst/>
          </a:prstGeom>
          <a:gradFill flip="none" rotWithShape="1">
            <a:gsLst>
              <a:gs pos="0">
                <a:srgbClr val="000000">
                  <a:alpha val="70000"/>
                </a:srgbClr>
              </a:gs>
              <a:gs pos="28000">
                <a:srgbClr val="000000">
                  <a:alpha val="6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07078F66-E2BE-4F8F-9906-1744CBA998E2}"/>
              </a:ext>
            </a:extLst>
          </p:cNvPr>
          <p:cNvSpPr>
            <a:spLocks noGrp="1"/>
          </p:cNvSpPr>
          <p:nvPr>
            <p:ph type="ctrTitle" hasCustomPrompt="1"/>
          </p:nvPr>
        </p:nvSpPr>
        <p:spPr>
          <a:xfrm>
            <a:off x="0" y="4119513"/>
            <a:ext cx="8117243" cy="1413589"/>
          </a:xfrm>
          <a:prstGeom prst="rect">
            <a:avLst/>
          </a:prstGeom>
          <a:solidFill>
            <a:srgbClr val="FFFFFF">
              <a:alpha val="85000"/>
            </a:srgbClr>
          </a:solidFill>
        </p:spPr>
        <p:txBody>
          <a:bodyPr wrap="square" lIns="914400" tIns="137160" rIns="182880" bIns="137160" anchor="ctr" anchorCtr="0">
            <a:noAutofit/>
          </a:bodyPr>
          <a:lstStyle>
            <a:lvl1pPr algn="l">
              <a:lnSpc>
                <a:spcPct val="85000"/>
              </a:lnSpc>
              <a:defRPr sz="4000" b="0" cap="none" baseline="0">
                <a:solidFill>
                  <a:srgbClr val="A93439"/>
                </a:solidFill>
                <a:latin typeface="Arial" panose="020B0604020202020204" pitchFamily="34" charset="0"/>
                <a:cs typeface="Arial" panose="020B0604020202020204" pitchFamily="34" charset="0"/>
              </a:defRPr>
            </a:lvl1pPr>
          </a:lstStyle>
          <a:p>
            <a:r>
              <a:rPr lang="en-US"/>
              <a:t>Title</a:t>
            </a:r>
          </a:p>
        </p:txBody>
      </p:sp>
      <p:sp>
        <p:nvSpPr>
          <p:cNvPr id="6" name="Subtitle 2">
            <a:extLst>
              <a:ext uri="{FF2B5EF4-FFF2-40B4-BE49-F238E27FC236}">
                <a16:creationId xmlns:a16="http://schemas.microsoft.com/office/drawing/2014/main" id="{4D14C838-9F0F-4711-8D7F-FA53130C1551}"/>
              </a:ext>
            </a:extLst>
          </p:cNvPr>
          <p:cNvSpPr>
            <a:spLocks noGrp="1"/>
          </p:cNvSpPr>
          <p:nvPr>
            <p:ph type="subTitle" idx="1" hasCustomPrompt="1"/>
          </p:nvPr>
        </p:nvSpPr>
        <p:spPr>
          <a:xfrm>
            <a:off x="0" y="5532023"/>
            <a:ext cx="4760536" cy="443198"/>
          </a:xfrm>
          <a:prstGeom prst="rect">
            <a:avLst/>
          </a:prstGeom>
          <a:solidFill>
            <a:srgbClr val="A93439">
              <a:alpha val="85000"/>
            </a:srgbClr>
          </a:solidFill>
        </p:spPr>
        <p:txBody>
          <a:bodyPr lIns="914400" tIns="82296" bIns="82296" anchor="ctr" anchorCtr="0"/>
          <a:lstStyle>
            <a:lvl1pPr marL="0" indent="0" algn="l">
              <a:buNone/>
              <a:defRPr sz="1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or Practice Line</a:t>
            </a:r>
          </a:p>
        </p:txBody>
      </p:sp>
      <p:grpSp>
        <p:nvGrpSpPr>
          <p:cNvPr id="8" name="Pinchin">
            <a:extLst>
              <a:ext uri="{FF2B5EF4-FFF2-40B4-BE49-F238E27FC236}">
                <a16:creationId xmlns:a16="http://schemas.microsoft.com/office/drawing/2014/main" id="{9207307A-05D3-418D-A233-5F02F77ED079}"/>
              </a:ext>
            </a:extLst>
          </p:cNvPr>
          <p:cNvGrpSpPr>
            <a:grpSpLocks noChangeAspect="1"/>
          </p:cNvGrpSpPr>
          <p:nvPr userDrawn="1"/>
        </p:nvGrpSpPr>
        <p:grpSpPr bwMode="gray">
          <a:xfrm>
            <a:off x="619125" y="495300"/>
            <a:ext cx="2331720" cy="1183456"/>
            <a:chOff x="2825750" y="1776413"/>
            <a:chExt cx="6521450" cy="3309938"/>
          </a:xfrm>
          <a:solidFill>
            <a:schemeClr val="bg1"/>
          </a:solidFill>
        </p:grpSpPr>
        <p:sp>
          <p:nvSpPr>
            <p:cNvPr id="9" name="Freeform 5">
              <a:extLst>
                <a:ext uri="{FF2B5EF4-FFF2-40B4-BE49-F238E27FC236}">
                  <a16:creationId xmlns:a16="http://schemas.microsoft.com/office/drawing/2014/main" id="{E4037381-DCEA-4534-96A2-3B0A11B05DFA}"/>
                </a:ext>
              </a:extLst>
            </p:cNvPr>
            <p:cNvSpPr>
              <a:spLocks/>
            </p:cNvSpPr>
            <p:nvPr/>
          </p:nvSpPr>
          <p:spPr bwMode="gray">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a:extLst>
                <a:ext uri="{FF2B5EF4-FFF2-40B4-BE49-F238E27FC236}">
                  <a16:creationId xmlns:a16="http://schemas.microsoft.com/office/drawing/2014/main" id="{E37F5A75-8070-46A7-B9BD-DB07072B82C6}"/>
                </a:ext>
              </a:extLst>
            </p:cNvPr>
            <p:cNvSpPr>
              <a:spLocks/>
            </p:cNvSpPr>
            <p:nvPr/>
          </p:nvSpPr>
          <p:spPr bwMode="gray">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7">
              <a:extLst>
                <a:ext uri="{FF2B5EF4-FFF2-40B4-BE49-F238E27FC236}">
                  <a16:creationId xmlns:a16="http://schemas.microsoft.com/office/drawing/2014/main" id="{926AD451-C491-44A7-9DFE-DA972F9032CE}"/>
                </a:ext>
              </a:extLst>
            </p:cNvPr>
            <p:cNvSpPr>
              <a:spLocks noEditPoints="1"/>
            </p:cNvSpPr>
            <p:nvPr/>
          </p:nvSpPr>
          <p:spPr bwMode="gray">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Rectangle 8">
              <a:extLst>
                <a:ext uri="{FF2B5EF4-FFF2-40B4-BE49-F238E27FC236}">
                  <a16:creationId xmlns:a16="http://schemas.microsoft.com/office/drawing/2014/main" id="{92EAAFBA-5672-4DD7-AAE5-0C9C0AB80524}"/>
                </a:ext>
              </a:extLst>
            </p:cNvPr>
            <p:cNvSpPr>
              <a:spLocks noChangeArrowheads="1"/>
            </p:cNvSpPr>
            <p:nvPr/>
          </p:nvSpPr>
          <p:spPr bwMode="gray">
            <a:xfrm>
              <a:off x="4486275" y="3044826"/>
              <a:ext cx="184150"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9">
              <a:extLst>
                <a:ext uri="{FF2B5EF4-FFF2-40B4-BE49-F238E27FC236}">
                  <a16:creationId xmlns:a16="http://schemas.microsoft.com/office/drawing/2014/main" id="{B8CA2D39-ADD2-40C4-9102-3E23D3026FC2}"/>
                </a:ext>
              </a:extLst>
            </p:cNvPr>
            <p:cNvSpPr>
              <a:spLocks/>
            </p:cNvSpPr>
            <p:nvPr/>
          </p:nvSpPr>
          <p:spPr bwMode="gray">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a:extLst>
                <a:ext uri="{FF2B5EF4-FFF2-40B4-BE49-F238E27FC236}">
                  <a16:creationId xmlns:a16="http://schemas.microsoft.com/office/drawing/2014/main" id="{7CDB98E1-491B-4007-87F3-12C3E4B3FC35}"/>
                </a:ext>
              </a:extLst>
            </p:cNvPr>
            <p:cNvSpPr>
              <a:spLocks/>
            </p:cNvSpPr>
            <p:nvPr/>
          </p:nvSpPr>
          <p:spPr bwMode="gray">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a:extLst>
                <a:ext uri="{FF2B5EF4-FFF2-40B4-BE49-F238E27FC236}">
                  <a16:creationId xmlns:a16="http://schemas.microsoft.com/office/drawing/2014/main" id="{0BC46611-5B4D-4D4F-A923-448646A4FF86}"/>
                </a:ext>
              </a:extLst>
            </p:cNvPr>
            <p:cNvSpPr>
              <a:spLocks/>
            </p:cNvSpPr>
            <p:nvPr/>
          </p:nvSpPr>
          <p:spPr bwMode="gray">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Rectangle 12">
              <a:extLst>
                <a:ext uri="{FF2B5EF4-FFF2-40B4-BE49-F238E27FC236}">
                  <a16:creationId xmlns:a16="http://schemas.microsoft.com/office/drawing/2014/main" id="{9576F3E8-DF7D-4A8A-873F-BB6EC987BE5C}"/>
                </a:ext>
              </a:extLst>
            </p:cNvPr>
            <p:cNvSpPr>
              <a:spLocks noChangeArrowheads="1"/>
            </p:cNvSpPr>
            <p:nvPr/>
          </p:nvSpPr>
          <p:spPr bwMode="gray">
            <a:xfrm>
              <a:off x="7578725" y="3044826"/>
              <a:ext cx="187325"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a:extLst>
                <a:ext uri="{FF2B5EF4-FFF2-40B4-BE49-F238E27FC236}">
                  <a16:creationId xmlns:a16="http://schemas.microsoft.com/office/drawing/2014/main" id="{E5EDC75B-8587-4C57-8F9E-B496CB918A82}"/>
                </a:ext>
              </a:extLst>
            </p:cNvPr>
            <p:cNvSpPr>
              <a:spLocks/>
            </p:cNvSpPr>
            <p:nvPr/>
          </p:nvSpPr>
          <p:spPr bwMode="gray">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2774554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 BSS_Commercial">
    <p:spTree>
      <p:nvGrpSpPr>
        <p:cNvPr id="1" name=""/>
        <p:cNvGrpSpPr/>
        <p:nvPr/>
      </p:nvGrpSpPr>
      <p:grpSpPr>
        <a:xfrm>
          <a:off x="0" y="0"/>
          <a:ext cx="0" cy="0"/>
          <a:chOff x="0" y="0"/>
          <a:chExt cx="0" cy="0"/>
        </a:xfrm>
      </p:grpSpPr>
      <p:pic>
        <p:nvPicPr>
          <p:cNvPr id="84" name="Picture 8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12192000" cy="6857999"/>
          </a:xfrm>
          <a:prstGeom prst="rect">
            <a:avLst/>
          </a:prstGeom>
          <a:noFill/>
          <a:ln>
            <a:noFill/>
          </a:ln>
          <a:scene3d>
            <a:camera prst="orthographicFront">
              <a:rot lat="0" lon="0" rev="0"/>
            </a:camera>
            <a:lightRig rig="threePt" dir="t"/>
          </a:scene3d>
        </p:spPr>
      </p:pic>
      <p:sp>
        <p:nvSpPr>
          <p:cNvPr id="96" name="Rectangle 95"/>
          <p:cNvSpPr/>
          <p:nvPr/>
        </p:nvSpPr>
        <p:spPr>
          <a:xfrm>
            <a:off x="0" y="1"/>
            <a:ext cx="6202837" cy="6857999"/>
          </a:xfrm>
          <a:prstGeom prst="rect">
            <a:avLst/>
          </a:prstGeom>
          <a:gradFill flip="none" rotWithShape="1">
            <a:gsLst>
              <a:gs pos="0">
                <a:srgbClr val="000000">
                  <a:alpha val="70000"/>
                </a:srgbClr>
              </a:gs>
              <a:gs pos="28000">
                <a:srgbClr val="000000">
                  <a:alpha val="6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Pinchin"/>
          <p:cNvGrpSpPr>
            <a:grpSpLocks noChangeAspect="1"/>
          </p:cNvGrpSpPr>
          <p:nvPr/>
        </p:nvGrpSpPr>
        <p:grpSpPr bwMode="gray">
          <a:xfrm>
            <a:off x="619125" y="495300"/>
            <a:ext cx="2331720" cy="1183456"/>
            <a:chOff x="2825750" y="1776413"/>
            <a:chExt cx="6521450" cy="3309938"/>
          </a:xfrm>
          <a:solidFill>
            <a:schemeClr val="bg1"/>
          </a:solidFill>
        </p:grpSpPr>
        <p:sp>
          <p:nvSpPr>
            <p:cNvPr id="86" name="Freeform 5"/>
            <p:cNvSpPr>
              <a:spLocks/>
            </p:cNvSpPr>
            <p:nvPr/>
          </p:nvSpPr>
          <p:spPr bwMode="gray">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6"/>
            <p:cNvSpPr>
              <a:spLocks/>
            </p:cNvSpPr>
            <p:nvPr/>
          </p:nvSpPr>
          <p:spPr bwMode="gray">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7"/>
            <p:cNvSpPr>
              <a:spLocks noEditPoints="1"/>
            </p:cNvSpPr>
            <p:nvPr/>
          </p:nvSpPr>
          <p:spPr bwMode="gray">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8"/>
            <p:cNvSpPr>
              <a:spLocks noChangeArrowheads="1"/>
            </p:cNvSpPr>
            <p:nvPr/>
          </p:nvSpPr>
          <p:spPr bwMode="gray">
            <a:xfrm>
              <a:off x="4486275" y="3044826"/>
              <a:ext cx="184150"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9"/>
            <p:cNvSpPr>
              <a:spLocks/>
            </p:cNvSpPr>
            <p:nvPr/>
          </p:nvSpPr>
          <p:spPr bwMode="gray">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0"/>
            <p:cNvSpPr>
              <a:spLocks/>
            </p:cNvSpPr>
            <p:nvPr/>
          </p:nvSpPr>
          <p:spPr bwMode="gray">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1"/>
            <p:cNvSpPr>
              <a:spLocks/>
            </p:cNvSpPr>
            <p:nvPr/>
          </p:nvSpPr>
          <p:spPr bwMode="gray">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12"/>
            <p:cNvSpPr>
              <a:spLocks noChangeArrowheads="1"/>
            </p:cNvSpPr>
            <p:nvPr/>
          </p:nvSpPr>
          <p:spPr bwMode="gray">
            <a:xfrm>
              <a:off x="7578725" y="3044826"/>
              <a:ext cx="187325"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3"/>
            <p:cNvSpPr>
              <a:spLocks/>
            </p:cNvSpPr>
            <p:nvPr/>
          </p:nvSpPr>
          <p:spPr bwMode="gray">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Title 1">
            <a:extLst>
              <a:ext uri="{FF2B5EF4-FFF2-40B4-BE49-F238E27FC236}">
                <a16:creationId xmlns:a16="http://schemas.microsoft.com/office/drawing/2014/main" id="{90BAB0D6-115B-4A3F-AFC0-FD98579ECBC6}"/>
              </a:ext>
            </a:extLst>
          </p:cNvPr>
          <p:cNvSpPr>
            <a:spLocks noGrp="1"/>
          </p:cNvSpPr>
          <p:nvPr>
            <p:ph type="ctrTitle" hasCustomPrompt="1"/>
          </p:nvPr>
        </p:nvSpPr>
        <p:spPr>
          <a:xfrm>
            <a:off x="0" y="4119513"/>
            <a:ext cx="8117243" cy="1413589"/>
          </a:xfrm>
          <a:prstGeom prst="rect">
            <a:avLst/>
          </a:prstGeom>
          <a:solidFill>
            <a:srgbClr val="FFFFFF">
              <a:alpha val="85000"/>
            </a:srgbClr>
          </a:solidFill>
        </p:spPr>
        <p:txBody>
          <a:bodyPr wrap="square" lIns="914400" tIns="137160" rIns="182880" bIns="137160" anchor="ctr" anchorCtr="0">
            <a:noAutofit/>
          </a:bodyPr>
          <a:lstStyle>
            <a:lvl1pPr algn="l">
              <a:lnSpc>
                <a:spcPct val="85000"/>
              </a:lnSpc>
              <a:defRPr sz="4000" b="0" cap="none" baseline="0">
                <a:solidFill>
                  <a:srgbClr val="A93439"/>
                </a:solidFill>
                <a:latin typeface="Arial" panose="020B0604020202020204" pitchFamily="34" charset="0"/>
                <a:cs typeface="Arial" panose="020B0604020202020204" pitchFamily="34" charset="0"/>
              </a:defRPr>
            </a:lvl1pPr>
          </a:lstStyle>
          <a:p>
            <a:r>
              <a:rPr lang="en-US"/>
              <a:t>Title</a:t>
            </a:r>
          </a:p>
        </p:txBody>
      </p:sp>
      <p:sp>
        <p:nvSpPr>
          <p:cNvPr id="18" name="Subtitle 2">
            <a:extLst>
              <a:ext uri="{FF2B5EF4-FFF2-40B4-BE49-F238E27FC236}">
                <a16:creationId xmlns:a16="http://schemas.microsoft.com/office/drawing/2014/main" id="{8AA7ECF2-6E69-43CE-AC4C-CB4708EC2B75}"/>
              </a:ext>
            </a:extLst>
          </p:cNvPr>
          <p:cNvSpPr>
            <a:spLocks noGrp="1"/>
          </p:cNvSpPr>
          <p:nvPr>
            <p:ph type="subTitle" idx="1" hasCustomPrompt="1"/>
          </p:nvPr>
        </p:nvSpPr>
        <p:spPr>
          <a:xfrm>
            <a:off x="0" y="5532023"/>
            <a:ext cx="4760536" cy="443198"/>
          </a:xfrm>
          <a:prstGeom prst="rect">
            <a:avLst/>
          </a:prstGeom>
          <a:solidFill>
            <a:srgbClr val="A93439">
              <a:alpha val="85000"/>
            </a:srgbClr>
          </a:solidFill>
        </p:spPr>
        <p:txBody>
          <a:bodyPr lIns="914400" tIns="82296" bIns="82296" anchor="ctr" anchorCtr="0"/>
          <a:lstStyle>
            <a:lvl1pPr marL="0" indent="0" algn="l">
              <a:buNone/>
              <a:defRPr sz="1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or Practice Line</a:t>
            </a:r>
          </a:p>
        </p:txBody>
      </p:sp>
    </p:spTree>
    <p:extLst>
      <p:ext uri="{BB962C8B-B14F-4D97-AF65-F5344CB8AC3E}">
        <p14:creationId xmlns:p14="http://schemas.microsoft.com/office/powerpoint/2010/main" val="2210418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age - Worker">
    <p:bg>
      <p:bgPr>
        <a:solidFill>
          <a:srgbClr val="A93439"/>
        </a:solidFill>
        <a:effectLst/>
      </p:bgPr>
    </p:bg>
    <p:spTree>
      <p:nvGrpSpPr>
        <p:cNvPr id="1" name=""/>
        <p:cNvGrpSpPr/>
        <p:nvPr/>
      </p:nvGrpSpPr>
      <p:grpSpPr>
        <a:xfrm>
          <a:off x="0" y="0"/>
          <a:ext cx="0" cy="0"/>
          <a:chOff x="0" y="0"/>
          <a:chExt cx="0" cy="0"/>
        </a:xfrm>
      </p:grpSpPr>
      <p:pic>
        <p:nvPicPr>
          <p:cNvPr id="5" name="Picture 4" descr="A group of people in safety vests and helmets at a construction site&#10;&#10;Description automatically generated">
            <a:extLst>
              <a:ext uri="{FF2B5EF4-FFF2-40B4-BE49-F238E27FC236}">
                <a16:creationId xmlns:a16="http://schemas.microsoft.com/office/drawing/2014/main" id="{FA051BAB-6972-6AD9-BE96-D05455CF236A}"/>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6708" y="0"/>
            <a:ext cx="12248708" cy="6858002"/>
          </a:xfrm>
          <a:prstGeom prst="rect">
            <a:avLst/>
          </a:prstGeom>
        </p:spPr>
      </p:pic>
      <p:sp>
        <p:nvSpPr>
          <p:cNvPr id="96" name="Rectangle 95"/>
          <p:cNvSpPr/>
          <p:nvPr/>
        </p:nvSpPr>
        <p:spPr>
          <a:xfrm>
            <a:off x="0" y="0"/>
            <a:ext cx="6202837" cy="6857999"/>
          </a:xfrm>
          <a:prstGeom prst="rect">
            <a:avLst/>
          </a:prstGeom>
          <a:gradFill flip="none" rotWithShape="1">
            <a:gsLst>
              <a:gs pos="0">
                <a:srgbClr val="000000">
                  <a:alpha val="70000"/>
                </a:srgbClr>
              </a:gs>
              <a:gs pos="28000">
                <a:srgbClr val="000000">
                  <a:alpha val="6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Pinchin"/>
          <p:cNvGrpSpPr>
            <a:grpSpLocks noChangeAspect="1"/>
          </p:cNvGrpSpPr>
          <p:nvPr/>
        </p:nvGrpSpPr>
        <p:grpSpPr bwMode="gray">
          <a:xfrm>
            <a:off x="619125" y="495300"/>
            <a:ext cx="2331720" cy="1183456"/>
            <a:chOff x="2825750" y="1776413"/>
            <a:chExt cx="6521450" cy="3309938"/>
          </a:xfrm>
          <a:solidFill>
            <a:schemeClr val="bg1"/>
          </a:solidFill>
        </p:grpSpPr>
        <p:sp>
          <p:nvSpPr>
            <p:cNvPr id="86" name="Freeform 5"/>
            <p:cNvSpPr>
              <a:spLocks/>
            </p:cNvSpPr>
            <p:nvPr/>
          </p:nvSpPr>
          <p:spPr bwMode="gray">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6"/>
            <p:cNvSpPr>
              <a:spLocks/>
            </p:cNvSpPr>
            <p:nvPr/>
          </p:nvSpPr>
          <p:spPr bwMode="gray">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7"/>
            <p:cNvSpPr>
              <a:spLocks noEditPoints="1"/>
            </p:cNvSpPr>
            <p:nvPr/>
          </p:nvSpPr>
          <p:spPr bwMode="gray">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8"/>
            <p:cNvSpPr>
              <a:spLocks noChangeArrowheads="1"/>
            </p:cNvSpPr>
            <p:nvPr/>
          </p:nvSpPr>
          <p:spPr bwMode="gray">
            <a:xfrm>
              <a:off x="4486275" y="3044826"/>
              <a:ext cx="184150"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9"/>
            <p:cNvSpPr>
              <a:spLocks/>
            </p:cNvSpPr>
            <p:nvPr/>
          </p:nvSpPr>
          <p:spPr bwMode="gray">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0"/>
            <p:cNvSpPr>
              <a:spLocks/>
            </p:cNvSpPr>
            <p:nvPr/>
          </p:nvSpPr>
          <p:spPr bwMode="gray">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1"/>
            <p:cNvSpPr>
              <a:spLocks/>
            </p:cNvSpPr>
            <p:nvPr/>
          </p:nvSpPr>
          <p:spPr bwMode="gray">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12"/>
            <p:cNvSpPr>
              <a:spLocks noChangeArrowheads="1"/>
            </p:cNvSpPr>
            <p:nvPr/>
          </p:nvSpPr>
          <p:spPr bwMode="gray">
            <a:xfrm>
              <a:off x="7578725" y="3044826"/>
              <a:ext cx="187325"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3"/>
            <p:cNvSpPr>
              <a:spLocks/>
            </p:cNvSpPr>
            <p:nvPr/>
          </p:nvSpPr>
          <p:spPr bwMode="gray">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Title 1">
            <a:extLst>
              <a:ext uri="{FF2B5EF4-FFF2-40B4-BE49-F238E27FC236}">
                <a16:creationId xmlns:a16="http://schemas.microsoft.com/office/drawing/2014/main" id="{57F0F554-68FE-42C1-8309-2823247F8AA1}"/>
              </a:ext>
            </a:extLst>
          </p:cNvPr>
          <p:cNvSpPr>
            <a:spLocks noGrp="1"/>
          </p:cNvSpPr>
          <p:nvPr>
            <p:ph type="ctrTitle" hasCustomPrompt="1"/>
          </p:nvPr>
        </p:nvSpPr>
        <p:spPr>
          <a:xfrm>
            <a:off x="0" y="4119513"/>
            <a:ext cx="8117243" cy="1413589"/>
          </a:xfrm>
          <a:prstGeom prst="rect">
            <a:avLst/>
          </a:prstGeom>
          <a:solidFill>
            <a:srgbClr val="FFFFFF">
              <a:alpha val="85000"/>
            </a:srgbClr>
          </a:solidFill>
        </p:spPr>
        <p:txBody>
          <a:bodyPr wrap="square" lIns="914400" tIns="137160" rIns="182880" bIns="137160" anchor="ctr" anchorCtr="0">
            <a:noAutofit/>
          </a:bodyPr>
          <a:lstStyle>
            <a:lvl1pPr algn="l">
              <a:lnSpc>
                <a:spcPct val="85000"/>
              </a:lnSpc>
              <a:defRPr sz="4000" b="0" cap="none" baseline="0">
                <a:solidFill>
                  <a:srgbClr val="A93439"/>
                </a:solidFill>
                <a:latin typeface="Arial" panose="020B0604020202020204" pitchFamily="34" charset="0"/>
                <a:cs typeface="Arial" panose="020B0604020202020204" pitchFamily="34" charset="0"/>
              </a:defRPr>
            </a:lvl1pPr>
          </a:lstStyle>
          <a:p>
            <a:r>
              <a:rPr lang="en-US"/>
              <a:t>Title</a:t>
            </a:r>
          </a:p>
        </p:txBody>
      </p:sp>
      <p:sp>
        <p:nvSpPr>
          <p:cNvPr id="19" name="Subtitle 2">
            <a:extLst>
              <a:ext uri="{FF2B5EF4-FFF2-40B4-BE49-F238E27FC236}">
                <a16:creationId xmlns:a16="http://schemas.microsoft.com/office/drawing/2014/main" id="{C912BA04-6A00-49EC-AF02-2165ECE7BF79}"/>
              </a:ext>
            </a:extLst>
          </p:cNvPr>
          <p:cNvSpPr>
            <a:spLocks noGrp="1"/>
          </p:cNvSpPr>
          <p:nvPr>
            <p:ph type="subTitle" idx="1" hasCustomPrompt="1"/>
          </p:nvPr>
        </p:nvSpPr>
        <p:spPr>
          <a:xfrm>
            <a:off x="0" y="5532023"/>
            <a:ext cx="4760536" cy="443198"/>
          </a:xfrm>
          <a:prstGeom prst="rect">
            <a:avLst/>
          </a:prstGeom>
          <a:solidFill>
            <a:srgbClr val="A93439">
              <a:alpha val="85000"/>
            </a:srgbClr>
          </a:solidFill>
        </p:spPr>
        <p:txBody>
          <a:bodyPr lIns="914400" tIns="82296" bIns="82296" anchor="ctr" anchorCtr="0"/>
          <a:lstStyle>
            <a:lvl1pPr marL="0" indent="0" algn="l">
              <a:buNone/>
              <a:defRPr sz="1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or Practice Line</a:t>
            </a:r>
          </a:p>
        </p:txBody>
      </p:sp>
    </p:spTree>
    <p:extLst>
      <p:ext uri="{BB962C8B-B14F-4D97-AF65-F5344CB8AC3E}">
        <p14:creationId xmlns:p14="http://schemas.microsoft.com/office/powerpoint/2010/main" val="687056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Page - Renewables">
    <p:spTree>
      <p:nvGrpSpPr>
        <p:cNvPr id="1" name=""/>
        <p:cNvGrpSpPr/>
        <p:nvPr/>
      </p:nvGrpSpPr>
      <p:grpSpPr>
        <a:xfrm>
          <a:off x="0" y="0"/>
          <a:ext cx="0" cy="0"/>
          <a:chOff x="0" y="0"/>
          <a:chExt cx="0" cy="0"/>
        </a:xfrm>
      </p:grpSpPr>
      <p:pic>
        <p:nvPicPr>
          <p:cNvPr id="84" name="Picture 83"/>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58000"/>
          </a:xfrm>
          <a:prstGeom prst="rect">
            <a:avLst/>
          </a:prstGeom>
          <a:noFill/>
          <a:ln>
            <a:noFill/>
          </a:ln>
          <a:scene3d>
            <a:camera prst="orthographicFront">
              <a:rot lat="0" lon="10800000" rev="0"/>
            </a:camera>
            <a:lightRig rig="threePt" dir="t"/>
          </a:scene3d>
        </p:spPr>
      </p:pic>
      <p:sp>
        <p:nvSpPr>
          <p:cNvPr id="96" name="Rectangle 95"/>
          <p:cNvSpPr/>
          <p:nvPr/>
        </p:nvSpPr>
        <p:spPr>
          <a:xfrm>
            <a:off x="0" y="0"/>
            <a:ext cx="6202837" cy="6857999"/>
          </a:xfrm>
          <a:prstGeom prst="rect">
            <a:avLst/>
          </a:prstGeom>
          <a:gradFill flip="none" rotWithShape="1">
            <a:gsLst>
              <a:gs pos="0">
                <a:srgbClr val="000000">
                  <a:alpha val="70000"/>
                </a:srgbClr>
              </a:gs>
              <a:gs pos="28000">
                <a:srgbClr val="000000">
                  <a:alpha val="60000"/>
                </a:srgbClr>
              </a:gs>
              <a:gs pos="100000">
                <a:srgbClr val="000000">
                  <a:alpha val="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5" name="Pinchin"/>
          <p:cNvGrpSpPr>
            <a:grpSpLocks noChangeAspect="1"/>
          </p:cNvGrpSpPr>
          <p:nvPr/>
        </p:nvGrpSpPr>
        <p:grpSpPr bwMode="gray">
          <a:xfrm>
            <a:off x="619125" y="495300"/>
            <a:ext cx="2331720" cy="1183456"/>
            <a:chOff x="2825750" y="1776413"/>
            <a:chExt cx="6521450" cy="3309938"/>
          </a:xfrm>
          <a:solidFill>
            <a:schemeClr val="bg1"/>
          </a:solidFill>
        </p:grpSpPr>
        <p:sp>
          <p:nvSpPr>
            <p:cNvPr id="86" name="Freeform 5"/>
            <p:cNvSpPr>
              <a:spLocks/>
            </p:cNvSpPr>
            <p:nvPr/>
          </p:nvSpPr>
          <p:spPr bwMode="gray">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7" name="Freeform 6"/>
            <p:cNvSpPr>
              <a:spLocks/>
            </p:cNvSpPr>
            <p:nvPr/>
          </p:nvSpPr>
          <p:spPr bwMode="gray">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8" name="Freeform 7"/>
            <p:cNvSpPr>
              <a:spLocks noEditPoints="1"/>
            </p:cNvSpPr>
            <p:nvPr/>
          </p:nvSpPr>
          <p:spPr bwMode="gray">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9" name="Rectangle 8"/>
            <p:cNvSpPr>
              <a:spLocks noChangeArrowheads="1"/>
            </p:cNvSpPr>
            <p:nvPr/>
          </p:nvSpPr>
          <p:spPr bwMode="gray">
            <a:xfrm>
              <a:off x="4486275" y="3044826"/>
              <a:ext cx="184150"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0" name="Freeform 9"/>
            <p:cNvSpPr>
              <a:spLocks/>
            </p:cNvSpPr>
            <p:nvPr/>
          </p:nvSpPr>
          <p:spPr bwMode="gray">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1" name="Freeform 10"/>
            <p:cNvSpPr>
              <a:spLocks/>
            </p:cNvSpPr>
            <p:nvPr/>
          </p:nvSpPr>
          <p:spPr bwMode="gray">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2" name="Freeform 11"/>
            <p:cNvSpPr>
              <a:spLocks/>
            </p:cNvSpPr>
            <p:nvPr/>
          </p:nvSpPr>
          <p:spPr bwMode="gray">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3" name="Rectangle 12"/>
            <p:cNvSpPr>
              <a:spLocks noChangeArrowheads="1"/>
            </p:cNvSpPr>
            <p:nvPr/>
          </p:nvSpPr>
          <p:spPr bwMode="gray">
            <a:xfrm>
              <a:off x="7578725" y="3044826"/>
              <a:ext cx="187325" cy="8477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4" name="Freeform 13"/>
            <p:cNvSpPr>
              <a:spLocks/>
            </p:cNvSpPr>
            <p:nvPr/>
          </p:nvSpPr>
          <p:spPr bwMode="gray">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Title 1">
            <a:extLst>
              <a:ext uri="{FF2B5EF4-FFF2-40B4-BE49-F238E27FC236}">
                <a16:creationId xmlns:a16="http://schemas.microsoft.com/office/drawing/2014/main" id="{BC189D27-CB70-4AB1-929D-3D01A8D53982}"/>
              </a:ext>
            </a:extLst>
          </p:cNvPr>
          <p:cNvSpPr>
            <a:spLocks noGrp="1"/>
          </p:cNvSpPr>
          <p:nvPr>
            <p:ph type="ctrTitle" hasCustomPrompt="1"/>
          </p:nvPr>
        </p:nvSpPr>
        <p:spPr>
          <a:xfrm>
            <a:off x="0" y="4119513"/>
            <a:ext cx="8117243" cy="1413589"/>
          </a:xfrm>
          <a:prstGeom prst="rect">
            <a:avLst/>
          </a:prstGeom>
          <a:solidFill>
            <a:srgbClr val="FFFFFF">
              <a:alpha val="85000"/>
            </a:srgbClr>
          </a:solidFill>
        </p:spPr>
        <p:txBody>
          <a:bodyPr wrap="square" lIns="914400" tIns="137160" rIns="182880" bIns="137160" anchor="ctr" anchorCtr="0">
            <a:noAutofit/>
          </a:bodyPr>
          <a:lstStyle>
            <a:lvl1pPr algn="l">
              <a:lnSpc>
                <a:spcPct val="85000"/>
              </a:lnSpc>
              <a:defRPr sz="4000" b="0" cap="none" baseline="0">
                <a:solidFill>
                  <a:srgbClr val="A93439"/>
                </a:solidFill>
                <a:latin typeface="Arial" panose="020B0604020202020204" pitchFamily="34" charset="0"/>
                <a:cs typeface="Arial" panose="020B0604020202020204" pitchFamily="34" charset="0"/>
              </a:defRPr>
            </a:lvl1pPr>
          </a:lstStyle>
          <a:p>
            <a:r>
              <a:rPr lang="en-US"/>
              <a:t>Title</a:t>
            </a:r>
          </a:p>
        </p:txBody>
      </p:sp>
      <p:sp>
        <p:nvSpPr>
          <p:cNvPr id="19" name="Subtitle 2">
            <a:extLst>
              <a:ext uri="{FF2B5EF4-FFF2-40B4-BE49-F238E27FC236}">
                <a16:creationId xmlns:a16="http://schemas.microsoft.com/office/drawing/2014/main" id="{A86F31C2-B40E-40B4-90BC-CE8432023E65}"/>
              </a:ext>
            </a:extLst>
          </p:cNvPr>
          <p:cNvSpPr>
            <a:spLocks noGrp="1"/>
          </p:cNvSpPr>
          <p:nvPr>
            <p:ph type="subTitle" idx="1" hasCustomPrompt="1"/>
          </p:nvPr>
        </p:nvSpPr>
        <p:spPr>
          <a:xfrm>
            <a:off x="0" y="5532023"/>
            <a:ext cx="4760536" cy="443198"/>
          </a:xfrm>
          <a:prstGeom prst="rect">
            <a:avLst/>
          </a:prstGeom>
          <a:solidFill>
            <a:srgbClr val="A93439">
              <a:alpha val="85000"/>
            </a:srgbClr>
          </a:solidFill>
        </p:spPr>
        <p:txBody>
          <a:bodyPr lIns="914400" tIns="82296" bIns="82296" anchor="ctr" anchorCtr="0"/>
          <a:lstStyle>
            <a:lvl1pPr marL="0" indent="0" algn="l">
              <a:buNone/>
              <a:defRPr sz="1400" cap="none"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Presenter name or Practice Line</a:t>
            </a:r>
          </a:p>
        </p:txBody>
      </p:sp>
    </p:spTree>
    <p:extLst>
      <p:ext uri="{BB962C8B-B14F-4D97-AF65-F5344CB8AC3E}">
        <p14:creationId xmlns:p14="http://schemas.microsoft.com/office/powerpoint/2010/main" val="186352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5" Type="http://schemas.openxmlformats.org/officeDocument/2006/relationships/image" Target="../media/image15.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image" Target="../media/image15.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328273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39" r:id="rId3"/>
    <p:sldLayoutId id="2147483741" r:id="rId4"/>
    <p:sldLayoutId id="2147483799" r:id="rId5"/>
    <p:sldLayoutId id="2147483745" r:id="rId6"/>
    <p:sldLayoutId id="2147483744" r:id="rId7"/>
    <p:sldLayoutId id="2147483743" r:id="rId8"/>
    <p:sldLayoutId id="2147483742" r:id="rId9"/>
    <p:sldLayoutId id="2147483763" r:id="rId10"/>
    <p:sldLayoutId id="2147483764" r:id="rId11"/>
    <p:sldLayoutId id="2147483768" r:id="rId12"/>
    <p:sldLayoutId id="2147483784"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cap="all" baseline="0">
          <a:solidFill>
            <a:srgbClr val="A93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 userDrawn="1">
          <p15:clr>
            <a:srgbClr val="F26B43"/>
          </p15:clr>
        </p15:guide>
        <p15:guide id="2" orient="horz" pos="3888">
          <p15:clr>
            <a:srgbClr val="F26B43"/>
          </p15:clr>
        </p15:guide>
        <p15:guide id="3" pos="3840">
          <p15:clr>
            <a:srgbClr val="F26B43"/>
          </p15:clr>
        </p15:guide>
        <p15:guide id="4" pos="2688" userDrawn="1">
          <p15:clr>
            <a:srgbClr val="F26B43"/>
          </p15:clr>
        </p15:guide>
        <p15:guide id="5" pos="3264" userDrawn="1">
          <p15:clr>
            <a:srgbClr val="F26B43"/>
          </p15:clr>
        </p15:guide>
        <p15:guide id="6" pos="6720" userDrawn="1">
          <p15:clr>
            <a:srgbClr val="F26B43"/>
          </p15:clr>
        </p15:guide>
        <p15:guide id="7" pos="7296" userDrawn="1">
          <p15:clr>
            <a:srgbClr val="F26B43"/>
          </p15:clr>
        </p15:guide>
        <p15:guide id="8" pos="384" userDrawn="1">
          <p15:clr>
            <a:srgbClr val="F26B43"/>
          </p15:clr>
        </p15:guide>
        <p15:guide id="9" pos="960" userDrawn="1">
          <p15:clr>
            <a:srgbClr val="F26B43"/>
          </p15:clr>
        </p15:guide>
        <p15:guide id="10" pos="1536" userDrawn="1">
          <p15:clr>
            <a:srgbClr val="F26B43"/>
          </p15:clr>
        </p15:guide>
        <p15:guide id="11" pos="2112" userDrawn="1">
          <p15:clr>
            <a:srgbClr val="F26B43"/>
          </p15:clr>
        </p15:guide>
        <p15:guide id="12" orient="horz" pos="1584" userDrawn="1">
          <p15:clr>
            <a:srgbClr val="F26B43"/>
          </p15:clr>
        </p15:guide>
        <p15:guide id="13" orient="horz" pos="3312" userDrawn="1">
          <p15:clr>
            <a:srgbClr val="F26B43"/>
          </p15:clr>
        </p15:guide>
        <p15:guide id="14" orient="horz" pos="1008" userDrawn="1">
          <p15:clr>
            <a:srgbClr val="F26B43"/>
          </p15:clr>
        </p15:guide>
        <p15:guide id="15" orient="horz" pos="2160" userDrawn="1">
          <p15:clr>
            <a:srgbClr val="F26B43"/>
          </p15:clr>
        </p15:guide>
        <p15:guide id="16" orient="horz" pos="2736" userDrawn="1">
          <p15:clr>
            <a:srgbClr val="F26B43"/>
          </p15:clr>
        </p15:guide>
        <p15:guide id="17" pos="4416" userDrawn="1">
          <p15:clr>
            <a:srgbClr val="F26B43"/>
          </p15:clr>
        </p15:guide>
        <p15:guide id="18" pos="4992" userDrawn="1">
          <p15:clr>
            <a:srgbClr val="F26B43"/>
          </p15:clr>
        </p15:guide>
        <p15:guide id="19" pos="5568" userDrawn="1">
          <p15:clr>
            <a:srgbClr val="F26B43"/>
          </p15:clr>
        </p15:guide>
        <p15:guide id="20" pos="6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FD4F8C2-C8A8-4D94-A547-671EF3EB4296}"/>
              </a:ext>
            </a:extLst>
          </p:cNvPr>
          <p:cNvGrpSpPr/>
          <p:nvPr/>
        </p:nvGrpSpPr>
        <p:grpSpPr>
          <a:xfrm>
            <a:off x="10220629" y="365144"/>
            <a:ext cx="1231089" cy="624835"/>
            <a:chOff x="2825750" y="1776413"/>
            <a:chExt cx="6521450" cy="3309938"/>
          </a:xfrm>
        </p:grpSpPr>
        <p:sp>
          <p:nvSpPr>
            <p:cNvPr id="3" name="Freeform 5">
              <a:extLst>
                <a:ext uri="{FF2B5EF4-FFF2-40B4-BE49-F238E27FC236}">
                  <a16:creationId xmlns:a16="http://schemas.microsoft.com/office/drawing/2014/main" id="{A9312275-871B-4A1B-831B-B2A14E8CB045}"/>
                </a:ext>
              </a:extLst>
            </p:cNvPr>
            <p:cNvSpPr>
              <a:spLocks/>
            </p:cNvSpPr>
            <p:nvPr/>
          </p:nvSpPr>
          <p:spPr bwMode="auto">
            <a:xfrm>
              <a:off x="4203700" y="1776413"/>
              <a:ext cx="5143500" cy="1655763"/>
            </a:xfrm>
            <a:custGeom>
              <a:avLst/>
              <a:gdLst>
                <a:gd name="T0" fmla="*/ 1354 w 1369"/>
                <a:gd name="T1" fmla="*/ 225 h 440"/>
                <a:gd name="T2" fmla="*/ 423 w 1369"/>
                <a:gd name="T3" fmla="*/ 118 h 440"/>
                <a:gd name="T4" fmla="*/ 0 w 1369"/>
                <a:gd name="T5" fmla="*/ 273 h 440"/>
                <a:gd name="T6" fmla="*/ 59 w 1369"/>
                <a:gd name="T7" fmla="*/ 273 h 440"/>
                <a:gd name="T8" fmla="*/ 440 w 1369"/>
                <a:gd name="T9" fmla="*/ 132 h 440"/>
                <a:gd name="T10" fmla="*/ 1290 w 1369"/>
                <a:gd name="T11" fmla="*/ 239 h 440"/>
                <a:gd name="T12" fmla="*/ 1254 w 1369"/>
                <a:gd name="T13" fmla="*/ 379 h 440"/>
                <a:gd name="T14" fmla="*/ 1254 w 1369"/>
                <a:gd name="T15" fmla="*/ 440 h 440"/>
                <a:gd name="T16" fmla="*/ 1354 w 1369"/>
                <a:gd name="T17" fmla="*/ 225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9" h="440">
                  <a:moveTo>
                    <a:pt x="1354" y="225"/>
                  </a:moveTo>
                  <a:cubicBezTo>
                    <a:pt x="1309" y="35"/>
                    <a:pt x="892" y="0"/>
                    <a:pt x="423" y="118"/>
                  </a:cubicBezTo>
                  <a:cubicBezTo>
                    <a:pt x="265" y="158"/>
                    <a:pt x="120" y="212"/>
                    <a:pt x="0" y="273"/>
                  </a:cubicBezTo>
                  <a:cubicBezTo>
                    <a:pt x="59" y="273"/>
                    <a:pt x="59" y="273"/>
                    <a:pt x="59" y="273"/>
                  </a:cubicBezTo>
                  <a:cubicBezTo>
                    <a:pt x="167" y="217"/>
                    <a:pt x="297" y="168"/>
                    <a:pt x="440" y="132"/>
                  </a:cubicBezTo>
                  <a:cubicBezTo>
                    <a:pt x="868" y="24"/>
                    <a:pt x="1248" y="72"/>
                    <a:pt x="1290" y="239"/>
                  </a:cubicBezTo>
                  <a:cubicBezTo>
                    <a:pt x="1301" y="283"/>
                    <a:pt x="1288" y="331"/>
                    <a:pt x="1254" y="379"/>
                  </a:cubicBezTo>
                  <a:cubicBezTo>
                    <a:pt x="1254" y="440"/>
                    <a:pt x="1254" y="440"/>
                    <a:pt x="1254" y="440"/>
                  </a:cubicBezTo>
                  <a:cubicBezTo>
                    <a:pt x="1331" y="366"/>
                    <a:pt x="1369" y="291"/>
                    <a:pt x="1354" y="225"/>
                  </a:cubicBezTo>
                </a:path>
              </a:pathLst>
            </a:custGeom>
            <a:solidFill>
              <a:srgbClr val="A93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4" name="Freeform 6">
              <a:extLst>
                <a:ext uri="{FF2B5EF4-FFF2-40B4-BE49-F238E27FC236}">
                  <a16:creationId xmlns:a16="http://schemas.microsoft.com/office/drawing/2014/main" id="{6F7AF80B-CEA6-45AB-B42A-95F2ACEE14F2}"/>
                </a:ext>
              </a:extLst>
            </p:cNvPr>
            <p:cNvSpPr>
              <a:spLocks/>
            </p:cNvSpPr>
            <p:nvPr/>
          </p:nvSpPr>
          <p:spPr bwMode="auto">
            <a:xfrm>
              <a:off x="2825750" y="3263901"/>
              <a:ext cx="5157788" cy="1822450"/>
            </a:xfrm>
            <a:custGeom>
              <a:avLst/>
              <a:gdLst>
                <a:gd name="T0" fmla="*/ 960 w 1373"/>
                <a:gd name="T1" fmla="*/ 341 h 484"/>
                <a:gd name="T2" fmla="*/ 110 w 1373"/>
                <a:gd name="T3" fmla="*/ 234 h 484"/>
                <a:gd name="T4" fmla="*/ 169 w 1373"/>
                <a:gd name="T5" fmla="*/ 64 h 484"/>
                <a:gd name="T6" fmla="*/ 169 w 1373"/>
                <a:gd name="T7" fmla="*/ 0 h 484"/>
                <a:gd name="T8" fmla="*/ 22 w 1373"/>
                <a:gd name="T9" fmla="*/ 258 h 484"/>
                <a:gd name="T10" fmla="*/ 952 w 1373"/>
                <a:gd name="T11" fmla="*/ 365 h 484"/>
                <a:gd name="T12" fmla="*/ 1373 w 1373"/>
                <a:gd name="T13" fmla="*/ 212 h 484"/>
                <a:gd name="T14" fmla="*/ 1318 w 1373"/>
                <a:gd name="T15" fmla="*/ 212 h 484"/>
                <a:gd name="T16" fmla="*/ 960 w 1373"/>
                <a:gd name="T17" fmla="*/ 341 h 4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73" h="484">
                  <a:moveTo>
                    <a:pt x="960" y="341"/>
                  </a:moveTo>
                  <a:cubicBezTo>
                    <a:pt x="532" y="449"/>
                    <a:pt x="152" y="401"/>
                    <a:pt x="110" y="234"/>
                  </a:cubicBezTo>
                  <a:cubicBezTo>
                    <a:pt x="96" y="181"/>
                    <a:pt x="119" y="123"/>
                    <a:pt x="169" y="64"/>
                  </a:cubicBezTo>
                  <a:cubicBezTo>
                    <a:pt x="169" y="0"/>
                    <a:pt x="169" y="0"/>
                    <a:pt x="169" y="0"/>
                  </a:cubicBezTo>
                  <a:cubicBezTo>
                    <a:pt x="57" y="88"/>
                    <a:pt x="0" y="180"/>
                    <a:pt x="22" y="258"/>
                  </a:cubicBezTo>
                  <a:cubicBezTo>
                    <a:pt x="77" y="452"/>
                    <a:pt x="483" y="484"/>
                    <a:pt x="952" y="365"/>
                  </a:cubicBezTo>
                  <a:cubicBezTo>
                    <a:pt x="1110" y="326"/>
                    <a:pt x="1253" y="272"/>
                    <a:pt x="1373" y="212"/>
                  </a:cubicBezTo>
                  <a:cubicBezTo>
                    <a:pt x="1318" y="212"/>
                    <a:pt x="1318" y="212"/>
                    <a:pt x="1318" y="212"/>
                  </a:cubicBezTo>
                  <a:cubicBezTo>
                    <a:pt x="1214" y="263"/>
                    <a:pt x="1093" y="307"/>
                    <a:pt x="960" y="341"/>
                  </a:cubicBezTo>
                </a:path>
              </a:pathLst>
            </a:custGeom>
            <a:solidFill>
              <a:srgbClr val="A934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5" name="Freeform 7">
              <a:extLst>
                <a:ext uri="{FF2B5EF4-FFF2-40B4-BE49-F238E27FC236}">
                  <a16:creationId xmlns:a16="http://schemas.microsoft.com/office/drawing/2014/main" id="{9469E34A-FD9E-4A02-BB42-E4E5E8EE13B1}"/>
                </a:ext>
              </a:extLst>
            </p:cNvPr>
            <p:cNvSpPr>
              <a:spLocks noEditPoints="1"/>
            </p:cNvSpPr>
            <p:nvPr/>
          </p:nvSpPr>
          <p:spPr bwMode="auto">
            <a:xfrm>
              <a:off x="3675063" y="3044826"/>
              <a:ext cx="668338" cy="847725"/>
            </a:xfrm>
            <a:custGeom>
              <a:avLst/>
              <a:gdLst>
                <a:gd name="T0" fmla="*/ 0 w 178"/>
                <a:gd name="T1" fmla="*/ 0 h 225"/>
                <a:gd name="T2" fmla="*/ 92 w 178"/>
                <a:gd name="T3" fmla="*/ 0 h 225"/>
                <a:gd name="T4" fmla="*/ 178 w 178"/>
                <a:gd name="T5" fmla="*/ 78 h 225"/>
                <a:gd name="T6" fmla="*/ 178 w 178"/>
                <a:gd name="T7" fmla="*/ 78 h 225"/>
                <a:gd name="T8" fmla="*/ 87 w 178"/>
                <a:gd name="T9" fmla="*/ 158 h 225"/>
                <a:gd name="T10" fmla="*/ 49 w 178"/>
                <a:gd name="T11" fmla="*/ 158 h 225"/>
                <a:gd name="T12" fmla="*/ 49 w 178"/>
                <a:gd name="T13" fmla="*/ 225 h 225"/>
                <a:gd name="T14" fmla="*/ 0 w 178"/>
                <a:gd name="T15" fmla="*/ 225 h 225"/>
                <a:gd name="T16" fmla="*/ 0 w 178"/>
                <a:gd name="T17" fmla="*/ 0 h 225"/>
                <a:gd name="T18" fmla="*/ 89 w 178"/>
                <a:gd name="T19" fmla="*/ 114 h 225"/>
                <a:gd name="T20" fmla="*/ 128 w 178"/>
                <a:gd name="T21" fmla="*/ 79 h 225"/>
                <a:gd name="T22" fmla="*/ 128 w 178"/>
                <a:gd name="T23" fmla="*/ 79 h 225"/>
                <a:gd name="T24" fmla="*/ 88 w 178"/>
                <a:gd name="T25" fmla="*/ 45 h 225"/>
                <a:gd name="T26" fmla="*/ 49 w 178"/>
                <a:gd name="T27" fmla="*/ 45 h 225"/>
                <a:gd name="T28" fmla="*/ 49 w 178"/>
                <a:gd name="T29" fmla="*/ 114 h 225"/>
                <a:gd name="T30" fmla="*/ 89 w 178"/>
                <a:gd name="T31" fmla="*/ 11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8" h="225">
                  <a:moveTo>
                    <a:pt x="0" y="0"/>
                  </a:moveTo>
                  <a:cubicBezTo>
                    <a:pt x="92" y="0"/>
                    <a:pt x="92" y="0"/>
                    <a:pt x="92" y="0"/>
                  </a:cubicBezTo>
                  <a:cubicBezTo>
                    <a:pt x="146" y="0"/>
                    <a:pt x="178" y="32"/>
                    <a:pt x="178" y="78"/>
                  </a:cubicBezTo>
                  <a:cubicBezTo>
                    <a:pt x="178" y="78"/>
                    <a:pt x="178" y="78"/>
                    <a:pt x="178" y="78"/>
                  </a:cubicBezTo>
                  <a:cubicBezTo>
                    <a:pt x="178" y="131"/>
                    <a:pt x="138" y="158"/>
                    <a:pt x="87" y="158"/>
                  </a:cubicBezTo>
                  <a:cubicBezTo>
                    <a:pt x="49" y="158"/>
                    <a:pt x="49" y="158"/>
                    <a:pt x="49" y="158"/>
                  </a:cubicBezTo>
                  <a:cubicBezTo>
                    <a:pt x="49" y="225"/>
                    <a:pt x="49" y="225"/>
                    <a:pt x="49" y="225"/>
                  </a:cubicBezTo>
                  <a:cubicBezTo>
                    <a:pt x="0" y="225"/>
                    <a:pt x="0" y="225"/>
                    <a:pt x="0" y="225"/>
                  </a:cubicBezTo>
                  <a:lnTo>
                    <a:pt x="0" y="0"/>
                  </a:lnTo>
                  <a:close/>
                  <a:moveTo>
                    <a:pt x="89" y="114"/>
                  </a:moveTo>
                  <a:cubicBezTo>
                    <a:pt x="113" y="114"/>
                    <a:pt x="128" y="99"/>
                    <a:pt x="128" y="79"/>
                  </a:cubicBezTo>
                  <a:cubicBezTo>
                    <a:pt x="128" y="79"/>
                    <a:pt x="128" y="79"/>
                    <a:pt x="128" y="79"/>
                  </a:cubicBezTo>
                  <a:cubicBezTo>
                    <a:pt x="128" y="56"/>
                    <a:pt x="112" y="45"/>
                    <a:pt x="88" y="45"/>
                  </a:cubicBezTo>
                  <a:cubicBezTo>
                    <a:pt x="49" y="45"/>
                    <a:pt x="49" y="45"/>
                    <a:pt x="49" y="45"/>
                  </a:cubicBezTo>
                  <a:cubicBezTo>
                    <a:pt x="49" y="114"/>
                    <a:pt x="49" y="114"/>
                    <a:pt x="49" y="114"/>
                  </a:cubicBezTo>
                  <a:lnTo>
                    <a:pt x="89" y="114"/>
                  </a:lnTo>
                  <a:close/>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Rectangle 8">
              <a:extLst>
                <a:ext uri="{FF2B5EF4-FFF2-40B4-BE49-F238E27FC236}">
                  <a16:creationId xmlns:a16="http://schemas.microsoft.com/office/drawing/2014/main" id="{02A41D98-097F-4218-A4CF-5A7D192EE111}"/>
                </a:ext>
              </a:extLst>
            </p:cNvPr>
            <p:cNvSpPr>
              <a:spLocks noChangeArrowheads="1"/>
            </p:cNvSpPr>
            <p:nvPr/>
          </p:nvSpPr>
          <p:spPr bwMode="auto">
            <a:xfrm>
              <a:off x="4486275" y="3044826"/>
              <a:ext cx="184150" cy="847725"/>
            </a:xfrm>
            <a:prstGeom prst="rect">
              <a:avLst/>
            </a:prstGeom>
            <a:solidFill>
              <a:srgbClr val="6565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9">
              <a:extLst>
                <a:ext uri="{FF2B5EF4-FFF2-40B4-BE49-F238E27FC236}">
                  <a16:creationId xmlns:a16="http://schemas.microsoft.com/office/drawing/2014/main" id="{A54E7E14-8392-44B9-B357-04BD77A4D789}"/>
                </a:ext>
              </a:extLst>
            </p:cNvPr>
            <p:cNvSpPr>
              <a:spLocks/>
            </p:cNvSpPr>
            <p:nvPr/>
          </p:nvSpPr>
          <p:spPr bwMode="auto">
            <a:xfrm>
              <a:off x="4865688" y="3044826"/>
              <a:ext cx="750888" cy="847725"/>
            </a:xfrm>
            <a:custGeom>
              <a:avLst/>
              <a:gdLst>
                <a:gd name="T0" fmla="*/ 0 w 473"/>
                <a:gd name="T1" fmla="*/ 0 h 534"/>
                <a:gd name="T2" fmla="*/ 109 w 473"/>
                <a:gd name="T3" fmla="*/ 0 h 534"/>
                <a:gd name="T4" fmla="*/ 357 w 473"/>
                <a:gd name="T5" fmla="*/ 330 h 534"/>
                <a:gd name="T6" fmla="*/ 357 w 473"/>
                <a:gd name="T7" fmla="*/ 0 h 534"/>
                <a:gd name="T8" fmla="*/ 473 w 473"/>
                <a:gd name="T9" fmla="*/ 0 h 534"/>
                <a:gd name="T10" fmla="*/ 473 w 473"/>
                <a:gd name="T11" fmla="*/ 534 h 534"/>
                <a:gd name="T12" fmla="*/ 374 w 473"/>
                <a:gd name="T13" fmla="*/ 534 h 534"/>
                <a:gd name="T14" fmla="*/ 116 w 473"/>
                <a:gd name="T15" fmla="*/ 195 h 534"/>
                <a:gd name="T16" fmla="*/ 116 w 473"/>
                <a:gd name="T17" fmla="*/ 534 h 534"/>
                <a:gd name="T18" fmla="*/ 0 w 473"/>
                <a:gd name="T19" fmla="*/ 534 h 534"/>
                <a:gd name="T20" fmla="*/ 0 w 473"/>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3" h="534">
                  <a:moveTo>
                    <a:pt x="0" y="0"/>
                  </a:moveTo>
                  <a:lnTo>
                    <a:pt x="109" y="0"/>
                  </a:lnTo>
                  <a:lnTo>
                    <a:pt x="357" y="330"/>
                  </a:lnTo>
                  <a:lnTo>
                    <a:pt x="357" y="0"/>
                  </a:lnTo>
                  <a:lnTo>
                    <a:pt x="473" y="0"/>
                  </a:lnTo>
                  <a:lnTo>
                    <a:pt x="473" y="534"/>
                  </a:lnTo>
                  <a:lnTo>
                    <a:pt x="374" y="534"/>
                  </a:lnTo>
                  <a:lnTo>
                    <a:pt x="116" y="195"/>
                  </a:lnTo>
                  <a:lnTo>
                    <a:pt x="116" y="534"/>
                  </a:lnTo>
                  <a:lnTo>
                    <a:pt x="0" y="534"/>
                  </a:lnTo>
                  <a:lnTo>
                    <a:pt x="0" y="0"/>
                  </a:lnTo>
                  <a:close/>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10">
              <a:extLst>
                <a:ext uri="{FF2B5EF4-FFF2-40B4-BE49-F238E27FC236}">
                  <a16:creationId xmlns:a16="http://schemas.microsoft.com/office/drawing/2014/main" id="{B924833A-9E10-4DDC-9E8B-00FA44BAC15E}"/>
                </a:ext>
              </a:extLst>
            </p:cNvPr>
            <p:cNvSpPr>
              <a:spLocks/>
            </p:cNvSpPr>
            <p:nvPr/>
          </p:nvSpPr>
          <p:spPr bwMode="auto">
            <a:xfrm>
              <a:off x="5748338" y="3030538"/>
              <a:ext cx="781050" cy="876300"/>
            </a:xfrm>
            <a:custGeom>
              <a:avLst/>
              <a:gdLst>
                <a:gd name="T0" fmla="*/ 0 w 208"/>
                <a:gd name="T1" fmla="*/ 117 h 233"/>
                <a:gd name="T2" fmla="*/ 0 w 208"/>
                <a:gd name="T3" fmla="*/ 117 h 233"/>
                <a:gd name="T4" fmla="*/ 118 w 208"/>
                <a:gd name="T5" fmla="*/ 0 h 233"/>
                <a:gd name="T6" fmla="*/ 207 w 208"/>
                <a:gd name="T7" fmla="*/ 35 h 233"/>
                <a:gd name="T8" fmla="*/ 175 w 208"/>
                <a:gd name="T9" fmla="*/ 71 h 233"/>
                <a:gd name="T10" fmla="*/ 117 w 208"/>
                <a:gd name="T11" fmla="*/ 46 h 233"/>
                <a:gd name="T12" fmla="*/ 52 w 208"/>
                <a:gd name="T13" fmla="*/ 116 h 233"/>
                <a:gd name="T14" fmla="*/ 52 w 208"/>
                <a:gd name="T15" fmla="*/ 117 h 233"/>
                <a:gd name="T16" fmla="*/ 117 w 208"/>
                <a:gd name="T17" fmla="*/ 188 h 233"/>
                <a:gd name="T18" fmla="*/ 177 w 208"/>
                <a:gd name="T19" fmla="*/ 161 h 233"/>
                <a:gd name="T20" fmla="*/ 208 w 208"/>
                <a:gd name="T21" fmla="*/ 193 h 233"/>
                <a:gd name="T22" fmla="*/ 116 w 208"/>
                <a:gd name="T23" fmla="*/ 233 h 233"/>
                <a:gd name="T24" fmla="*/ 0 w 208"/>
                <a:gd name="T25" fmla="*/ 117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8" h="233">
                  <a:moveTo>
                    <a:pt x="0" y="117"/>
                  </a:moveTo>
                  <a:cubicBezTo>
                    <a:pt x="0" y="117"/>
                    <a:pt x="0" y="117"/>
                    <a:pt x="0" y="117"/>
                  </a:cubicBezTo>
                  <a:cubicBezTo>
                    <a:pt x="0" y="52"/>
                    <a:pt x="48" y="0"/>
                    <a:pt x="118" y="0"/>
                  </a:cubicBezTo>
                  <a:cubicBezTo>
                    <a:pt x="160" y="0"/>
                    <a:pt x="186" y="14"/>
                    <a:pt x="207" y="35"/>
                  </a:cubicBezTo>
                  <a:cubicBezTo>
                    <a:pt x="175" y="71"/>
                    <a:pt x="175" y="71"/>
                    <a:pt x="175" y="71"/>
                  </a:cubicBezTo>
                  <a:cubicBezTo>
                    <a:pt x="158" y="55"/>
                    <a:pt x="140" y="46"/>
                    <a:pt x="117" y="46"/>
                  </a:cubicBezTo>
                  <a:cubicBezTo>
                    <a:pt x="79" y="46"/>
                    <a:pt x="52" y="77"/>
                    <a:pt x="52" y="116"/>
                  </a:cubicBezTo>
                  <a:cubicBezTo>
                    <a:pt x="52" y="117"/>
                    <a:pt x="52" y="117"/>
                    <a:pt x="52" y="117"/>
                  </a:cubicBezTo>
                  <a:cubicBezTo>
                    <a:pt x="52" y="155"/>
                    <a:pt x="79" y="188"/>
                    <a:pt x="117" y="188"/>
                  </a:cubicBezTo>
                  <a:cubicBezTo>
                    <a:pt x="143" y="188"/>
                    <a:pt x="159" y="177"/>
                    <a:pt x="177" y="161"/>
                  </a:cubicBezTo>
                  <a:cubicBezTo>
                    <a:pt x="208" y="193"/>
                    <a:pt x="208" y="193"/>
                    <a:pt x="208" y="193"/>
                  </a:cubicBezTo>
                  <a:cubicBezTo>
                    <a:pt x="185" y="218"/>
                    <a:pt x="159" y="233"/>
                    <a:pt x="116" y="233"/>
                  </a:cubicBezTo>
                  <a:cubicBezTo>
                    <a:pt x="49" y="233"/>
                    <a:pt x="0" y="182"/>
                    <a:pt x="0" y="117"/>
                  </a:cubicBezTo>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11">
              <a:extLst>
                <a:ext uri="{FF2B5EF4-FFF2-40B4-BE49-F238E27FC236}">
                  <a16:creationId xmlns:a16="http://schemas.microsoft.com/office/drawing/2014/main" id="{17EADACF-4796-43F9-889C-A349D26DD349}"/>
                </a:ext>
              </a:extLst>
            </p:cNvPr>
            <p:cNvSpPr>
              <a:spLocks/>
            </p:cNvSpPr>
            <p:nvPr/>
          </p:nvSpPr>
          <p:spPr bwMode="auto">
            <a:xfrm>
              <a:off x="6669088" y="3044826"/>
              <a:ext cx="717550" cy="847725"/>
            </a:xfrm>
            <a:custGeom>
              <a:avLst/>
              <a:gdLst>
                <a:gd name="T0" fmla="*/ 0 w 452"/>
                <a:gd name="T1" fmla="*/ 0 h 534"/>
                <a:gd name="T2" fmla="*/ 116 w 452"/>
                <a:gd name="T3" fmla="*/ 0 h 534"/>
                <a:gd name="T4" fmla="*/ 116 w 452"/>
                <a:gd name="T5" fmla="*/ 211 h 534"/>
                <a:gd name="T6" fmla="*/ 334 w 452"/>
                <a:gd name="T7" fmla="*/ 211 h 534"/>
                <a:gd name="T8" fmla="*/ 334 w 452"/>
                <a:gd name="T9" fmla="*/ 0 h 534"/>
                <a:gd name="T10" fmla="*/ 452 w 452"/>
                <a:gd name="T11" fmla="*/ 0 h 534"/>
                <a:gd name="T12" fmla="*/ 452 w 452"/>
                <a:gd name="T13" fmla="*/ 534 h 534"/>
                <a:gd name="T14" fmla="*/ 334 w 452"/>
                <a:gd name="T15" fmla="*/ 534 h 534"/>
                <a:gd name="T16" fmla="*/ 334 w 452"/>
                <a:gd name="T17" fmla="*/ 320 h 534"/>
                <a:gd name="T18" fmla="*/ 116 w 452"/>
                <a:gd name="T19" fmla="*/ 320 h 534"/>
                <a:gd name="T20" fmla="*/ 116 w 452"/>
                <a:gd name="T21" fmla="*/ 534 h 534"/>
                <a:gd name="T22" fmla="*/ 0 w 452"/>
                <a:gd name="T23" fmla="*/ 534 h 534"/>
                <a:gd name="T24" fmla="*/ 0 w 452"/>
                <a:gd name="T25"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52" h="534">
                  <a:moveTo>
                    <a:pt x="0" y="0"/>
                  </a:moveTo>
                  <a:lnTo>
                    <a:pt x="116" y="0"/>
                  </a:lnTo>
                  <a:lnTo>
                    <a:pt x="116" y="211"/>
                  </a:lnTo>
                  <a:lnTo>
                    <a:pt x="334" y="211"/>
                  </a:lnTo>
                  <a:lnTo>
                    <a:pt x="334" y="0"/>
                  </a:lnTo>
                  <a:lnTo>
                    <a:pt x="452" y="0"/>
                  </a:lnTo>
                  <a:lnTo>
                    <a:pt x="452" y="534"/>
                  </a:lnTo>
                  <a:lnTo>
                    <a:pt x="334" y="534"/>
                  </a:lnTo>
                  <a:lnTo>
                    <a:pt x="334" y="320"/>
                  </a:lnTo>
                  <a:lnTo>
                    <a:pt x="116" y="320"/>
                  </a:lnTo>
                  <a:lnTo>
                    <a:pt x="116" y="534"/>
                  </a:lnTo>
                  <a:lnTo>
                    <a:pt x="0" y="534"/>
                  </a:lnTo>
                  <a:lnTo>
                    <a:pt x="0" y="0"/>
                  </a:lnTo>
                  <a:close/>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Rectangle 12">
              <a:extLst>
                <a:ext uri="{FF2B5EF4-FFF2-40B4-BE49-F238E27FC236}">
                  <a16:creationId xmlns:a16="http://schemas.microsoft.com/office/drawing/2014/main" id="{66955D28-4E4B-492B-9599-3345FAFE32A1}"/>
                </a:ext>
              </a:extLst>
            </p:cNvPr>
            <p:cNvSpPr>
              <a:spLocks noChangeArrowheads="1"/>
            </p:cNvSpPr>
            <p:nvPr/>
          </p:nvSpPr>
          <p:spPr bwMode="auto">
            <a:xfrm>
              <a:off x="7578725" y="3044826"/>
              <a:ext cx="187325" cy="847725"/>
            </a:xfrm>
            <a:prstGeom prst="rect">
              <a:avLst/>
            </a:prstGeom>
            <a:solidFill>
              <a:srgbClr val="65656A"/>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3">
              <a:extLst>
                <a:ext uri="{FF2B5EF4-FFF2-40B4-BE49-F238E27FC236}">
                  <a16:creationId xmlns:a16="http://schemas.microsoft.com/office/drawing/2014/main" id="{FC4BDFAE-6BB8-437D-BC0A-D7AB6B5F424D}"/>
                </a:ext>
              </a:extLst>
            </p:cNvPr>
            <p:cNvSpPr>
              <a:spLocks/>
            </p:cNvSpPr>
            <p:nvPr/>
          </p:nvSpPr>
          <p:spPr bwMode="auto">
            <a:xfrm>
              <a:off x="7964488" y="3044826"/>
              <a:ext cx="755650" cy="847725"/>
            </a:xfrm>
            <a:custGeom>
              <a:avLst/>
              <a:gdLst>
                <a:gd name="T0" fmla="*/ 0 w 476"/>
                <a:gd name="T1" fmla="*/ 0 h 534"/>
                <a:gd name="T2" fmla="*/ 109 w 476"/>
                <a:gd name="T3" fmla="*/ 0 h 534"/>
                <a:gd name="T4" fmla="*/ 360 w 476"/>
                <a:gd name="T5" fmla="*/ 330 h 534"/>
                <a:gd name="T6" fmla="*/ 360 w 476"/>
                <a:gd name="T7" fmla="*/ 0 h 534"/>
                <a:gd name="T8" fmla="*/ 476 w 476"/>
                <a:gd name="T9" fmla="*/ 0 h 534"/>
                <a:gd name="T10" fmla="*/ 476 w 476"/>
                <a:gd name="T11" fmla="*/ 534 h 534"/>
                <a:gd name="T12" fmla="*/ 374 w 476"/>
                <a:gd name="T13" fmla="*/ 534 h 534"/>
                <a:gd name="T14" fmla="*/ 116 w 476"/>
                <a:gd name="T15" fmla="*/ 195 h 534"/>
                <a:gd name="T16" fmla="*/ 116 w 476"/>
                <a:gd name="T17" fmla="*/ 534 h 534"/>
                <a:gd name="T18" fmla="*/ 0 w 476"/>
                <a:gd name="T19" fmla="*/ 534 h 534"/>
                <a:gd name="T20" fmla="*/ 0 w 476"/>
                <a:gd name="T21" fmla="*/ 0 h 5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76" h="534">
                  <a:moveTo>
                    <a:pt x="0" y="0"/>
                  </a:moveTo>
                  <a:lnTo>
                    <a:pt x="109" y="0"/>
                  </a:lnTo>
                  <a:lnTo>
                    <a:pt x="360" y="330"/>
                  </a:lnTo>
                  <a:lnTo>
                    <a:pt x="360" y="0"/>
                  </a:lnTo>
                  <a:lnTo>
                    <a:pt x="476" y="0"/>
                  </a:lnTo>
                  <a:lnTo>
                    <a:pt x="476" y="534"/>
                  </a:lnTo>
                  <a:lnTo>
                    <a:pt x="374" y="534"/>
                  </a:lnTo>
                  <a:lnTo>
                    <a:pt x="116" y="195"/>
                  </a:lnTo>
                  <a:lnTo>
                    <a:pt x="116" y="534"/>
                  </a:lnTo>
                  <a:lnTo>
                    <a:pt x="0" y="534"/>
                  </a:lnTo>
                  <a:lnTo>
                    <a:pt x="0" y="0"/>
                  </a:lnTo>
                  <a:close/>
                </a:path>
              </a:pathLst>
            </a:custGeom>
            <a:solidFill>
              <a:srgbClr val="6565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2" name="TextBox 11">
            <a:extLst>
              <a:ext uri="{FF2B5EF4-FFF2-40B4-BE49-F238E27FC236}">
                <a16:creationId xmlns:a16="http://schemas.microsoft.com/office/drawing/2014/main" id="{F68957D6-F55A-47CD-B4AD-8B75B73DB82F}"/>
              </a:ext>
            </a:extLst>
          </p:cNvPr>
          <p:cNvSpPr txBox="1"/>
          <p:nvPr/>
        </p:nvSpPr>
        <p:spPr>
          <a:xfrm>
            <a:off x="9053985" y="6172200"/>
            <a:ext cx="2528416" cy="685800"/>
          </a:xfrm>
          <a:prstGeom prst="rect">
            <a:avLst/>
          </a:prstGeom>
          <a:noFill/>
        </p:spPr>
        <p:txBody>
          <a:bodyPr wrap="square" rIns="0" rtlCol="0" anchor="ctr">
            <a:noAutofit/>
          </a:bodyPr>
          <a:lstStyle/>
          <a:p>
            <a:pPr algn="r"/>
            <a:r>
              <a:rPr lang="en-US" sz="1100" dirty="0">
                <a:solidFill>
                  <a:srgbClr val="646464"/>
                </a:solidFill>
                <a:latin typeface="Arial" panose="020B0604020202020204" pitchFamily="34" charset="0"/>
                <a:cs typeface="Arial" panose="020B0604020202020204" pitchFamily="34" charset="0"/>
              </a:rPr>
              <a:t>pinchin.com  </a:t>
            </a:r>
            <a:r>
              <a:rPr lang="en-US" sz="1100" b="1" dirty="0">
                <a:solidFill>
                  <a:srgbClr val="A9343A"/>
                </a:solidFill>
                <a:latin typeface="Arial" panose="020B0604020202020204" pitchFamily="34" charset="0"/>
                <a:cs typeface="Arial" panose="020B0604020202020204" pitchFamily="34" charset="0"/>
              </a:rPr>
              <a:t>|</a:t>
            </a:r>
            <a:r>
              <a:rPr lang="en-US" sz="1100" dirty="0">
                <a:latin typeface="Arial" panose="020B0604020202020204" pitchFamily="34" charset="0"/>
                <a:cs typeface="Arial" panose="020B0604020202020204" pitchFamily="34" charset="0"/>
              </a:rPr>
              <a:t>  </a:t>
            </a:r>
            <a:r>
              <a:rPr lang="en-US" sz="1100" dirty="0">
                <a:solidFill>
                  <a:srgbClr val="646464"/>
                </a:solidFill>
                <a:latin typeface="Arial" panose="020B0604020202020204" pitchFamily="34" charset="0"/>
                <a:cs typeface="Arial" panose="020B0604020202020204" pitchFamily="34" charset="0"/>
              </a:rPr>
              <a:t>1.855.PINCHIN</a:t>
            </a:r>
          </a:p>
        </p:txBody>
      </p:sp>
    </p:spTree>
    <p:extLst>
      <p:ext uri="{BB962C8B-B14F-4D97-AF65-F5344CB8AC3E}">
        <p14:creationId xmlns:p14="http://schemas.microsoft.com/office/powerpoint/2010/main" val="3391214710"/>
      </p:ext>
    </p:extLst>
  </p:cSld>
  <p:clrMap bg1="lt1" tx1="dk1" bg2="lt2" tx2="dk2" accent1="accent1" accent2="accent2" accent3="accent3" accent4="accent4" accent5="accent5" accent6="accent6" hlink="hlink" folHlink="folHlink"/>
  <p:sldLayoutIdLst>
    <p:sldLayoutId id="2147483746" r:id="rId1"/>
    <p:sldLayoutId id="2147483748" r:id="rId2"/>
    <p:sldLayoutId id="2147483747" r:id="rId3"/>
    <p:sldLayoutId id="2147483794" r:id="rId4"/>
    <p:sldLayoutId id="2147483749" r:id="rId5"/>
    <p:sldLayoutId id="2147483750" r:id="rId6"/>
    <p:sldLayoutId id="2147483754" r:id="rId7"/>
    <p:sldLayoutId id="2147483757" r:id="rId8"/>
    <p:sldLayoutId id="2147483800"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cap="all" baseline="0">
          <a:solidFill>
            <a:srgbClr val="A93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orient="horz" pos="3888">
          <p15:clr>
            <a:srgbClr val="F26B43"/>
          </p15:clr>
        </p15:guide>
        <p15:guide id="3" pos="3840">
          <p15:clr>
            <a:srgbClr val="F26B43"/>
          </p15:clr>
        </p15:guide>
        <p15:guide id="4" pos="4416" userDrawn="1">
          <p15:clr>
            <a:srgbClr val="F26B43"/>
          </p15:clr>
        </p15:guide>
        <p15:guide id="5" pos="4992" userDrawn="1">
          <p15:clr>
            <a:srgbClr val="F26B43"/>
          </p15:clr>
        </p15:guide>
        <p15:guide id="6" pos="5568" userDrawn="1">
          <p15:clr>
            <a:srgbClr val="F26B43"/>
          </p15:clr>
        </p15:guide>
        <p15:guide id="7" pos="6144" userDrawn="1">
          <p15:clr>
            <a:srgbClr val="F26B43"/>
          </p15:clr>
        </p15:guide>
        <p15:guide id="8" pos="1536" userDrawn="1">
          <p15:clr>
            <a:srgbClr val="F26B43"/>
          </p15:clr>
        </p15:guide>
        <p15:guide id="9" pos="2112" userDrawn="1">
          <p15:clr>
            <a:srgbClr val="F26B43"/>
          </p15:clr>
        </p15:guide>
        <p15:guide id="10" pos="2688" userDrawn="1">
          <p15:clr>
            <a:srgbClr val="F26B43"/>
          </p15:clr>
        </p15:guide>
        <p15:guide id="11" pos="3264" userDrawn="1">
          <p15:clr>
            <a:srgbClr val="F26B43"/>
          </p15:clr>
        </p15:guide>
        <p15:guide id="12" orient="horz" pos="2160" userDrawn="1">
          <p15:clr>
            <a:srgbClr val="F26B43"/>
          </p15:clr>
        </p15:guide>
        <p15:guide id="13" orient="horz" pos="3312" userDrawn="1">
          <p15:clr>
            <a:srgbClr val="F26B43"/>
          </p15:clr>
        </p15:guide>
        <p15:guide id="14" orient="horz" pos="1584" userDrawn="1">
          <p15:clr>
            <a:srgbClr val="F26B43"/>
          </p15:clr>
        </p15:guide>
        <p15:guide id="15" orient="horz" pos="432" userDrawn="1">
          <p15:clr>
            <a:srgbClr val="F26B43"/>
          </p15:clr>
        </p15:guide>
        <p15:guide id="16" orient="horz" pos="2736" userDrawn="1">
          <p15:clr>
            <a:srgbClr val="F26B43"/>
          </p15:clr>
        </p15:guide>
        <p15:guide id="17" pos="6720" userDrawn="1">
          <p15:clr>
            <a:srgbClr val="F26B43"/>
          </p15:clr>
        </p15:guide>
        <p15:guide id="18" pos="7296" userDrawn="1">
          <p15:clr>
            <a:srgbClr val="F26B43"/>
          </p15:clr>
        </p15:guide>
        <p15:guide id="19" pos="960" userDrawn="1">
          <p15:clr>
            <a:srgbClr val="F26B43"/>
          </p15:clr>
        </p15:guide>
        <p15:guide id="20" pos="38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023C32-B03A-4381-8B78-06AAA8183A97}"/>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68957D6-F55A-47CD-B4AD-8B75B73DB82F}"/>
              </a:ext>
            </a:extLst>
          </p:cNvPr>
          <p:cNvSpPr txBox="1"/>
          <p:nvPr/>
        </p:nvSpPr>
        <p:spPr>
          <a:xfrm>
            <a:off x="8921926" y="6172200"/>
            <a:ext cx="2653947" cy="685800"/>
          </a:xfrm>
          <a:prstGeom prst="rect">
            <a:avLst/>
          </a:prstGeom>
          <a:noFill/>
        </p:spPr>
        <p:txBody>
          <a:bodyPr wrap="square" rIns="0" rtlCol="0" anchor="ctr">
            <a:noAutofit/>
          </a:bodyPr>
          <a:lstStyle/>
          <a:p>
            <a:pPr algn="r"/>
            <a:r>
              <a:rPr lang="en-US" sz="1200" dirty="0">
                <a:solidFill>
                  <a:schemeClr val="bg2"/>
                </a:solidFill>
                <a:latin typeface="Arial" panose="020B0604020202020204" pitchFamily="34" charset="0"/>
                <a:cs typeface="Arial" panose="020B0604020202020204" pitchFamily="34" charset="0"/>
              </a:rPr>
              <a:t>pinchin.com  </a:t>
            </a:r>
            <a:r>
              <a:rPr lang="en-US" sz="1200" b="1" dirty="0">
                <a:solidFill>
                  <a:schemeClr val="bg2"/>
                </a:solidFill>
                <a:latin typeface="Arial" panose="020B0604020202020204" pitchFamily="34" charset="0"/>
                <a:cs typeface="Arial" panose="020B0604020202020204" pitchFamily="34" charset="0"/>
              </a:rPr>
              <a:t>|</a:t>
            </a:r>
            <a:r>
              <a:rPr lang="en-US" sz="1200" dirty="0">
                <a:solidFill>
                  <a:schemeClr val="bg2"/>
                </a:solidFill>
                <a:latin typeface="Arial" panose="020B0604020202020204" pitchFamily="34" charset="0"/>
                <a:cs typeface="Arial" panose="020B0604020202020204" pitchFamily="34" charset="0"/>
              </a:rPr>
              <a:t>  1.855.PINCHIN</a:t>
            </a:r>
          </a:p>
        </p:txBody>
      </p:sp>
      <p:pic>
        <p:nvPicPr>
          <p:cNvPr id="16" name="Picture 15" descr="Logo, company name&#10;&#10;Description automatically generated">
            <a:extLst>
              <a:ext uri="{FF2B5EF4-FFF2-40B4-BE49-F238E27FC236}">
                <a16:creationId xmlns:a16="http://schemas.microsoft.com/office/drawing/2014/main" id="{66E7C4D4-4843-4DB3-B769-DB022995FA6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48900" y="395766"/>
            <a:ext cx="1219200" cy="580068"/>
          </a:xfrm>
          <a:prstGeom prst="rect">
            <a:avLst/>
          </a:prstGeom>
        </p:spPr>
      </p:pic>
    </p:spTree>
    <p:extLst>
      <p:ext uri="{BB962C8B-B14F-4D97-AF65-F5344CB8AC3E}">
        <p14:creationId xmlns:p14="http://schemas.microsoft.com/office/powerpoint/2010/main" val="141072659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cap="all" baseline="0">
          <a:solidFill>
            <a:srgbClr val="A93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userDrawn="1">
          <p15:clr>
            <a:srgbClr val="F26B43"/>
          </p15:clr>
        </p15:guide>
        <p15:guide id="2" orient="horz" pos="3888">
          <p15:clr>
            <a:srgbClr val="F26B43"/>
          </p15:clr>
        </p15:guide>
        <p15:guide id="3" pos="3840">
          <p15:clr>
            <a:srgbClr val="F26B43"/>
          </p15:clr>
        </p15:guide>
        <p15:guide id="4" pos="4416" userDrawn="1">
          <p15:clr>
            <a:srgbClr val="F26B43"/>
          </p15:clr>
        </p15:guide>
        <p15:guide id="5" pos="4992" userDrawn="1">
          <p15:clr>
            <a:srgbClr val="F26B43"/>
          </p15:clr>
        </p15:guide>
        <p15:guide id="6" pos="5568" userDrawn="1">
          <p15:clr>
            <a:srgbClr val="F26B43"/>
          </p15:clr>
        </p15:guide>
        <p15:guide id="7" pos="6720" userDrawn="1">
          <p15:clr>
            <a:srgbClr val="F26B43"/>
          </p15:clr>
        </p15:guide>
        <p15:guide id="8" pos="1536" userDrawn="1">
          <p15:clr>
            <a:srgbClr val="F26B43"/>
          </p15:clr>
        </p15:guide>
        <p15:guide id="9" pos="2112" userDrawn="1">
          <p15:clr>
            <a:srgbClr val="F26B43"/>
          </p15:clr>
        </p15:guide>
        <p15:guide id="10" pos="2688" userDrawn="1">
          <p15:clr>
            <a:srgbClr val="F26B43"/>
          </p15:clr>
        </p15:guide>
        <p15:guide id="11" pos="3264" userDrawn="1">
          <p15:clr>
            <a:srgbClr val="F26B43"/>
          </p15:clr>
        </p15:guide>
        <p15:guide id="12" orient="horz" pos="2736" userDrawn="1">
          <p15:clr>
            <a:srgbClr val="F26B43"/>
          </p15:clr>
        </p15:guide>
        <p15:guide id="13" orient="horz" pos="3312" userDrawn="1">
          <p15:clr>
            <a:srgbClr val="F26B43"/>
          </p15:clr>
        </p15:guide>
        <p15:guide id="14" orient="horz" pos="1584" userDrawn="1">
          <p15:clr>
            <a:srgbClr val="F26B43"/>
          </p15:clr>
        </p15:guide>
        <p15:guide id="15" orient="horz" pos="2160" userDrawn="1">
          <p15:clr>
            <a:srgbClr val="F26B43"/>
          </p15:clr>
        </p15:guide>
        <p15:guide id="16" orient="horz" pos="432" userDrawn="1">
          <p15:clr>
            <a:srgbClr val="F26B43"/>
          </p15:clr>
        </p15:guide>
        <p15:guide id="19" pos="6144" userDrawn="1">
          <p15:clr>
            <a:srgbClr val="F26B43"/>
          </p15:clr>
        </p15:guide>
        <p15:guide id="20" pos="7296" userDrawn="1">
          <p15:clr>
            <a:srgbClr val="F26B43"/>
          </p15:clr>
        </p15:guide>
        <p15:guide id="21" pos="960" userDrawn="1">
          <p15:clr>
            <a:srgbClr val="F26B43"/>
          </p15:clr>
        </p15:guide>
        <p15:guide id="22" pos="384"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8023C32-B03A-4381-8B78-06AAA8183A97}"/>
              </a:ext>
            </a:extLst>
          </p:cNvPr>
          <p:cNvSpPr/>
          <p:nvPr userDrawn="1"/>
        </p:nvSpPr>
        <p:spPr>
          <a:xfrm>
            <a:off x="0" y="0"/>
            <a:ext cx="12192000" cy="6858000"/>
          </a:xfrm>
          <a:prstGeom prst="rect">
            <a:avLst/>
          </a:prstGeom>
          <a:solidFill>
            <a:srgbClr val="646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F68957D6-F55A-47CD-B4AD-8B75B73DB82F}"/>
              </a:ext>
            </a:extLst>
          </p:cNvPr>
          <p:cNvSpPr txBox="1"/>
          <p:nvPr/>
        </p:nvSpPr>
        <p:spPr>
          <a:xfrm>
            <a:off x="8921926" y="6172200"/>
            <a:ext cx="2653947" cy="685800"/>
          </a:xfrm>
          <a:prstGeom prst="rect">
            <a:avLst/>
          </a:prstGeom>
          <a:noFill/>
        </p:spPr>
        <p:txBody>
          <a:bodyPr wrap="square" rIns="0" rtlCol="0" anchor="ctr">
            <a:noAutofit/>
          </a:bodyPr>
          <a:lstStyle/>
          <a:p>
            <a:pPr algn="r"/>
            <a:r>
              <a:rPr lang="en-US" sz="1200" dirty="0">
                <a:solidFill>
                  <a:schemeClr val="bg2"/>
                </a:solidFill>
                <a:latin typeface="Arial" panose="020B0604020202020204" pitchFamily="34" charset="0"/>
                <a:cs typeface="Arial" panose="020B0604020202020204" pitchFamily="34" charset="0"/>
              </a:rPr>
              <a:t>pinchin.com  </a:t>
            </a:r>
            <a:r>
              <a:rPr lang="en-US" sz="1200" b="1" dirty="0">
                <a:solidFill>
                  <a:schemeClr val="bg2"/>
                </a:solidFill>
                <a:latin typeface="Arial" panose="020B0604020202020204" pitchFamily="34" charset="0"/>
                <a:cs typeface="Arial" panose="020B0604020202020204" pitchFamily="34" charset="0"/>
              </a:rPr>
              <a:t>|</a:t>
            </a:r>
            <a:r>
              <a:rPr lang="en-US" sz="1200" dirty="0">
                <a:solidFill>
                  <a:schemeClr val="bg2"/>
                </a:solidFill>
                <a:latin typeface="Arial" panose="020B0604020202020204" pitchFamily="34" charset="0"/>
                <a:cs typeface="Arial" panose="020B0604020202020204" pitchFamily="34" charset="0"/>
              </a:rPr>
              <a:t>  1.855.PINCHIN</a:t>
            </a:r>
          </a:p>
        </p:txBody>
      </p:sp>
      <p:pic>
        <p:nvPicPr>
          <p:cNvPr id="16" name="Picture 15" descr="Logo, company name&#10;&#10;Description automatically generated">
            <a:extLst>
              <a:ext uri="{FF2B5EF4-FFF2-40B4-BE49-F238E27FC236}">
                <a16:creationId xmlns:a16="http://schemas.microsoft.com/office/drawing/2014/main" id="{66E7C4D4-4843-4DB3-B769-DB022995FA6B}"/>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248900" y="395766"/>
            <a:ext cx="1219200" cy="580068"/>
          </a:xfrm>
          <a:prstGeom prst="rect">
            <a:avLst/>
          </a:prstGeom>
        </p:spPr>
      </p:pic>
    </p:spTree>
    <p:extLst>
      <p:ext uri="{BB962C8B-B14F-4D97-AF65-F5344CB8AC3E}">
        <p14:creationId xmlns:p14="http://schemas.microsoft.com/office/powerpoint/2010/main" val="252618765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2800" kern="1200" cap="all" baseline="0">
          <a:solidFill>
            <a:srgbClr val="A9343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08">
          <p15:clr>
            <a:srgbClr val="F26B43"/>
          </p15:clr>
        </p15:guide>
        <p15:guide id="2" orient="horz" pos="3888">
          <p15:clr>
            <a:srgbClr val="F26B43"/>
          </p15:clr>
        </p15:guide>
        <p15:guide id="3" pos="3840">
          <p15:clr>
            <a:srgbClr val="F26B43"/>
          </p15:clr>
        </p15:guide>
        <p15:guide id="4" pos="4416">
          <p15:clr>
            <a:srgbClr val="F26B43"/>
          </p15:clr>
        </p15:guide>
        <p15:guide id="5" pos="4992">
          <p15:clr>
            <a:srgbClr val="F26B43"/>
          </p15:clr>
        </p15:guide>
        <p15:guide id="6" pos="5568">
          <p15:clr>
            <a:srgbClr val="F26B43"/>
          </p15:clr>
        </p15:guide>
        <p15:guide id="7" pos="6720">
          <p15:clr>
            <a:srgbClr val="F26B43"/>
          </p15:clr>
        </p15:guide>
        <p15:guide id="8" pos="1536">
          <p15:clr>
            <a:srgbClr val="F26B43"/>
          </p15:clr>
        </p15:guide>
        <p15:guide id="9" pos="2112">
          <p15:clr>
            <a:srgbClr val="F26B43"/>
          </p15:clr>
        </p15:guide>
        <p15:guide id="10" pos="2688">
          <p15:clr>
            <a:srgbClr val="F26B43"/>
          </p15:clr>
        </p15:guide>
        <p15:guide id="11" pos="3264">
          <p15:clr>
            <a:srgbClr val="F26B43"/>
          </p15:clr>
        </p15:guide>
        <p15:guide id="12" orient="horz" pos="2736">
          <p15:clr>
            <a:srgbClr val="F26B43"/>
          </p15:clr>
        </p15:guide>
        <p15:guide id="13" orient="horz" pos="3312">
          <p15:clr>
            <a:srgbClr val="F26B43"/>
          </p15:clr>
        </p15:guide>
        <p15:guide id="14" orient="horz" pos="1584">
          <p15:clr>
            <a:srgbClr val="F26B43"/>
          </p15:clr>
        </p15:guide>
        <p15:guide id="15" orient="horz" pos="2160">
          <p15:clr>
            <a:srgbClr val="F26B43"/>
          </p15:clr>
        </p15:guide>
        <p15:guide id="16" orient="horz" pos="432">
          <p15:clr>
            <a:srgbClr val="F26B43"/>
          </p15:clr>
        </p15:guide>
        <p15:guide id="19" pos="6144">
          <p15:clr>
            <a:srgbClr val="F26B43"/>
          </p15:clr>
        </p15:guide>
        <p15:guide id="20" pos="7296">
          <p15:clr>
            <a:srgbClr val="F26B43"/>
          </p15:clr>
        </p15:guide>
        <p15:guide id="21" pos="960">
          <p15:clr>
            <a:srgbClr val="F26B43"/>
          </p15:clr>
        </p15:guide>
        <p15:guide id="22" pos="3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58.jpeg"/><Relationship Id="rId11" Type="http://schemas.openxmlformats.org/officeDocument/2006/relationships/image" Target="../media/image63.jpe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65.jpe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72.jpeg"/><Relationship Id="rId4" Type="http://schemas.openxmlformats.org/officeDocument/2006/relationships/image" Target="../media/image71.jpe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9.xml"/><Relationship Id="rId5" Type="http://schemas.openxmlformats.org/officeDocument/2006/relationships/image" Target="../media/image75.png"/><Relationship Id="rId4" Type="http://schemas.openxmlformats.org/officeDocument/2006/relationships/image" Target="../media/image74.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1.xml"/><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44.jpeg"/><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2.xml"/><Relationship Id="rId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3307D-5C5E-477C-4542-7F6077913030}"/>
              </a:ext>
            </a:extLst>
          </p:cNvPr>
          <p:cNvSpPr>
            <a:spLocks noGrp="1"/>
          </p:cNvSpPr>
          <p:nvPr>
            <p:ph type="ctrTitle"/>
          </p:nvPr>
        </p:nvSpPr>
        <p:spPr>
          <a:xfrm>
            <a:off x="0" y="2250808"/>
            <a:ext cx="8167955" cy="1957695"/>
          </a:xfrm>
        </p:spPr>
        <p:txBody>
          <a:bodyPr/>
          <a:lstStyle/>
          <a:p>
            <a:r>
              <a:rPr lang="en-US" dirty="0"/>
              <a:t>Bedrock Injections – A Success Story Built on Chapters of Failure</a:t>
            </a:r>
            <a:endParaRPr lang="en-CA" dirty="0"/>
          </a:p>
        </p:txBody>
      </p:sp>
      <p:sp>
        <p:nvSpPr>
          <p:cNvPr id="3" name="Subtitle 2">
            <a:extLst>
              <a:ext uri="{FF2B5EF4-FFF2-40B4-BE49-F238E27FC236}">
                <a16:creationId xmlns:a16="http://schemas.microsoft.com/office/drawing/2014/main" id="{C5C5389A-B097-50B0-865B-44C0822A51CE}"/>
              </a:ext>
            </a:extLst>
          </p:cNvPr>
          <p:cNvSpPr>
            <a:spLocks noGrp="1"/>
          </p:cNvSpPr>
          <p:nvPr>
            <p:ph type="subTitle" idx="1"/>
          </p:nvPr>
        </p:nvSpPr>
        <p:spPr>
          <a:xfrm>
            <a:off x="0" y="4207424"/>
            <a:ext cx="4859676" cy="909874"/>
          </a:xfrm>
        </p:spPr>
        <p:txBody>
          <a:bodyPr/>
          <a:lstStyle/>
          <a:p>
            <a:r>
              <a:rPr lang="en-US" dirty="0"/>
              <a:t>Samuel Lingwood – Environmental Due Diligence and Remediation</a:t>
            </a:r>
          </a:p>
          <a:p>
            <a:r>
              <a:rPr lang="en-US" dirty="0"/>
              <a:t>RemTech East 2026</a:t>
            </a:r>
            <a:endParaRPr lang="en-CA" dirty="0"/>
          </a:p>
        </p:txBody>
      </p:sp>
      <p:pic>
        <p:nvPicPr>
          <p:cNvPr id="4" name="Picture 3">
            <a:extLst>
              <a:ext uri="{FF2B5EF4-FFF2-40B4-BE49-F238E27FC236}">
                <a16:creationId xmlns:a16="http://schemas.microsoft.com/office/drawing/2014/main" id="{174F4BF7-D551-15AE-4DA3-8FB688DCF5F0}"/>
              </a:ext>
            </a:extLst>
          </p:cNvPr>
          <p:cNvPicPr>
            <a:picLocks noChangeAspect="1"/>
          </p:cNvPicPr>
          <p:nvPr/>
        </p:nvPicPr>
        <p:blipFill>
          <a:blip r:embed="rId2"/>
          <a:stretch>
            <a:fillRect/>
          </a:stretch>
        </p:blipFill>
        <p:spPr>
          <a:xfrm>
            <a:off x="9610939" y="164654"/>
            <a:ext cx="2381250" cy="1247775"/>
          </a:xfrm>
          <a:prstGeom prst="rect">
            <a:avLst/>
          </a:prstGeom>
        </p:spPr>
      </p:pic>
    </p:spTree>
    <p:extLst>
      <p:ext uri="{BB962C8B-B14F-4D97-AF65-F5344CB8AC3E}">
        <p14:creationId xmlns:p14="http://schemas.microsoft.com/office/powerpoint/2010/main" val="1742330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3A6BE-378C-6C19-7CBA-5D41FDCDCB5A}"/>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BE22EDAE-C077-CDC3-88C6-6A6C6A5432A8}"/>
              </a:ext>
            </a:extLst>
          </p:cNvPr>
          <p:cNvSpPr>
            <a:spLocks noGrp="1"/>
          </p:cNvSpPr>
          <p:nvPr>
            <p:ph type="title"/>
          </p:nvPr>
        </p:nvSpPr>
        <p:spPr/>
        <p:txBody>
          <a:bodyPr/>
          <a:lstStyle/>
          <a:p>
            <a:r>
              <a:rPr lang="en-US" dirty="0"/>
              <a:t>The Plan – safe, standard, predictable…</a:t>
            </a:r>
            <a:endParaRPr lang="en-CA" dirty="0"/>
          </a:p>
        </p:txBody>
      </p:sp>
      <p:sp>
        <p:nvSpPr>
          <p:cNvPr id="2" name="Rectangle 1">
            <a:extLst>
              <a:ext uri="{FF2B5EF4-FFF2-40B4-BE49-F238E27FC236}">
                <a16:creationId xmlns:a16="http://schemas.microsoft.com/office/drawing/2014/main" id="{23682C1A-218E-B108-E58D-B574EDD33F9C}"/>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a:extLst>
              <a:ext uri="{FF2B5EF4-FFF2-40B4-BE49-F238E27FC236}">
                <a16:creationId xmlns:a16="http://schemas.microsoft.com/office/drawing/2014/main" id="{4F110B2E-7BE8-34A1-FB62-AB4601260F3B}"/>
              </a:ext>
            </a:extLst>
          </p:cNvPr>
          <p:cNvSpPr txBox="1">
            <a:spLocks/>
          </p:cNvSpPr>
          <p:nvPr/>
        </p:nvSpPr>
        <p:spPr>
          <a:xfrm>
            <a:off x="1161791" y="-263289"/>
            <a:ext cx="0" cy="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br>
              <a:rPr lang="en-US" dirty="0"/>
            </a:br>
            <a:br>
              <a:rPr lang="en-US" dirty="0"/>
            </a:br>
            <a:r>
              <a:rPr lang="en-US" dirty="0"/>
              <a:t>	</a:t>
            </a:r>
            <a:endParaRPr lang="en-CA" dirty="0"/>
          </a:p>
        </p:txBody>
      </p:sp>
      <p:pic>
        <p:nvPicPr>
          <p:cNvPr id="9" name="Picture 8">
            <a:extLst>
              <a:ext uri="{FF2B5EF4-FFF2-40B4-BE49-F238E27FC236}">
                <a16:creationId xmlns:a16="http://schemas.microsoft.com/office/drawing/2014/main" id="{1DB5BEE2-9DD9-CF96-A864-68EBD3495C7C}"/>
              </a:ext>
            </a:extLst>
          </p:cNvPr>
          <p:cNvPicPr>
            <a:picLocks noChangeAspect="1"/>
          </p:cNvPicPr>
          <p:nvPr/>
        </p:nvPicPr>
        <p:blipFill>
          <a:blip r:embed="rId3">
            <a:alphaModFix/>
          </a:blip>
          <a:stretch>
            <a:fillRect/>
          </a:stretch>
        </p:blipFill>
        <p:spPr>
          <a:xfrm rot="10800000">
            <a:off x="1496695" y="2076527"/>
            <a:ext cx="3810206" cy="3569114"/>
          </a:xfrm>
          <a:prstGeom prst="rect">
            <a:avLst/>
          </a:prstGeom>
        </p:spPr>
      </p:pic>
      <p:sp>
        <p:nvSpPr>
          <p:cNvPr id="10" name="Oval 9">
            <a:extLst>
              <a:ext uri="{FF2B5EF4-FFF2-40B4-BE49-F238E27FC236}">
                <a16:creationId xmlns:a16="http://schemas.microsoft.com/office/drawing/2014/main" id="{A3522EC8-4714-01E3-EE6E-5C8A7EEA1497}"/>
              </a:ext>
            </a:extLst>
          </p:cNvPr>
          <p:cNvSpPr/>
          <p:nvPr/>
        </p:nvSpPr>
        <p:spPr>
          <a:xfrm>
            <a:off x="3207285" y="239180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Oval 10">
            <a:extLst>
              <a:ext uri="{FF2B5EF4-FFF2-40B4-BE49-F238E27FC236}">
                <a16:creationId xmlns:a16="http://schemas.microsoft.com/office/drawing/2014/main" id="{AFF1B9A5-2890-257F-40EE-1EC989978B21}"/>
              </a:ext>
            </a:extLst>
          </p:cNvPr>
          <p:cNvSpPr/>
          <p:nvPr/>
        </p:nvSpPr>
        <p:spPr>
          <a:xfrm>
            <a:off x="3278723" y="2408474"/>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Oval 11">
            <a:extLst>
              <a:ext uri="{FF2B5EF4-FFF2-40B4-BE49-F238E27FC236}">
                <a16:creationId xmlns:a16="http://schemas.microsoft.com/office/drawing/2014/main" id="{035FC139-728A-8B44-CBED-A7FF6764FF32}"/>
              </a:ext>
            </a:extLst>
          </p:cNvPr>
          <p:cNvSpPr/>
          <p:nvPr/>
        </p:nvSpPr>
        <p:spPr>
          <a:xfrm>
            <a:off x="3344605" y="244895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3" name="Oval 12">
            <a:extLst>
              <a:ext uri="{FF2B5EF4-FFF2-40B4-BE49-F238E27FC236}">
                <a16:creationId xmlns:a16="http://schemas.microsoft.com/office/drawing/2014/main" id="{AA16CE6F-A845-273C-2B2D-0333ADA00634}"/>
              </a:ext>
            </a:extLst>
          </p:cNvPr>
          <p:cNvSpPr/>
          <p:nvPr/>
        </p:nvSpPr>
        <p:spPr>
          <a:xfrm>
            <a:off x="3400963" y="250848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4" name="Oval 13">
            <a:extLst>
              <a:ext uri="{FF2B5EF4-FFF2-40B4-BE49-F238E27FC236}">
                <a16:creationId xmlns:a16="http://schemas.microsoft.com/office/drawing/2014/main" id="{662668A5-9B21-8F54-9B54-7CBF1787EC7E}"/>
              </a:ext>
            </a:extLst>
          </p:cNvPr>
          <p:cNvSpPr/>
          <p:nvPr/>
        </p:nvSpPr>
        <p:spPr>
          <a:xfrm>
            <a:off x="3441444" y="2568017"/>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5" name="Oval 14">
            <a:extLst>
              <a:ext uri="{FF2B5EF4-FFF2-40B4-BE49-F238E27FC236}">
                <a16:creationId xmlns:a16="http://schemas.microsoft.com/office/drawing/2014/main" id="{1EC126EF-2FFC-6736-7A26-0522E321E098}"/>
              </a:ext>
            </a:extLst>
          </p:cNvPr>
          <p:cNvSpPr/>
          <p:nvPr/>
        </p:nvSpPr>
        <p:spPr>
          <a:xfrm>
            <a:off x="3481925" y="2632892"/>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D76874E2-3149-880E-0C03-76DBCCC3CFAD}"/>
              </a:ext>
            </a:extLst>
          </p:cNvPr>
          <p:cNvSpPr/>
          <p:nvPr/>
        </p:nvSpPr>
        <p:spPr>
          <a:xfrm>
            <a:off x="3522406" y="2714434"/>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7" name="Oval 16">
            <a:extLst>
              <a:ext uri="{FF2B5EF4-FFF2-40B4-BE49-F238E27FC236}">
                <a16:creationId xmlns:a16="http://schemas.microsoft.com/office/drawing/2014/main" id="{4612F572-8AD9-8C89-F25E-3FDC37BA7F1C}"/>
              </a:ext>
            </a:extLst>
          </p:cNvPr>
          <p:cNvSpPr/>
          <p:nvPr/>
        </p:nvSpPr>
        <p:spPr>
          <a:xfrm>
            <a:off x="3522406" y="2803790"/>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8" name="Oval 17">
            <a:extLst>
              <a:ext uri="{FF2B5EF4-FFF2-40B4-BE49-F238E27FC236}">
                <a16:creationId xmlns:a16="http://schemas.microsoft.com/office/drawing/2014/main" id="{F85F410E-3015-F539-BA7B-63CEB0B3998A}"/>
              </a:ext>
            </a:extLst>
          </p:cNvPr>
          <p:cNvSpPr/>
          <p:nvPr/>
        </p:nvSpPr>
        <p:spPr>
          <a:xfrm>
            <a:off x="3522406" y="2889980"/>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Oval 18">
            <a:extLst>
              <a:ext uri="{FF2B5EF4-FFF2-40B4-BE49-F238E27FC236}">
                <a16:creationId xmlns:a16="http://schemas.microsoft.com/office/drawing/2014/main" id="{1112FB75-4304-29E9-8838-AA5E16098B2F}"/>
              </a:ext>
            </a:extLst>
          </p:cNvPr>
          <p:cNvSpPr/>
          <p:nvPr/>
        </p:nvSpPr>
        <p:spPr>
          <a:xfrm>
            <a:off x="3522406" y="2964612"/>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Oval 19">
            <a:extLst>
              <a:ext uri="{FF2B5EF4-FFF2-40B4-BE49-F238E27FC236}">
                <a16:creationId xmlns:a16="http://schemas.microsoft.com/office/drawing/2014/main" id="{AA38643F-AFA9-871A-4CE8-951F7027DEFD}"/>
              </a:ext>
            </a:extLst>
          </p:cNvPr>
          <p:cNvSpPr/>
          <p:nvPr/>
        </p:nvSpPr>
        <p:spPr>
          <a:xfrm>
            <a:off x="3464461" y="3013021"/>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C517640D-34B4-3BAE-25F0-141E36D89CBB}"/>
              </a:ext>
            </a:extLst>
          </p:cNvPr>
          <p:cNvSpPr/>
          <p:nvPr/>
        </p:nvSpPr>
        <p:spPr>
          <a:xfrm>
            <a:off x="3393026" y="3072231"/>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a:extLst>
              <a:ext uri="{FF2B5EF4-FFF2-40B4-BE49-F238E27FC236}">
                <a16:creationId xmlns:a16="http://schemas.microsoft.com/office/drawing/2014/main" id="{2972CE3E-0921-E8AB-1877-3241DFF3F02F}"/>
              </a:ext>
            </a:extLst>
          </p:cNvPr>
          <p:cNvSpPr/>
          <p:nvPr/>
        </p:nvSpPr>
        <p:spPr>
          <a:xfrm>
            <a:off x="3320001" y="3094547"/>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3" name="Oval 22">
            <a:extLst>
              <a:ext uri="{FF2B5EF4-FFF2-40B4-BE49-F238E27FC236}">
                <a16:creationId xmlns:a16="http://schemas.microsoft.com/office/drawing/2014/main" id="{BE4FBD7A-9A2F-A622-DF2E-1011B4078601}"/>
              </a:ext>
            </a:extLst>
          </p:cNvPr>
          <p:cNvSpPr/>
          <p:nvPr/>
        </p:nvSpPr>
        <p:spPr>
          <a:xfrm>
            <a:off x="3243008" y="3112712"/>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4" name="Oval 23">
            <a:extLst>
              <a:ext uri="{FF2B5EF4-FFF2-40B4-BE49-F238E27FC236}">
                <a16:creationId xmlns:a16="http://schemas.microsoft.com/office/drawing/2014/main" id="{A06050C2-B549-F2EA-0A31-C0CEFBFCBC0F}"/>
              </a:ext>
            </a:extLst>
          </p:cNvPr>
          <p:cNvSpPr/>
          <p:nvPr/>
        </p:nvSpPr>
        <p:spPr>
          <a:xfrm>
            <a:off x="3160065" y="3102622"/>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Oval 24">
            <a:extLst>
              <a:ext uri="{FF2B5EF4-FFF2-40B4-BE49-F238E27FC236}">
                <a16:creationId xmlns:a16="http://schemas.microsoft.com/office/drawing/2014/main" id="{A50F67F8-95B0-65D2-3FD9-12EE553E3EA9}"/>
              </a:ext>
            </a:extLst>
          </p:cNvPr>
          <p:cNvSpPr/>
          <p:nvPr/>
        </p:nvSpPr>
        <p:spPr>
          <a:xfrm>
            <a:off x="3096567" y="305406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Oval 25">
            <a:extLst>
              <a:ext uri="{FF2B5EF4-FFF2-40B4-BE49-F238E27FC236}">
                <a16:creationId xmlns:a16="http://schemas.microsoft.com/office/drawing/2014/main" id="{2D9ACD5C-1E68-00F2-0BF1-7E8092E0C98B}"/>
              </a:ext>
            </a:extLst>
          </p:cNvPr>
          <p:cNvSpPr/>
          <p:nvPr/>
        </p:nvSpPr>
        <p:spPr>
          <a:xfrm>
            <a:off x="3079103" y="2964612"/>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Oval 26">
            <a:extLst>
              <a:ext uri="{FF2B5EF4-FFF2-40B4-BE49-F238E27FC236}">
                <a16:creationId xmlns:a16="http://schemas.microsoft.com/office/drawing/2014/main" id="{14D05A76-1746-81DC-A134-660FBD07772E}"/>
              </a:ext>
            </a:extLst>
          </p:cNvPr>
          <p:cNvSpPr/>
          <p:nvPr/>
        </p:nvSpPr>
        <p:spPr>
          <a:xfrm>
            <a:off x="3038622" y="2889980"/>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 name="Oval 27">
            <a:extLst>
              <a:ext uri="{FF2B5EF4-FFF2-40B4-BE49-F238E27FC236}">
                <a16:creationId xmlns:a16="http://schemas.microsoft.com/office/drawing/2014/main" id="{C56B789A-E74D-8304-7B6B-5ACB4FF87F96}"/>
              </a:ext>
            </a:extLst>
          </p:cNvPr>
          <p:cNvSpPr/>
          <p:nvPr/>
        </p:nvSpPr>
        <p:spPr>
          <a:xfrm>
            <a:off x="3015605" y="2812183"/>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9" name="Oval 28">
            <a:extLst>
              <a:ext uri="{FF2B5EF4-FFF2-40B4-BE49-F238E27FC236}">
                <a16:creationId xmlns:a16="http://schemas.microsoft.com/office/drawing/2014/main" id="{19E73D0D-9829-8311-F3A5-8A869BF543B1}"/>
              </a:ext>
            </a:extLst>
          </p:cNvPr>
          <p:cNvSpPr/>
          <p:nvPr/>
        </p:nvSpPr>
        <p:spPr>
          <a:xfrm>
            <a:off x="3001319" y="2737714"/>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0" name="Oval 29">
            <a:extLst>
              <a:ext uri="{FF2B5EF4-FFF2-40B4-BE49-F238E27FC236}">
                <a16:creationId xmlns:a16="http://schemas.microsoft.com/office/drawing/2014/main" id="{7DA227E9-7777-00AD-C50A-8D196DA86031}"/>
              </a:ext>
            </a:extLst>
          </p:cNvPr>
          <p:cNvSpPr/>
          <p:nvPr/>
        </p:nvSpPr>
        <p:spPr>
          <a:xfrm>
            <a:off x="2975124" y="2649038"/>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1" name="Oval 30">
            <a:extLst>
              <a:ext uri="{FF2B5EF4-FFF2-40B4-BE49-F238E27FC236}">
                <a16:creationId xmlns:a16="http://schemas.microsoft.com/office/drawing/2014/main" id="{7A65F6A6-B51D-BD0A-C75C-409FA6F8A4BE}"/>
              </a:ext>
            </a:extLst>
          </p:cNvPr>
          <p:cNvSpPr/>
          <p:nvPr/>
        </p:nvSpPr>
        <p:spPr>
          <a:xfrm>
            <a:off x="2975124" y="256594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Oval 31">
            <a:extLst>
              <a:ext uri="{FF2B5EF4-FFF2-40B4-BE49-F238E27FC236}">
                <a16:creationId xmlns:a16="http://schemas.microsoft.com/office/drawing/2014/main" id="{ACDE0123-D391-D28D-1883-FAB7A79C5ADB}"/>
              </a:ext>
            </a:extLst>
          </p:cNvPr>
          <p:cNvSpPr/>
          <p:nvPr/>
        </p:nvSpPr>
        <p:spPr>
          <a:xfrm>
            <a:off x="3020371" y="2484814"/>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3" name="Oval 32">
            <a:extLst>
              <a:ext uri="{FF2B5EF4-FFF2-40B4-BE49-F238E27FC236}">
                <a16:creationId xmlns:a16="http://schemas.microsoft.com/office/drawing/2014/main" id="{AFF985C6-6E57-B7E1-1B23-2390FB8E2F46}"/>
              </a:ext>
            </a:extLst>
          </p:cNvPr>
          <p:cNvSpPr/>
          <p:nvPr/>
        </p:nvSpPr>
        <p:spPr>
          <a:xfrm>
            <a:off x="3076125" y="2429963"/>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4" name="Oval 33">
            <a:extLst>
              <a:ext uri="{FF2B5EF4-FFF2-40B4-BE49-F238E27FC236}">
                <a16:creationId xmlns:a16="http://schemas.microsoft.com/office/drawing/2014/main" id="{3D6CC10C-747E-49CA-0A7D-0ED27D939EA0}"/>
              </a:ext>
            </a:extLst>
          </p:cNvPr>
          <p:cNvSpPr/>
          <p:nvPr/>
        </p:nvSpPr>
        <p:spPr>
          <a:xfrm>
            <a:off x="3133863" y="238171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Oval 34">
            <a:extLst>
              <a:ext uri="{FF2B5EF4-FFF2-40B4-BE49-F238E27FC236}">
                <a16:creationId xmlns:a16="http://schemas.microsoft.com/office/drawing/2014/main" id="{13869627-EBD1-8CF0-F72F-4F286981E6FF}"/>
              </a:ext>
            </a:extLst>
          </p:cNvPr>
          <p:cNvSpPr/>
          <p:nvPr/>
        </p:nvSpPr>
        <p:spPr>
          <a:xfrm>
            <a:off x="3071963" y="258014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6" name="Oval 35">
            <a:extLst>
              <a:ext uri="{FF2B5EF4-FFF2-40B4-BE49-F238E27FC236}">
                <a16:creationId xmlns:a16="http://schemas.microsoft.com/office/drawing/2014/main" id="{6D72A809-67D5-8D75-D6A8-2A71897EE085}"/>
              </a:ext>
            </a:extLst>
          </p:cNvPr>
          <p:cNvSpPr/>
          <p:nvPr/>
        </p:nvSpPr>
        <p:spPr>
          <a:xfrm>
            <a:off x="3166812" y="249183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7" name="Oval 36">
            <a:extLst>
              <a:ext uri="{FF2B5EF4-FFF2-40B4-BE49-F238E27FC236}">
                <a16:creationId xmlns:a16="http://schemas.microsoft.com/office/drawing/2014/main" id="{672E37FF-2221-BD5A-100F-CE01C1F2A297}"/>
              </a:ext>
            </a:extLst>
          </p:cNvPr>
          <p:cNvSpPr/>
          <p:nvPr/>
        </p:nvSpPr>
        <p:spPr>
          <a:xfrm>
            <a:off x="3283489" y="253966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Oval 37">
            <a:extLst>
              <a:ext uri="{FF2B5EF4-FFF2-40B4-BE49-F238E27FC236}">
                <a16:creationId xmlns:a16="http://schemas.microsoft.com/office/drawing/2014/main" id="{2FCAA68B-1378-FA4B-E33E-6B5BC013E31D}"/>
              </a:ext>
            </a:extLst>
          </p:cNvPr>
          <p:cNvSpPr/>
          <p:nvPr/>
        </p:nvSpPr>
        <p:spPr>
          <a:xfrm>
            <a:off x="3101692" y="2696164"/>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Oval 38">
            <a:extLst>
              <a:ext uri="{FF2B5EF4-FFF2-40B4-BE49-F238E27FC236}">
                <a16:creationId xmlns:a16="http://schemas.microsoft.com/office/drawing/2014/main" id="{D6982641-1E9F-2C45-BF89-E0ABD9E7BCA0}"/>
              </a:ext>
            </a:extLst>
          </p:cNvPr>
          <p:cNvSpPr/>
          <p:nvPr/>
        </p:nvSpPr>
        <p:spPr>
          <a:xfrm>
            <a:off x="3195790" y="259736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0" name="Oval 39">
            <a:extLst>
              <a:ext uri="{FF2B5EF4-FFF2-40B4-BE49-F238E27FC236}">
                <a16:creationId xmlns:a16="http://schemas.microsoft.com/office/drawing/2014/main" id="{E72F150B-E6F3-D684-AF9B-3686B5053DE7}"/>
              </a:ext>
            </a:extLst>
          </p:cNvPr>
          <p:cNvSpPr/>
          <p:nvPr/>
        </p:nvSpPr>
        <p:spPr>
          <a:xfrm>
            <a:off x="3231087" y="2693840"/>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1" name="Oval 40">
            <a:extLst>
              <a:ext uri="{FF2B5EF4-FFF2-40B4-BE49-F238E27FC236}">
                <a16:creationId xmlns:a16="http://schemas.microsoft.com/office/drawing/2014/main" id="{91D9B5AD-DDCE-C4FA-2AB6-C1662275EBCF}"/>
              </a:ext>
            </a:extLst>
          </p:cNvPr>
          <p:cNvSpPr/>
          <p:nvPr/>
        </p:nvSpPr>
        <p:spPr>
          <a:xfrm>
            <a:off x="3335086" y="2637847"/>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2" name="Oval 41">
            <a:extLst>
              <a:ext uri="{FF2B5EF4-FFF2-40B4-BE49-F238E27FC236}">
                <a16:creationId xmlns:a16="http://schemas.microsoft.com/office/drawing/2014/main" id="{E91098E1-BFC3-F23E-4695-37EA57AF94AA}"/>
              </a:ext>
            </a:extLst>
          </p:cNvPr>
          <p:cNvSpPr/>
          <p:nvPr/>
        </p:nvSpPr>
        <p:spPr>
          <a:xfrm>
            <a:off x="3152925" y="2799769"/>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3" name="Oval 42">
            <a:extLst>
              <a:ext uri="{FF2B5EF4-FFF2-40B4-BE49-F238E27FC236}">
                <a16:creationId xmlns:a16="http://schemas.microsoft.com/office/drawing/2014/main" id="{533EB9E9-0132-770D-6E70-181B33634EA4}"/>
              </a:ext>
            </a:extLst>
          </p:cNvPr>
          <p:cNvSpPr/>
          <p:nvPr/>
        </p:nvSpPr>
        <p:spPr>
          <a:xfrm>
            <a:off x="3330319" y="2746117"/>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4" name="Oval 43">
            <a:extLst>
              <a:ext uri="{FF2B5EF4-FFF2-40B4-BE49-F238E27FC236}">
                <a16:creationId xmlns:a16="http://schemas.microsoft.com/office/drawing/2014/main" id="{DF656DF6-81AC-3214-E69E-BEACE49DE232}"/>
              </a:ext>
            </a:extLst>
          </p:cNvPr>
          <p:cNvSpPr/>
          <p:nvPr/>
        </p:nvSpPr>
        <p:spPr>
          <a:xfrm>
            <a:off x="3439396" y="2730000"/>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5" name="Oval 44">
            <a:extLst>
              <a:ext uri="{FF2B5EF4-FFF2-40B4-BE49-F238E27FC236}">
                <a16:creationId xmlns:a16="http://schemas.microsoft.com/office/drawing/2014/main" id="{2DB5EB79-879C-9EF5-C8B1-8D17E296852A}"/>
              </a:ext>
            </a:extLst>
          </p:cNvPr>
          <p:cNvSpPr/>
          <p:nvPr/>
        </p:nvSpPr>
        <p:spPr>
          <a:xfrm>
            <a:off x="3182654" y="291805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6" name="Oval 45">
            <a:extLst>
              <a:ext uri="{FF2B5EF4-FFF2-40B4-BE49-F238E27FC236}">
                <a16:creationId xmlns:a16="http://schemas.microsoft.com/office/drawing/2014/main" id="{20A3802C-E46B-8199-0411-D9A3E0CDB9AB}"/>
              </a:ext>
            </a:extLst>
          </p:cNvPr>
          <p:cNvSpPr/>
          <p:nvPr/>
        </p:nvSpPr>
        <p:spPr>
          <a:xfrm>
            <a:off x="3255786" y="2814122"/>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7" name="Oval 46">
            <a:extLst>
              <a:ext uri="{FF2B5EF4-FFF2-40B4-BE49-F238E27FC236}">
                <a16:creationId xmlns:a16="http://schemas.microsoft.com/office/drawing/2014/main" id="{1B8CAB81-B77C-6C82-BEC7-924CDBED84F5}"/>
              </a:ext>
            </a:extLst>
          </p:cNvPr>
          <p:cNvSpPr/>
          <p:nvPr/>
        </p:nvSpPr>
        <p:spPr>
          <a:xfrm>
            <a:off x="3352545" y="2844431"/>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8" name="Oval 47">
            <a:extLst>
              <a:ext uri="{FF2B5EF4-FFF2-40B4-BE49-F238E27FC236}">
                <a16:creationId xmlns:a16="http://schemas.microsoft.com/office/drawing/2014/main" id="{47A08470-B690-BE0F-FFA0-B261E0752434}"/>
              </a:ext>
            </a:extLst>
          </p:cNvPr>
          <p:cNvSpPr/>
          <p:nvPr/>
        </p:nvSpPr>
        <p:spPr>
          <a:xfrm>
            <a:off x="3447873" y="283339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9" name="Oval 48">
            <a:extLst>
              <a:ext uri="{FF2B5EF4-FFF2-40B4-BE49-F238E27FC236}">
                <a16:creationId xmlns:a16="http://schemas.microsoft.com/office/drawing/2014/main" id="{47F0A476-8B17-7ECE-170F-DF237D5DE903}"/>
              </a:ext>
            </a:extLst>
          </p:cNvPr>
          <p:cNvSpPr/>
          <p:nvPr/>
        </p:nvSpPr>
        <p:spPr>
          <a:xfrm>
            <a:off x="3241753" y="300510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0" name="Oval 49">
            <a:extLst>
              <a:ext uri="{FF2B5EF4-FFF2-40B4-BE49-F238E27FC236}">
                <a16:creationId xmlns:a16="http://schemas.microsoft.com/office/drawing/2014/main" id="{9B31CF00-8FF9-ABBF-1017-4A61487C7E46}"/>
              </a:ext>
            </a:extLst>
          </p:cNvPr>
          <p:cNvSpPr/>
          <p:nvPr/>
        </p:nvSpPr>
        <p:spPr>
          <a:xfrm>
            <a:off x="3294605" y="2907711"/>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1" name="Oval 50">
            <a:extLst>
              <a:ext uri="{FF2B5EF4-FFF2-40B4-BE49-F238E27FC236}">
                <a16:creationId xmlns:a16="http://schemas.microsoft.com/office/drawing/2014/main" id="{979E2D61-2F68-20D7-40C8-BE48B6FD2C82}"/>
              </a:ext>
            </a:extLst>
          </p:cNvPr>
          <p:cNvSpPr/>
          <p:nvPr/>
        </p:nvSpPr>
        <p:spPr>
          <a:xfrm>
            <a:off x="3352545" y="2993650"/>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2" name="Oval 51">
            <a:extLst>
              <a:ext uri="{FF2B5EF4-FFF2-40B4-BE49-F238E27FC236}">
                <a16:creationId xmlns:a16="http://schemas.microsoft.com/office/drawing/2014/main" id="{71ED7C51-E83F-8277-9D5B-06186A96B42A}"/>
              </a:ext>
            </a:extLst>
          </p:cNvPr>
          <p:cNvSpPr/>
          <p:nvPr/>
        </p:nvSpPr>
        <p:spPr>
          <a:xfrm>
            <a:off x="3426369" y="2923012"/>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3" name="Picture 52">
            <a:extLst>
              <a:ext uri="{FF2B5EF4-FFF2-40B4-BE49-F238E27FC236}">
                <a16:creationId xmlns:a16="http://schemas.microsoft.com/office/drawing/2014/main" id="{8D9E57A0-4247-4EF5-5068-FC79A3193C16}"/>
              </a:ext>
            </a:extLst>
          </p:cNvPr>
          <p:cNvPicPr>
            <a:picLocks noChangeAspect="1"/>
          </p:cNvPicPr>
          <p:nvPr/>
        </p:nvPicPr>
        <p:blipFill>
          <a:blip r:embed="rId3">
            <a:alphaModFix/>
          </a:blip>
          <a:stretch>
            <a:fillRect/>
          </a:stretch>
        </p:blipFill>
        <p:spPr>
          <a:xfrm rot="10800000">
            <a:off x="6346166" y="2079921"/>
            <a:ext cx="3810206" cy="3569114"/>
          </a:xfrm>
          <a:prstGeom prst="rect">
            <a:avLst/>
          </a:prstGeom>
        </p:spPr>
      </p:pic>
      <p:sp>
        <p:nvSpPr>
          <p:cNvPr id="54" name="Oval 53">
            <a:extLst>
              <a:ext uri="{FF2B5EF4-FFF2-40B4-BE49-F238E27FC236}">
                <a16:creationId xmlns:a16="http://schemas.microsoft.com/office/drawing/2014/main" id="{2CA01FBE-FB05-6529-B59E-E3DB722BD6D2}"/>
              </a:ext>
            </a:extLst>
          </p:cNvPr>
          <p:cNvSpPr/>
          <p:nvPr/>
        </p:nvSpPr>
        <p:spPr>
          <a:xfrm>
            <a:off x="9191376" y="3861084"/>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5" name="Oval 54">
            <a:extLst>
              <a:ext uri="{FF2B5EF4-FFF2-40B4-BE49-F238E27FC236}">
                <a16:creationId xmlns:a16="http://schemas.microsoft.com/office/drawing/2014/main" id="{C6445E1C-8AD0-B4EA-2B4B-9DFEE91B637F}"/>
              </a:ext>
            </a:extLst>
          </p:cNvPr>
          <p:cNvSpPr/>
          <p:nvPr/>
        </p:nvSpPr>
        <p:spPr>
          <a:xfrm>
            <a:off x="9129876" y="3869418"/>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6" name="Oval 55">
            <a:extLst>
              <a:ext uri="{FF2B5EF4-FFF2-40B4-BE49-F238E27FC236}">
                <a16:creationId xmlns:a16="http://schemas.microsoft.com/office/drawing/2014/main" id="{395F10D9-0796-0E78-9581-06FCF6276F15}"/>
              </a:ext>
            </a:extLst>
          </p:cNvPr>
          <p:cNvSpPr/>
          <p:nvPr/>
        </p:nvSpPr>
        <p:spPr>
          <a:xfrm>
            <a:off x="9072314" y="3880134"/>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7" name="Oval 56">
            <a:extLst>
              <a:ext uri="{FF2B5EF4-FFF2-40B4-BE49-F238E27FC236}">
                <a16:creationId xmlns:a16="http://schemas.microsoft.com/office/drawing/2014/main" id="{D6AB0557-A80B-88DD-D575-BB6AB9FA7229}"/>
              </a:ext>
            </a:extLst>
          </p:cNvPr>
          <p:cNvSpPr/>
          <p:nvPr/>
        </p:nvSpPr>
        <p:spPr>
          <a:xfrm>
            <a:off x="9013290" y="3890850"/>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8" name="Oval 57">
            <a:extLst>
              <a:ext uri="{FF2B5EF4-FFF2-40B4-BE49-F238E27FC236}">
                <a16:creationId xmlns:a16="http://schemas.microsoft.com/office/drawing/2014/main" id="{9ED57BF5-7468-A224-D48F-4A8818C13688}"/>
              </a:ext>
            </a:extLst>
          </p:cNvPr>
          <p:cNvSpPr/>
          <p:nvPr/>
        </p:nvSpPr>
        <p:spPr>
          <a:xfrm>
            <a:off x="8961587" y="390156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59" name="Oval 58">
            <a:extLst>
              <a:ext uri="{FF2B5EF4-FFF2-40B4-BE49-F238E27FC236}">
                <a16:creationId xmlns:a16="http://schemas.microsoft.com/office/drawing/2014/main" id="{06D25CD1-1F83-D3BB-5E6F-0190A1D63453}"/>
              </a:ext>
            </a:extLst>
          </p:cNvPr>
          <p:cNvSpPr/>
          <p:nvPr/>
        </p:nvSpPr>
        <p:spPr>
          <a:xfrm>
            <a:off x="8908433" y="3909899"/>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0" name="Oval 59">
            <a:extLst>
              <a:ext uri="{FF2B5EF4-FFF2-40B4-BE49-F238E27FC236}">
                <a16:creationId xmlns:a16="http://schemas.microsoft.com/office/drawing/2014/main" id="{01CEBBDC-EF0E-367A-4BF4-FB8CD7A6D7D5}"/>
              </a:ext>
            </a:extLst>
          </p:cNvPr>
          <p:cNvSpPr/>
          <p:nvPr/>
        </p:nvSpPr>
        <p:spPr>
          <a:xfrm>
            <a:off x="8861575" y="392061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1" name="Oval 60">
            <a:extLst>
              <a:ext uri="{FF2B5EF4-FFF2-40B4-BE49-F238E27FC236}">
                <a16:creationId xmlns:a16="http://schemas.microsoft.com/office/drawing/2014/main" id="{1104284C-647D-68F5-6F46-9BF3579C3A40}"/>
              </a:ext>
            </a:extLst>
          </p:cNvPr>
          <p:cNvSpPr/>
          <p:nvPr/>
        </p:nvSpPr>
        <p:spPr>
          <a:xfrm>
            <a:off x="8789371" y="3931331"/>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2" name="Oval 61">
            <a:extLst>
              <a:ext uri="{FF2B5EF4-FFF2-40B4-BE49-F238E27FC236}">
                <a16:creationId xmlns:a16="http://schemas.microsoft.com/office/drawing/2014/main" id="{BF88F1EE-EBD2-7473-AA62-F769DD492BE8}"/>
              </a:ext>
            </a:extLst>
          </p:cNvPr>
          <p:cNvSpPr/>
          <p:nvPr/>
        </p:nvSpPr>
        <p:spPr>
          <a:xfrm>
            <a:off x="8741125" y="394204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3" name="Oval 62">
            <a:extLst>
              <a:ext uri="{FF2B5EF4-FFF2-40B4-BE49-F238E27FC236}">
                <a16:creationId xmlns:a16="http://schemas.microsoft.com/office/drawing/2014/main" id="{753224C0-6908-1A81-6300-90B1F99846BC}"/>
              </a:ext>
            </a:extLst>
          </p:cNvPr>
          <p:cNvSpPr/>
          <p:nvPr/>
        </p:nvSpPr>
        <p:spPr>
          <a:xfrm>
            <a:off x="8689359" y="3950380"/>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4" name="Oval 63">
            <a:extLst>
              <a:ext uri="{FF2B5EF4-FFF2-40B4-BE49-F238E27FC236}">
                <a16:creationId xmlns:a16="http://schemas.microsoft.com/office/drawing/2014/main" id="{96435DA7-F734-CB2F-7A6A-D32ACEE2DB79}"/>
              </a:ext>
            </a:extLst>
          </p:cNvPr>
          <p:cNvSpPr/>
          <p:nvPr/>
        </p:nvSpPr>
        <p:spPr>
          <a:xfrm>
            <a:off x="9156505" y="4345667"/>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5" name="Oval 64">
            <a:extLst>
              <a:ext uri="{FF2B5EF4-FFF2-40B4-BE49-F238E27FC236}">
                <a16:creationId xmlns:a16="http://schemas.microsoft.com/office/drawing/2014/main" id="{BB57A806-3807-474B-3280-D5299264915A}"/>
              </a:ext>
            </a:extLst>
          </p:cNvPr>
          <p:cNvSpPr/>
          <p:nvPr/>
        </p:nvSpPr>
        <p:spPr>
          <a:xfrm>
            <a:off x="9094252" y="4334951"/>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6" name="Oval 65">
            <a:extLst>
              <a:ext uri="{FF2B5EF4-FFF2-40B4-BE49-F238E27FC236}">
                <a16:creationId xmlns:a16="http://schemas.microsoft.com/office/drawing/2014/main" id="{EBB53317-892B-1B8F-97DB-4D9D92C189C9}"/>
              </a:ext>
            </a:extLst>
          </p:cNvPr>
          <p:cNvSpPr/>
          <p:nvPr/>
        </p:nvSpPr>
        <p:spPr>
          <a:xfrm>
            <a:off x="9031999" y="4315901"/>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7" name="Oval 66">
            <a:extLst>
              <a:ext uri="{FF2B5EF4-FFF2-40B4-BE49-F238E27FC236}">
                <a16:creationId xmlns:a16="http://schemas.microsoft.com/office/drawing/2014/main" id="{10D25B40-905B-7318-F441-6359BDBCC394}"/>
              </a:ext>
            </a:extLst>
          </p:cNvPr>
          <p:cNvSpPr/>
          <p:nvPr/>
        </p:nvSpPr>
        <p:spPr>
          <a:xfrm>
            <a:off x="8969746" y="4294469"/>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8" name="Oval 67">
            <a:extLst>
              <a:ext uri="{FF2B5EF4-FFF2-40B4-BE49-F238E27FC236}">
                <a16:creationId xmlns:a16="http://schemas.microsoft.com/office/drawing/2014/main" id="{15F83EE5-B12D-AA11-4600-21C166D8D4F4}"/>
              </a:ext>
            </a:extLst>
          </p:cNvPr>
          <p:cNvSpPr/>
          <p:nvPr/>
        </p:nvSpPr>
        <p:spPr>
          <a:xfrm>
            <a:off x="8926202" y="4273037"/>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9" name="Oval 68">
            <a:extLst>
              <a:ext uri="{FF2B5EF4-FFF2-40B4-BE49-F238E27FC236}">
                <a16:creationId xmlns:a16="http://schemas.microsoft.com/office/drawing/2014/main" id="{5791D271-3334-D6A9-CC40-56541FF895A6}"/>
              </a:ext>
            </a:extLst>
          </p:cNvPr>
          <p:cNvSpPr/>
          <p:nvPr/>
        </p:nvSpPr>
        <p:spPr>
          <a:xfrm>
            <a:off x="8879430" y="4253988"/>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0" name="Oval 69">
            <a:extLst>
              <a:ext uri="{FF2B5EF4-FFF2-40B4-BE49-F238E27FC236}">
                <a16:creationId xmlns:a16="http://schemas.microsoft.com/office/drawing/2014/main" id="{173B479A-241F-7633-23AD-93E528999A6C}"/>
              </a:ext>
            </a:extLst>
          </p:cNvPr>
          <p:cNvSpPr/>
          <p:nvPr/>
        </p:nvSpPr>
        <p:spPr>
          <a:xfrm>
            <a:off x="8829595" y="423255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1" name="Oval 70">
            <a:extLst>
              <a:ext uri="{FF2B5EF4-FFF2-40B4-BE49-F238E27FC236}">
                <a16:creationId xmlns:a16="http://schemas.microsoft.com/office/drawing/2014/main" id="{F7196230-206A-3AE5-9741-63F8861FAD6B}"/>
              </a:ext>
            </a:extLst>
          </p:cNvPr>
          <p:cNvSpPr/>
          <p:nvPr/>
        </p:nvSpPr>
        <p:spPr>
          <a:xfrm>
            <a:off x="8780613" y="4213507"/>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2" name="Oval 71">
            <a:extLst>
              <a:ext uri="{FF2B5EF4-FFF2-40B4-BE49-F238E27FC236}">
                <a16:creationId xmlns:a16="http://schemas.microsoft.com/office/drawing/2014/main" id="{081DBC3C-0663-F97D-4ECC-0709716544EB}"/>
              </a:ext>
            </a:extLst>
          </p:cNvPr>
          <p:cNvSpPr/>
          <p:nvPr/>
        </p:nvSpPr>
        <p:spPr>
          <a:xfrm>
            <a:off x="8737069" y="4192075"/>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3" name="Oval 72">
            <a:extLst>
              <a:ext uri="{FF2B5EF4-FFF2-40B4-BE49-F238E27FC236}">
                <a16:creationId xmlns:a16="http://schemas.microsoft.com/office/drawing/2014/main" id="{7DDD869A-CE40-DB4D-2130-924DEDF379B6}"/>
              </a:ext>
            </a:extLst>
          </p:cNvPr>
          <p:cNvSpPr/>
          <p:nvPr/>
        </p:nvSpPr>
        <p:spPr>
          <a:xfrm>
            <a:off x="8685024" y="4173026"/>
            <a:ext cx="80962" cy="80962"/>
          </a:xfrm>
          <a:prstGeom prst="ellipse">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74" name="Group 73">
            <a:extLst>
              <a:ext uri="{FF2B5EF4-FFF2-40B4-BE49-F238E27FC236}">
                <a16:creationId xmlns:a16="http://schemas.microsoft.com/office/drawing/2014/main" id="{E826DB9C-3607-914A-0DB8-9C2E4212B71B}"/>
              </a:ext>
            </a:extLst>
          </p:cNvPr>
          <p:cNvGrpSpPr/>
          <p:nvPr/>
        </p:nvGrpSpPr>
        <p:grpSpPr>
          <a:xfrm>
            <a:off x="3550118" y="1972810"/>
            <a:ext cx="7617126" cy="2454103"/>
            <a:chOff x="2376252" y="2169703"/>
            <a:chExt cx="7617126" cy="2454103"/>
          </a:xfrm>
        </p:grpSpPr>
        <p:grpSp>
          <p:nvGrpSpPr>
            <p:cNvPr id="75" name="Group 74">
              <a:extLst>
                <a:ext uri="{FF2B5EF4-FFF2-40B4-BE49-F238E27FC236}">
                  <a16:creationId xmlns:a16="http://schemas.microsoft.com/office/drawing/2014/main" id="{01143887-0CD4-80A2-81FD-254D3B451C37}"/>
                </a:ext>
              </a:extLst>
            </p:cNvPr>
            <p:cNvGrpSpPr/>
            <p:nvPr/>
          </p:nvGrpSpPr>
          <p:grpSpPr>
            <a:xfrm>
              <a:off x="2376252" y="2169703"/>
              <a:ext cx="1921050" cy="714213"/>
              <a:chOff x="2376252" y="2169703"/>
              <a:chExt cx="1921050" cy="714213"/>
            </a:xfrm>
          </p:grpSpPr>
          <p:sp>
            <p:nvSpPr>
              <p:cNvPr id="82" name="TextBox 81">
                <a:extLst>
                  <a:ext uri="{FF2B5EF4-FFF2-40B4-BE49-F238E27FC236}">
                    <a16:creationId xmlns:a16="http://schemas.microsoft.com/office/drawing/2014/main" id="{0CE30604-A917-8DD0-4832-567D5690FD43}"/>
                  </a:ext>
                </a:extLst>
              </p:cNvPr>
              <p:cNvSpPr txBox="1"/>
              <p:nvPr/>
            </p:nvSpPr>
            <p:spPr>
              <a:xfrm>
                <a:off x="2706802" y="2169703"/>
                <a:ext cx="1590500" cy="515782"/>
              </a:xfrm>
              <a:prstGeom prst="rect">
                <a:avLst/>
              </a:prstGeom>
              <a:noFill/>
            </p:spPr>
            <p:txBody>
              <a:bodyPr wrap="none" rtlCol="0">
                <a:spAutoFit/>
              </a:bodyPr>
              <a:lstStyle/>
              <a:p>
                <a:pPr algn="ctr">
                  <a:lnSpc>
                    <a:spcPct val="200000"/>
                  </a:lnSpc>
                </a:pPr>
                <a:r>
                  <a:rPr lang="en-US" sz="1600" b="1" dirty="0">
                    <a:solidFill>
                      <a:srgbClr val="A93439"/>
                    </a:solidFill>
                    <a:latin typeface="Gotham Book" panose="02000604040000020004" pitchFamily="50" charset="0"/>
                  </a:rPr>
                  <a:t>Central Injection</a:t>
                </a:r>
                <a:endParaRPr lang="en-CA" sz="1600" b="1" dirty="0">
                  <a:solidFill>
                    <a:srgbClr val="A93439"/>
                  </a:solidFill>
                  <a:latin typeface="Gotham Book" panose="02000604040000020004" pitchFamily="50" charset="0"/>
                </a:endParaRPr>
              </a:p>
            </p:txBody>
          </p:sp>
          <p:cxnSp>
            <p:nvCxnSpPr>
              <p:cNvPr id="83" name="Straight Arrow Connector 82">
                <a:extLst>
                  <a:ext uri="{FF2B5EF4-FFF2-40B4-BE49-F238E27FC236}">
                    <a16:creationId xmlns:a16="http://schemas.microsoft.com/office/drawing/2014/main" id="{F23808E2-DE15-ECFB-A384-38356E51AD50}"/>
                  </a:ext>
                </a:extLst>
              </p:cNvPr>
              <p:cNvCxnSpPr/>
              <p:nvPr/>
            </p:nvCxnSpPr>
            <p:spPr>
              <a:xfrm flipH="1">
                <a:off x="2376252" y="2655094"/>
                <a:ext cx="269376" cy="22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a:extLst>
                <a:ext uri="{FF2B5EF4-FFF2-40B4-BE49-F238E27FC236}">
                  <a16:creationId xmlns:a16="http://schemas.microsoft.com/office/drawing/2014/main" id="{22C58B3D-CEFB-DCC1-EE89-5B048D34DAB3}"/>
                </a:ext>
              </a:extLst>
            </p:cNvPr>
            <p:cNvGrpSpPr/>
            <p:nvPr/>
          </p:nvGrpSpPr>
          <p:grpSpPr>
            <a:xfrm>
              <a:off x="8113204" y="3383095"/>
              <a:ext cx="1880174" cy="714213"/>
              <a:chOff x="2376252" y="2169703"/>
              <a:chExt cx="1880174" cy="714213"/>
            </a:xfrm>
          </p:grpSpPr>
          <p:sp>
            <p:nvSpPr>
              <p:cNvPr id="80" name="TextBox 79">
                <a:extLst>
                  <a:ext uri="{FF2B5EF4-FFF2-40B4-BE49-F238E27FC236}">
                    <a16:creationId xmlns:a16="http://schemas.microsoft.com/office/drawing/2014/main" id="{21142E21-C8CA-75C6-DE2E-0106138F1966}"/>
                  </a:ext>
                </a:extLst>
              </p:cNvPr>
              <p:cNvSpPr txBox="1"/>
              <p:nvPr/>
            </p:nvSpPr>
            <p:spPr>
              <a:xfrm>
                <a:off x="2747680" y="2169703"/>
                <a:ext cx="1508746" cy="515782"/>
              </a:xfrm>
              <a:prstGeom prst="rect">
                <a:avLst/>
              </a:prstGeom>
              <a:noFill/>
            </p:spPr>
            <p:txBody>
              <a:bodyPr wrap="none" rtlCol="0">
                <a:spAutoFit/>
              </a:bodyPr>
              <a:lstStyle/>
              <a:p>
                <a:pPr algn="ctr">
                  <a:lnSpc>
                    <a:spcPct val="200000"/>
                  </a:lnSpc>
                </a:pPr>
                <a:r>
                  <a:rPr lang="en-US" sz="1600" b="1" dirty="0">
                    <a:solidFill>
                      <a:srgbClr val="A93439"/>
                    </a:solidFill>
                    <a:latin typeface="Gotham Book" panose="02000604040000020004" pitchFamily="50" charset="0"/>
                  </a:rPr>
                  <a:t>PRZ#1 Injection</a:t>
                </a:r>
                <a:endParaRPr lang="en-CA" sz="1600" b="1" dirty="0">
                  <a:solidFill>
                    <a:srgbClr val="A93439"/>
                  </a:solidFill>
                  <a:latin typeface="Gotham Book" panose="02000604040000020004" pitchFamily="50" charset="0"/>
                </a:endParaRPr>
              </a:p>
            </p:txBody>
          </p:sp>
          <p:cxnSp>
            <p:nvCxnSpPr>
              <p:cNvPr id="81" name="Straight Arrow Connector 80">
                <a:extLst>
                  <a:ext uri="{FF2B5EF4-FFF2-40B4-BE49-F238E27FC236}">
                    <a16:creationId xmlns:a16="http://schemas.microsoft.com/office/drawing/2014/main" id="{D643896B-C5A6-E909-5446-4B10ED5E1422}"/>
                  </a:ext>
                </a:extLst>
              </p:cNvPr>
              <p:cNvCxnSpPr/>
              <p:nvPr/>
            </p:nvCxnSpPr>
            <p:spPr>
              <a:xfrm flipH="1">
                <a:off x="2376252" y="2655094"/>
                <a:ext cx="269376" cy="22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id="{F6931819-2E96-041B-0C81-AD1CC1BBC593}"/>
                </a:ext>
              </a:extLst>
            </p:cNvPr>
            <p:cNvGrpSpPr/>
            <p:nvPr/>
          </p:nvGrpSpPr>
          <p:grpSpPr>
            <a:xfrm>
              <a:off x="8070066" y="3909593"/>
              <a:ext cx="1880174" cy="714213"/>
              <a:chOff x="2376252" y="2169703"/>
              <a:chExt cx="1880174" cy="714213"/>
            </a:xfrm>
          </p:grpSpPr>
          <p:sp>
            <p:nvSpPr>
              <p:cNvPr id="78" name="TextBox 77">
                <a:extLst>
                  <a:ext uri="{FF2B5EF4-FFF2-40B4-BE49-F238E27FC236}">
                    <a16:creationId xmlns:a16="http://schemas.microsoft.com/office/drawing/2014/main" id="{2C013026-AB91-9926-CFD6-63987AA5DA61}"/>
                  </a:ext>
                </a:extLst>
              </p:cNvPr>
              <p:cNvSpPr txBox="1"/>
              <p:nvPr/>
            </p:nvSpPr>
            <p:spPr>
              <a:xfrm>
                <a:off x="2747680" y="2169703"/>
                <a:ext cx="1508746" cy="515782"/>
              </a:xfrm>
              <a:prstGeom prst="rect">
                <a:avLst/>
              </a:prstGeom>
              <a:noFill/>
            </p:spPr>
            <p:txBody>
              <a:bodyPr wrap="none" rtlCol="0">
                <a:spAutoFit/>
              </a:bodyPr>
              <a:lstStyle/>
              <a:p>
                <a:pPr algn="ctr">
                  <a:lnSpc>
                    <a:spcPct val="200000"/>
                  </a:lnSpc>
                </a:pPr>
                <a:r>
                  <a:rPr lang="en-US" sz="1600" b="1" dirty="0">
                    <a:solidFill>
                      <a:srgbClr val="A93439"/>
                    </a:solidFill>
                    <a:latin typeface="Gotham Book" panose="02000604040000020004" pitchFamily="50" charset="0"/>
                  </a:rPr>
                  <a:t>PRZ#2 Injection</a:t>
                </a:r>
                <a:endParaRPr lang="en-CA" sz="1600" b="1" dirty="0">
                  <a:solidFill>
                    <a:srgbClr val="A93439"/>
                  </a:solidFill>
                  <a:latin typeface="Gotham Book" panose="02000604040000020004" pitchFamily="50" charset="0"/>
                </a:endParaRPr>
              </a:p>
            </p:txBody>
          </p:sp>
          <p:cxnSp>
            <p:nvCxnSpPr>
              <p:cNvPr id="79" name="Straight Arrow Connector 78">
                <a:extLst>
                  <a:ext uri="{FF2B5EF4-FFF2-40B4-BE49-F238E27FC236}">
                    <a16:creationId xmlns:a16="http://schemas.microsoft.com/office/drawing/2014/main" id="{016C6982-F1A9-1FCB-6CAC-9053A4E8719D}"/>
                  </a:ext>
                </a:extLst>
              </p:cNvPr>
              <p:cNvCxnSpPr/>
              <p:nvPr/>
            </p:nvCxnSpPr>
            <p:spPr>
              <a:xfrm flipH="1">
                <a:off x="2376252" y="2655094"/>
                <a:ext cx="269376" cy="2288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89036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par>
                          <p:cTn id="12" fill="hold">
                            <p:stCondLst>
                              <p:cond delay="0"/>
                            </p:stCondLst>
                            <p:childTnLst>
                              <p:par>
                                <p:cTn id="13" presetID="1" presetClass="entr" presetSubtype="0" fill="hold" grpId="0" nodeType="afterEffect">
                                  <p:stCondLst>
                                    <p:cond delay="25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250"/>
                            </p:stCondLst>
                            <p:childTnLst>
                              <p:par>
                                <p:cTn id="16" presetID="1" presetClass="entr" presetSubtype="0" fill="hold" grpId="0" nodeType="afterEffect">
                                  <p:stCondLst>
                                    <p:cond delay="250"/>
                                  </p:stCondLst>
                                  <p:childTnLst>
                                    <p:set>
                                      <p:cBhvr>
                                        <p:cTn id="17" dur="1" fill="hold">
                                          <p:stCondLst>
                                            <p:cond delay="0"/>
                                          </p:stCondLst>
                                        </p:cTn>
                                        <p:tgtEl>
                                          <p:spTgt spid="12"/>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0" nodeType="afterEffect">
                                  <p:stCondLst>
                                    <p:cond delay="250"/>
                                  </p:stCondLst>
                                  <p:childTnLst>
                                    <p:set>
                                      <p:cBhvr>
                                        <p:cTn id="20" dur="1" fill="hold">
                                          <p:stCondLst>
                                            <p:cond delay="0"/>
                                          </p:stCondLst>
                                        </p:cTn>
                                        <p:tgtEl>
                                          <p:spTgt spid="13"/>
                                        </p:tgtEl>
                                        <p:attrNameLst>
                                          <p:attrName>style.visibility</p:attrName>
                                        </p:attrNameLst>
                                      </p:cBhvr>
                                      <p:to>
                                        <p:strVal val="visible"/>
                                      </p:to>
                                    </p:set>
                                  </p:childTnLst>
                                </p:cTn>
                              </p:par>
                            </p:childTnLst>
                          </p:cTn>
                        </p:par>
                        <p:par>
                          <p:cTn id="21" fill="hold">
                            <p:stCondLst>
                              <p:cond delay="750"/>
                            </p:stCondLst>
                            <p:childTnLst>
                              <p:par>
                                <p:cTn id="22" presetID="1" presetClass="entr" presetSubtype="0" fill="hold" grpId="0" nodeType="afterEffect">
                                  <p:stCondLst>
                                    <p:cond delay="250"/>
                                  </p:stCondLst>
                                  <p:childTnLst>
                                    <p:set>
                                      <p:cBhvr>
                                        <p:cTn id="23" dur="1" fill="hold">
                                          <p:stCondLst>
                                            <p:cond delay="0"/>
                                          </p:stCondLst>
                                        </p:cTn>
                                        <p:tgtEl>
                                          <p:spTgt spid="14"/>
                                        </p:tgtEl>
                                        <p:attrNameLst>
                                          <p:attrName>style.visibility</p:attrName>
                                        </p:attrNameLst>
                                      </p:cBhvr>
                                      <p:to>
                                        <p:strVal val="visible"/>
                                      </p:to>
                                    </p:set>
                                  </p:childTnLst>
                                </p:cTn>
                              </p:par>
                            </p:childTnLst>
                          </p:cTn>
                        </p:par>
                        <p:par>
                          <p:cTn id="24" fill="hold">
                            <p:stCondLst>
                              <p:cond delay="1000"/>
                            </p:stCondLst>
                            <p:childTnLst>
                              <p:par>
                                <p:cTn id="25" presetID="1" presetClass="entr" presetSubtype="0" fill="hold" grpId="0" nodeType="afterEffect">
                                  <p:stCondLst>
                                    <p:cond delay="250"/>
                                  </p:stCondLst>
                                  <p:childTnLst>
                                    <p:set>
                                      <p:cBhvr>
                                        <p:cTn id="26" dur="1" fill="hold">
                                          <p:stCondLst>
                                            <p:cond delay="0"/>
                                          </p:stCondLst>
                                        </p:cTn>
                                        <p:tgtEl>
                                          <p:spTgt spid="15"/>
                                        </p:tgtEl>
                                        <p:attrNameLst>
                                          <p:attrName>style.visibility</p:attrName>
                                        </p:attrNameLst>
                                      </p:cBhvr>
                                      <p:to>
                                        <p:strVal val="visible"/>
                                      </p:to>
                                    </p:set>
                                  </p:childTnLst>
                                </p:cTn>
                              </p:par>
                            </p:childTnLst>
                          </p:cTn>
                        </p:par>
                        <p:par>
                          <p:cTn id="27" fill="hold">
                            <p:stCondLst>
                              <p:cond delay="1250"/>
                            </p:stCondLst>
                            <p:childTnLst>
                              <p:par>
                                <p:cTn id="28" presetID="1" presetClass="entr" presetSubtype="0" fill="hold" grpId="0" nodeType="afterEffect">
                                  <p:stCondLst>
                                    <p:cond delay="250"/>
                                  </p:stCondLst>
                                  <p:childTnLst>
                                    <p:set>
                                      <p:cBhvr>
                                        <p:cTn id="29" dur="1" fill="hold">
                                          <p:stCondLst>
                                            <p:cond delay="0"/>
                                          </p:stCondLst>
                                        </p:cTn>
                                        <p:tgtEl>
                                          <p:spTgt spid="16"/>
                                        </p:tgtEl>
                                        <p:attrNameLst>
                                          <p:attrName>style.visibility</p:attrName>
                                        </p:attrNameLst>
                                      </p:cBhvr>
                                      <p:to>
                                        <p:strVal val="visible"/>
                                      </p:to>
                                    </p:set>
                                  </p:childTnLst>
                                </p:cTn>
                              </p:par>
                            </p:childTnLst>
                          </p:cTn>
                        </p:par>
                        <p:par>
                          <p:cTn id="30" fill="hold">
                            <p:stCondLst>
                              <p:cond delay="1500"/>
                            </p:stCondLst>
                            <p:childTnLst>
                              <p:par>
                                <p:cTn id="31" presetID="1" presetClass="entr" presetSubtype="0" fill="hold" grpId="0" nodeType="afterEffect">
                                  <p:stCondLst>
                                    <p:cond delay="250"/>
                                  </p:stCondLst>
                                  <p:childTnLst>
                                    <p:set>
                                      <p:cBhvr>
                                        <p:cTn id="32" dur="1" fill="hold">
                                          <p:stCondLst>
                                            <p:cond delay="0"/>
                                          </p:stCondLst>
                                        </p:cTn>
                                        <p:tgtEl>
                                          <p:spTgt spid="17"/>
                                        </p:tgtEl>
                                        <p:attrNameLst>
                                          <p:attrName>style.visibility</p:attrName>
                                        </p:attrNameLst>
                                      </p:cBhvr>
                                      <p:to>
                                        <p:strVal val="visible"/>
                                      </p:to>
                                    </p:set>
                                  </p:childTnLst>
                                </p:cTn>
                              </p:par>
                            </p:childTnLst>
                          </p:cTn>
                        </p:par>
                        <p:par>
                          <p:cTn id="33" fill="hold">
                            <p:stCondLst>
                              <p:cond delay="1750"/>
                            </p:stCondLst>
                            <p:childTnLst>
                              <p:par>
                                <p:cTn id="34" presetID="1" presetClass="entr" presetSubtype="0" fill="hold" grpId="0" nodeType="afterEffect">
                                  <p:stCondLst>
                                    <p:cond delay="250"/>
                                  </p:stCondLst>
                                  <p:childTnLst>
                                    <p:set>
                                      <p:cBhvr>
                                        <p:cTn id="35" dur="1" fill="hold">
                                          <p:stCondLst>
                                            <p:cond delay="0"/>
                                          </p:stCondLst>
                                        </p:cTn>
                                        <p:tgtEl>
                                          <p:spTgt spid="18"/>
                                        </p:tgtEl>
                                        <p:attrNameLst>
                                          <p:attrName>style.visibility</p:attrName>
                                        </p:attrNameLst>
                                      </p:cBhvr>
                                      <p:to>
                                        <p:strVal val="visible"/>
                                      </p:to>
                                    </p:set>
                                  </p:childTnLst>
                                </p:cTn>
                              </p:par>
                            </p:childTnLst>
                          </p:cTn>
                        </p:par>
                        <p:par>
                          <p:cTn id="36" fill="hold">
                            <p:stCondLst>
                              <p:cond delay="2000"/>
                            </p:stCondLst>
                            <p:childTnLst>
                              <p:par>
                                <p:cTn id="37" presetID="1" presetClass="entr" presetSubtype="0" fill="hold" grpId="0" nodeType="afterEffect">
                                  <p:stCondLst>
                                    <p:cond delay="250"/>
                                  </p:stCondLst>
                                  <p:childTnLst>
                                    <p:set>
                                      <p:cBhvr>
                                        <p:cTn id="38" dur="1" fill="hold">
                                          <p:stCondLst>
                                            <p:cond delay="0"/>
                                          </p:stCondLst>
                                        </p:cTn>
                                        <p:tgtEl>
                                          <p:spTgt spid="19"/>
                                        </p:tgtEl>
                                        <p:attrNameLst>
                                          <p:attrName>style.visibility</p:attrName>
                                        </p:attrNameLst>
                                      </p:cBhvr>
                                      <p:to>
                                        <p:strVal val="visible"/>
                                      </p:to>
                                    </p:set>
                                  </p:childTnLst>
                                </p:cTn>
                              </p:par>
                            </p:childTnLst>
                          </p:cTn>
                        </p:par>
                        <p:par>
                          <p:cTn id="39" fill="hold">
                            <p:stCondLst>
                              <p:cond delay="2250"/>
                            </p:stCondLst>
                            <p:childTnLst>
                              <p:par>
                                <p:cTn id="40" presetID="1" presetClass="entr" presetSubtype="0" fill="hold" grpId="0" nodeType="afterEffect">
                                  <p:stCondLst>
                                    <p:cond delay="250"/>
                                  </p:stCondLst>
                                  <p:childTnLst>
                                    <p:set>
                                      <p:cBhvr>
                                        <p:cTn id="41" dur="1" fill="hold">
                                          <p:stCondLst>
                                            <p:cond delay="0"/>
                                          </p:stCondLst>
                                        </p:cTn>
                                        <p:tgtEl>
                                          <p:spTgt spid="20"/>
                                        </p:tgtEl>
                                        <p:attrNameLst>
                                          <p:attrName>style.visibility</p:attrName>
                                        </p:attrNameLst>
                                      </p:cBhvr>
                                      <p:to>
                                        <p:strVal val="visible"/>
                                      </p:to>
                                    </p:set>
                                  </p:childTnLst>
                                </p:cTn>
                              </p:par>
                            </p:childTnLst>
                          </p:cTn>
                        </p:par>
                        <p:par>
                          <p:cTn id="42" fill="hold">
                            <p:stCondLst>
                              <p:cond delay="2500"/>
                            </p:stCondLst>
                            <p:childTnLst>
                              <p:par>
                                <p:cTn id="43" presetID="1" presetClass="entr" presetSubtype="0" fill="hold" grpId="0" nodeType="afterEffect">
                                  <p:stCondLst>
                                    <p:cond delay="250"/>
                                  </p:stCondLst>
                                  <p:childTnLst>
                                    <p:set>
                                      <p:cBhvr>
                                        <p:cTn id="44" dur="1" fill="hold">
                                          <p:stCondLst>
                                            <p:cond delay="0"/>
                                          </p:stCondLst>
                                        </p:cTn>
                                        <p:tgtEl>
                                          <p:spTgt spid="21"/>
                                        </p:tgtEl>
                                        <p:attrNameLst>
                                          <p:attrName>style.visibility</p:attrName>
                                        </p:attrNameLst>
                                      </p:cBhvr>
                                      <p:to>
                                        <p:strVal val="visible"/>
                                      </p:to>
                                    </p:set>
                                  </p:childTnLst>
                                </p:cTn>
                              </p:par>
                            </p:childTnLst>
                          </p:cTn>
                        </p:par>
                        <p:par>
                          <p:cTn id="45" fill="hold">
                            <p:stCondLst>
                              <p:cond delay="2750"/>
                            </p:stCondLst>
                            <p:childTnLst>
                              <p:par>
                                <p:cTn id="46" presetID="1" presetClass="entr" presetSubtype="0" fill="hold" grpId="0" nodeType="afterEffect">
                                  <p:stCondLst>
                                    <p:cond delay="250"/>
                                  </p:stCondLst>
                                  <p:childTnLst>
                                    <p:set>
                                      <p:cBhvr>
                                        <p:cTn id="47" dur="1" fill="hold">
                                          <p:stCondLst>
                                            <p:cond delay="0"/>
                                          </p:stCondLst>
                                        </p:cTn>
                                        <p:tgtEl>
                                          <p:spTgt spid="22"/>
                                        </p:tgtEl>
                                        <p:attrNameLst>
                                          <p:attrName>style.visibility</p:attrName>
                                        </p:attrNameLst>
                                      </p:cBhvr>
                                      <p:to>
                                        <p:strVal val="visible"/>
                                      </p:to>
                                    </p:set>
                                  </p:childTnLst>
                                </p:cTn>
                              </p:par>
                            </p:childTnLst>
                          </p:cTn>
                        </p:par>
                        <p:par>
                          <p:cTn id="48" fill="hold">
                            <p:stCondLst>
                              <p:cond delay="3000"/>
                            </p:stCondLst>
                            <p:childTnLst>
                              <p:par>
                                <p:cTn id="49" presetID="1" presetClass="entr" presetSubtype="0" fill="hold" grpId="0" nodeType="afterEffect">
                                  <p:stCondLst>
                                    <p:cond delay="250"/>
                                  </p:stCondLst>
                                  <p:childTnLst>
                                    <p:set>
                                      <p:cBhvr>
                                        <p:cTn id="50" dur="1" fill="hold">
                                          <p:stCondLst>
                                            <p:cond delay="0"/>
                                          </p:stCondLst>
                                        </p:cTn>
                                        <p:tgtEl>
                                          <p:spTgt spid="23"/>
                                        </p:tgtEl>
                                        <p:attrNameLst>
                                          <p:attrName>style.visibility</p:attrName>
                                        </p:attrNameLst>
                                      </p:cBhvr>
                                      <p:to>
                                        <p:strVal val="visible"/>
                                      </p:to>
                                    </p:set>
                                  </p:childTnLst>
                                </p:cTn>
                              </p:par>
                            </p:childTnLst>
                          </p:cTn>
                        </p:par>
                        <p:par>
                          <p:cTn id="51" fill="hold">
                            <p:stCondLst>
                              <p:cond delay="3250"/>
                            </p:stCondLst>
                            <p:childTnLst>
                              <p:par>
                                <p:cTn id="52" presetID="1" presetClass="entr" presetSubtype="0" fill="hold" grpId="0" nodeType="afterEffect">
                                  <p:stCondLst>
                                    <p:cond delay="250"/>
                                  </p:stCondLst>
                                  <p:childTnLst>
                                    <p:set>
                                      <p:cBhvr>
                                        <p:cTn id="53" dur="1" fill="hold">
                                          <p:stCondLst>
                                            <p:cond delay="0"/>
                                          </p:stCondLst>
                                        </p:cTn>
                                        <p:tgtEl>
                                          <p:spTgt spid="24"/>
                                        </p:tgtEl>
                                        <p:attrNameLst>
                                          <p:attrName>style.visibility</p:attrName>
                                        </p:attrNameLst>
                                      </p:cBhvr>
                                      <p:to>
                                        <p:strVal val="visible"/>
                                      </p:to>
                                    </p:set>
                                  </p:childTnLst>
                                </p:cTn>
                              </p:par>
                            </p:childTnLst>
                          </p:cTn>
                        </p:par>
                        <p:par>
                          <p:cTn id="54" fill="hold">
                            <p:stCondLst>
                              <p:cond delay="3500"/>
                            </p:stCondLst>
                            <p:childTnLst>
                              <p:par>
                                <p:cTn id="55" presetID="1" presetClass="entr" presetSubtype="0" fill="hold" grpId="0" nodeType="afterEffect">
                                  <p:stCondLst>
                                    <p:cond delay="250"/>
                                  </p:stCondLst>
                                  <p:childTnLst>
                                    <p:set>
                                      <p:cBhvr>
                                        <p:cTn id="56" dur="1" fill="hold">
                                          <p:stCondLst>
                                            <p:cond delay="0"/>
                                          </p:stCondLst>
                                        </p:cTn>
                                        <p:tgtEl>
                                          <p:spTgt spid="25"/>
                                        </p:tgtEl>
                                        <p:attrNameLst>
                                          <p:attrName>style.visibility</p:attrName>
                                        </p:attrNameLst>
                                      </p:cBhvr>
                                      <p:to>
                                        <p:strVal val="visible"/>
                                      </p:to>
                                    </p:set>
                                  </p:childTnLst>
                                </p:cTn>
                              </p:par>
                            </p:childTnLst>
                          </p:cTn>
                        </p:par>
                        <p:par>
                          <p:cTn id="57" fill="hold">
                            <p:stCondLst>
                              <p:cond delay="3750"/>
                            </p:stCondLst>
                            <p:childTnLst>
                              <p:par>
                                <p:cTn id="58" presetID="1" presetClass="entr" presetSubtype="0" fill="hold" grpId="0" nodeType="afterEffect">
                                  <p:stCondLst>
                                    <p:cond delay="250"/>
                                  </p:stCondLst>
                                  <p:childTnLst>
                                    <p:set>
                                      <p:cBhvr>
                                        <p:cTn id="59" dur="1" fill="hold">
                                          <p:stCondLst>
                                            <p:cond delay="0"/>
                                          </p:stCondLst>
                                        </p:cTn>
                                        <p:tgtEl>
                                          <p:spTgt spid="26"/>
                                        </p:tgtEl>
                                        <p:attrNameLst>
                                          <p:attrName>style.visibility</p:attrName>
                                        </p:attrNameLst>
                                      </p:cBhvr>
                                      <p:to>
                                        <p:strVal val="visible"/>
                                      </p:to>
                                    </p:set>
                                  </p:childTnLst>
                                </p:cTn>
                              </p:par>
                            </p:childTnLst>
                          </p:cTn>
                        </p:par>
                        <p:par>
                          <p:cTn id="60" fill="hold">
                            <p:stCondLst>
                              <p:cond delay="4000"/>
                            </p:stCondLst>
                            <p:childTnLst>
                              <p:par>
                                <p:cTn id="61" presetID="1" presetClass="entr" presetSubtype="0" fill="hold" grpId="0" nodeType="afterEffect">
                                  <p:stCondLst>
                                    <p:cond delay="250"/>
                                  </p:stCondLst>
                                  <p:childTnLst>
                                    <p:set>
                                      <p:cBhvr>
                                        <p:cTn id="62" dur="1" fill="hold">
                                          <p:stCondLst>
                                            <p:cond delay="0"/>
                                          </p:stCondLst>
                                        </p:cTn>
                                        <p:tgtEl>
                                          <p:spTgt spid="27"/>
                                        </p:tgtEl>
                                        <p:attrNameLst>
                                          <p:attrName>style.visibility</p:attrName>
                                        </p:attrNameLst>
                                      </p:cBhvr>
                                      <p:to>
                                        <p:strVal val="visible"/>
                                      </p:to>
                                    </p:set>
                                  </p:childTnLst>
                                </p:cTn>
                              </p:par>
                            </p:childTnLst>
                          </p:cTn>
                        </p:par>
                        <p:par>
                          <p:cTn id="63" fill="hold">
                            <p:stCondLst>
                              <p:cond delay="4250"/>
                            </p:stCondLst>
                            <p:childTnLst>
                              <p:par>
                                <p:cTn id="64" presetID="1" presetClass="entr" presetSubtype="0" fill="hold" grpId="0" nodeType="afterEffect">
                                  <p:stCondLst>
                                    <p:cond delay="250"/>
                                  </p:stCondLst>
                                  <p:childTnLst>
                                    <p:set>
                                      <p:cBhvr>
                                        <p:cTn id="65" dur="1" fill="hold">
                                          <p:stCondLst>
                                            <p:cond delay="0"/>
                                          </p:stCondLst>
                                        </p:cTn>
                                        <p:tgtEl>
                                          <p:spTgt spid="28"/>
                                        </p:tgtEl>
                                        <p:attrNameLst>
                                          <p:attrName>style.visibility</p:attrName>
                                        </p:attrNameLst>
                                      </p:cBhvr>
                                      <p:to>
                                        <p:strVal val="visible"/>
                                      </p:to>
                                    </p:set>
                                  </p:childTnLst>
                                </p:cTn>
                              </p:par>
                            </p:childTnLst>
                          </p:cTn>
                        </p:par>
                        <p:par>
                          <p:cTn id="66" fill="hold">
                            <p:stCondLst>
                              <p:cond delay="4500"/>
                            </p:stCondLst>
                            <p:childTnLst>
                              <p:par>
                                <p:cTn id="67" presetID="1" presetClass="entr" presetSubtype="0" fill="hold" grpId="0" nodeType="afterEffect">
                                  <p:stCondLst>
                                    <p:cond delay="250"/>
                                  </p:stCondLst>
                                  <p:childTnLst>
                                    <p:set>
                                      <p:cBhvr>
                                        <p:cTn id="68" dur="1" fill="hold">
                                          <p:stCondLst>
                                            <p:cond delay="0"/>
                                          </p:stCondLst>
                                        </p:cTn>
                                        <p:tgtEl>
                                          <p:spTgt spid="29"/>
                                        </p:tgtEl>
                                        <p:attrNameLst>
                                          <p:attrName>style.visibility</p:attrName>
                                        </p:attrNameLst>
                                      </p:cBhvr>
                                      <p:to>
                                        <p:strVal val="visible"/>
                                      </p:to>
                                    </p:set>
                                  </p:childTnLst>
                                </p:cTn>
                              </p:par>
                            </p:childTnLst>
                          </p:cTn>
                        </p:par>
                        <p:par>
                          <p:cTn id="69" fill="hold">
                            <p:stCondLst>
                              <p:cond delay="4750"/>
                            </p:stCondLst>
                            <p:childTnLst>
                              <p:par>
                                <p:cTn id="70" presetID="1" presetClass="entr" presetSubtype="0" fill="hold" grpId="0" nodeType="afterEffect">
                                  <p:stCondLst>
                                    <p:cond delay="250"/>
                                  </p:stCondLst>
                                  <p:childTnLst>
                                    <p:set>
                                      <p:cBhvr>
                                        <p:cTn id="71" dur="1" fill="hold">
                                          <p:stCondLst>
                                            <p:cond delay="0"/>
                                          </p:stCondLst>
                                        </p:cTn>
                                        <p:tgtEl>
                                          <p:spTgt spid="30"/>
                                        </p:tgtEl>
                                        <p:attrNameLst>
                                          <p:attrName>style.visibility</p:attrName>
                                        </p:attrNameLst>
                                      </p:cBhvr>
                                      <p:to>
                                        <p:strVal val="visible"/>
                                      </p:to>
                                    </p:set>
                                  </p:childTnLst>
                                </p:cTn>
                              </p:par>
                            </p:childTnLst>
                          </p:cTn>
                        </p:par>
                        <p:par>
                          <p:cTn id="72" fill="hold">
                            <p:stCondLst>
                              <p:cond delay="5000"/>
                            </p:stCondLst>
                            <p:childTnLst>
                              <p:par>
                                <p:cTn id="73" presetID="1" presetClass="entr" presetSubtype="0" fill="hold" grpId="0" nodeType="afterEffect">
                                  <p:stCondLst>
                                    <p:cond delay="250"/>
                                  </p:stCondLst>
                                  <p:childTnLst>
                                    <p:set>
                                      <p:cBhvr>
                                        <p:cTn id="74" dur="1" fill="hold">
                                          <p:stCondLst>
                                            <p:cond delay="0"/>
                                          </p:stCondLst>
                                        </p:cTn>
                                        <p:tgtEl>
                                          <p:spTgt spid="31"/>
                                        </p:tgtEl>
                                        <p:attrNameLst>
                                          <p:attrName>style.visibility</p:attrName>
                                        </p:attrNameLst>
                                      </p:cBhvr>
                                      <p:to>
                                        <p:strVal val="visible"/>
                                      </p:to>
                                    </p:set>
                                  </p:childTnLst>
                                </p:cTn>
                              </p:par>
                            </p:childTnLst>
                          </p:cTn>
                        </p:par>
                        <p:par>
                          <p:cTn id="75" fill="hold">
                            <p:stCondLst>
                              <p:cond delay="5250"/>
                            </p:stCondLst>
                            <p:childTnLst>
                              <p:par>
                                <p:cTn id="76" presetID="1" presetClass="entr" presetSubtype="0" fill="hold" grpId="0" nodeType="afterEffect">
                                  <p:stCondLst>
                                    <p:cond delay="250"/>
                                  </p:stCondLst>
                                  <p:childTnLst>
                                    <p:set>
                                      <p:cBhvr>
                                        <p:cTn id="77" dur="1" fill="hold">
                                          <p:stCondLst>
                                            <p:cond delay="0"/>
                                          </p:stCondLst>
                                        </p:cTn>
                                        <p:tgtEl>
                                          <p:spTgt spid="32"/>
                                        </p:tgtEl>
                                        <p:attrNameLst>
                                          <p:attrName>style.visibility</p:attrName>
                                        </p:attrNameLst>
                                      </p:cBhvr>
                                      <p:to>
                                        <p:strVal val="visible"/>
                                      </p:to>
                                    </p:set>
                                  </p:childTnLst>
                                </p:cTn>
                              </p:par>
                            </p:childTnLst>
                          </p:cTn>
                        </p:par>
                        <p:par>
                          <p:cTn id="78" fill="hold">
                            <p:stCondLst>
                              <p:cond delay="5500"/>
                            </p:stCondLst>
                            <p:childTnLst>
                              <p:par>
                                <p:cTn id="79" presetID="1" presetClass="entr" presetSubtype="0" fill="hold" grpId="0" nodeType="afterEffect">
                                  <p:stCondLst>
                                    <p:cond delay="250"/>
                                  </p:stCondLst>
                                  <p:childTnLst>
                                    <p:set>
                                      <p:cBhvr>
                                        <p:cTn id="80" dur="1" fill="hold">
                                          <p:stCondLst>
                                            <p:cond delay="0"/>
                                          </p:stCondLst>
                                        </p:cTn>
                                        <p:tgtEl>
                                          <p:spTgt spid="33"/>
                                        </p:tgtEl>
                                        <p:attrNameLst>
                                          <p:attrName>style.visibility</p:attrName>
                                        </p:attrNameLst>
                                      </p:cBhvr>
                                      <p:to>
                                        <p:strVal val="visible"/>
                                      </p:to>
                                    </p:set>
                                  </p:childTnLst>
                                </p:cTn>
                              </p:par>
                            </p:childTnLst>
                          </p:cTn>
                        </p:par>
                        <p:par>
                          <p:cTn id="81" fill="hold">
                            <p:stCondLst>
                              <p:cond delay="5750"/>
                            </p:stCondLst>
                            <p:childTnLst>
                              <p:par>
                                <p:cTn id="82" presetID="1" presetClass="entr" presetSubtype="0" fill="hold" grpId="0" nodeType="afterEffect">
                                  <p:stCondLst>
                                    <p:cond delay="250"/>
                                  </p:stCondLst>
                                  <p:childTnLst>
                                    <p:set>
                                      <p:cBhvr>
                                        <p:cTn id="83" dur="1" fill="hold">
                                          <p:stCondLst>
                                            <p:cond delay="0"/>
                                          </p:stCondLst>
                                        </p:cTn>
                                        <p:tgtEl>
                                          <p:spTgt spid="3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35"/>
                                        </p:tgtEl>
                                        <p:attrNameLst>
                                          <p:attrName>style.visibility</p:attrName>
                                        </p:attrNameLst>
                                      </p:cBhvr>
                                      <p:to>
                                        <p:strVal val="visible"/>
                                      </p:to>
                                    </p:set>
                                  </p:childTnLst>
                                </p:cTn>
                              </p:par>
                            </p:childTnLst>
                          </p:cTn>
                        </p:par>
                        <p:par>
                          <p:cTn id="88" fill="hold">
                            <p:stCondLst>
                              <p:cond delay="0"/>
                            </p:stCondLst>
                            <p:childTnLst>
                              <p:par>
                                <p:cTn id="89" presetID="1" presetClass="entr" presetSubtype="0" fill="hold" grpId="0" nodeType="afterEffect">
                                  <p:stCondLst>
                                    <p:cond delay="250"/>
                                  </p:stCondLst>
                                  <p:childTnLst>
                                    <p:set>
                                      <p:cBhvr>
                                        <p:cTn id="90" dur="1" fill="hold">
                                          <p:stCondLst>
                                            <p:cond delay="0"/>
                                          </p:stCondLst>
                                        </p:cTn>
                                        <p:tgtEl>
                                          <p:spTgt spid="36"/>
                                        </p:tgtEl>
                                        <p:attrNameLst>
                                          <p:attrName>style.visibility</p:attrName>
                                        </p:attrNameLst>
                                      </p:cBhvr>
                                      <p:to>
                                        <p:strVal val="visible"/>
                                      </p:to>
                                    </p:set>
                                  </p:childTnLst>
                                </p:cTn>
                              </p:par>
                            </p:childTnLst>
                          </p:cTn>
                        </p:par>
                        <p:par>
                          <p:cTn id="91" fill="hold">
                            <p:stCondLst>
                              <p:cond delay="250"/>
                            </p:stCondLst>
                            <p:childTnLst>
                              <p:par>
                                <p:cTn id="92" presetID="1" presetClass="entr" presetSubtype="0" fill="hold" grpId="0" nodeType="afterEffect">
                                  <p:stCondLst>
                                    <p:cond delay="250"/>
                                  </p:stCondLst>
                                  <p:childTnLst>
                                    <p:set>
                                      <p:cBhvr>
                                        <p:cTn id="93" dur="1" fill="hold">
                                          <p:stCondLst>
                                            <p:cond delay="0"/>
                                          </p:stCondLst>
                                        </p:cTn>
                                        <p:tgtEl>
                                          <p:spTgt spid="37"/>
                                        </p:tgtEl>
                                        <p:attrNameLst>
                                          <p:attrName>style.visibility</p:attrName>
                                        </p:attrNameLst>
                                      </p:cBhvr>
                                      <p:to>
                                        <p:strVal val="visible"/>
                                      </p:to>
                                    </p:set>
                                  </p:childTnLst>
                                </p:cTn>
                              </p:par>
                            </p:childTnLst>
                          </p:cTn>
                        </p:par>
                        <p:par>
                          <p:cTn id="94" fill="hold">
                            <p:stCondLst>
                              <p:cond delay="500"/>
                            </p:stCondLst>
                            <p:childTnLst>
                              <p:par>
                                <p:cTn id="95" presetID="1" presetClass="entr" presetSubtype="0" fill="hold" grpId="0" nodeType="afterEffect">
                                  <p:stCondLst>
                                    <p:cond delay="250"/>
                                  </p:stCondLst>
                                  <p:childTnLst>
                                    <p:set>
                                      <p:cBhvr>
                                        <p:cTn id="96" dur="1" fill="hold">
                                          <p:stCondLst>
                                            <p:cond delay="0"/>
                                          </p:stCondLst>
                                        </p:cTn>
                                        <p:tgtEl>
                                          <p:spTgt spid="38"/>
                                        </p:tgtEl>
                                        <p:attrNameLst>
                                          <p:attrName>style.visibility</p:attrName>
                                        </p:attrNameLst>
                                      </p:cBhvr>
                                      <p:to>
                                        <p:strVal val="visible"/>
                                      </p:to>
                                    </p:set>
                                  </p:childTnLst>
                                </p:cTn>
                              </p:par>
                            </p:childTnLst>
                          </p:cTn>
                        </p:par>
                        <p:par>
                          <p:cTn id="97" fill="hold">
                            <p:stCondLst>
                              <p:cond delay="750"/>
                            </p:stCondLst>
                            <p:childTnLst>
                              <p:par>
                                <p:cTn id="98" presetID="1" presetClass="entr" presetSubtype="0" fill="hold" grpId="0" nodeType="afterEffect">
                                  <p:stCondLst>
                                    <p:cond delay="250"/>
                                  </p:stCondLst>
                                  <p:childTnLst>
                                    <p:set>
                                      <p:cBhvr>
                                        <p:cTn id="99" dur="1" fill="hold">
                                          <p:stCondLst>
                                            <p:cond delay="0"/>
                                          </p:stCondLst>
                                        </p:cTn>
                                        <p:tgtEl>
                                          <p:spTgt spid="39"/>
                                        </p:tgtEl>
                                        <p:attrNameLst>
                                          <p:attrName>style.visibility</p:attrName>
                                        </p:attrNameLst>
                                      </p:cBhvr>
                                      <p:to>
                                        <p:strVal val="visible"/>
                                      </p:to>
                                    </p:set>
                                  </p:childTnLst>
                                </p:cTn>
                              </p:par>
                            </p:childTnLst>
                          </p:cTn>
                        </p:par>
                        <p:par>
                          <p:cTn id="100" fill="hold">
                            <p:stCondLst>
                              <p:cond delay="1000"/>
                            </p:stCondLst>
                            <p:childTnLst>
                              <p:par>
                                <p:cTn id="101" presetID="1" presetClass="entr" presetSubtype="0" fill="hold" grpId="0" nodeType="afterEffect">
                                  <p:stCondLst>
                                    <p:cond delay="250"/>
                                  </p:stCondLst>
                                  <p:childTnLst>
                                    <p:set>
                                      <p:cBhvr>
                                        <p:cTn id="102" dur="1" fill="hold">
                                          <p:stCondLst>
                                            <p:cond delay="0"/>
                                          </p:stCondLst>
                                        </p:cTn>
                                        <p:tgtEl>
                                          <p:spTgt spid="40"/>
                                        </p:tgtEl>
                                        <p:attrNameLst>
                                          <p:attrName>style.visibility</p:attrName>
                                        </p:attrNameLst>
                                      </p:cBhvr>
                                      <p:to>
                                        <p:strVal val="visible"/>
                                      </p:to>
                                    </p:set>
                                  </p:childTnLst>
                                </p:cTn>
                              </p:par>
                            </p:childTnLst>
                          </p:cTn>
                        </p:par>
                        <p:par>
                          <p:cTn id="103" fill="hold">
                            <p:stCondLst>
                              <p:cond delay="1250"/>
                            </p:stCondLst>
                            <p:childTnLst>
                              <p:par>
                                <p:cTn id="104" presetID="1" presetClass="entr" presetSubtype="0" fill="hold" grpId="0" nodeType="afterEffect">
                                  <p:stCondLst>
                                    <p:cond delay="250"/>
                                  </p:stCondLst>
                                  <p:childTnLst>
                                    <p:set>
                                      <p:cBhvr>
                                        <p:cTn id="105" dur="1" fill="hold">
                                          <p:stCondLst>
                                            <p:cond delay="0"/>
                                          </p:stCondLst>
                                        </p:cTn>
                                        <p:tgtEl>
                                          <p:spTgt spid="41"/>
                                        </p:tgtEl>
                                        <p:attrNameLst>
                                          <p:attrName>style.visibility</p:attrName>
                                        </p:attrNameLst>
                                      </p:cBhvr>
                                      <p:to>
                                        <p:strVal val="visible"/>
                                      </p:to>
                                    </p:set>
                                  </p:childTnLst>
                                </p:cTn>
                              </p:par>
                            </p:childTnLst>
                          </p:cTn>
                        </p:par>
                        <p:par>
                          <p:cTn id="106" fill="hold">
                            <p:stCondLst>
                              <p:cond delay="1500"/>
                            </p:stCondLst>
                            <p:childTnLst>
                              <p:par>
                                <p:cTn id="107" presetID="1" presetClass="entr" presetSubtype="0" fill="hold" grpId="0" nodeType="afterEffect">
                                  <p:stCondLst>
                                    <p:cond delay="250"/>
                                  </p:stCondLst>
                                  <p:childTnLst>
                                    <p:set>
                                      <p:cBhvr>
                                        <p:cTn id="108" dur="1" fill="hold">
                                          <p:stCondLst>
                                            <p:cond delay="0"/>
                                          </p:stCondLst>
                                        </p:cTn>
                                        <p:tgtEl>
                                          <p:spTgt spid="42"/>
                                        </p:tgtEl>
                                        <p:attrNameLst>
                                          <p:attrName>style.visibility</p:attrName>
                                        </p:attrNameLst>
                                      </p:cBhvr>
                                      <p:to>
                                        <p:strVal val="visible"/>
                                      </p:to>
                                    </p:set>
                                  </p:childTnLst>
                                </p:cTn>
                              </p:par>
                            </p:childTnLst>
                          </p:cTn>
                        </p:par>
                        <p:par>
                          <p:cTn id="109" fill="hold">
                            <p:stCondLst>
                              <p:cond delay="1750"/>
                            </p:stCondLst>
                            <p:childTnLst>
                              <p:par>
                                <p:cTn id="110" presetID="1" presetClass="entr" presetSubtype="0" fill="hold" grpId="0" nodeType="afterEffect">
                                  <p:stCondLst>
                                    <p:cond delay="250"/>
                                  </p:stCondLst>
                                  <p:childTnLst>
                                    <p:set>
                                      <p:cBhvr>
                                        <p:cTn id="111" dur="1" fill="hold">
                                          <p:stCondLst>
                                            <p:cond delay="0"/>
                                          </p:stCondLst>
                                        </p:cTn>
                                        <p:tgtEl>
                                          <p:spTgt spid="43"/>
                                        </p:tgtEl>
                                        <p:attrNameLst>
                                          <p:attrName>style.visibility</p:attrName>
                                        </p:attrNameLst>
                                      </p:cBhvr>
                                      <p:to>
                                        <p:strVal val="visible"/>
                                      </p:to>
                                    </p:set>
                                  </p:childTnLst>
                                </p:cTn>
                              </p:par>
                            </p:childTnLst>
                          </p:cTn>
                        </p:par>
                        <p:par>
                          <p:cTn id="112" fill="hold">
                            <p:stCondLst>
                              <p:cond delay="2000"/>
                            </p:stCondLst>
                            <p:childTnLst>
                              <p:par>
                                <p:cTn id="113" presetID="1" presetClass="entr" presetSubtype="0" fill="hold" grpId="0" nodeType="afterEffect">
                                  <p:stCondLst>
                                    <p:cond delay="250"/>
                                  </p:stCondLst>
                                  <p:childTnLst>
                                    <p:set>
                                      <p:cBhvr>
                                        <p:cTn id="114" dur="1" fill="hold">
                                          <p:stCondLst>
                                            <p:cond delay="0"/>
                                          </p:stCondLst>
                                        </p:cTn>
                                        <p:tgtEl>
                                          <p:spTgt spid="44"/>
                                        </p:tgtEl>
                                        <p:attrNameLst>
                                          <p:attrName>style.visibility</p:attrName>
                                        </p:attrNameLst>
                                      </p:cBhvr>
                                      <p:to>
                                        <p:strVal val="visible"/>
                                      </p:to>
                                    </p:set>
                                  </p:childTnLst>
                                </p:cTn>
                              </p:par>
                            </p:childTnLst>
                          </p:cTn>
                        </p:par>
                        <p:par>
                          <p:cTn id="115" fill="hold">
                            <p:stCondLst>
                              <p:cond delay="2250"/>
                            </p:stCondLst>
                            <p:childTnLst>
                              <p:par>
                                <p:cTn id="116" presetID="1" presetClass="entr" presetSubtype="0" fill="hold" grpId="0" nodeType="afterEffect">
                                  <p:stCondLst>
                                    <p:cond delay="250"/>
                                  </p:stCondLst>
                                  <p:childTnLst>
                                    <p:set>
                                      <p:cBhvr>
                                        <p:cTn id="117" dur="1" fill="hold">
                                          <p:stCondLst>
                                            <p:cond delay="0"/>
                                          </p:stCondLst>
                                        </p:cTn>
                                        <p:tgtEl>
                                          <p:spTgt spid="45"/>
                                        </p:tgtEl>
                                        <p:attrNameLst>
                                          <p:attrName>style.visibility</p:attrName>
                                        </p:attrNameLst>
                                      </p:cBhvr>
                                      <p:to>
                                        <p:strVal val="visible"/>
                                      </p:to>
                                    </p:set>
                                  </p:childTnLst>
                                </p:cTn>
                              </p:par>
                            </p:childTnLst>
                          </p:cTn>
                        </p:par>
                        <p:par>
                          <p:cTn id="118" fill="hold">
                            <p:stCondLst>
                              <p:cond delay="2500"/>
                            </p:stCondLst>
                            <p:childTnLst>
                              <p:par>
                                <p:cTn id="119" presetID="1" presetClass="entr" presetSubtype="0" fill="hold" grpId="0" nodeType="afterEffect">
                                  <p:stCondLst>
                                    <p:cond delay="250"/>
                                  </p:stCondLst>
                                  <p:childTnLst>
                                    <p:set>
                                      <p:cBhvr>
                                        <p:cTn id="120" dur="1" fill="hold">
                                          <p:stCondLst>
                                            <p:cond delay="0"/>
                                          </p:stCondLst>
                                        </p:cTn>
                                        <p:tgtEl>
                                          <p:spTgt spid="46"/>
                                        </p:tgtEl>
                                        <p:attrNameLst>
                                          <p:attrName>style.visibility</p:attrName>
                                        </p:attrNameLst>
                                      </p:cBhvr>
                                      <p:to>
                                        <p:strVal val="visible"/>
                                      </p:to>
                                    </p:set>
                                  </p:childTnLst>
                                </p:cTn>
                              </p:par>
                            </p:childTnLst>
                          </p:cTn>
                        </p:par>
                        <p:par>
                          <p:cTn id="121" fill="hold">
                            <p:stCondLst>
                              <p:cond delay="2750"/>
                            </p:stCondLst>
                            <p:childTnLst>
                              <p:par>
                                <p:cTn id="122" presetID="1" presetClass="entr" presetSubtype="0" fill="hold" grpId="0" nodeType="afterEffect">
                                  <p:stCondLst>
                                    <p:cond delay="250"/>
                                  </p:stCondLst>
                                  <p:childTnLst>
                                    <p:set>
                                      <p:cBhvr>
                                        <p:cTn id="123" dur="1" fill="hold">
                                          <p:stCondLst>
                                            <p:cond delay="0"/>
                                          </p:stCondLst>
                                        </p:cTn>
                                        <p:tgtEl>
                                          <p:spTgt spid="47"/>
                                        </p:tgtEl>
                                        <p:attrNameLst>
                                          <p:attrName>style.visibility</p:attrName>
                                        </p:attrNameLst>
                                      </p:cBhvr>
                                      <p:to>
                                        <p:strVal val="visible"/>
                                      </p:to>
                                    </p:set>
                                  </p:childTnLst>
                                </p:cTn>
                              </p:par>
                            </p:childTnLst>
                          </p:cTn>
                        </p:par>
                        <p:par>
                          <p:cTn id="124" fill="hold">
                            <p:stCondLst>
                              <p:cond delay="3000"/>
                            </p:stCondLst>
                            <p:childTnLst>
                              <p:par>
                                <p:cTn id="125" presetID="1" presetClass="entr" presetSubtype="0" fill="hold" grpId="0" nodeType="afterEffect">
                                  <p:stCondLst>
                                    <p:cond delay="250"/>
                                  </p:stCondLst>
                                  <p:childTnLst>
                                    <p:set>
                                      <p:cBhvr>
                                        <p:cTn id="126" dur="1" fill="hold">
                                          <p:stCondLst>
                                            <p:cond delay="0"/>
                                          </p:stCondLst>
                                        </p:cTn>
                                        <p:tgtEl>
                                          <p:spTgt spid="48"/>
                                        </p:tgtEl>
                                        <p:attrNameLst>
                                          <p:attrName>style.visibility</p:attrName>
                                        </p:attrNameLst>
                                      </p:cBhvr>
                                      <p:to>
                                        <p:strVal val="visible"/>
                                      </p:to>
                                    </p:set>
                                  </p:childTnLst>
                                </p:cTn>
                              </p:par>
                            </p:childTnLst>
                          </p:cTn>
                        </p:par>
                        <p:par>
                          <p:cTn id="127" fill="hold">
                            <p:stCondLst>
                              <p:cond delay="3250"/>
                            </p:stCondLst>
                            <p:childTnLst>
                              <p:par>
                                <p:cTn id="128" presetID="1" presetClass="entr" presetSubtype="0" fill="hold" grpId="0" nodeType="afterEffect">
                                  <p:stCondLst>
                                    <p:cond delay="250"/>
                                  </p:stCondLst>
                                  <p:childTnLst>
                                    <p:set>
                                      <p:cBhvr>
                                        <p:cTn id="129" dur="1" fill="hold">
                                          <p:stCondLst>
                                            <p:cond delay="0"/>
                                          </p:stCondLst>
                                        </p:cTn>
                                        <p:tgtEl>
                                          <p:spTgt spid="49"/>
                                        </p:tgtEl>
                                        <p:attrNameLst>
                                          <p:attrName>style.visibility</p:attrName>
                                        </p:attrNameLst>
                                      </p:cBhvr>
                                      <p:to>
                                        <p:strVal val="visible"/>
                                      </p:to>
                                    </p:set>
                                  </p:childTnLst>
                                </p:cTn>
                              </p:par>
                            </p:childTnLst>
                          </p:cTn>
                        </p:par>
                        <p:par>
                          <p:cTn id="130" fill="hold">
                            <p:stCondLst>
                              <p:cond delay="3500"/>
                            </p:stCondLst>
                            <p:childTnLst>
                              <p:par>
                                <p:cTn id="131" presetID="1" presetClass="entr" presetSubtype="0" fill="hold" grpId="0" nodeType="afterEffect">
                                  <p:stCondLst>
                                    <p:cond delay="250"/>
                                  </p:stCondLst>
                                  <p:childTnLst>
                                    <p:set>
                                      <p:cBhvr>
                                        <p:cTn id="132" dur="1" fill="hold">
                                          <p:stCondLst>
                                            <p:cond delay="0"/>
                                          </p:stCondLst>
                                        </p:cTn>
                                        <p:tgtEl>
                                          <p:spTgt spid="50"/>
                                        </p:tgtEl>
                                        <p:attrNameLst>
                                          <p:attrName>style.visibility</p:attrName>
                                        </p:attrNameLst>
                                      </p:cBhvr>
                                      <p:to>
                                        <p:strVal val="visible"/>
                                      </p:to>
                                    </p:set>
                                  </p:childTnLst>
                                </p:cTn>
                              </p:par>
                            </p:childTnLst>
                          </p:cTn>
                        </p:par>
                        <p:par>
                          <p:cTn id="133" fill="hold">
                            <p:stCondLst>
                              <p:cond delay="3750"/>
                            </p:stCondLst>
                            <p:childTnLst>
                              <p:par>
                                <p:cTn id="134" presetID="1" presetClass="entr" presetSubtype="0" fill="hold" grpId="0" nodeType="afterEffect">
                                  <p:stCondLst>
                                    <p:cond delay="250"/>
                                  </p:stCondLst>
                                  <p:childTnLst>
                                    <p:set>
                                      <p:cBhvr>
                                        <p:cTn id="135" dur="1" fill="hold">
                                          <p:stCondLst>
                                            <p:cond delay="0"/>
                                          </p:stCondLst>
                                        </p:cTn>
                                        <p:tgtEl>
                                          <p:spTgt spid="51"/>
                                        </p:tgtEl>
                                        <p:attrNameLst>
                                          <p:attrName>style.visibility</p:attrName>
                                        </p:attrNameLst>
                                      </p:cBhvr>
                                      <p:to>
                                        <p:strVal val="visible"/>
                                      </p:to>
                                    </p:set>
                                  </p:childTnLst>
                                </p:cTn>
                              </p:par>
                            </p:childTnLst>
                          </p:cTn>
                        </p:par>
                        <p:par>
                          <p:cTn id="136" fill="hold">
                            <p:stCondLst>
                              <p:cond delay="4000"/>
                            </p:stCondLst>
                            <p:childTnLst>
                              <p:par>
                                <p:cTn id="137" presetID="1" presetClass="entr" presetSubtype="0" fill="hold" grpId="0" nodeType="afterEffect">
                                  <p:stCondLst>
                                    <p:cond delay="250"/>
                                  </p:stCondLst>
                                  <p:childTnLst>
                                    <p:set>
                                      <p:cBhvr>
                                        <p:cTn id="138" dur="1" fill="hold">
                                          <p:stCondLst>
                                            <p:cond delay="0"/>
                                          </p:stCondLst>
                                        </p:cTn>
                                        <p:tgtEl>
                                          <p:spTgt spid="5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1" fill="hold" nodeType="clickEffect">
                                  <p:stCondLst>
                                    <p:cond delay="0"/>
                                  </p:stCondLst>
                                  <p:childTnLst>
                                    <p:set>
                                      <p:cBhvr>
                                        <p:cTn id="142" dur="1" fill="hold">
                                          <p:stCondLst>
                                            <p:cond delay="0"/>
                                          </p:stCondLst>
                                        </p:cTn>
                                        <p:tgtEl>
                                          <p:spTgt spid="53"/>
                                        </p:tgtEl>
                                        <p:attrNameLst>
                                          <p:attrName>style.visibility</p:attrName>
                                        </p:attrNameLst>
                                      </p:cBhvr>
                                      <p:to>
                                        <p:strVal val="visible"/>
                                      </p:to>
                                    </p:set>
                                    <p:animEffect transition="in" filter="wipe(up)">
                                      <p:cBhvr>
                                        <p:cTn id="143" dur="500"/>
                                        <p:tgtEl>
                                          <p:spTgt spid="53"/>
                                        </p:tgtEl>
                                      </p:cBhvr>
                                    </p:animEffec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grpId="0" nodeType="clickEffect">
                                  <p:stCondLst>
                                    <p:cond delay="0"/>
                                  </p:stCondLst>
                                  <p:childTnLst>
                                    <p:set>
                                      <p:cBhvr>
                                        <p:cTn id="147" dur="1" fill="hold">
                                          <p:stCondLst>
                                            <p:cond delay="0"/>
                                          </p:stCondLst>
                                        </p:cTn>
                                        <p:tgtEl>
                                          <p:spTgt spid="54"/>
                                        </p:tgtEl>
                                        <p:attrNameLst>
                                          <p:attrName>style.visibility</p:attrName>
                                        </p:attrNameLst>
                                      </p:cBhvr>
                                      <p:to>
                                        <p:strVal val="visible"/>
                                      </p:to>
                                    </p:set>
                                  </p:childTnLst>
                                </p:cTn>
                              </p:par>
                            </p:childTnLst>
                          </p:cTn>
                        </p:par>
                        <p:par>
                          <p:cTn id="148" fill="hold">
                            <p:stCondLst>
                              <p:cond delay="0"/>
                            </p:stCondLst>
                            <p:childTnLst>
                              <p:par>
                                <p:cTn id="149" presetID="1" presetClass="entr" presetSubtype="0" fill="hold" grpId="0" nodeType="afterEffect">
                                  <p:stCondLst>
                                    <p:cond delay="25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250"/>
                            </p:stCondLst>
                            <p:childTnLst>
                              <p:par>
                                <p:cTn id="152" presetID="1" presetClass="entr" presetSubtype="0" fill="hold" grpId="0" nodeType="afterEffect">
                                  <p:stCondLst>
                                    <p:cond delay="25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500"/>
                            </p:stCondLst>
                            <p:childTnLst>
                              <p:par>
                                <p:cTn id="155" presetID="1" presetClass="entr" presetSubtype="0" fill="hold" grpId="0" nodeType="afterEffect">
                                  <p:stCondLst>
                                    <p:cond delay="250"/>
                                  </p:stCondLst>
                                  <p:childTnLst>
                                    <p:set>
                                      <p:cBhvr>
                                        <p:cTn id="156" dur="1" fill="hold">
                                          <p:stCondLst>
                                            <p:cond delay="0"/>
                                          </p:stCondLst>
                                        </p:cTn>
                                        <p:tgtEl>
                                          <p:spTgt spid="57"/>
                                        </p:tgtEl>
                                        <p:attrNameLst>
                                          <p:attrName>style.visibility</p:attrName>
                                        </p:attrNameLst>
                                      </p:cBhvr>
                                      <p:to>
                                        <p:strVal val="visible"/>
                                      </p:to>
                                    </p:set>
                                  </p:childTnLst>
                                </p:cTn>
                              </p:par>
                            </p:childTnLst>
                          </p:cTn>
                        </p:par>
                        <p:par>
                          <p:cTn id="157" fill="hold">
                            <p:stCondLst>
                              <p:cond delay="750"/>
                            </p:stCondLst>
                            <p:childTnLst>
                              <p:par>
                                <p:cTn id="158" presetID="1" presetClass="entr" presetSubtype="0" fill="hold" grpId="0" nodeType="afterEffect">
                                  <p:stCondLst>
                                    <p:cond delay="250"/>
                                  </p:stCondLst>
                                  <p:childTnLst>
                                    <p:set>
                                      <p:cBhvr>
                                        <p:cTn id="159" dur="1" fill="hold">
                                          <p:stCondLst>
                                            <p:cond delay="0"/>
                                          </p:stCondLst>
                                        </p:cTn>
                                        <p:tgtEl>
                                          <p:spTgt spid="58"/>
                                        </p:tgtEl>
                                        <p:attrNameLst>
                                          <p:attrName>style.visibility</p:attrName>
                                        </p:attrNameLst>
                                      </p:cBhvr>
                                      <p:to>
                                        <p:strVal val="visible"/>
                                      </p:to>
                                    </p:set>
                                  </p:childTnLst>
                                </p:cTn>
                              </p:par>
                            </p:childTnLst>
                          </p:cTn>
                        </p:par>
                        <p:par>
                          <p:cTn id="160" fill="hold">
                            <p:stCondLst>
                              <p:cond delay="1000"/>
                            </p:stCondLst>
                            <p:childTnLst>
                              <p:par>
                                <p:cTn id="161" presetID="1" presetClass="entr" presetSubtype="0" fill="hold" grpId="0" nodeType="afterEffect">
                                  <p:stCondLst>
                                    <p:cond delay="250"/>
                                  </p:stCondLst>
                                  <p:childTnLst>
                                    <p:set>
                                      <p:cBhvr>
                                        <p:cTn id="162" dur="1" fill="hold">
                                          <p:stCondLst>
                                            <p:cond delay="0"/>
                                          </p:stCondLst>
                                        </p:cTn>
                                        <p:tgtEl>
                                          <p:spTgt spid="59"/>
                                        </p:tgtEl>
                                        <p:attrNameLst>
                                          <p:attrName>style.visibility</p:attrName>
                                        </p:attrNameLst>
                                      </p:cBhvr>
                                      <p:to>
                                        <p:strVal val="visible"/>
                                      </p:to>
                                    </p:set>
                                  </p:childTnLst>
                                </p:cTn>
                              </p:par>
                            </p:childTnLst>
                          </p:cTn>
                        </p:par>
                        <p:par>
                          <p:cTn id="163" fill="hold">
                            <p:stCondLst>
                              <p:cond delay="1250"/>
                            </p:stCondLst>
                            <p:childTnLst>
                              <p:par>
                                <p:cTn id="164" presetID="1" presetClass="entr" presetSubtype="0" fill="hold" grpId="0" nodeType="afterEffect">
                                  <p:stCondLst>
                                    <p:cond delay="250"/>
                                  </p:stCondLst>
                                  <p:childTnLst>
                                    <p:set>
                                      <p:cBhvr>
                                        <p:cTn id="165" dur="1" fill="hold">
                                          <p:stCondLst>
                                            <p:cond delay="0"/>
                                          </p:stCondLst>
                                        </p:cTn>
                                        <p:tgtEl>
                                          <p:spTgt spid="60"/>
                                        </p:tgtEl>
                                        <p:attrNameLst>
                                          <p:attrName>style.visibility</p:attrName>
                                        </p:attrNameLst>
                                      </p:cBhvr>
                                      <p:to>
                                        <p:strVal val="visible"/>
                                      </p:to>
                                    </p:set>
                                  </p:childTnLst>
                                </p:cTn>
                              </p:par>
                            </p:childTnLst>
                          </p:cTn>
                        </p:par>
                        <p:par>
                          <p:cTn id="166" fill="hold">
                            <p:stCondLst>
                              <p:cond delay="1500"/>
                            </p:stCondLst>
                            <p:childTnLst>
                              <p:par>
                                <p:cTn id="167" presetID="1" presetClass="entr" presetSubtype="0" fill="hold" grpId="0" nodeType="afterEffect">
                                  <p:stCondLst>
                                    <p:cond delay="250"/>
                                  </p:stCondLst>
                                  <p:childTnLst>
                                    <p:set>
                                      <p:cBhvr>
                                        <p:cTn id="168" dur="1" fill="hold">
                                          <p:stCondLst>
                                            <p:cond delay="0"/>
                                          </p:stCondLst>
                                        </p:cTn>
                                        <p:tgtEl>
                                          <p:spTgt spid="61"/>
                                        </p:tgtEl>
                                        <p:attrNameLst>
                                          <p:attrName>style.visibility</p:attrName>
                                        </p:attrNameLst>
                                      </p:cBhvr>
                                      <p:to>
                                        <p:strVal val="visible"/>
                                      </p:to>
                                    </p:set>
                                  </p:childTnLst>
                                </p:cTn>
                              </p:par>
                            </p:childTnLst>
                          </p:cTn>
                        </p:par>
                        <p:par>
                          <p:cTn id="169" fill="hold">
                            <p:stCondLst>
                              <p:cond delay="1750"/>
                            </p:stCondLst>
                            <p:childTnLst>
                              <p:par>
                                <p:cTn id="170" presetID="1" presetClass="entr" presetSubtype="0" fill="hold" grpId="0" nodeType="afterEffect">
                                  <p:stCondLst>
                                    <p:cond delay="250"/>
                                  </p:stCondLst>
                                  <p:childTnLst>
                                    <p:set>
                                      <p:cBhvr>
                                        <p:cTn id="171" dur="1" fill="hold">
                                          <p:stCondLst>
                                            <p:cond delay="0"/>
                                          </p:stCondLst>
                                        </p:cTn>
                                        <p:tgtEl>
                                          <p:spTgt spid="62"/>
                                        </p:tgtEl>
                                        <p:attrNameLst>
                                          <p:attrName>style.visibility</p:attrName>
                                        </p:attrNameLst>
                                      </p:cBhvr>
                                      <p:to>
                                        <p:strVal val="visible"/>
                                      </p:to>
                                    </p:set>
                                  </p:childTnLst>
                                </p:cTn>
                              </p:par>
                            </p:childTnLst>
                          </p:cTn>
                        </p:par>
                        <p:par>
                          <p:cTn id="172" fill="hold">
                            <p:stCondLst>
                              <p:cond delay="2000"/>
                            </p:stCondLst>
                            <p:childTnLst>
                              <p:par>
                                <p:cTn id="173" presetID="1" presetClass="entr" presetSubtype="0" fill="hold" grpId="0" nodeType="afterEffect">
                                  <p:stCondLst>
                                    <p:cond delay="250"/>
                                  </p:stCondLst>
                                  <p:childTnLst>
                                    <p:set>
                                      <p:cBhvr>
                                        <p:cTn id="174" dur="1" fill="hold">
                                          <p:stCondLst>
                                            <p:cond delay="0"/>
                                          </p:stCondLst>
                                        </p:cTn>
                                        <p:tgtEl>
                                          <p:spTgt spid="63"/>
                                        </p:tgtEl>
                                        <p:attrNameLst>
                                          <p:attrName>style.visibility</p:attrName>
                                        </p:attrNameLst>
                                      </p:cBhvr>
                                      <p:to>
                                        <p:strVal val="visible"/>
                                      </p:to>
                                    </p:set>
                                  </p:childTnLst>
                                </p:cTn>
                              </p:par>
                            </p:childTnLst>
                          </p:cTn>
                        </p:par>
                      </p:childTnLst>
                    </p:cTn>
                  </p:par>
                  <p:par>
                    <p:cTn id="175" fill="hold">
                      <p:stCondLst>
                        <p:cond delay="indefinite"/>
                      </p:stCondLst>
                      <p:childTnLst>
                        <p:par>
                          <p:cTn id="176" fill="hold">
                            <p:stCondLst>
                              <p:cond delay="0"/>
                            </p:stCondLst>
                            <p:childTnLst>
                              <p:par>
                                <p:cTn id="177" presetID="1" presetClass="entr" presetSubtype="0" fill="hold" grpId="0" nodeType="clickEffect">
                                  <p:stCondLst>
                                    <p:cond delay="0"/>
                                  </p:stCondLst>
                                  <p:childTnLst>
                                    <p:set>
                                      <p:cBhvr>
                                        <p:cTn id="178" dur="1" fill="hold">
                                          <p:stCondLst>
                                            <p:cond delay="0"/>
                                          </p:stCondLst>
                                        </p:cTn>
                                        <p:tgtEl>
                                          <p:spTgt spid="64"/>
                                        </p:tgtEl>
                                        <p:attrNameLst>
                                          <p:attrName>style.visibility</p:attrName>
                                        </p:attrNameLst>
                                      </p:cBhvr>
                                      <p:to>
                                        <p:strVal val="visible"/>
                                      </p:to>
                                    </p:set>
                                  </p:childTnLst>
                                </p:cTn>
                              </p:par>
                            </p:childTnLst>
                          </p:cTn>
                        </p:par>
                        <p:par>
                          <p:cTn id="179" fill="hold">
                            <p:stCondLst>
                              <p:cond delay="0"/>
                            </p:stCondLst>
                            <p:childTnLst>
                              <p:par>
                                <p:cTn id="180" presetID="1" presetClass="entr" presetSubtype="0" fill="hold" grpId="0" nodeType="afterEffect">
                                  <p:stCondLst>
                                    <p:cond delay="250"/>
                                  </p:stCondLst>
                                  <p:childTnLst>
                                    <p:set>
                                      <p:cBhvr>
                                        <p:cTn id="181" dur="1" fill="hold">
                                          <p:stCondLst>
                                            <p:cond delay="0"/>
                                          </p:stCondLst>
                                        </p:cTn>
                                        <p:tgtEl>
                                          <p:spTgt spid="65"/>
                                        </p:tgtEl>
                                        <p:attrNameLst>
                                          <p:attrName>style.visibility</p:attrName>
                                        </p:attrNameLst>
                                      </p:cBhvr>
                                      <p:to>
                                        <p:strVal val="visible"/>
                                      </p:to>
                                    </p:set>
                                  </p:childTnLst>
                                </p:cTn>
                              </p:par>
                            </p:childTnLst>
                          </p:cTn>
                        </p:par>
                        <p:par>
                          <p:cTn id="182" fill="hold">
                            <p:stCondLst>
                              <p:cond delay="250"/>
                            </p:stCondLst>
                            <p:childTnLst>
                              <p:par>
                                <p:cTn id="183" presetID="1" presetClass="entr" presetSubtype="0" fill="hold" grpId="0" nodeType="afterEffect">
                                  <p:stCondLst>
                                    <p:cond delay="250"/>
                                  </p:stCondLst>
                                  <p:childTnLst>
                                    <p:set>
                                      <p:cBhvr>
                                        <p:cTn id="184" dur="1" fill="hold">
                                          <p:stCondLst>
                                            <p:cond delay="0"/>
                                          </p:stCondLst>
                                        </p:cTn>
                                        <p:tgtEl>
                                          <p:spTgt spid="66"/>
                                        </p:tgtEl>
                                        <p:attrNameLst>
                                          <p:attrName>style.visibility</p:attrName>
                                        </p:attrNameLst>
                                      </p:cBhvr>
                                      <p:to>
                                        <p:strVal val="visible"/>
                                      </p:to>
                                    </p:set>
                                  </p:childTnLst>
                                </p:cTn>
                              </p:par>
                            </p:childTnLst>
                          </p:cTn>
                        </p:par>
                        <p:par>
                          <p:cTn id="185" fill="hold">
                            <p:stCondLst>
                              <p:cond delay="500"/>
                            </p:stCondLst>
                            <p:childTnLst>
                              <p:par>
                                <p:cTn id="186" presetID="1" presetClass="entr" presetSubtype="0" fill="hold" grpId="0" nodeType="afterEffect">
                                  <p:stCondLst>
                                    <p:cond delay="250"/>
                                  </p:stCondLst>
                                  <p:childTnLst>
                                    <p:set>
                                      <p:cBhvr>
                                        <p:cTn id="187" dur="1" fill="hold">
                                          <p:stCondLst>
                                            <p:cond delay="0"/>
                                          </p:stCondLst>
                                        </p:cTn>
                                        <p:tgtEl>
                                          <p:spTgt spid="67"/>
                                        </p:tgtEl>
                                        <p:attrNameLst>
                                          <p:attrName>style.visibility</p:attrName>
                                        </p:attrNameLst>
                                      </p:cBhvr>
                                      <p:to>
                                        <p:strVal val="visible"/>
                                      </p:to>
                                    </p:set>
                                  </p:childTnLst>
                                </p:cTn>
                              </p:par>
                            </p:childTnLst>
                          </p:cTn>
                        </p:par>
                        <p:par>
                          <p:cTn id="188" fill="hold">
                            <p:stCondLst>
                              <p:cond delay="750"/>
                            </p:stCondLst>
                            <p:childTnLst>
                              <p:par>
                                <p:cTn id="189" presetID="1" presetClass="entr" presetSubtype="0" fill="hold" grpId="0" nodeType="afterEffect">
                                  <p:stCondLst>
                                    <p:cond delay="250"/>
                                  </p:stCondLst>
                                  <p:childTnLst>
                                    <p:set>
                                      <p:cBhvr>
                                        <p:cTn id="190" dur="1" fill="hold">
                                          <p:stCondLst>
                                            <p:cond delay="0"/>
                                          </p:stCondLst>
                                        </p:cTn>
                                        <p:tgtEl>
                                          <p:spTgt spid="68"/>
                                        </p:tgtEl>
                                        <p:attrNameLst>
                                          <p:attrName>style.visibility</p:attrName>
                                        </p:attrNameLst>
                                      </p:cBhvr>
                                      <p:to>
                                        <p:strVal val="visible"/>
                                      </p:to>
                                    </p:set>
                                  </p:childTnLst>
                                </p:cTn>
                              </p:par>
                            </p:childTnLst>
                          </p:cTn>
                        </p:par>
                        <p:par>
                          <p:cTn id="191" fill="hold">
                            <p:stCondLst>
                              <p:cond delay="1000"/>
                            </p:stCondLst>
                            <p:childTnLst>
                              <p:par>
                                <p:cTn id="192" presetID="1" presetClass="entr" presetSubtype="0" fill="hold" grpId="0" nodeType="afterEffect">
                                  <p:stCondLst>
                                    <p:cond delay="250"/>
                                  </p:stCondLst>
                                  <p:childTnLst>
                                    <p:set>
                                      <p:cBhvr>
                                        <p:cTn id="193" dur="1" fill="hold">
                                          <p:stCondLst>
                                            <p:cond delay="0"/>
                                          </p:stCondLst>
                                        </p:cTn>
                                        <p:tgtEl>
                                          <p:spTgt spid="69"/>
                                        </p:tgtEl>
                                        <p:attrNameLst>
                                          <p:attrName>style.visibility</p:attrName>
                                        </p:attrNameLst>
                                      </p:cBhvr>
                                      <p:to>
                                        <p:strVal val="visible"/>
                                      </p:to>
                                    </p:set>
                                  </p:childTnLst>
                                </p:cTn>
                              </p:par>
                            </p:childTnLst>
                          </p:cTn>
                        </p:par>
                        <p:par>
                          <p:cTn id="194" fill="hold">
                            <p:stCondLst>
                              <p:cond delay="1250"/>
                            </p:stCondLst>
                            <p:childTnLst>
                              <p:par>
                                <p:cTn id="195" presetID="1" presetClass="entr" presetSubtype="0" fill="hold" grpId="0" nodeType="afterEffect">
                                  <p:stCondLst>
                                    <p:cond delay="250"/>
                                  </p:stCondLst>
                                  <p:childTnLst>
                                    <p:set>
                                      <p:cBhvr>
                                        <p:cTn id="196" dur="1" fill="hold">
                                          <p:stCondLst>
                                            <p:cond delay="0"/>
                                          </p:stCondLst>
                                        </p:cTn>
                                        <p:tgtEl>
                                          <p:spTgt spid="70"/>
                                        </p:tgtEl>
                                        <p:attrNameLst>
                                          <p:attrName>style.visibility</p:attrName>
                                        </p:attrNameLst>
                                      </p:cBhvr>
                                      <p:to>
                                        <p:strVal val="visible"/>
                                      </p:to>
                                    </p:set>
                                  </p:childTnLst>
                                </p:cTn>
                              </p:par>
                            </p:childTnLst>
                          </p:cTn>
                        </p:par>
                        <p:par>
                          <p:cTn id="197" fill="hold">
                            <p:stCondLst>
                              <p:cond delay="1500"/>
                            </p:stCondLst>
                            <p:childTnLst>
                              <p:par>
                                <p:cTn id="198" presetID="1" presetClass="entr" presetSubtype="0" fill="hold" grpId="0" nodeType="afterEffect">
                                  <p:stCondLst>
                                    <p:cond delay="250"/>
                                  </p:stCondLst>
                                  <p:childTnLst>
                                    <p:set>
                                      <p:cBhvr>
                                        <p:cTn id="199" dur="1" fill="hold">
                                          <p:stCondLst>
                                            <p:cond delay="0"/>
                                          </p:stCondLst>
                                        </p:cTn>
                                        <p:tgtEl>
                                          <p:spTgt spid="71"/>
                                        </p:tgtEl>
                                        <p:attrNameLst>
                                          <p:attrName>style.visibility</p:attrName>
                                        </p:attrNameLst>
                                      </p:cBhvr>
                                      <p:to>
                                        <p:strVal val="visible"/>
                                      </p:to>
                                    </p:set>
                                  </p:childTnLst>
                                </p:cTn>
                              </p:par>
                            </p:childTnLst>
                          </p:cTn>
                        </p:par>
                        <p:par>
                          <p:cTn id="200" fill="hold">
                            <p:stCondLst>
                              <p:cond delay="1750"/>
                            </p:stCondLst>
                            <p:childTnLst>
                              <p:par>
                                <p:cTn id="201" presetID="1" presetClass="entr" presetSubtype="0" fill="hold" grpId="0" nodeType="afterEffect">
                                  <p:stCondLst>
                                    <p:cond delay="250"/>
                                  </p:stCondLst>
                                  <p:childTnLst>
                                    <p:set>
                                      <p:cBhvr>
                                        <p:cTn id="202" dur="1" fill="hold">
                                          <p:stCondLst>
                                            <p:cond delay="0"/>
                                          </p:stCondLst>
                                        </p:cTn>
                                        <p:tgtEl>
                                          <p:spTgt spid="72"/>
                                        </p:tgtEl>
                                        <p:attrNameLst>
                                          <p:attrName>style.visibility</p:attrName>
                                        </p:attrNameLst>
                                      </p:cBhvr>
                                      <p:to>
                                        <p:strVal val="visible"/>
                                      </p:to>
                                    </p:set>
                                  </p:childTnLst>
                                </p:cTn>
                              </p:par>
                            </p:childTnLst>
                          </p:cTn>
                        </p:par>
                        <p:par>
                          <p:cTn id="203" fill="hold">
                            <p:stCondLst>
                              <p:cond delay="2000"/>
                            </p:stCondLst>
                            <p:childTnLst>
                              <p:par>
                                <p:cTn id="204" presetID="1" presetClass="entr" presetSubtype="0" fill="hold" grpId="0" nodeType="afterEffect">
                                  <p:stCondLst>
                                    <p:cond delay="250"/>
                                  </p:stCondLst>
                                  <p:childTnLst>
                                    <p:set>
                                      <p:cBhvr>
                                        <p:cTn id="205" dur="1" fill="hold">
                                          <p:stCondLst>
                                            <p:cond delay="0"/>
                                          </p:stCondLst>
                                        </p:cTn>
                                        <p:tgtEl>
                                          <p:spTgt spid="73"/>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presetID="1" presetClass="entr" presetSubtype="0" fill="hold" nodeType="clickEffect">
                                  <p:stCondLst>
                                    <p:cond delay="0"/>
                                  </p:stCondLst>
                                  <p:childTnLst>
                                    <p:set>
                                      <p:cBhvr>
                                        <p:cTn id="209"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1">
            <a:extLst>
              <a:ext uri="{FF2B5EF4-FFF2-40B4-BE49-F238E27FC236}">
                <a16:creationId xmlns:a16="http://schemas.microsoft.com/office/drawing/2014/main" id="{885EC9D9-CD2F-F05A-3F90-2A338531A771}"/>
              </a:ext>
            </a:extLst>
          </p:cNvPr>
          <p:cNvSpPr>
            <a:spLocks noGrp="1"/>
          </p:cNvSpPr>
          <p:nvPr>
            <p:ph idx="1"/>
          </p:nvPr>
        </p:nvSpPr>
        <p:spPr/>
        <p:txBody>
          <a:bodyPr/>
          <a:lstStyle/>
          <a:p>
            <a:endParaRPr lang="en-CA" dirty="0"/>
          </a:p>
        </p:txBody>
      </p:sp>
      <p:sp>
        <p:nvSpPr>
          <p:cNvPr id="10" name="Title 3">
            <a:extLst>
              <a:ext uri="{FF2B5EF4-FFF2-40B4-BE49-F238E27FC236}">
                <a16:creationId xmlns:a16="http://schemas.microsoft.com/office/drawing/2014/main" id="{DDB3F8A0-6BCA-63B0-DD81-47924609E416}"/>
              </a:ext>
            </a:extLst>
          </p:cNvPr>
          <p:cNvSpPr>
            <a:spLocks noGrp="1"/>
          </p:cNvSpPr>
          <p:nvPr>
            <p:ph type="title"/>
          </p:nvPr>
        </p:nvSpPr>
        <p:spPr/>
        <p:txBody>
          <a:bodyPr/>
          <a:lstStyle/>
          <a:p>
            <a:endParaRPr lang="en-CA" dirty="0"/>
          </a:p>
        </p:txBody>
      </p:sp>
      <p:sp>
        <p:nvSpPr>
          <p:cNvPr id="9" name="Rectangle 8">
            <a:extLst>
              <a:ext uri="{FF2B5EF4-FFF2-40B4-BE49-F238E27FC236}">
                <a16:creationId xmlns:a16="http://schemas.microsoft.com/office/drawing/2014/main" id="{BE79C094-A905-79F3-FC5B-116214BAC13A}"/>
              </a:ext>
            </a:extLst>
          </p:cNvPr>
          <p:cNvSpPr/>
          <p:nvPr/>
        </p:nvSpPr>
        <p:spPr>
          <a:xfrm>
            <a:off x="-2" y="6589486"/>
            <a:ext cx="12192001" cy="286985"/>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 name="TextBox 2">
            <a:extLst>
              <a:ext uri="{FF2B5EF4-FFF2-40B4-BE49-F238E27FC236}">
                <a16:creationId xmlns:a16="http://schemas.microsoft.com/office/drawing/2014/main" id="{1353C979-A275-89E3-B5E4-5769AC2C24B5}"/>
              </a:ext>
            </a:extLst>
          </p:cNvPr>
          <p:cNvSpPr txBox="1"/>
          <p:nvPr/>
        </p:nvSpPr>
        <p:spPr>
          <a:xfrm>
            <a:off x="680884" y="647867"/>
            <a:ext cx="6179574" cy="369332"/>
          </a:xfrm>
          <a:prstGeom prst="rect">
            <a:avLst/>
          </a:prstGeom>
          <a:noFill/>
        </p:spPr>
        <p:txBody>
          <a:bodyPr wrap="square">
            <a:spAutoFit/>
          </a:bodyPr>
          <a:lstStyle/>
          <a:p>
            <a:r>
              <a:rPr lang="en-US" dirty="0"/>
              <a:t>PILOT INJECTION</a:t>
            </a:r>
            <a:endParaRPr lang="en-CA" dirty="0"/>
          </a:p>
        </p:txBody>
      </p:sp>
      <p:pic>
        <p:nvPicPr>
          <p:cNvPr id="13" name="Picture 12" descr="A person holding a barrel of black liquid&#10;&#10;Description automatically generated">
            <a:extLst>
              <a:ext uri="{FF2B5EF4-FFF2-40B4-BE49-F238E27FC236}">
                <a16:creationId xmlns:a16="http://schemas.microsoft.com/office/drawing/2014/main" id="{22E052F5-D2F7-BE74-4D94-132950683F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57044" y="2003066"/>
            <a:ext cx="4374531" cy="3280898"/>
          </a:xfrm>
          <a:prstGeom prst="rect">
            <a:avLst/>
          </a:prstGeom>
        </p:spPr>
      </p:pic>
      <p:pic>
        <p:nvPicPr>
          <p:cNvPr id="17" name="Picture 16" descr="A black and white line on a road&#10;&#10;Description automatically generated">
            <a:extLst>
              <a:ext uri="{FF2B5EF4-FFF2-40B4-BE49-F238E27FC236}">
                <a16:creationId xmlns:a16="http://schemas.microsoft.com/office/drawing/2014/main" id="{464C55AB-8B7D-4942-6AB4-AEA3AB7ABFD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7165977" y="2003065"/>
            <a:ext cx="4374531" cy="3280898"/>
          </a:xfrm>
          <a:prstGeom prst="rect">
            <a:avLst/>
          </a:prstGeom>
        </p:spPr>
      </p:pic>
      <p:grpSp>
        <p:nvGrpSpPr>
          <p:cNvPr id="18" name="Group 17">
            <a:extLst>
              <a:ext uri="{FF2B5EF4-FFF2-40B4-BE49-F238E27FC236}">
                <a16:creationId xmlns:a16="http://schemas.microsoft.com/office/drawing/2014/main" id="{E4DF43A4-AD89-2E39-C9B7-C04504C4097F}"/>
              </a:ext>
            </a:extLst>
          </p:cNvPr>
          <p:cNvGrpSpPr/>
          <p:nvPr/>
        </p:nvGrpSpPr>
        <p:grpSpPr>
          <a:xfrm>
            <a:off x="4074191" y="1456248"/>
            <a:ext cx="3335082" cy="4374532"/>
            <a:chOff x="4650657" y="-1"/>
            <a:chExt cx="4017093" cy="5844370"/>
          </a:xfrm>
        </p:grpSpPr>
        <p:pic>
          <p:nvPicPr>
            <p:cNvPr id="19" name="Picture 18" descr="A person standing next to a pole&#10;&#10;Description automatically generated">
              <a:extLst>
                <a:ext uri="{FF2B5EF4-FFF2-40B4-BE49-F238E27FC236}">
                  <a16:creationId xmlns:a16="http://schemas.microsoft.com/office/drawing/2014/main" id="{2F30B2B8-10C9-ABE6-62F2-B461C5A7421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5400000">
              <a:off x="3737019" y="913638"/>
              <a:ext cx="5844370" cy="4017092"/>
            </a:xfrm>
            <a:prstGeom prst="rect">
              <a:avLst/>
            </a:prstGeom>
          </p:spPr>
        </p:pic>
        <p:pic>
          <p:nvPicPr>
            <p:cNvPr id="20" name="Picture 19" descr="A person standing next to a pole&#10;&#10;Description automatically generated">
              <a:extLst>
                <a:ext uri="{FF2B5EF4-FFF2-40B4-BE49-F238E27FC236}">
                  <a16:creationId xmlns:a16="http://schemas.microsoft.com/office/drawing/2014/main" id="{16F26489-D28F-67E7-6EA5-D1A3DEA425B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3451122" y="1206339"/>
              <a:ext cx="3657602" cy="1258531"/>
            </a:xfrm>
            <a:prstGeom prst="rect">
              <a:avLst/>
            </a:prstGeom>
          </p:spPr>
        </p:pic>
        <p:pic>
          <p:nvPicPr>
            <p:cNvPr id="21" name="Picture 20" descr="A person standing next to a pole&#10;&#10;Description automatically generated">
              <a:extLst>
                <a:ext uri="{FF2B5EF4-FFF2-40B4-BE49-F238E27FC236}">
                  <a16:creationId xmlns:a16="http://schemas.microsoft.com/office/drawing/2014/main" id="{ED61096B-42B8-A3B0-CC20-8FBA17ADA31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rot="5400000">
              <a:off x="5906800" y="756442"/>
              <a:ext cx="3422199" cy="1922922"/>
            </a:xfrm>
            <a:prstGeom prst="rect">
              <a:avLst/>
            </a:prstGeom>
          </p:spPr>
        </p:pic>
      </p:grpSp>
      <p:sp>
        <p:nvSpPr>
          <p:cNvPr id="22" name="TextBox 21">
            <a:extLst>
              <a:ext uri="{FF2B5EF4-FFF2-40B4-BE49-F238E27FC236}">
                <a16:creationId xmlns:a16="http://schemas.microsoft.com/office/drawing/2014/main" id="{90DF058E-EEE9-658A-C7B4-5FC090FBF2EA}"/>
              </a:ext>
            </a:extLst>
          </p:cNvPr>
          <p:cNvSpPr txBox="1"/>
          <p:nvPr/>
        </p:nvSpPr>
        <p:spPr>
          <a:xfrm>
            <a:off x="1743747" y="5689259"/>
            <a:ext cx="617477" cy="515782"/>
          </a:xfrm>
          <a:prstGeom prst="rect">
            <a:avLst/>
          </a:prstGeom>
          <a:noFill/>
        </p:spPr>
        <p:txBody>
          <a:bodyPr wrap="none" rtlCol="0">
            <a:spAutoFit/>
          </a:bodyPr>
          <a:lstStyle/>
          <a:p>
            <a:pPr algn="ctr">
              <a:lnSpc>
                <a:spcPct val="200000"/>
              </a:lnSpc>
            </a:pPr>
            <a:r>
              <a:rPr lang="en-US" sz="1600" b="1" dirty="0">
                <a:solidFill>
                  <a:srgbClr val="A93439"/>
                </a:solidFill>
                <a:latin typeface="Gotham Book" panose="02000604040000020004" pitchFamily="50" charset="0"/>
              </a:rPr>
              <a:t>PREP</a:t>
            </a:r>
            <a:endParaRPr lang="en-CA" sz="1600" b="1" dirty="0">
              <a:solidFill>
                <a:srgbClr val="A93439"/>
              </a:solidFill>
              <a:latin typeface="Gotham Book" panose="02000604040000020004" pitchFamily="50" charset="0"/>
            </a:endParaRPr>
          </a:p>
        </p:txBody>
      </p:sp>
      <p:sp>
        <p:nvSpPr>
          <p:cNvPr id="23" name="TextBox 22">
            <a:extLst>
              <a:ext uri="{FF2B5EF4-FFF2-40B4-BE49-F238E27FC236}">
                <a16:creationId xmlns:a16="http://schemas.microsoft.com/office/drawing/2014/main" id="{FC6AE05C-B6EB-D30F-9410-BB1F0C17DE01}"/>
              </a:ext>
            </a:extLst>
          </p:cNvPr>
          <p:cNvSpPr txBox="1"/>
          <p:nvPr/>
        </p:nvSpPr>
        <p:spPr>
          <a:xfrm>
            <a:off x="4708295" y="5689258"/>
            <a:ext cx="2062296" cy="515782"/>
          </a:xfrm>
          <a:prstGeom prst="rect">
            <a:avLst/>
          </a:prstGeom>
          <a:noFill/>
        </p:spPr>
        <p:txBody>
          <a:bodyPr wrap="none" rtlCol="0">
            <a:spAutoFit/>
          </a:bodyPr>
          <a:lstStyle/>
          <a:p>
            <a:pPr algn="ctr">
              <a:lnSpc>
                <a:spcPct val="200000"/>
              </a:lnSpc>
            </a:pPr>
            <a:r>
              <a:rPr lang="en-US" sz="1600" b="1" dirty="0">
                <a:solidFill>
                  <a:srgbClr val="A93439"/>
                </a:solidFill>
                <a:latin typeface="Gotham Book" panose="02000604040000020004" pitchFamily="50" charset="0"/>
              </a:rPr>
              <a:t>INJECT WITH PACKERS</a:t>
            </a:r>
            <a:endParaRPr lang="en-CA" sz="1600" b="1" dirty="0">
              <a:solidFill>
                <a:srgbClr val="A93439"/>
              </a:solidFill>
              <a:latin typeface="Gotham Book" panose="02000604040000020004" pitchFamily="50" charset="0"/>
            </a:endParaRPr>
          </a:p>
        </p:txBody>
      </p:sp>
      <p:sp>
        <p:nvSpPr>
          <p:cNvPr id="24" name="TextBox 23">
            <a:extLst>
              <a:ext uri="{FF2B5EF4-FFF2-40B4-BE49-F238E27FC236}">
                <a16:creationId xmlns:a16="http://schemas.microsoft.com/office/drawing/2014/main" id="{8AB91892-5B8C-F9CB-F244-C31F3A26D3CD}"/>
              </a:ext>
            </a:extLst>
          </p:cNvPr>
          <p:cNvSpPr txBox="1"/>
          <p:nvPr/>
        </p:nvSpPr>
        <p:spPr>
          <a:xfrm>
            <a:off x="8485076" y="5689258"/>
            <a:ext cx="1882631" cy="515782"/>
          </a:xfrm>
          <a:prstGeom prst="rect">
            <a:avLst/>
          </a:prstGeom>
          <a:noFill/>
        </p:spPr>
        <p:txBody>
          <a:bodyPr wrap="none" rtlCol="0">
            <a:spAutoFit/>
          </a:bodyPr>
          <a:lstStyle/>
          <a:p>
            <a:pPr algn="ctr">
              <a:lnSpc>
                <a:spcPct val="200000"/>
              </a:lnSpc>
            </a:pPr>
            <a:r>
              <a:rPr lang="en-US" sz="1600" b="1" dirty="0">
                <a:solidFill>
                  <a:srgbClr val="A93439"/>
                </a:solidFill>
                <a:latin typeface="Gotham Book" panose="02000604040000020004" pitchFamily="50" charset="0"/>
              </a:rPr>
              <a:t>TRACK THE RESULTS</a:t>
            </a:r>
            <a:endParaRPr lang="en-CA" sz="1600" b="1" dirty="0">
              <a:solidFill>
                <a:srgbClr val="A93439"/>
              </a:solidFill>
              <a:latin typeface="Gotham Book" panose="02000604040000020004" pitchFamily="50" charset="0"/>
            </a:endParaRPr>
          </a:p>
        </p:txBody>
      </p:sp>
    </p:spTree>
    <p:extLst>
      <p:ext uri="{BB962C8B-B14F-4D97-AF65-F5344CB8AC3E}">
        <p14:creationId xmlns:p14="http://schemas.microsoft.com/office/powerpoint/2010/main" val="3435204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303BBF-7DDC-95A6-52BC-F0C21673EE4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0A9896C1-381C-8898-D10C-07AC0C8006E2}"/>
              </a:ext>
            </a:extLst>
          </p:cNvPr>
          <p:cNvSpPr/>
          <p:nvPr/>
        </p:nvSpPr>
        <p:spPr>
          <a:xfrm>
            <a:off x="1778558" y="943164"/>
            <a:ext cx="7979950" cy="5311479"/>
          </a:xfrm>
          <a:prstGeom prst="rect">
            <a:avLst/>
          </a:prstGeom>
          <a:solidFill>
            <a:srgbClr val="F2EEE3"/>
          </a:solidFill>
          <a:ln>
            <a:solidFill>
              <a:srgbClr val="F2EE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8D668DE0-368E-91E4-328D-B9EA398A7C05}"/>
              </a:ext>
            </a:extLst>
          </p:cNvPr>
          <p:cNvSpPr/>
          <p:nvPr/>
        </p:nvSpPr>
        <p:spPr>
          <a:xfrm>
            <a:off x="1778558" y="943164"/>
            <a:ext cx="7979950" cy="5327007"/>
          </a:xfrm>
          <a:prstGeom prst="rect">
            <a:avLst/>
          </a:prstGeom>
          <a:solidFill>
            <a:srgbClr val="F2EE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6" name="Group 5">
            <a:extLst>
              <a:ext uri="{FF2B5EF4-FFF2-40B4-BE49-F238E27FC236}">
                <a16:creationId xmlns:a16="http://schemas.microsoft.com/office/drawing/2014/main" id="{E9BF15E8-7CAC-2E8A-2D1B-2B4BD56F51A2}"/>
              </a:ext>
            </a:extLst>
          </p:cNvPr>
          <p:cNvGrpSpPr/>
          <p:nvPr/>
        </p:nvGrpSpPr>
        <p:grpSpPr>
          <a:xfrm>
            <a:off x="4429702" y="3185130"/>
            <a:ext cx="5325298" cy="3104093"/>
            <a:chOff x="4429702" y="3185130"/>
            <a:chExt cx="5325298" cy="3104093"/>
          </a:xfrm>
        </p:grpSpPr>
        <p:pic>
          <p:nvPicPr>
            <p:cNvPr id="3" name="Picture 2">
              <a:extLst>
                <a:ext uri="{FF2B5EF4-FFF2-40B4-BE49-F238E27FC236}">
                  <a16:creationId xmlns:a16="http://schemas.microsoft.com/office/drawing/2014/main" id="{F3F473D9-8D4D-5504-0F69-AEEDD68A4EC6}"/>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97410" y="3543302"/>
              <a:ext cx="5057590" cy="2745921"/>
            </a:xfrm>
            <a:prstGeom prst="rect">
              <a:avLst/>
            </a:prstGeom>
          </p:spPr>
        </p:pic>
        <p:sp>
          <p:nvSpPr>
            <p:cNvPr id="18" name="Rectangle 17">
              <a:extLst>
                <a:ext uri="{FF2B5EF4-FFF2-40B4-BE49-F238E27FC236}">
                  <a16:creationId xmlns:a16="http://schemas.microsoft.com/office/drawing/2014/main" id="{5623EA3A-BA8F-81BB-84E3-3751694C4653}"/>
                </a:ext>
              </a:extLst>
            </p:cNvPr>
            <p:cNvSpPr/>
            <p:nvPr/>
          </p:nvSpPr>
          <p:spPr>
            <a:xfrm rot="17971138">
              <a:off x="3955551" y="3659281"/>
              <a:ext cx="1726059" cy="777757"/>
            </a:xfrm>
            <a:prstGeom prst="rect">
              <a:avLst/>
            </a:prstGeom>
            <a:solidFill>
              <a:srgbClr val="F2E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11" name="Picture 10">
            <a:extLst>
              <a:ext uri="{FF2B5EF4-FFF2-40B4-BE49-F238E27FC236}">
                <a16:creationId xmlns:a16="http://schemas.microsoft.com/office/drawing/2014/main" id="{EB748C6E-7654-E92C-6B7C-8C04150DEB2A}"/>
              </a:ext>
            </a:extLst>
          </p:cNvPr>
          <p:cNvPicPr>
            <a:picLocks noChangeAspect="1"/>
          </p:cNvPicPr>
          <p:nvPr/>
        </p:nvPicPr>
        <p:blipFill>
          <a:blip r:embed="rId4"/>
          <a:stretch>
            <a:fillRect/>
          </a:stretch>
        </p:blipFill>
        <p:spPr>
          <a:xfrm>
            <a:off x="7694477" y="1029836"/>
            <a:ext cx="1933845" cy="1962424"/>
          </a:xfrm>
          <a:prstGeom prst="rect">
            <a:avLst/>
          </a:prstGeom>
        </p:spPr>
      </p:pic>
      <p:pic>
        <p:nvPicPr>
          <p:cNvPr id="13" name="Picture 12">
            <a:extLst>
              <a:ext uri="{FF2B5EF4-FFF2-40B4-BE49-F238E27FC236}">
                <a16:creationId xmlns:a16="http://schemas.microsoft.com/office/drawing/2014/main" id="{DBD2A5AD-6E1F-2E17-6B92-C45819613C65}"/>
              </a:ext>
            </a:extLst>
          </p:cNvPr>
          <p:cNvPicPr>
            <a:picLocks noChangeAspect="1"/>
          </p:cNvPicPr>
          <p:nvPr/>
        </p:nvPicPr>
        <p:blipFill>
          <a:blip r:embed="rId5"/>
          <a:stretch>
            <a:fillRect/>
          </a:stretch>
        </p:blipFill>
        <p:spPr>
          <a:xfrm>
            <a:off x="1746607" y="943164"/>
            <a:ext cx="8012435" cy="5341623"/>
          </a:xfrm>
          <a:prstGeom prst="rect">
            <a:avLst/>
          </a:prstGeom>
        </p:spPr>
      </p:pic>
      <p:sp>
        <p:nvSpPr>
          <p:cNvPr id="15" name="Title 14">
            <a:extLst>
              <a:ext uri="{FF2B5EF4-FFF2-40B4-BE49-F238E27FC236}">
                <a16:creationId xmlns:a16="http://schemas.microsoft.com/office/drawing/2014/main" id="{EEAA5ABF-D934-D3E1-0D78-50D16F4321F3}"/>
              </a:ext>
            </a:extLst>
          </p:cNvPr>
          <p:cNvSpPr>
            <a:spLocks noGrp="1"/>
          </p:cNvSpPr>
          <p:nvPr>
            <p:ph type="title"/>
          </p:nvPr>
        </p:nvSpPr>
        <p:spPr/>
        <p:txBody>
          <a:bodyPr/>
          <a:lstStyle/>
          <a:p>
            <a:r>
              <a:rPr lang="en-US" dirty="0"/>
              <a:t>Refusal of the Call </a:t>
            </a:r>
            <a:br>
              <a:rPr lang="en-CA" dirty="0"/>
            </a:br>
            <a:endParaRPr lang="en-CA" dirty="0"/>
          </a:p>
        </p:txBody>
      </p:sp>
      <p:sp>
        <p:nvSpPr>
          <p:cNvPr id="21" name="TextBox 20">
            <a:extLst>
              <a:ext uri="{FF2B5EF4-FFF2-40B4-BE49-F238E27FC236}">
                <a16:creationId xmlns:a16="http://schemas.microsoft.com/office/drawing/2014/main" id="{02975111-5259-B09A-4B0E-888671D34CC8}"/>
              </a:ext>
            </a:extLst>
          </p:cNvPr>
          <p:cNvSpPr txBox="1"/>
          <p:nvPr/>
        </p:nvSpPr>
        <p:spPr>
          <a:xfrm>
            <a:off x="1803125" y="898809"/>
            <a:ext cx="1988686" cy="568745"/>
          </a:xfrm>
          <a:prstGeom prst="rect">
            <a:avLst/>
          </a:prstGeom>
          <a:noFill/>
        </p:spPr>
        <p:txBody>
          <a:bodyPr wrap="none" rtlCol="0">
            <a:spAutoFit/>
          </a:bodyPr>
          <a:lstStyle/>
          <a:p>
            <a:pPr algn="ctr">
              <a:lnSpc>
                <a:spcPct val="200000"/>
              </a:lnSpc>
            </a:pPr>
            <a:r>
              <a:rPr lang="en-US" b="1" i="1" u="sng" dirty="0">
                <a:solidFill>
                  <a:srgbClr val="000000"/>
                </a:solidFill>
                <a:latin typeface="Gotham Book" panose="02000604040000020004" pitchFamily="50" charset="0"/>
              </a:rPr>
              <a:t>The Hero’s Journey</a:t>
            </a:r>
            <a:endParaRPr lang="en-CA" b="1" i="1" u="sng" dirty="0">
              <a:solidFill>
                <a:srgbClr val="000000"/>
              </a:solidFill>
              <a:latin typeface="Gotham Book" panose="02000604040000020004" pitchFamily="50" charset="0"/>
            </a:endParaRPr>
          </a:p>
        </p:txBody>
      </p:sp>
      <p:sp>
        <p:nvSpPr>
          <p:cNvPr id="22" name="Rectangle 21">
            <a:extLst>
              <a:ext uri="{FF2B5EF4-FFF2-40B4-BE49-F238E27FC236}">
                <a16:creationId xmlns:a16="http://schemas.microsoft.com/office/drawing/2014/main" id="{FB923495-4231-56F6-72B7-EE1A8F498DEA}"/>
              </a:ext>
            </a:extLst>
          </p:cNvPr>
          <p:cNvSpPr/>
          <p:nvPr/>
        </p:nvSpPr>
        <p:spPr>
          <a:xfrm>
            <a:off x="1788606" y="5426111"/>
            <a:ext cx="924449" cy="828532"/>
          </a:xfrm>
          <a:prstGeom prst="rect">
            <a:avLst/>
          </a:prstGeom>
          <a:solidFill>
            <a:srgbClr val="F2E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Rectangle 1">
            <a:extLst>
              <a:ext uri="{FF2B5EF4-FFF2-40B4-BE49-F238E27FC236}">
                <a16:creationId xmlns:a16="http://schemas.microsoft.com/office/drawing/2014/main" id="{560FDCC5-9DFC-8A18-0175-A777C3334C1E}"/>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ACT 2">
            <a:extLst>
              <a:ext uri="{FF2B5EF4-FFF2-40B4-BE49-F238E27FC236}">
                <a16:creationId xmlns:a16="http://schemas.microsoft.com/office/drawing/2014/main" id="{3C68FEC1-457A-D372-3EFC-8B429D85DCA0}"/>
              </a:ext>
            </a:extLst>
          </p:cNvPr>
          <p:cNvSpPr txBox="1"/>
          <p:nvPr/>
        </p:nvSpPr>
        <p:spPr>
          <a:xfrm>
            <a:off x="2962919" y="2362168"/>
            <a:ext cx="5238572" cy="939360"/>
          </a:xfrm>
          <a:prstGeom prst="rect">
            <a:avLst/>
          </a:prstGeom>
          <a:noFill/>
        </p:spPr>
        <p:txBody>
          <a:bodyPr wrap="square" rtlCol="0">
            <a:spAutoFit/>
          </a:bodyPr>
          <a:lstStyle/>
          <a:p>
            <a:pPr algn="ctr">
              <a:lnSpc>
                <a:spcPct val="200000"/>
              </a:lnSpc>
            </a:pPr>
            <a:r>
              <a:rPr lang="en-US" sz="3200" b="1" dirty="0">
                <a:solidFill>
                  <a:srgbClr val="A93439"/>
                </a:solidFill>
                <a:latin typeface="Gotham Book" panose="02000604040000020004" pitchFamily="50" charset="0"/>
              </a:rPr>
              <a:t>ACT 2</a:t>
            </a:r>
            <a:endParaRPr lang="en-CA" sz="3200" b="1" dirty="0">
              <a:solidFill>
                <a:srgbClr val="A93439"/>
              </a:solidFill>
              <a:latin typeface="Gotham Book" panose="02000604040000020004" pitchFamily="50" charset="0"/>
            </a:endParaRPr>
          </a:p>
        </p:txBody>
      </p:sp>
      <p:sp>
        <p:nvSpPr>
          <p:cNvPr id="7" name="Rectangle 6">
            <a:extLst>
              <a:ext uri="{FF2B5EF4-FFF2-40B4-BE49-F238E27FC236}">
                <a16:creationId xmlns:a16="http://schemas.microsoft.com/office/drawing/2014/main" id="{B47642F9-39EE-EC7A-BB18-F0B389DA67CF}"/>
              </a:ext>
            </a:extLst>
          </p:cNvPr>
          <p:cNvSpPr/>
          <p:nvPr/>
        </p:nvSpPr>
        <p:spPr>
          <a:xfrm>
            <a:off x="1775050" y="943164"/>
            <a:ext cx="7979950" cy="5327007"/>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613637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000EA-71D0-3EC6-A35D-FED3D1E010B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34181C1-7F60-87E8-0694-823715E396E8}"/>
              </a:ext>
            </a:extLst>
          </p:cNvPr>
          <p:cNvSpPr>
            <a:spLocks noGrp="1"/>
          </p:cNvSpPr>
          <p:nvPr>
            <p:ph type="title"/>
          </p:nvPr>
        </p:nvSpPr>
        <p:spPr/>
        <p:txBody>
          <a:bodyPr/>
          <a:lstStyle/>
          <a:p>
            <a:r>
              <a:rPr lang="en-US" dirty="0"/>
              <a:t>Trials and Setbacks</a:t>
            </a:r>
            <a:endParaRPr lang="en-CA" dirty="0"/>
          </a:p>
        </p:txBody>
      </p:sp>
      <p:sp>
        <p:nvSpPr>
          <p:cNvPr id="2" name="Rectangle 1">
            <a:extLst>
              <a:ext uri="{FF2B5EF4-FFF2-40B4-BE49-F238E27FC236}">
                <a16:creationId xmlns:a16="http://schemas.microsoft.com/office/drawing/2014/main" id="{15596CC4-FBB3-5B83-3EC9-B9B4AAD31339}"/>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a:extLst>
              <a:ext uri="{FF2B5EF4-FFF2-40B4-BE49-F238E27FC236}">
                <a16:creationId xmlns:a16="http://schemas.microsoft.com/office/drawing/2014/main" id="{6B0207F5-4058-F97B-02AC-92429FC2E15E}"/>
              </a:ext>
            </a:extLst>
          </p:cNvPr>
          <p:cNvSpPr txBox="1">
            <a:spLocks/>
          </p:cNvSpPr>
          <p:nvPr/>
        </p:nvSpPr>
        <p:spPr>
          <a:xfrm>
            <a:off x="1161791" y="-263289"/>
            <a:ext cx="0" cy="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br>
              <a:rPr lang="en-US" dirty="0"/>
            </a:br>
            <a:br>
              <a:rPr lang="en-US" dirty="0"/>
            </a:br>
            <a:r>
              <a:rPr lang="en-US" dirty="0"/>
              <a:t>	</a:t>
            </a:r>
            <a:endParaRPr lang="en-CA" dirty="0"/>
          </a:p>
        </p:txBody>
      </p:sp>
      <p:pic>
        <p:nvPicPr>
          <p:cNvPr id="16" name="Picture 15">
            <a:extLst>
              <a:ext uri="{FF2B5EF4-FFF2-40B4-BE49-F238E27FC236}">
                <a16:creationId xmlns:a16="http://schemas.microsoft.com/office/drawing/2014/main" id="{3A80CBBA-6F4D-4A34-8A0E-1871319F16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76206" y="1587651"/>
            <a:ext cx="4506686" cy="3380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D561A9A6-4D70-80CD-9CAB-A748C9572FA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738595" y="1650221"/>
            <a:ext cx="3840480" cy="28803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Picture 25">
            <a:extLst>
              <a:ext uri="{FF2B5EF4-FFF2-40B4-BE49-F238E27FC236}">
                <a16:creationId xmlns:a16="http://schemas.microsoft.com/office/drawing/2014/main" id="{0A4172FF-35E2-3995-16BD-242F31D587A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1372433" y="1695932"/>
            <a:ext cx="4389120" cy="3291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03B62BF0-C270-F15B-C7E4-5E960721709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44406" y="1164461"/>
            <a:ext cx="5635190" cy="42263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8" name="Picture 17">
            <a:extLst>
              <a:ext uri="{FF2B5EF4-FFF2-40B4-BE49-F238E27FC236}">
                <a16:creationId xmlns:a16="http://schemas.microsoft.com/office/drawing/2014/main" id="{AC4607A4-FD71-49F5-0B3B-A6B8C5347FF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5400000">
            <a:off x="3563055" y="1332574"/>
            <a:ext cx="5531002" cy="41482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402B428-DE65-AB55-0FBF-042D9E3EB9F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68254" y="1253476"/>
            <a:ext cx="6008915" cy="45066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A75812B3-2BF0-CE6A-B639-BBCADD284EC8}"/>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5400000">
            <a:off x="5606687" y="1673377"/>
            <a:ext cx="5192485" cy="3894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799597BA-9A80-9111-CA11-E7F8B4374F9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5400000">
            <a:off x="6386268" y="1819140"/>
            <a:ext cx="5192485" cy="38943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Picture 23">
            <a:extLst>
              <a:ext uri="{FF2B5EF4-FFF2-40B4-BE49-F238E27FC236}">
                <a16:creationId xmlns:a16="http://schemas.microsoft.com/office/drawing/2014/main" id="{23087FD1-CD11-CFCA-18BC-520738C874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019001" y="1512978"/>
            <a:ext cx="6008917" cy="45066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32937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1+#ppt_w/2"/>
                                          </p:val>
                                        </p:tav>
                                        <p:tav tm="100000">
                                          <p:val>
                                            <p:strVal val="#ppt_x"/>
                                          </p:val>
                                        </p:tav>
                                      </p:tavLst>
                                    </p:anim>
                                    <p:anim calcmode="lin" valueType="num">
                                      <p:cBhvr additive="base">
                                        <p:cTn id="20"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1+#ppt_w/2"/>
                                          </p:val>
                                        </p:tav>
                                        <p:tav tm="100000">
                                          <p:val>
                                            <p:strVal val="#ppt_x"/>
                                          </p:val>
                                        </p:tav>
                                      </p:tavLst>
                                    </p:anim>
                                    <p:anim calcmode="lin" valueType="num">
                                      <p:cBhvr additive="base">
                                        <p:cTn id="26"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1+#ppt_w/2"/>
                                          </p:val>
                                        </p:tav>
                                        <p:tav tm="100000">
                                          <p:val>
                                            <p:strVal val="#ppt_x"/>
                                          </p:val>
                                        </p:tav>
                                      </p:tavLst>
                                    </p:anim>
                                    <p:anim calcmode="lin" valueType="num">
                                      <p:cBhvr additive="base">
                                        <p:cTn id="3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 calcmode="lin" valueType="num">
                                      <p:cBhvr additive="base">
                                        <p:cTn id="43" dur="500" fill="hold"/>
                                        <p:tgtEl>
                                          <p:spTgt spid="22"/>
                                        </p:tgtEl>
                                        <p:attrNameLst>
                                          <p:attrName>ppt_x</p:attrName>
                                        </p:attrNameLst>
                                      </p:cBhvr>
                                      <p:tavLst>
                                        <p:tav tm="0">
                                          <p:val>
                                            <p:strVal val="1+#ppt_w/2"/>
                                          </p:val>
                                        </p:tav>
                                        <p:tav tm="100000">
                                          <p:val>
                                            <p:strVal val="#ppt_x"/>
                                          </p:val>
                                        </p:tav>
                                      </p:tavLst>
                                    </p:anim>
                                    <p:anim calcmode="lin" valueType="num">
                                      <p:cBhvr additive="base">
                                        <p:cTn id="44"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additive="base">
                                        <p:cTn id="49" dur="500" fill="hold"/>
                                        <p:tgtEl>
                                          <p:spTgt spid="24"/>
                                        </p:tgtEl>
                                        <p:attrNameLst>
                                          <p:attrName>ppt_x</p:attrName>
                                        </p:attrNameLst>
                                      </p:cBhvr>
                                      <p:tavLst>
                                        <p:tav tm="0">
                                          <p:val>
                                            <p:strVal val="1+#ppt_w/2"/>
                                          </p:val>
                                        </p:tav>
                                        <p:tav tm="100000">
                                          <p:val>
                                            <p:strVal val="#ppt_x"/>
                                          </p:val>
                                        </p:tav>
                                      </p:tavLst>
                                    </p:anim>
                                    <p:anim calcmode="lin" valueType="num">
                                      <p:cBhvr additive="base">
                                        <p:cTn id="50"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2BADB1-2AE3-741B-9063-9B684449F07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5854133-2D67-7437-D1A3-E7A171CB8575}"/>
              </a:ext>
            </a:extLst>
          </p:cNvPr>
          <p:cNvSpPr>
            <a:spLocks noGrp="1"/>
          </p:cNvSpPr>
          <p:nvPr>
            <p:ph type="title"/>
          </p:nvPr>
        </p:nvSpPr>
        <p:spPr/>
        <p:txBody>
          <a:bodyPr/>
          <a:lstStyle/>
          <a:p>
            <a:r>
              <a:rPr lang="en-US" dirty="0"/>
              <a:t>The Abyss (and allies)</a:t>
            </a:r>
            <a:endParaRPr lang="en-CA" dirty="0"/>
          </a:p>
        </p:txBody>
      </p:sp>
      <p:sp>
        <p:nvSpPr>
          <p:cNvPr id="2" name="Rectangle 1">
            <a:extLst>
              <a:ext uri="{FF2B5EF4-FFF2-40B4-BE49-F238E27FC236}">
                <a16:creationId xmlns:a16="http://schemas.microsoft.com/office/drawing/2014/main" id="{08AB1F32-48D0-C4AD-CEA8-F922F1D15A08}"/>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a:extLst>
              <a:ext uri="{FF2B5EF4-FFF2-40B4-BE49-F238E27FC236}">
                <a16:creationId xmlns:a16="http://schemas.microsoft.com/office/drawing/2014/main" id="{BD9FAB9E-F8C8-F1DE-FEEB-FAADBE48C42E}"/>
              </a:ext>
            </a:extLst>
          </p:cNvPr>
          <p:cNvSpPr txBox="1">
            <a:spLocks/>
          </p:cNvSpPr>
          <p:nvPr/>
        </p:nvSpPr>
        <p:spPr>
          <a:xfrm>
            <a:off x="1161791" y="-263289"/>
            <a:ext cx="0" cy="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br>
              <a:rPr lang="en-US" dirty="0"/>
            </a:br>
            <a:br>
              <a:rPr lang="en-US" dirty="0"/>
            </a:br>
            <a:r>
              <a:rPr lang="en-US" dirty="0"/>
              <a:t>	</a:t>
            </a:r>
            <a:endParaRPr lang="en-CA" dirty="0"/>
          </a:p>
        </p:txBody>
      </p:sp>
      <p:pic>
        <p:nvPicPr>
          <p:cNvPr id="5" name="Picture 4">
            <a:extLst>
              <a:ext uri="{FF2B5EF4-FFF2-40B4-BE49-F238E27FC236}">
                <a16:creationId xmlns:a16="http://schemas.microsoft.com/office/drawing/2014/main" id="{075E4FB0-70EE-B434-123D-251FF1852A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90145" y="1695670"/>
            <a:ext cx="5458762" cy="40940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60B2809B-628E-33E2-B624-B8C652D46BC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4914287" y="1951472"/>
            <a:ext cx="4902474" cy="3676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4185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7C34E-3ADA-B6D5-D1E8-F85ADE58E5B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F405B10-E179-EA87-A61D-C4AD519F802A}"/>
              </a:ext>
            </a:extLst>
          </p:cNvPr>
          <p:cNvSpPr/>
          <p:nvPr/>
        </p:nvSpPr>
        <p:spPr>
          <a:xfrm>
            <a:off x="1778558" y="943164"/>
            <a:ext cx="7979950" cy="5311479"/>
          </a:xfrm>
          <a:prstGeom prst="rect">
            <a:avLst/>
          </a:prstGeom>
          <a:solidFill>
            <a:srgbClr val="F2EEE3"/>
          </a:solidFill>
          <a:ln>
            <a:solidFill>
              <a:srgbClr val="F2EE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0" name="Rectangle 19">
            <a:extLst>
              <a:ext uri="{FF2B5EF4-FFF2-40B4-BE49-F238E27FC236}">
                <a16:creationId xmlns:a16="http://schemas.microsoft.com/office/drawing/2014/main" id="{6A0F1C99-7DEA-886E-B118-1F6A2C68FD50}"/>
              </a:ext>
            </a:extLst>
          </p:cNvPr>
          <p:cNvSpPr/>
          <p:nvPr/>
        </p:nvSpPr>
        <p:spPr>
          <a:xfrm>
            <a:off x="1778558" y="943164"/>
            <a:ext cx="7979950" cy="5327007"/>
          </a:xfrm>
          <a:prstGeom prst="rect">
            <a:avLst/>
          </a:prstGeom>
          <a:solidFill>
            <a:srgbClr val="F2EE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2" name="Group 11">
            <a:extLst>
              <a:ext uri="{FF2B5EF4-FFF2-40B4-BE49-F238E27FC236}">
                <a16:creationId xmlns:a16="http://schemas.microsoft.com/office/drawing/2014/main" id="{11A42312-F957-CC88-D728-8D4443524990}"/>
              </a:ext>
            </a:extLst>
          </p:cNvPr>
          <p:cNvGrpSpPr/>
          <p:nvPr/>
        </p:nvGrpSpPr>
        <p:grpSpPr>
          <a:xfrm>
            <a:off x="1758807" y="943164"/>
            <a:ext cx="4769502" cy="5341623"/>
            <a:chOff x="1758807" y="943164"/>
            <a:chExt cx="4769502" cy="5341623"/>
          </a:xfrm>
        </p:grpSpPr>
        <p:pic>
          <p:nvPicPr>
            <p:cNvPr id="4" name="Picture 3">
              <a:extLst>
                <a:ext uri="{FF2B5EF4-FFF2-40B4-BE49-F238E27FC236}">
                  <a16:creationId xmlns:a16="http://schemas.microsoft.com/office/drawing/2014/main" id="{200BF668-81B9-9E1C-869D-F00A5B0B099E}"/>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758807" y="943164"/>
              <a:ext cx="3803793" cy="5341623"/>
            </a:xfrm>
            <a:prstGeom prst="rect">
              <a:avLst/>
            </a:prstGeom>
          </p:spPr>
        </p:pic>
        <p:sp>
          <p:nvSpPr>
            <p:cNvPr id="9" name="Rectangle 8">
              <a:extLst>
                <a:ext uri="{FF2B5EF4-FFF2-40B4-BE49-F238E27FC236}">
                  <a16:creationId xmlns:a16="http://schemas.microsoft.com/office/drawing/2014/main" id="{351D9613-B46C-6088-EA7E-591FE8B9ABD9}"/>
                </a:ext>
              </a:extLst>
            </p:cNvPr>
            <p:cNvSpPr/>
            <p:nvPr/>
          </p:nvSpPr>
          <p:spPr>
            <a:xfrm rot="7143841">
              <a:off x="4560800" y="4011648"/>
              <a:ext cx="2364002" cy="1571017"/>
            </a:xfrm>
            <a:prstGeom prst="rect">
              <a:avLst/>
            </a:prstGeom>
            <a:solidFill>
              <a:srgbClr val="F2EEE3"/>
            </a:solidFill>
            <a:ln>
              <a:solidFill>
                <a:srgbClr val="F2EE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1" name="Rectangle 10">
              <a:extLst>
                <a:ext uri="{FF2B5EF4-FFF2-40B4-BE49-F238E27FC236}">
                  <a16:creationId xmlns:a16="http://schemas.microsoft.com/office/drawing/2014/main" id="{1B971E9E-84B8-48CA-3F24-0AF9A87ACAB8}"/>
                </a:ext>
              </a:extLst>
            </p:cNvPr>
            <p:cNvSpPr/>
            <p:nvPr/>
          </p:nvSpPr>
          <p:spPr>
            <a:xfrm rot="3604677">
              <a:off x="4389325" y="2080387"/>
              <a:ext cx="2624590" cy="1145728"/>
            </a:xfrm>
            <a:prstGeom prst="rect">
              <a:avLst/>
            </a:prstGeom>
            <a:solidFill>
              <a:srgbClr val="F2EEE3"/>
            </a:solidFill>
            <a:ln>
              <a:solidFill>
                <a:srgbClr val="F2EE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6" name="Picture 5">
            <a:extLst>
              <a:ext uri="{FF2B5EF4-FFF2-40B4-BE49-F238E27FC236}">
                <a16:creationId xmlns:a16="http://schemas.microsoft.com/office/drawing/2014/main" id="{BD9B53E3-3B0A-9E4A-B02F-CBC102B6D811}"/>
              </a:ext>
            </a:extLst>
          </p:cNvPr>
          <p:cNvPicPr>
            <a:picLocks noChangeAspect="1"/>
          </p:cNvPicPr>
          <p:nvPr/>
        </p:nvPicPr>
        <p:blipFill>
          <a:blip r:embed="rId4"/>
          <a:stretch>
            <a:fillRect/>
          </a:stretch>
        </p:blipFill>
        <p:spPr>
          <a:xfrm>
            <a:off x="7641497" y="4246540"/>
            <a:ext cx="1762371" cy="1857634"/>
          </a:xfrm>
          <a:prstGeom prst="rect">
            <a:avLst/>
          </a:prstGeom>
        </p:spPr>
      </p:pic>
      <p:pic>
        <p:nvPicPr>
          <p:cNvPr id="13" name="Picture 12">
            <a:extLst>
              <a:ext uri="{FF2B5EF4-FFF2-40B4-BE49-F238E27FC236}">
                <a16:creationId xmlns:a16="http://schemas.microsoft.com/office/drawing/2014/main" id="{520F7520-26E5-8EAE-14A5-211FD9D22685}"/>
              </a:ext>
            </a:extLst>
          </p:cNvPr>
          <p:cNvPicPr>
            <a:picLocks noChangeAspect="1"/>
          </p:cNvPicPr>
          <p:nvPr/>
        </p:nvPicPr>
        <p:blipFill>
          <a:blip r:embed="rId5"/>
          <a:stretch>
            <a:fillRect/>
          </a:stretch>
        </p:blipFill>
        <p:spPr>
          <a:xfrm>
            <a:off x="1746607" y="943164"/>
            <a:ext cx="8012435" cy="5341623"/>
          </a:xfrm>
          <a:prstGeom prst="rect">
            <a:avLst/>
          </a:prstGeom>
        </p:spPr>
      </p:pic>
      <p:sp>
        <p:nvSpPr>
          <p:cNvPr id="10" name="Picture Placeholder 9">
            <a:extLst>
              <a:ext uri="{FF2B5EF4-FFF2-40B4-BE49-F238E27FC236}">
                <a16:creationId xmlns:a16="http://schemas.microsoft.com/office/drawing/2014/main" id="{2BCDB125-E2FD-2B62-47AC-BB2390EF67D0}"/>
              </a:ext>
            </a:extLst>
          </p:cNvPr>
          <p:cNvSpPr>
            <a:spLocks noGrp="1"/>
          </p:cNvSpPr>
          <p:nvPr>
            <p:ph type="pic" sz="quarter" idx="10"/>
          </p:nvPr>
        </p:nvSpPr>
        <p:spPr>
          <a:xfrm>
            <a:off x="672823" y="1682643"/>
            <a:ext cx="10972801" cy="4572000"/>
          </a:xfrm>
        </p:spPr>
        <p:txBody>
          <a:bodyPr/>
          <a:lstStyle/>
          <a:p>
            <a:endParaRPr lang="en-CA" dirty="0"/>
          </a:p>
        </p:txBody>
      </p:sp>
      <p:sp>
        <p:nvSpPr>
          <p:cNvPr id="15" name="Title 14">
            <a:extLst>
              <a:ext uri="{FF2B5EF4-FFF2-40B4-BE49-F238E27FC236}">
                <a16:creationId xmlns:a16="http://schemas.microsoft.com/office/drawing/2014/main" id="{BB9D1AF3-C8C3-D653-03C5-210A749E292F}"/>
              </a:ext>
            </a:extLst>
          </p:cNvPr>
          <p:cNvSpPr>
            <a:spLocks noGrp="1"/>
          </p:cNvSpPr>
          <p:nvPr>
            <p:ph type="title"/>
          </p:nvPr>
        </p:nvSpPr>
        <p:spPr/>
        <p:txBody>
          <a:bodyPr/>
          <a:lstStyle/>
          <a:p>
            <a:r>
              <a:rPr lang="en-US" dirty="0"/>
              <a:t>The Return</a:t>
            </a:r>
            <a:br>
              <a:rPr lang="en-CA" dirty="0"/>
            </a:br>
            <a:endParaRPr lang="en-CA" dirty="0"/>
          </a:p>
        </p:txBody>
      </p:sp>
      <p:sp>
        <p:nvSpPr>
          <p:cNvPr id="21" name="TextBox 20">
            <a:extLst>
              <a:ext uri="{FF2B5EF4-FFF2-40B4-BE49-F238E27FC236}">
                <a16:creationId xmlns:a16="http://schemas.microsoft.com/office/drawing/2014/main" id="{9E0A4940-7219-D71F-AFA6-B330F2C67618}"/>
              </a:ext>
            </a:extLst>
          </p:cNvPr>
          <p:cNvSpPr txBox="1"/>
          <p:nvPr/>
        </p:nvSpPr>
        <p:spPr>
          <a:xfrm>
            <a:off x="1803125" y="898809"/>
            <a:ext cx="1988686" cy="568745"/>
          </a:xfrm>
          <a:prstGeom prst="rect">
            <a:avLst/>
          </a:prstGeom>
          <a:noFill/>
        </p:spPr>
        <p:txBody>
          <a:bodyPr wrap="none" rtlCol="0">
            <a:spAutoFit/>
          </a:bodyPr>
          <a:lstStyle/>
          <a:p>
            <a:pPr algn="ctr">
              <a:lnSpc>
                <a:spcPct val="200000"/>
              </a:lnSpc>
            </a:pPr>
            <a:r>
              <a:rPr lang="en-US" b="1" i="1" u="sng" dirty="0">
                <a:solidFill>
                  <a:srgbClr val="000000"/>
                </a:solidFill>
                <a:latin typeface="Gotham Book" panose="02000604040000020004" pitchFamily="50" charset="0"/>
              </a:rPr>
              <a:t>The Hero’s Journey</a:t>
            </a:r>
            <a:endParaRPr lang="en-CA" b="1" i="1" u="sng" dirty="0">
              <a:solidFill>
                <a:srgbClr val="000000"/>
              </a:solidFill>
              <a:latin typeface="Gotham Book" panose="02000604040000020004" pitchFamily="50" charset="0"/>
            </a:endParaRPr>
          </a:p>
        </p:txBody>
      </p:sp>
      <p:sp>
        <p:nvSpPr>
          <p:cNvPr id="22" name="Rectangle 21">
            <a:extLst>
              <a:ext uri="{FF2B5EF4-FFF2-40B4-BE49-F238E27FC236}">
                <a16:creationId xmlns:a16="http://schemas.microsoft.com/office/drawing/2014/main" id="{4AD8E635-C01C-42F1-16FF-13E3787A7889}"/>
              </a:ext>
            </a:extLst>
          </p:cNvPr>
          <p:cNvSpPr/>
          <p:nvPr/>
        </p:nvSpPr>
        <p:spPr>
          <a:xfrm>
            <a:off x="1788606" y="5426111"/>
            <a:ext cx="924449" cy="828532"/>
          </a:xfrm>
          <a:prstGeom prst="rect">
            <a:avLst/>
          </a:prstGeom>
          <a:solidFill>
            <a:srgbClr val="F2E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 name="Rectangle 1">
            <a:extLst>
              <a:ext uri="{FF2B5EF4-FFF2-40B4-BE49-F238E27FC236}">
                <a16:creationId xmlns:a16="http://schemas.microsoft.com/office/drawing/2014/main" id="{9204995D-BF1C-6DCE-E72A-6E5D28AA7AFE}"/>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23" name="ACT 2">
            <a:extLst>
              <a:ext uri="{FF2B5EF4-FFF2-40B4-BE49-F238E27FC236}">
                <a16:creationId xmlns:a16="http://schemas.microsoft.com/office/drawing/2014/main" id="{F6AA6540-1CF9-0AF9-B2C9-7B8ABA862902}"/>
              </a:ext>
            </a:extLst>
          </p:cNvPr>
          <p:cNvSpPr txBox="1"/>
          <p:nvPr/>
        </p:nvSpPr>
        <p:spPr>
          <a:xfrm>
            <a:off x="2962919" y="2362168"/>
            <a:ext cx="5238572" cy="939360"/>
          </a:xfrm>
          <a:prstGeom prst="rect">
            <a:avLst/>
          </a:prstGeom>
          <a:noFill/>
        </p:spPr>
        <p:txBody>
          <a:bodyPr wrap="square" rtlCol="0">
            <a:spAutoFit/>
          </a:bodyPr>
          <a:lstStyle/>
          <a:p>
            <a:pPr algn="ctr">
              <a:lnSpc>
                <a:spcPct val="200000"/>
              </a:lnSpc>
            </a:pPr>
            <a:r>
              <a:rPr lang="en-US" sz="3200" b="1" dirty="0">
                <a:solidFill>
                  <a:srgbClr val="A93439"/>
                </a:solidFill>
                <a:latin typeface="Gotham Book" panose="02000604040000020004" pitchFamily="50" charset="0"/>
              </a:rPr>
              <a:t>ACT 3</a:t>
            </a:r>
            <a:endParaRPr lang="en-CA" sz="3200" b="1" dirty="0">
              <a:solidFill>
                <a:srgbClr val="A93439"/>
              </a:solidFill>
              <a:latin typeface="Gotham Book" panose="02000604040000020004" pitchFamily="50" charset="0"/>
            </a:endParaRPr>
          </a:p>
        </p:txBody>
      </p:sp>
      <p:sp>
        <p:nvSpPr>
          <p:cNvPr id="7" name="Rectangle 6">
            <a:extLst>
              <a:ext uri="{FF2B5EF4-FFF2-40B4-BE49-F238E27FC236}">
                <a16:creationId xmlns:a16="http://schemas.microsoft.com/office/drawing/2014/main" id="{CD4FCF18-3E4B-A5CA-F900-B7A2FC27369B}"/>
              </a:ext>
            </a:extLst>
          </p:cNvPr>
          <p:cNvSpPr/>
          <p:nvPr/>
        </p:nvSpPr>
        <p:spPr>
          <a:xfrm>
            <a:off x="1775050" y="943164"/>
            <a:ext cx="7979950" cy="5327007"/>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8" name="Rectangle 7">
            <a:extLst>
              <a:ext uri="{FF2B5EF4-FFF2-40B4-BE49-F238E27FC236}">
                <a16:creationId xmlns:a16="http://schemas.microsoft.com/office/drawing/2014/main" id="{B3A6C9D1-0EFE-6D9F-EB6F-B4FEB2C7B113}"/>
              </a:ext>
            </a:extLst>
          </p:cNvPr>
          <p:cNvSpPr/>
          <p:nvPr/>
        </p:nvSpPr>
        <p:spPr>
          <a:xfrm>
            <a:off x="1803125" y="5321300"/>
            <a:ext cx="1159794" cy="933343"/>
          </a:xfrm>
          <a:prstGeom prst="rect">
            <a:avLst/>
          </a:prstGeom>
          <a:solidFill>
            <a:srgbClr val="F2EEE3"/>
          </a:solidFill>
          <a:ln>
            <a:solidFill>
              <a:srgbClr val="F2EE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72877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1B6D05-276F-E71F-2F0F-F09EF78FD04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22E7D8-17A6-3CB6-C3CC-11CF9ABBF508}"/>
              </a:ext>
            </a:extLst>
          </p:cNvPr>
          <p:cNvSpPr>
            <a:spLocks noGrp="1"/>
          </p:cNvSpPr>
          <p:nvPr>
            <p:ph type="title"/>
          </p:nvPr>
        </p:nvSpPr>
        <p:spPr/>
        <p:txBody>
          <a:bodyPr/>
          <a:lstStyle/>
          <a:p>
            <a:r>
              <a:rPr lang="en-US" dirty="0"/>
              <a:t>The Elixir</a:t>
            </a:r>
            <a:endParaRPr lang="en-CA" dirty="0"/>
          </a:p>
        </p:txBody>
      </p:sp>
      <p:sp>
        <p:nvSpPr>
          <p:cNvPr id="2" name="Rectangle 1">
            <a:extLst>
              <a:ext uri="{FF2B5EF4-FFF2-40B4-BE49-F238E27FC236}">
                <a16:creationId xmlns:a16="http://schemas.microsoft.com/office/drawing/2014/main" id="{515F6CAE-65FE-79D1-BFE0-140FFAF1C26E}"/>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a:extLst>
              <a:ext uri="{FF2B5EF4-FFF2-40B4-BE49-F238E27FC236}">
                <a16:creationId xmlns:a16="http://schemas.microsoft.com/office/drawing/2014/main" id="{517E1CBF-DB98-B0EC-4076-943CC74D2C8E}"/>
              </a:ext>
            </a:extLst>
          </p:cNvPr>
          <p:cNvSpPr txBox="1">
            <a:spLocks/>
          </p:cNvSpPr>
          <p:nvPr/>
        </p:nvSpPr>
        <p:spPr>
          <a:xfrm>
            <a:off x="1161791" y="-263289"/>
            <a:ext cx="0" cy="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br>
              <a:rPr lang="en-US" dirty="0"/>
            </a:br>
            <a:br>
              <a:rPr lang="en-US" dirty="0"/>
            </a:br>
            <a:r>
              <a:rPr lang="en-US" dirty="0"/>
              <a:t>	</a:t>
            </a:r>
            <a:endParaRPr lang="en-CA" dirty="0"/>
          </a:p>
        </p:txBody>
      </p:sp>
      <p:pic>
        <p:nvPicPr>
          <p:cNvPr id="10" name="Picture 9">
            <a:extLst>
              <a:ext uri="{FF2B5EF4-FFF2-40B4-BE49-F238E27FC236}">
                <a16:creationId xmlns:a16="http://schemas.microsoft.com/office/drawing/2014/main" id="{CC70D4E7-A48A-EEB4-2B76-5D7F7E2B531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622849" y="1710277"/>
            <a:ext cx="5359525" cy="4019643"/>
          </a:xfrm>
          <a:prstGeom prst="rect">
            <a:avLst/>
          </a:prstGeom>
        </p:spPr>
      </p:pic>
      <p:pic>
        <p:nvPicPr>
          <p:cNvPr id="9" name="Picture 8">
            <a:extLst>
              <a:ext uri="{FF2B5EF4-FFF2-40B4-BE49-F238E27FC236}">
                <a16:creationId xmlns:a16="http://schemas.microsoft.com/office/drawing/2014/main" id="{6178EC66-F57A-4E2C-4A68-678239AEFBB3}"/>
              </a:ext>
            </a:extLst>
          </p:cNvPr>
          <p:cNvPicPr>
            <a:picLocks noChangeAspect="1"/>
          </p:cNvPicPr>
          <p:nvPr/>
        </p:nvPicPr>
        <p:blipFill>
          <a:blip r:embed="rId4"/>
          <a:stretch>
            <a:fillRect/>
          </a:stretch>
        </p:blipFill>
        <p:spPr>
          <a:xfrm>
            <a:off x="393181" y="1042399"/>
            <a:ext cx="6589198" cy="5359523"/>
          </a:xfrm>
          <a:prstGeom prst="rect">
            <a:avLst/>
          </a:prstGeom>
        </p:spPr>
      </p:pic>
      <p:sp>
        <p:nvSpPr>
          <p:cNvPr id="16" name="Rectangle 15">
            <a:extLst>
              <a:ext uri="{FF2B5EF4-FFF2-40B4-BE49-F238E27FC236}">
                <a16:creationId xmlns:a16="http://schemas.microsoft.com/office/drawing/2014/main" id="{EF15684B-7403-46ED-755B-EBAAECD15563}"/>
              </a:ext>
            </a:extLst>
          </p:cNvPr>
          <p:cNvSpPr/>
          <p:nvPr/>
        </p:nvSpPr>
        <p:spPr>
          <a:xfrm>
            <a:off x="393181" y="1271588"/>
            <a:ext cx="4331219" cy="433388"/>
          </a:xfrm>
          <a:prstGeom prst="rect">
            <a:avLst/>
          </a:prstGeom>
          <a:gradFill flip="none" rotWithShape="1">
            <a:gsLst>
              <a:gs pos="0">
                <a:srgbClr val="6B99C9">
                  <a:shade val="30000"/>
                  <a:satMod val="115000"/>
                </a:srgbClr>
              </a:gs>
              <a:gs pos="50000">
                <a:srgbClr val="6B99C9">
                  <a:shade val="67500"/>
                  <a:satMod val="115000"/>
                </a:srgbClr>
              </a:gs>
              <a:gs pos="100000">
                <a:srgbClr val="6B99C9">
                  <a:shade val="100000"/>
                  <a:satMod val="115000"/>
                </a:srgb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21123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9F443-ACE2-E7BF-4CF6-061201F005E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A4E9F8-0702-B5E1-8E38-E354A6D31E0D}"/>
              </a:ext>
            </a:extLst>
          </p:cNvPr>
          <p:cNvSpPr>
            <a:spLocks noGrp="1"/>
          </p:cNvSpPr>
          <p:nvPr>
            <p:ph type="title"/>
          </p:nvPr>
        </p:nvSpPr>
        <p:spPr/>
        <p:txBody>
          <a:bodyPr/>
          <a:lstStyle/>
          <a:p>
            <a:r>
              <a:rPr lang="en-US" dirty="0"/>
              <a:t>GeoTAP</a:t>
            </a:r>
            <a:endParaRPr lang="en-CA" dirty="0"/>
          </a:p>
        </p:txBody>
      </p:sp>
      <p:sp>
        <p:nvSpPr>
          <p:cNvPr id="2" name="Rectangle 1">
            <a:extLst>
              <a:ext uri="{FF2B5EF4-FFF2-40B4-BE49-F238E27FC236}">
                <a16:creationId xmlns:a16="http://schemas.microsoft.com/office/drawing/2014/main" id="{0A787C97-EAD8-14F1-6292-9E07960ABF1D}"/>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a:extLst>
              <a:ext uri="{FF2B5EF4-FFF2-40B4-BE49-F238E27FC236}">
                <a16:creationId xmlns:a16="http://schemas.microsoft.com/office/drawing/2014/main" id="{6DAE89E5-5BCB-F43B-658B-0F7A50747A70}"/>
              </a:ext>
            </a:extLst>
          </p:cNvPr>
          <p:cNvSpPr txBox="1">
            <a:spLocks/>
          </p:cNvSpPr>
          <p:nvPr/>
        </p:nvSpPr>
        <p:spPr>
          <a:xfrm>
            <a:off x="1161791" y="-263289"/>
            <a:ext cx="0" cy="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br>
              <a:rPr lang="en-US" dirty="0"/>
            </a:br>
            <a:br>
              <a:rPr lang="en-US" dirty="0"/>
            </a:br>
            <a:r>
              <a:rPr lang="en-US" dirty="0"/>
              <a:t>	</a:t>
            </a:r>
            <a:endParaRPr lang="en-CA" dirty="0"/>
          </a:p>
        </p:txBody>
      </p:sp>
      <p:pic>
        <p:nvPicPr>
          <p:cNvPr id="5" name="Picture 4">
            <a:extLst>
              <a:ext uri="{FF2B5EF4-FFF2-40B4-BE49-F238E27FC236}">
                <a16:creationId xmlns:a16="http://schemas.microsoft.com/office/drawing/2014/main" id="{CD830D47-0ADC-2D5D-8D5D-F569CF61D83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20288" y="1680847"/>
            <a:ext cx="4585063" cy="3438797"/>
          </a:xfrm>
          <a:prstGeom prst="rect">
            <a:avLst/>
          </a:prstGeom>
        </p:spPr>
      </p:pic>
      <p:pic>
        <p:nvPicPr>
          <p:cNvPr id="7" name="Picture 6">
            <a:extLst>
              <a:ext uri="{FF2B5EF4-FFF2-40B4-BE49-F238E27FC236}">
                <a16:creationId xmlns:a16="http://schemas.microsoft.com/office/drawing/2014/main" id="{D45A2B03-1F8C-A24C-732C-206D41DC5D2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3666311" y="1680847"/>
            <a:ext cx="4585061" cy="3438796"/>
          </a:xfrm>
          <a:prstGeom prst="rect">
            <a:avLst/>
          </a:prstGeom>
        </p:spPr>
      </p:pic>
      <p:pic>
        <p:nvPicPr>
          <p:cNvPr id="6" name="Picture 5">
            <a:extLst>
              <a:ext uri="{FF2B5EF4-FFF2-40B4-BE49-F238E27FC236}">
                <a16:creationId xmlns:a16="http://schemas.microsoft.com/office/drawing/2014/main" id="{619F3D1A-4655-EE62-D881-0A196546D07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7452909" y="1680847"/>
            <a:ext cx="4585065" cy="3438799"/>
          </a:xfrm>
          <a:prstGeom prst="rect">
            <a:avLst/>
          </a:prstGeom>
        </p:spPr>
      </p:pic>
    </p:spTree>
    <p:extLst>
      <p:ext uri="{BB962C8B-B14F-4D97-AF65-F5344CB8AC3E}">
        <p14:creationId xmlns:p14="http://schemas.microsoft.com/office/powerpoint/2010/main" val="4156144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023C8-A418-2463-A365-F5F8F338ADA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A1D38B8-676A-D23A-A1EA-2650982BBF13}"/>
              </a:ext>
            </a:extLst>
          </p:cNvPr>
          <p:cNvSpPr>
            <a:spLocks noGrp="1"/>
          </p:cNvSpPr>
          <p:nvPr>
            <p:ph type="title"/>
          </p:nvPr>
        </p:nvSpPr>
        <p:spPr/>
        <p:txBody>
          <a:bodyPr/>
          <a:lstStyle/>
          <a:p>
            <a:r>
              <a:rPr lang="en-US" dirty="0"/>
              <a:t>The Reward</a:t>
            </a:r>
            <a:endParaRPr lang="en-CA" dirty="0"/>
          </a:p>
        </p:txBody>
      </p:sp>
      <p:sp>
        <p:nvSpPr>
          <p:cNvPr id="2" name="Rectangle 1">
            <a:extLst>
              <a:ext uri="{FF2B5EF4-FFF2-40B4-BE49-F238E27FC236}">
                <a16:creationId xmlns:a16="http://schemas.microsoft.com/office/drawing/2014/main" id="{618164DB-E61F-4422-51DF-A7A09E4E6A97}"/>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a:extLst>
              <a:ext uri="{FF2B5EF4-FFF2-40B4-BE49-F238E27FC236}">
                <a16:creationId xmlns:a16="http://schemas.microsoft.com/office/drawing/2014/main" id="{3ABFD137-84E4-B909-7841-2C7EF7FDCB63}"/>
              </a:ext>
            </a:extLst>
          </p:cNvPr>
          <p:cNvSpPr txBox="1">
            <a:spLocks/>
          </p:cNvSpPr>
          <p:nvPr/>
        </p:nvSpPr>
        <p:spPr>
          <a:xfrm>
            <a:off x="1161791" y="-263289"/>
            <a:ext cx="0" cy="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br>
              <a:rPr lang="en-US" dirty="0"/>
            </a:br>
            <a:br>
              <a:rPr lang="en-US" dirty="0"/>
            </a:br>
            <a:r>
              <a:rPr lang="en-US" dirty="0"/>
              <a:t>	</a:t>
            </a:r>
            <a:endParaRPr lang="en-CA" dirty="0"/>
          </a:p>
        </p:txBody>
      </p:sp>
      <p:pic>
        <p:nvPicPr>
          <p:cNvPr id="9" name="Picture 8">
            <a:extLst>
              <a:ext uri="{FF2B5EF4-FFF2-40B4-BE49-F238E27FC236}">
                <a16:creationId xmlns:a16="http://schemas.microsoft.com/office/drawing/2014/main" id="{D75C4F08-9222-86B1-038F-587C03BC9817}"/>
              </a:ext>
            </a:extLst>
          </p:cNvPr>
          <p:cNvPicPr>
            <a:picLocks noChangeAspect="1"/>
          </p:cNvPicPr>
          <p:nvPr/>
        </p:nvPicPr>
        <p:blipFill>
          <a:blip r:embed="rId3"/>
          <a:stretch>
            <a:fillRect/>
          </a:stretch>
        </p:blipFill>
        <p:spPr>
          <a:xfrm rot="10800000">
            <a:off x="609600" y="974752"/>
            <a:ext cx="5315692" cy="5458587"/>
          </a:xfrm>
          <a:prstGeom prst="rect">
            <a:avLst/>
          </a:prstGeom>
        </p:spPr>
      </p:pic>
      <p:pic>
        <p:nvPicPr>
          <p:cNvPr id="11" name="Picture 10">
            <a:extLst>
              <a:ext uri="{FF2B5EF4-FFF2-40B4-BE49-F238E27FC236}">
                <a16:creationId xmlns:a16="http://schemas.microsoft.com/office/drawing/2014/main" id="{F7F9FF85-E744-E056-B981-5AF64F4C2536}"/>
              </a:ext>
            </a:extLst>
          </p:cNvPr>
          <p:cNvPicPr>
            <a:picLocks noChangeAspect="1"/>
          </p:cNvPicPr>
          <p:nvPr/>
        </p:nvPicPr>
        <p:blipFill>
          <a:blip r:embed="rId4"/>
          <a:stretch>
            <a:fillRect/>
          </a:stretch>
        </p:blipFill>
        <p:spPr>
          <a:xfrm>
            <a:off x="7594456" y="2462077"/>
            <a:ext cx="2057687" cy="1933845"/>
          </a:xfrm>
          <a:prstGeom prst="rect">
            <a:avLst/>
          </a:prstGeom>
        </p:spPr>
      </p:pic>
      <p:pic>
        <p:nvPicPr>
          <p:cNvPr id="5" name="Picture 4">
            <a:extLst>
              <a:ext uri="{FF2B5EF4-FFF2-40B4-BE49-F238E27FC236}">
                <a16:creationId xmlns:a16="http://schemas.microsoft.com/office/drawing/2014/main" id="{41B078B4-1750-D2F2-BE5C-4BABE648192C}"/>
              </a:ext>
            </a:extLst>
          </p:cNvPr>
          <p:cNvPicPr>
            <a:picLocks noChangeAspect="1"/>
          </p:cNvPicPr>
          <p:nvPr/>
        </p:nvPicPr>
        <p:blipFill>
          <a:blip r:embed="rId5"/>
          <a:stretch>
            <a:fillRect/>
          </a:stretch>
        </p:blipFill>
        <p:spPr>
          <a:xfrm rot="10800000">
            <a:off x="6266822" y="974752"/>
            <a:ext cx="5055968" cy="5458588"/>
          </a:xfrm>
          <a:prstGeom prst="rect">
            <a:avLst/>
          </a:prstGeom>
        </p:spPr>
      </p:pic>
      <p:sp>
        <p:nvSpPr>
          <p:cNvPr id="6" name="Arrow: Down 5">
            <a:extLst>
              <a:ext uri="{FF2B5EF4-FFF2-40B4-BE49-F238E27FC236}">
                <a16:creationId xmlns:a16="http://schemas.microsoft.com/office/drawing/2014/main" id="{20BD3D54-0021-9F5E-B626-CCA8AB78B059}"/>
              </a:ext>
            </a:extLst>
          </p:cNvPr>
          <p:cNvSpPr/>
          <p:nvPr/>
        </p:nvSpPr>
        <p:spPr>
          <a:xfrm rot="16200000">
            <a:off x="5505507" y="2648116"/>
            <a:ext cx="1181100" cy="172720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TextBox 6">
            <a:extLst>
              <a:ext uri="{FF2B5EF4-FFF2-40B4-BE49-F238E27FC236}">
                <a16:creationId xmlns:a16="http://schemas.microsoft.com/office/drawing/2014/main" id="{EE6310FC-639D-95CB-25DB-237601426F1A}"/>
              </a:ext>
            </a:extLst>
          </p:cNvPr>
          <p:cNvSpPr txBox="1"/>
          <p:nvPr/>
        </p:nvSpPr>
        <p:spPr>
          <a:xfrm>
            <a:off x="5535250" y="3171109"/>
            <a:ext cx="780086" cy="515782"/>
          </a:xfrm>
          <a:prstGeom prst="rect">
            <a:avLst/>
          </a:prstGeom>
          <a:noFill/>
        </p:spPr>
        <p:txBody>
          <a:bodyPr wrap="none" rtlCol="0">
            <a:spAutoFit/>
          </a:bodyPr>
          <a:lstStyle/>
          <a:p>
            <a:pPr algn="ctr">
              <a:lnSpc>
                <a:spcPct val="200000"/>
              </a:lnSpc>
            </a:pPr>
            <a:r>
              <a:rPr lang="en-US" sz="1600" b="1" dirty="0">
                <a:solidFill>
                  <a:srgbClr val="FFFFFF"/>
                </a:solidFill>
                <a:latin typeface="Gotham Book" panose="02000604040000020004" pitchFamily="50" charset="0"/>
              </a:rPr>
              <a:t>1 YEAR</a:t>
            </a:r>
            <a:endParaRPr lang="en-CA" sz="1600" b="1" dirty="0">
              <a:solidFill>
                <a:srgbClr val="FFFFFF"/>
              </a:solidFill>
              <a:latin typeface="Gotham Book" panose="02000604040000020004" pitchFamily="50" charset="0"/>
            </a:endParaRPr>
          </a:p>
        </p:txBody>
      </p:sp>
    </p:spTree>
    <p:extLst>
      <p:ext uri="{BB962C8B-B14F-4D97-AF65-F5344CB8AC3E}">
        <p14:creationId xmlns:p14="http://schemas.microsoft.com/office/powerpoint/2010/main" val="1187778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FB172-FBAF-634B-FDF3-904966E1DDE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4B9B53-FE2D-D939-D465-14AB772F7292}"/>
              </a:ext>
            </a:extLst>
          </p:cNvPr>
          <p:cNvSpPr>
            <a:spLocks noGrp="1"/>
          </p:cNvSpPr>
          <p:nvPr>
            <p:ph type="title"/>
          </p:nvPr>
        </p:nvSpPr>
        <p:spPr/>
        <p:txBody>
          <a:bodyPr/>
          <a:lstStyle/>
          <a:p>
            <a:r>
              <a:rPr lang="en-US" dirty="0"/>
              <a:t>Changed </a:t>
            </a:r>
            <a:r>
              <a:rPr lang="en-US"/>
              <a:t>and Appreciative</a:t>
            </a:r>
            <a:endParaRPr lang="en-CA" dirty="0"/>
          </a:p>
        </p:txBody>
      </p:sp>
      <p:sp>
        <p:nvSpPr>
          <p:cNvPr id="2" name="Rectangle 1">
            <a:extLst>
              <a:ext uri="{FF2B5EF4-FFF2-40B4-BE49-F238E27FC236}">
                <a16:creationId xmlns:a16="http://schemas.microsoft.com/office/drawing/2014/main" id="{AD8E3753-CD6E-7822-B765-922A763CCF74}"/>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a:extLst>
              <a:ext uri="{FF2B5EF4-FFF2-40B4-BE49-F238E27FC236}">
                <a16:creationId xmlns:a16="http://schemas.microsoft.com/office/drawing/2014/main" id="{A980B2AF-A4DA-B61B-7493-802191C908FA}"/>
              </a:ext>
            </a:extLst>
          </p:cNvPr>
          <p:cNvSpPr txBox="1">
            <a:spLocks/>
          </p:cNvSpPr>
          <p:nvPr/>
        </p:nvSpPr>
        <p:spPr>
          <a:xfrm>
            <a:off x="1161791" y="-263289"/>
            <a:ext cx="0" cy="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br>
              <a:rPr lang="en-US" dirty="0"/>
            </a:br>
            <a:br>
              <a:rPr lang="en-US" dirty="0"/>
            </a:br>
            <a:r>
              <a:rPr lang="en-US" dirty="0"/>
              <a:t>	</a:t>
            </a:r>
            <a:endParaRPr lang="en-CA" dirty="0"/>
          </a:p>
        </p:txBody>
      </p:sp>
      <p:grpSp>
        <p:nvGrpSpPr>
          <p:cNvPr id="9" name="Group 8">
            <a:extLst>
              <a:ext uri="{FF2B5EF4-FFF2-40B4-BE49-F238E27FC236}">
                <a16:creationId xmlns:a16="http://schemas.microsoft.com/office/drawing/2014/main" id="{5ADC9A25-2B4C-F199-83EA-84088921D321}"/>
              </a:ext>
            </a:extLst>
          </p:cNvPr>
          <p:cNvGrpSpPr/>
          <p:nvPr/>
        </p:nvGrpSpPr>
        <p:grpSpPr>
          <a:xfrm>
            <a:off x="609600" y="898809"/>
            <a:ext cx="8012435" cy="5385978"/>
            <a:chOff x="1746607" y="898809"/>
            <a:chExt cx="8012435" cy="5385978"/>
          </a:xfrm>
        </p:grpSpPr>
        <p:pic>
          <p:nvPicPr>
            <p:cNvPr id="3" name="Picture 2">
              <a:extLst>
                <a:ext uri="{FF2B5EF4-FFF2-40B4-BE49-F238E27FC236}">
                  <a16:creationId xmlns:a16="http://schemas.microsoft.com/office/drawing/2014/main" id="{CA006BA0-3179-9EA3-4A0A-22CF1318679F}"/>
                </a:ext>
              </a:extLst>
            </p:cNvPr>
            <p:cNvPicPr>
              <a:picLocks noChangeAspect="1"/>
            </p:cNvPicPr>
            <p:nvPr/>
          </p:nvPicPr>
          <p:blipFill>
            <a:blip r:embed="rId3"/>
            <a:stretch>
              <a:fillRect/>
            </a:stretch>
          </p:blipFill>
          <p:spPr>
            <a:xfrm>
              <a:off x="1746607" y="943164"/>
              <a:ext cx="8012435" cy="5341623"/>
            </a:xfrm>
            <a:prstGeom prst="rect">
              <a:avLst/>
            </a:prstGeom>
          </p:spPr>
        </p:pic>
        <p:sp>
          <p:nvSpPr>
            <p:cNvPr id="5" name="TextBox 4">
              <a:extLst>
                <a:ext uri="{FF2B5EF4-FFF2-40B4-BE49-F238E27FC236}">
                  <a16:creationId xmlns:a16="http://schemas.microsoft.com/office/drawing/2014/main" id="{B3B3FE07-5E6E-96F6-020D-87D334357FB3}"/>
                </a:ext>
              </a:extLst>
            </p:cNvPr>
            <p:cNvSpPr txBox="1"/>
            <p:nvPr/>
          </p:nvSpPr>
          <p:spPr>
            <a:xfrm>
              <a:off x="1803125" y="898809"/>
              <a:ext cx="1988686" cy="568745"/>
            </a:xfrm>
            <a:prstGeom prst="rect">
              <a:avLst/>
            </a:prstGeom>
            <a:noFill/>
          </p:spPr>
          <p:txBody>
            <a:bodyPr wrap="none" rtlCol="0">
              <a:spAutoFit/>
            </a:bodyPr>
            <a:lstStyle/>
            <a:p>
              <a:pPr algn="ctr">
                <a:lnSpc>
                  <a:spcPct val="200000"/>
                </a:lnSpc>
              </a:pPr>
              <a:r>
                <a:rPr lang="en-US" b="1" i="1" u="sng" dirty="0">
                  <a:solidFill>
                    <a:srgbClr val="000000"/>
                  </a:solidFill>
                  <a:latin typeface="Gotham Book" panose="02000604040000020004" pitchFamily="50" charset="0"/>
                </a:rPr>
                <a:t>The Hero’s Journey</a:t>
              </a:r>
              <a:endParaRPr lang="en-CA" b="1" i="1" u="sng" dirty="0">
                <a:solidFill>
                  <a:srgbClr val="000000"/>
                </a:solidFill>
                <a:latin typeface="Gotham Book" panose="02000604040000020004" pitchFamily="50" charset="0"/>
              </a:endParaRPr>
            </a:p>
          </p:txBody>
        </p:sp>
        <p:sp>
          <p:nvSpPr>
            <p:cNvPr id="6" name="Rectangle 5">
              <a:extLst>
                <a:ext uri="{FF2B5EF4-FFF2-40B4-BE49-F238E27FC236}">
                  <a16:creationId xmlns:a16="http://schemas.microsoft.com/office/drawing/2014/main" id="{59CD7CE7-A919-4257-BE36-22F0AA580239}"/>
                </a:ext>
              </a:extLst>
            </p:cNvPr>
            <p:cNvSpPr/>
            <p:nvPr/>
          </p:nvSpPr>
          <p:spPr>
            <a:xfrm>
              <a:off x="1803125" y="5321300"/>
              <a:ext cx="1159794" cy="933343"/>
            </a:xfrm>
            <a:prstGeom prst="rect">
              <a:avLst/>
            </a:prstGeom>
            <a:solidFill>
              <a:srgbClr val="F2EEE3"/>
            </a:solidFill>
            <a:ln>
              <a:solidFill>
                <a:srgbClr val="F2EEE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7" name="Rectangle 6">
              <a:extLst>
                <a:ext uri="{FF2B5EF4-FFF2-40B4-BE49-F238E27FC236}">
                  <a16:creationId xmlns:a16="http://schemas.microsoft.com/office/drawing/2014/main" id="{1214BA43-5F09-5B35-722A-A959527C319E}"/>
                </a:ext>
              </a:extLst>
            </p:cNvPr>
            <p:cNvSpPr/>
            <p:nvPr/>
          </p:nvSpPr>
          <p:spPr>
            <a:xfrm>
              <a:off x="1775050" y="943164"/>
              <a:ext cx="7979950" cy="5327007"/>
            </a:xfrm>
            <a:prstGeom prst="rect">
              <a:avLst/>
            </a:prstGeom>
            <a:no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0" name="TextBox 9">
            <a:extLst>
              <a:ext uri="{FF2B5EF4-FFF2-40B4-BE49-F238E27FC236}">
                <a16:creationId xmlns:a16="http://schemas.microsoft.com/office/drawing/2014/main" id="{4A9E581B-99E8-1570-A464-EA39F61B4E5F}"/>
              </a:ext>
            </a:extLst>
          </p:cNvPr>
          <p:cNvSpPr txBox="1"/>
          <p:nvPr/>
        </p:nvSpPr>
        <p:spPr>
          <a:xfrm>
            <a:off x="8922793" y="1131008"/>
            <a:ext cx="2900907" cy="4947765"/>
          </a:xfrm>
          <a:prstGeom prst="rect">
            <a:avLst/>
          </a:prstGeom>
          <a:noFill/>
        </p:spPr>
        <p:txBody>
          <a:bodyPr wrap="square" rtlCol="0">
            <a:spAutoFit/>
          </a:bodyPr>
          <a:lstStyle/>
          <a:p>
            <a:pPr marL="285750" indent="-285750">
              <a:buFont typeface="Arial" panose="020B0604020202020204" pitchFamily="34" charset="0"/>
              <a:buChar char="•"/>
            </a:pPr>
            <a:r>
              <a:rPr lang="en-US" sz="1600" dirty="0"/>
              <a:t>Bedrock injection is a difficult game and not a one-size fits all arena</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Flexibility in methodology is crucial</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Geotap is a power approach in fractured and unstable bedrock where inconsistencies in strata can be managed</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Pilot works and their interpretation must be taken with limitations and not broadly applied without context.</a:t>
            </a:r>
            <a:endParaRPr lang="en-CA" sz="1600" dirty="0"/>
          </a:p>
          <a:p>
            <a:pPr algn="ctr">
              <a:lnSpc>
                <a:spcPct val="200000"/>
              </a:lnSpc>
            </a:pPr>
            <a:endParaRPr lang="en-CA" sz="1600" b="1" dirty="0">
              <a:solidFill>
                <a:srgbClr val="A93439"/>
              </a:solidFill>
              <a:latin typeface="Gotham Book" panose="02000604040000020004" pitchFamily="50" charset="0"/>
            </a:endParaRPr>
          </a:p>
        </p:txBody>
      </p:sp>
    </p:spTree>
    <p:extLst>
      <p:ext uri="{BB962C8B-B14F-4D97-AF65-F5344CB8AC3E}">
        <p14:creationId xmlns:p14="http://schemas.microsoft.com/office/powerpoint/2010/main" val="2575184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wipe(down)">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wipe(down)">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wipe(down)">
                                      <p:cBhvr>
                                        <p:cTn id="17" dur="500"/>
                                        <p:tgtEl>
                                          <p:spTgt spid="10">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6" end="6"/>
                                            </p:txEl>
                                          </p:spTgt>
                                        </p:tgtEl>
                                        <p:attrNameLst>
                                          <p:attrName>style.visibility</p:attrName>
                                        </p:attrNameLst>
                                      </p:cBhvr>
                                      <p:to>
                                        <p:strVal val="visible"/>
                                      </p:to>
                                    </p:set>
                                    <p:animEffect transition="in" filter="wipe(down)">
                                      <p:cBhvr>
                                        <p:cTn id="22"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C944C94-CB0D-C6F9-F6D3-9A04C4CAA2D0}"/>
              </a:ext>
            </a:extLst>
          </p:cNvPr>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a:xfrm rot="5400000">
            <a:off x="1523206" y="2459831"/>
            <a:ext cx="2735262" cy="2733675"/>
          </a:xfrm>
          <a:prstGeom prst="ellipse">
            <a:avLst/>
          </a:prstGeom>
          <a:ln>
            <a:solidFill>
              <a:srgbClr val="A93439"/>
            </a:solidFill>
          </a:ln>
        </p:spPr>
      </p:pic>
      <p:sp>
        <p:nvSpPr>
          <p:cNvPr id="3" name="Text Placeholder 2">
            <a:extLst>
              <a:ext uri="{FF2B5EF4-FFF2-40B4-BE49-F238E27FC236}">
                <a16:creationId xmlns:a16="http://schemas.microsoft.com/office/drawing/2014/main" id="{0C470421-7948-5A87-9E2A-620363E047FD}"/>
              </a:ext>
            </a:extLst>
          </p:cNvPr>
          <p:cNvSpPr>
            <a:spLocks noGrp="1"/>
          </p:cNvSpPr>
          <p:nvPr>
            <p:ph type="body" sz="quarter" idx="14"/>
          </p:nvPr>
        </p:nvSpPr>
        <p:spPr/>
        <p:txBody>
          <a:bodyPr/>
          <a:lstStyle/>
          <a:p>
            <a:r>
              <a:rPr lang="en-US" dirty="0"/>
              <a:t>Samuel Lingwood</a:t>
            </a:r>
            <a:endParaRPr lang="en-CA" dirty="0"/>
          </a:p>
        </p:txBody>
      </p:sp>
      <p:sp>
        <p:nvSpPr>
          <p:cNvPr id="4" name="Text Placeholder 3">
            <a:extLst>
              <a:ext uri="{FF2B5EF4-FFF2-40B4-BE49-F238E27FC236}">
                <a16:creationId xmlns:a16="http://schemas.microsoft.com/office/drawing/2014/main" id="{B0C79FA4-708E-34FB-D838-1A4855EC9D3F}"/>
              </a:ext>
            </a:extLst>
          </p:cNvPr>
          <p:cNvSpPr>
            <a:spLocks noGrp="1"/>
          </p:cNvSpPr>
          <p:nvPr>
            <p:ph type="body" sz="quarter" idx="15"/>
          </p:nvPr>
        </p:nvSpPr>
        <p:spPr/>
        <p:txBody>
          <a:bodyPr/>
          <a:lstStyle/>
          <a:p>
            <a:r>
              <a:rPr lang="en-US" dirty="0"/>
              <a:t>Senior Technical Manager – Contaminant Management and Remediation</a:t>
            </a:r>
            <a:endParaRPr lang="en-CA" dirty="0"/>
          </a:p>
        </p:txBody>
      </p:sp>
      <p:sp>
        <p:nvSpPr>
          <p:cNvPr id="5" name="Text Placeholder 4">
            <a:extLst>
              <a:ext uri="{FF2B5EF4-FFF2-40B4-BE49-F238E27FC236}">
                <a16:creationId xmlns:a16="http://schemas.microsoft.com/office/drawing/2014/main" id="{F3659A7F-F629-38E2-08C2-3F56B7EF2807}"/>
              </a:ext>
            </a:extLst>
          </p:cNvPr>
          <p:cNvSpPr>
            <a:spLocks noGrp="1"/>
          </p:cNvSpPr>
          <p:nvPr>
            <p:ph type="body" sz="quarter" idx="16"/>
          </p:nvPr>
        </p:nvSpPr>
        <p:spPr/>
        <p:txBody>
          <a:bodyPr/>
          <a:lstStyle/>
          <a:p>
            <a:r>
              <a:rPr lang="en-US" dirty="0"/>
              <a:t>647.825.1101 – slingwood@pinchin.com</a:t>
            </a:r>
            <a:endParaRPr lang="en-CA" dirty="0"/>
          </a:p>
        </p:txBody>
      </p:sp>
      <p:sp>
        <p:nvSpPr>
          <p:cNvPr id="8" name="TextBox 7">
            <a:extLst>
              <a:ext uri="{FF2B5EF4-FFF2-40B4-BE49-F238E27FC236}">
                <a16:creationId xmlns:a16="http://schemas.microsoft.com/office/drawing/2014/main" id="{9EA92078-06D3-C4D5-3839-501EAAA00ACA}"/>
              </a:ext>
            </a:extLst>
          </p:cNvPr>
          <p:cNvSpPr txBox="1"/>
          <p:nvPr/>
        </p:nvSpPr>
        <p:spPr>
          <a:xfrm>
            <a:off x="545427" y="123943"/>
            <a:ext cx="4382596" cy="939360"/>
          </a:xfrm>
          <a:prstGeom prst="rect">
            <a:avLst/>
          </a:prstGeom>
          <a:solidFill>
            <a:srgbClr val="FFFFFF"/>
          </a:solidFill>
        </p:spPr>
        <p:txBody>
          <a:bodyPr wrap="square" rtlCol="0">
            <a:spAutoFit/>
          </a:bodyPr>
          <a:lstStyle/>
          <a:p>
            <a:pPr>
              <a:lnSpc>
                <a:spcPct val="200000"/>
              </a:lnSpc>
            </a:pPr>
            <a:r>
              <a:rPr lang="en-US" sz="3200" b="1" dirty="0">
                <a:solidFill>
                  <a:srgbClr val="A93439"/>
                </a:solidFill>
                <a:latin typeface="Gotham Book" panose="02000604040000020004" pitchFamily="50" charset="0"/>
              </a:rPr>
              <a:t>         Who I am:</a:t>
            </a:r>
            <a:endParaRPr lang="en-CA" sz="3200" b="1" dirty="0">
              <a:solidFill>
                <a:srgbClr val="A93439"/>
              </a:solidFill>
              <a:latin typeface="Gotham Book" panose="02000604040000020004" pitchFamily="50" charset="0"/>
            </a:endParaRPr>
          </a:p>
        </p:txBody>
      </p:sp>
      <p:sp>
        <p:nvSpPr>
          <p:cNvPr id="9" name="Rectangle 8">
            <a:extLst>
              <a:ext uri="{FF2B5EF4-FFF2-40B4-BE49-F238E27FC236}">
                <a16:creationId xmlns:a16="http://schemas.microsoft.com/office/drawing/2014/main" id="{E4AA57AC-CF85-5476-B5B0-4CA9383418CA}"/>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45995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FF388F-38C0-1679-4B2B-609704173675}"/>
              </a:ext>
            </a:extLst>
          </p:cNvPr>
          <p:cNvPicPr>
            <a:picLocks noChangeAspect="1"/>
          </p:cNvPicPr>
          <p:nvPr/>
        </p:nvPicPr>
        <p:blipFill>
          <a:blip r:embed="rId2"/>
          <a:stretch>
            <a:fillRect/>
          </a:stretch>
        </p:blipFill>
        <p:spPr>
          <a:xfrm>
            <a:off x="652064" y="576125"/>
            <a:ext cx="5706271" cy="1971950"/>
          </a:xfrm>
          <a:prstGeom prst="rect">
            <a:avLst/>
          </a:prstGeom>
        </p:spPr>
      </p:pic>
      <p:pic>
        <p:nvPicPr>
          <p:cNvPr id="5" name="Picture 4">
            <a:extLst>
              <a:ext uri="{FF2B5EF4-FFF2-40B4-BE49-F238E27FC236}">
                <a16:creationId xmlns:a16="http://schemas.microsoft.com/office/drawing/2014/main" id="{58112AA2-B8DD-3B40-AC37-8C12706CDD1C}"/>
              </a:ext>
            </a:extLst>
          </p:cNvPr>
          <p:cNvPicPr>
            <a:picLocks noChangeAspect="1"/>
          </p:cNvPicPr>
          <p:nvPr/>
        </p:nvPicPr>
        <p:blipFill>
          <a:blip r:embed="rId3"/>
          <a:stretch>
            <a:fillRect/>
          </a:stretch>
        </p:blipFill>
        <p:spPr>
          <a:xfrm>
            <a:off x="571089" y="4348030"/>
            <a:ext cx="5868219" cy="1933845"/>
          </a:xfrm>
          <a:prstGeom prst="rect">
            <a:avLst/>
          </a:prstGeom>
        </p:spPr>
      </p:pic>
    </p:spTree>
    <p:extLst>
      <p:ext uri="{BB962C8B-B14F-4D97-AF65-F5344CB8AC3E}">
        <p14:creationId xmlns:p14="http://schemas.microsoft.com/office/powerpoint/2010/main" val="3670312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6C112-F71A-3B37-BE59-7B6C6F43FF71}"/>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749841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CE2134A-DFA2-68EE-B932-C750B33F81A0}"/>
              </a:ext>
            </a:extLst>
          </p:cNvPr>
          <p:cNvSpPr txBox="1">
            <a:spLocks/>
          </p:cNvSpPr>
          <p:nvPr/>
        </p:nvSpPr>
        <p:spPr>
          <a:xfrm>
            <a:off x="743165" y="384445"/>
            <a:ext cx="9144000" cy="84382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r>
              <a:rPr lang="en-US" dirty="0">
                <a:solidFill>
                  <a:srgbClr val="FFFFFF"/>
                </a:solidFill>
              </a:rPr>
              <a:t>Let’s take a moment to </a:t>
            </a:r>
            <a:r>
              <a:rPr lang="en-US" dirty="0"/>
              <a:t>talk about literature theory…</a:t>
            </a:r>
            <a:endParaRPr lang="en-CA" dirty="0"/>
          </a:p>
        </p:txBody>
      </p:sp>
      <p:sp>
        <p:nvSpPr>
          <p:cNvPr id="2" name="Title 1">
            <a:extLst>
              <a:ext uri="{FF2B5EF4-FFF2-40B4-BE49-F238E27FC236}">
                <a16:creationId xmlns:a16="http://schemas.microsoft.com/office/drawing/2014/main" id="{E87314EA-5068-AD1B-2D86-825E1B1CC4DE}"/>
              </a:ext>
            </a:extLst>
          </p:cNvPr>
          <p:cNvSpPr>
            <a:spLocks noGrp="1"/>
          </p:cNvSpPr>
          <p:nvPr>
            <p:ph type="title"/>
          </p:nvPr>
        </p:nvSpPr>
        <p:spPr>
          <a:xfrm>
            <a:off x="743165" y="166184"/>
            <a:ext cx="9144000" cy="843829"/>
          </a:xfrm>
        </p:spPr>
        <p:txBody>
          <a:bodyPr/>
          <a:lstStyle/>
          <a:p>
            <a:r>
              <a:rPr lang="en-US" dirty="0"/>
              <a:t>Let’s take a moment to </a:t>
            </a:r>
            <a:endParaRPr lang="en-CA" dirty="0"/>
          </a:p>
        </p:txBody>
      </p:sp>
      <p:pic>
        <p:nvPicPr>
          <p:cNvPr id="7" name="Picture 6">
            <a:extLst>
              <a:ext uri="{FF2B5EF4-FFF2-40B4-BE49-F238E27FC236}">
                <a16:creationId xmlns:a16="http://schemas.microsoft.com/office/drawing/2014/main" id="{CE67EE09-5389-FDFA-13EE-CFECA135A0EF}"/>
              </a:ext>
            </a:extLst>
          </p:cNvPr>
          <p:cNvPicPr>
            <a:picLocks noChangeAspect="1"/>
          </p:cNvPicPr>
          <p:nvPr/>
        </p:nvPicPr>
        <p:blipFill>
          <a:blip r:embed="rId3"/>
          <a:stretch>
            <a:fillRect/>
          </a:stretch>
        </p:blipFill>
        <p:spPr>
          <a:xfrm>
            <a:off x="3272801" y="1600200"/>
            <a:ext cx="5131460" cy="4294591"/>
          </a:xfrm>
          <a:prstGeom prst="rect">
            <a:avLst/>
          </a:prstGeom>
        </p:spPr>
      </p:pic>
      <p:sp>
        <p:nvSpPr>
          <p:cNvPr id="3" name="Text Placeholder 2">
            <a:extLst>
              <a:ext uri="{FF2B5EF4-FFF2-40B4-BE49-F238E27FC236}">
                <a16:creationId xmlns:a16="http://schemas.microsoft.com/office/drawing/2014/main" id="{DDA7F751-BAD5-95BC-7F03-D17C9753CE77}"/>
              </a:ext>
            </a:extLst>
          </p:cNvPr>
          <p:cNvSpPr>
            <a:spLocks noGrp="1"/>
          </p:cNvSpPr>
          <p:nvPr>
            <p:ph type="body" sz="quarter" idx="10"/>
          </p:nvPr>
        </p:nvSpPr>
        <p:spPr/>
        <p:txBody>
          <a:bodyPr/>
          <a:lstStyle/>
          <a:p>
            <a:endParaRPr lang="en-CA" dirty="0"/>
          </a:p>
        </p:txBody>
      </p:sp>
      <p:sp>
        <p:nvSpPr>
          <p:cNvPr id="4" name="TextBox 3">
            <a:extLst>
              <a:ext uri="{FF2B5EF4-FFF2-40B4-BE49-F238E27FC236}">
                <a16:creationId xmlns:a16="http://schemas.microsoft.com/office/drawing/2014/main" id="{FE533254-5620-2B3F-F29A-9C32CBE62AC3}"/>
              </a:ext>
            </a:extLst>
          </p:cNvPr>
          <p:cNvSpPr txBox="1"/>
          <p:nvPr/>
        </p:nvSpPr>
        <p:spPr>
          <a:xfrm>
            <a:off x="827000" y="1797978"/>
            <a:ext cx="1664558" cy="727571"/>
          </a:xfrm>
          <a:prstGeom prst="rect">
            <a:avLst/>
          </a:prstGeom>
          <a:noFill/>
        </p:spPr>
        <p:txBody>
          <a:bodyPr wrap="none" rtlCol="0">
            <a:spAutoFit/>
          </a:bodyPr>
          <a:lstStyle/>
          <a:p>
            <a:pPr algn="ctr">
              <a:lnSpc>
                <a:spcPct val="200000"/>
              </a:lnSpc>
            </a:pPr>
            <a:r>
              <a:rPr lang="en-US" sz="2400" b="1" dirty="0">
                <a:solidFill>
                  <a:srgbClr val="A93439"/>
                </a:solidFill>
                <a:latin typeface="Gotham Book" panose="02000604040000020004" pitchFamily="50" charset="0"/>
              </a:rPr>
              <a:t>BEGINNING</a:t>
            </a:r>
            <a:endParaRPr lang="en-CA" sz="2400" b="1" dirty="0">
              <a:solidFill>
                <a:srgbClr val="A93439"/>
              </a:solidFill>
              <a:latin typeface="Gotham Book" panose="02000604040000020004" pitchFamily="50" charset="0"/>
            </a:endParaRPr>
          </a:p>
        </p:txBody>
      </p:sp>
      <p:sp>
        <p:nvSpPr>
          <p:cNvPr id="5" name="TextBox 4">
            <a:extLst>
              <a:ext uri="{FF2B5EF4-FFF2-40B4-BE49-F238E27FC236}">
                <a16:creationId xmlns:a16="http://schemas.microsoft.com/office/drawing/2014/main" id="{6C5BB4DE-3803-614D-FA1D-8141FBE7445C}"/>
              </a:ext>
            </a:extLst>
          </p:cNvPr>
          <p:cNvSpPr txBox="1"/>
          <p:nvPr/>
        </p:nvSpPr>
        <p:spPr>
          <a:xfrm>
            <a:off x="5113772" y="1797977"/>
            <a:ext cx="1204176" cy="727571"/>
          </a:xfrm>
          <a:prstGeom prst="rect">
            <a:avLst/>
          </a:prstGeom>
          <a:noFill/>
        </p:spPr>
        <p:txBody>
          <a:bodyPr wrap="none" rtlCol="0">
            <a:spAutoFit/>
          </a:bodyPr>
          <a:lstStyle/>
          <a:p>
            <a:pPr algn="ctr">
              <a:lnSpc>
                <a:spcPct val="200000"/>
              </a:lnSpc>
            </a:pPr>
            <a:r>
              <a:rPr lang="en-US" sz="2400" b="1" dirty="0">
                <a:solidFill>
                  <a:srgbClr val="A93439"/>
                </a:solidFill>
                <a:latin typeface="Gotham Book" panose="02000604040000020004" pitchFamily="50" charset="0"/>
              </a:rPr>
              <a:t>MIDDLE</a:t>
            </a:r>
            <a:endParaRPr lang="en-CA" sz="2400" b="1" dirty="0">
              <a:solidFill>
                <a:srgbClr val="A93439"/>
              </a:solidFill>
              <a:latin typeface="Gotham Book" panose="02000604040000020004" pitchFamily="50" charset="0"/>
            </a:endParaRPr>
          </a:p>
        </p:txBody>
      </p:sp>
      <p:sp>
        <p:nvSpPr>
          <p:cNvPr id="6" name="TextBox 5">
            <a:extLst>
              <a:ext uri="{FF2B5EF4-FFF2-40B4-BE49-F238E27FC236}">
                <a16:creationId xmlns:a16="http://schemas.microsoft.com/office/drawing/2014/main" id="{A4A3F29E-0DE8-EF0B-9EE5-D8E7D636AC65}"/>
              </a:ext>
            </a:extLst>
          </p:cNvPr>
          <p:cNvSpPr txBox="1"/>
          <p:nvPr/>
        </p:nvSpPr>
        <p:spPr>
          <a:xfrm>
            <a:off x="9387956" y="1797977"/>
            <a:ext cx="731290" cy="727571"/>
          </a:xfrm>
          <a:prstGeom prst="rect">
            <a:avLst/>
          </a:prstGeom>
          <a:noFill/>
        </p:spPr>
        <p:txBody>
          <a:bodyPr wrap="none" rtlCol="0">
            <a:spAutoFit/>
          </a:bodyPr>
          <a:lstStyle/>
          <a:p>
            <a:pPr algn="ctr">
              <a:lnSpc>
                <a:spcPct val="200000"/>
              </a:lnSpc>
            </a:pPr>
            <a:r>
              <a:rPr lang="en-US" sz="2400" b="1" dirty="0">
                <a:solidFill>
                  <a:srgbClr val="A93439"/>
                </a:solidFill>
                <a:latin typeface="Gotham Book" panose="02000604040000020004" pitchFamily="50" charset="0"/>
              </a:rPr>
              <a:t>END</a:t>
            </a:r>
            <a:endParaRPr lang="en-CA" sz="2400" b="1" dirty="0">
              <a:solidFill>
                <a:srgbClr val="A93439"/>
              </a:solidFill>
              <a:latin typeface="Gotham Book" panose="02000604040000020004" pitchFamily="50" charset="0"/>
            </a:endParaRPr>
          </a:p>
        </p:txBody>
      </p:sp>
      <p:sp>
        <p:nvSpPr>
          <p:cNvPr id="9" name="Rectangle 8">
            <a:extLst>
              <a:ext uri="{FF2B5EF4-FFF2-40B4-BE49-F238E27FC236}">
                <a16:creationId xmlns:a16="http://schemas.microsoft.com/office/drawing/2014/main" id="{E2183E79-42F9-0966-B989-09B6957A9301}"/>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276216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0" nodeType="clickEffect">
                                  <p:stCondLst>
                                    <p:cond delay="0"/>
                                  </p:stCondLst>
                                  <p:childTnLst>
                                    <p:set>
                                      <p:cBhvr>
                                        <p:cTn id="29" dur="1" fill="hold">
                                          <p:stCondLst>
                                            <p:cond delay="0"/>
                                          </p:stCondLst>
                                        </p:cTn>
                                        <p:tgtEl>
                                          <p:spTgt spid="4">
                                            <p:txEl>
                                              <p:pRg st="0" end="0"/>
                                            </p:txEl>
                                          </p:spTgt>
                                        </p:tgtEl>
                                        <p:attrNameLst>
                                          <p:attrName>style.visibility</p:attrName>
                                        </p:attrNameLst>
                                      </p:cBhvr>
                                      <p:to>
                                        <p:strVal val="hidden"/>
                                      </p:to>
                                    </p:set>
                                  </p:childTnLst>
                                </p:cTn>
                              </p:par>
                              <p:par>
                                <p:cTn id="30" presetID="1" presetClass="exit" presetSubtype="0"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hidden"/>
                                      </p:to>
                                    </p:set>
                                  </p:childTnLst>
                                </p:cTn>
                              </p:par>
                              <p:par>
                                <p:cTn id="32" presetID="1" presetClass="exit" presetSubtype="0" fill="hold" grpId="0" nodeType="withEffect">
                                  <p:stCondLst>
                                    <p:cond delay="0"/>
                                  </p:stCondLst>
                                  <p:childTnLst>
                                    <p:set>
                                      <p:cBhvr>
                                        <p:cTn id="33" dur="1" fill="hold">
                                          <p:stCondLst>
                                            <p:cond delay="0"/>
                                          </p:stCondLst>
                                        </p:cTn>
                                        <p:tgtEl>
                                          <p:spTgt spid="6">
                                            <p:txEl>
                                              <p:pRg st="0" end="0"/>
                                            </p:txEl>
                                          </p:spTgt>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build="allAtOnce"/>
      <p:bldP spid="5" grpId="0" build="allAtOnce"/>
      <p:bldP spid="6" grpId="0" build="allAtOnce"/>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2E179-B1B7-0F18-8A61-656614957AB1}"/>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7C45D802-07FF-73CD-646A-F2F14F6AEBF9}"/>
              </a:ext>
            </a:extLst>
          </p:cNvPr>
          <p:cNvPicPr>
            <a:picLocks noChangeAspect="1"/>
          </p:cNvPicPr>
          <p:nvPr/>
        </p:nvPicPr>
        <p:blipFill>
          <a:blip r:embed="rId3"/>
          <a:stretch>
            <a:fillRect/>
          </a:stretch>
        </p:blipFill>
        <p:spPr>
          <a:xfrm>
            <a:off x="7972887" y="1475866"/>
            <a:ext cx="1412897" cy="1510563"/>
          </a:xfrm>
          <a:prstGeom prst="rect">
            <a:avLst/>
          </a:prstGeom>
        </p:spPr>
      </p:pic>
      <p:pic>
        <p:nvPicPr>
          <p:cNvPr id="10" name="Picture 9">
            <a:extLst>
              <a:ext uri="{FF2B5EF4-FFF2-40B4-BE49-F238E27FC236}">
                <a16:creationId xmlns:a16="http://schemas.microsoft.com/office/drawing/2014/main" id="{1569744C-77E2-B3D6-537C-782728F0138C}"/>
              </a:ext>
            </a:extLst>
          </p:cNvPr>
          <p:cNvPicPr>
            <a:picLocks noChangeAspect="1"/>
          </p:cNvPicPr>
          <p:nvPr/>
        </p:nvPicPr>
        <p:blipFill>
          <a:blip r:embed="rId4"/>
          <a:stretch>
            <a:fillRect/>
          </a:stretch>
        </p:blipFill>
        <p:spPr>
          <a:xfrm>
            <a:off x="1761518" y="4285802"/>
            <a:ext cx="3429000" cy="2286000"/>
          </a:xfrm>
          <a:prstGeom prst="diamond">
            <a:avLst/>
          </a:prstGeom>
        </p:spPr>
      </p:pic>
      <p:pic>
        <p:nvPicPr>
          <p:cNvPr id="18" name="Picture 17">
            <a:extLst>
              <a:ext uri="{FF2B5EF4-FFF2-40B4-BE49-F238E27FC236}">
                <a16:creationId xmlns:a16="http://schemas.microsoft.com/office/drawing/2014/main" id="{B592E5DB-3F23-AD68-B144-2C92926B1101}"/>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6476038" y="1111495"/>
            <a:ext cx="1404241" cy="2921406"/>
          </a:xfrm>
          <a:prstGeom prst="rect">
            <a:avLst/>
          </a:prstGeom>
        </p:spPr>
      </p:pic>
      <p:sp>
        <p:nvSpPr>
          <p:cNvPr id="8" name="Title 1">
            <a:extLst>
              <a:ext uri="{FF2B5EF4-FFF2-40B4-BE49-F238E27FC236}">
                <a16:creationId xmlns:a16="http://schemas.microsoft.com/office/drawing/2014/main" id="{91D2455D-CFD1-729B-5E62-ABE29D2A7AF2}"/>
              </a:ext>
            </a:extLst>
          </p:cNvPr>
          <p:cNvSpPr txBox="1">
            <a:spLocks/>
          </p:cNvSpPr>
          <p:nvPr/>
        </p:nvSpPr>
        <p:spPr>
          <a:xfrm>
            <a:off x="743165" y="384445"/>
            <a:ext cx="9144000" cy="843829"/>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r>
              <a:rPr lang="en-US" dirty="0">
                <a:solidFill>
                  <a:srgbClr val="FFFFFF"/>
                </a:solidFill>
              </a:rPr>
              <a:t>Let’s take a moment to </a:t>
            </a:r>
            <a:r>
              <a:rPr lang="en-US" dirty="0"/>
              <a:t>talk about literature theory…</a:t>
            </a:r>
            <a:endParaRPr lang="en-CA" dirty="0"/>
          </a:p>
        </p:txBody>
      </p:sp>
      <p:sp>
        <p:nvSpPr>
          <p:cNvPr id="2" name="Title 1">
            <a:extLst>
              <a:ext uri="{FF2B5EF4-FFF2-40B4-BE49-F238E27FC236}">
                <a16:creationId xmlns:a16="http://schemas.microsoft.com/office/drawing/2014/main" id="{E88B6F34-9870-6798-0AD3-99D0BDE0FDDB}"/>
              </a:ext>
            </a:extLst>
          </p:cNvPr>
          <p:cNvSpPr>
            <a:spLocks noGrp="1"/>
          </p:cNvSpPr>
          <p:nvPr>
            <p:ph type="title"/>
          </p:nvPr>
        </p:nvSpPr>
        <p:spPr>
          <a:xfrm>
            <a:off x="743165" y="166184"/>
            <a:ext cx="9144000" cy="843829"/>
          </a:xfrm>
        </p:spPr>
        <p:txBody>
          <a:bodyPr/>
          <a:lstStyle/>
          <a:p>
            <a:r>
              <a:rPr lang="en-US" dirty="0"/>
              <a:t>Let’s take a moment to </a:t>
            </a:r>
            <a:endParaRPr lang="en-CA" dirty="0"/>
          </a:p>
        </p:txBody>
      </p:sp>
      <p:pic>
        <p:nvPicPr>
          <p:cNvPr id="9" name="Picture 8">
            <a:extLst>
              <a:ext uri="{FF2B5EF4-FFF2-40B4-BE49-F238E27FC236}">
                <a16:creationId xmlns:a16="http://schemas.microsoft.com/office/drawing/2014/main" id="{5D17140F-B77B-7409-A179-6C29907DFD05}"/>
              </a:ext>
            </a:extLst>
          </p:cNvPr>
          <p:cNvPicPr>
            <a:picLocks noChangeAspect="1"/>
          </p:cNvPicPr>
          <p:nvPr/>
        </p:nvPicPr>
        <p:blipFill>
          <a:blip r:embed="rId6"/>
          <a:stretch>
            <a:fillRect/>
          </a:stretch>
        </p:blipFill>
        <p:spPr>
          <a:xfrm>
            <a:off x="513550" y="1429198"/>
            <a:ext cx="1828800" cy="2286000"/>
          </a:xfrm>
          <a:prstGeom prst="rect">
            <a:avLst/>
          </a:prstGeom>
        </p:spPr>
      </p:pic>
      <p:pic>
        <p:nvPicPr>
          <p:cNvPr id="11" name="Picture 10">
            <a:extLst>
              <a:ext uri="{FF2B5EF4-FFF2-40B4-BE49-F238E27FC236}">
                <a16:creationId xmlns:a16="http://schemas.microsoft.com/office/drawing/2014/main" id="{BE0F7956-06C5-BA3B-74BE-1CE29444259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96252" y="1171793"/>
            <a:ext cx="1606385" cy="3394261"/>
          </a:xfrm>
          <a:prstGeom prst="rect">
            <a:avLst/>
          </a:prstGeom>
        </p:spPr>
      </p:pic>
      <p:pic>
        <p:nvPicPr>
          <p:cNvPr id="12" name="Picture 11">
            <a:extLst>
              <a:ext uri="{FF2B5EF4-FFF2-40B4-BE49-F238E27FC236}">
                <a16:creationId xmlns:a16="http://schemas.microsoft.com/office/drawing/2014/main" id="{C63C7724-1BB3-5051-7EAC-F98806F292C4}"/>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a:xfrm>
            <a:off x="4794790" y="3185251"/>
            <a:ext cx="2820920" cy="3506565"/>
          </a:xfrm>
          <a:prstGeom prst="ellipse">
            <a:avLst/>
          </a:prstGeom>
        </p:spPr>
      </p:pic>
      <p:pic>
        <p:nvPicPr>
          <p:cNvPr id="13" name="Picture 12">
            <a:extLst>
              <a:ext uri="{FF2B5EF4-FFF2-40B4-BE49-F238E27FC236}">
                <a16:creationId xmlns:a16="http://schemas.microsoft.com/office/drawing/2014/main" id="{F97C6BB3-CCE7-62D0-AB13-D07234D0191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0" y="3429000"/>
            <a:ext cx="2230026" cy="2851079"/>
          </a:xfrm>
          <a:prstGeom prst="rect">
            <a:avLst/>
          </a:prstGeom>
        </p:spPr>
      </p:pic>
      <p:pic>
        <p:nvPicPr>
          <p:cNvPr id="14" name="Picture 13">
            <a:extLst>
              <a:ext uri="{FF2B5EF4-FFF2-40B4-BE49-F238E27FC236}">
                <a16:creationId xmlns:a16="http://schemas.microsoft.com/office/drawing/2014/main" id="{DD3FCC42-131C-F73E-B642-2376F10A434E}"/>
              </a:ext>
            </a:extLst>
          </p:cNvPr>
          <p:cNvPicPr>
            <a:picLocks noChangeAspect="1"/>
          </p:cNvPicPr>
          <p:nvPr/>
        </p:nvPicPr>
        <p:blipFill>
          <a:blip r:embed="rId10"/>
          <a:stretch>
            <a:fillRect/>
          </a:stretch>
        </p:blipFill>
        <p:spPr>
          <a:xfrm>
            <a:off x="4088976" y="1159586"/>
            <a:ext cx="2143125" cy="2143125"/>
          </a:xfrm>
          <a:prstGeom prst="rect">
            <a:avLst/>
          </a:prstGeom>
        </p:spPr>
      </p:pic>
      <p:pic>
        <p:nvPicPr>
          <p:cNvPr id="19" name="Picture 18">
            <a:extLst>
              <a:ext uri="{FF2B5EF4-FFF2-40B4-BE49-F238E27FC236}">
                <a16:creationId xmlns:a16="http://schemas.microsoft.com/office/drawing/2014/main" id="{1FD34D1E-91A7-96F4-00FC-089E9E0AABC2}"/>
              </a:ext>
            </a:extLst>
          </p:cNvPr>
          <p:cNvPicPr>
            <a:picLocks noChangeAspect="1"/>
          </p:cNvPicPr>
          <p:nvPr/>
        </p:nvPicPr>
        <p:blipFill>
          <a:blip r:embed="rId11"/>
          <a:stretch>
            <a:fillRect/>
          </a:stretch>
        </p:blipFill>
        <p:spPr>
          <a:xfrm>
            <a:off x="7242025" y="2868923"/>
            <a:ext cx="1879154" cy="3374284"/>
          </a:xfrm>
          <a:prstGeom prst="rect">
            <a:avLst/>
          </a:prstGeom>
        </p:spPr>
      </p:pic>
      <p:pic>
        <p:nvPicPr>
          <p:cNvPr id="24" name="Picture 23">
            <a:extLst>
              <a:ext uri="{FF2B5EF4-FFF2-40B4-BE49-F238E27FC236}">
                <a16:creationId xmlns:a16="http://schemas.microsoft.com/office/drawing/2014/main" id="{183995DE-772A-4752-65DC-F5D87DCB754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5400000">
            <a:off x="8735066" y="2197004"/>
            <a:ext cx="3829763" cy="287232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Rectangle 2">
            <a:extLst>
              <a:ext uri="{FF2B5EF4-FFF2-40B4-BE49-F238E27FC236}">
                <a16:creationId xmlns:a16="http://schemas.microsoft.com/office/drawing/2014/main" id="{FA15D4C2-CCE8-36E1-F324-70E1ADCDA2AE}"/>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44459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0-#ppt_w/2"/>
                                          </p:val>
                                        </p:tav>
                                        <p:tav tm="100000">
                                          <p:val>
                                            <p:strVal val="#ppt_x"/>
                                          </p:val>
                                        </p:tav>
                                      </p:tavLst>
                                    </p:anim>
                                    <p:anim calcmode="lin" valueType="num">
                                      <p:cBhvr additive="base">
                                        <p:cTn id="13" dur="500" fill="hold"/>
                                        <p:tgtEl>
                                          <p:spTgt spid="1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0-#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nodeType="afterEffect">
                                  <p:stCondLst>
                                    <p:cond delay="0"/>
                                  </p:stCondLst>
                                  <p:childTnLst>
                                    <p:set>
                                      <p:cBhvr>
                                        <p:cTn id="21" dur="1" fill="hold">
                                          <p:stCondLst>
                                            <p:cond delay="0"/>
                                          </p:stCondLst>
                                        </p:cTn>
                                        <p:tgtEl>
                                          <p:spTgt spid="20"/>
                                        </p:tgtEl>
                                        <p:attrNameLst>
                                          <p:attrName>style.visibility</p:attrName>
                                        </p:attrNameLst>
                                      </p:cBhvr>
                                      <p:to>
                                        <p:strVal val="visible"/>
                                      </p:to>
                                    </p:set>
                                    <p:anim calcmode="lin" valueType="num">
                                      <p:cBhvr additive="base">
                                        <p:cTn id="22" dur="500" fill="hold"/>
                                        <p:tgtEl>
                                          <p:spTgt spid="20"/>
                                        </p:tgtEl>
                                        <p:attrNameLst>
                                          <p:attrName>ppt_x</p:attrName>
                                        </p:attrNameLst>
                                      </p:cBhvr>
                                      <p:tavLst>
                                        <p:tav tm="0">
                                          <p:val>
                                            <p:strVal val="0-#ppt_w/2"/>
                                          </p:val>
                                        </p:tav>
                                        <p:tav tm="100000">
                                          <p:val>
                                            <p:strVal val="#ppt_x"/>
                                          </p:val>
                                        </p:tav>
                                      </p:tavLst>
                                    </p:anim>
                                    <p:anim calcmode="lin" valueType="num">
                                      <p:cBhvr additive="base">
                                        <p:cTn id="23" dur="500" fill="hold"/>
                                        <p:tgtEl>
                                          <p:spTgt spid="20"/>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0-#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additive="base">
                                        <p:cTn id="32" dur="500" fill="hold"/>
                                        <p:tgtEl>
                                          <p:spTgt spid="12"/>
                                        </p:tgtEl>
                                        <p:attrNameLst>
                                          <p:attrName>ppt_x</p:attrName>
                                        </p:attrNameLst>
                                      </p:cBhvr>
                                      <p:tavLst>
                                        <p:tav tm="0">
                                          <p:val>
                                            <p:strVal val="0-#ppt_w/2"/>
                                          </p:val>
                                        </p:tav>
                                        <p:tav tm="100000">
                                          <p:val>
                                            <p:strVal val="#ppt_x"/>
                                          </p:val>
                                        </p:tav>
                                      </p:tavLst>
                                    </p:anim>
                                    <p:anim calcmode="lin" valueType="num">
                                      <p:cBhvr additive="base">
                                        <p:cTn id="33" dur="500" fill="hold"/>
                                        <p:tgtEl>
                                          <p:spTgt spid="12"/>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additive="base">
                                        <p:cTn id="42" dur="500" fill="hold"/>
                                        <p:tgtEl>
                                          <p:spTgt spid="19"/>
                                        </p:tgtEl>
                                        <p:attrNameLst>
                                          <p:attrName>ppt_x</p:attrName>
                                        </p:attrNameLst>
                                      </p:cBhvr>
                                      <p:tavLst>
                                        <p:tav tm="0">
                                          <p:val>
                                            <p:strVal val="0-#ppt_w/2"/>
                                          </p:val>
                                        </p:tav>
                                        <p:tav tm="100000">
                                          <p:val>
                                            <p:strVal val="#ppt_x"/>
                                          </p:val>
                                        </p:tav>
                                      </p:tavLst>
                                    </p:anim>
                                    <p:anim calcmode="lin" valueType="num">
                                      <p:cBhvr additive="base">
                                        <p:cTn id="43" dur="500" fill="hold"/>
                                        <p:tgtEl>
                                          <p:spTgt spid="19"/>
                                        </p:tgtEl>
                                        <p:attrNameLst>
                                          <p:attrName>ppt_y</p:attrName>
                                        </p:attrNameLst>
                                      </p:cBhvr>
                                      <p:tavLst>
                                        <p:tav tm="0">
                                          <p:val>
                                            <p:strVal val="#ppt_y"/>
                                          </p:val>
                                        </p:tav>
                                        <p:tav tm="100000">
                                          <p:val>
                                            <p:strVal val="#ppt_y"/>
                                          </p:val>
                                        </p:tav>
                                      </p:tavLst>
                                    </p:anim>
                                  </p:childTnLst>
                                </p:cTn>
                              </p:par>
                            </p:childTnLst>
                          </p:cTn>
                        </p:par>
                        <p:par>
                          <p:cTn id="44" fill="hold">
                            <p:stCondLst>
                              <p:cond delay="4000"/>
                            </p:stCondLst>
                            <p:childTnLst>
                              <p:par>
                                <p:cTn id="45" presetID="2" presetClass="entr" presetSubtype="8" fill="hold" nodeType="after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0-#ppt_w/2"/>
                                          </p:val>
                                        </p:tav>
                                        <p:tav tm="100000">
                                          <p:val>
                                            <p:strVal val="#ppt_x"/>
                                          </p:val>
                                        </p:tav>
                                      </p:tavLst>
                                    </p:anim>
                                    <p:anim calcmode="lin" valueType="num">
                                      <p:cBhvr additive="base">
                                        <p:cTn id="48" dur="500" fill="hold"/>
                                        <p:tgtEl>
                                          <p:spTgt spid="14"/>
                                        </p:tgtEl>
                                        <p:attrNameLst>
                                          <p:attrName>ppt_y</p:attrName>
                                        </p:attrNameLst>
                                      </p:cBhvr>
                                      <p:tavLst>
                                        <p:tav tm="0">
                                          <p:val>
                                            <p:strVal val="#ppt_y"/>
                                          </p:val>
                                        </p:tav>
                                        <p:tav tm="100000">
                                          <p:val>
                                            <p:strVal val="#ppt_y"/>
                                          </p:val>
                                        </p:tav>
                                      </p:tavLst>
                                    </p:anim>
                                  </p:childTnLst>
                                </p:cTn>
                              </p:par>
                            </p:childTnLst>
                          </p:cTn>
                        </p:par>
                        <p:par>
                          <p:cTn id="49" fill="hold">
                            <p:stCondLst>
                              <p:cond delay="4500"/>
                            </p:stCondLst>
                            <p:childTnLst>
                              <p:par>
                                <p:cTn id="50" presetID="2" presetClass="entr" presetSubtype="8" fill="hold" nodeType="after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0-#ppt_w/2"/>
                                          </p:val>
                                        </p:tav>
                                        <p:tav tm="100000">
                                          <p:val>
                                            <p:strVal val="#ppt_x"/>
                                          </p:val>
                                        </p:tav>
                                      </p:tavLst>
                                    </p:anim>
                                    <p:anim calcmode="lin" valueType="num">
                                      <p:cBhvr additive="base">
                                        <p:cTn id="53"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BC8447B-1C4E-BD64-D87F-960FC13FCAAD}"/>
              </a:ext>
            </a:extLst>
          </p:cNvPr>
          <p:cNvSpPr/>
          <p:nvPr/>
        </p:nvSpPr>
        <p:spPr>
          <a:xfrm>
            <a:off x="1778558" y="943164"/>
            <a:ext cx="7979950" cy="5327007"/>
          </a:xfrm>
          <a:prstGeom prst="rect">
            <a:avLst/>
          </a:prstGeom>
          <a:solidFill>
            <a:srgbClr val="F2EE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19" name="Group 18">
            <a:extLst>
              <a:ext uri="{FF2B5EF4-FFF2-40B4-BE49-F238E27FC236}">
                <a16:creationId xmlns:a16="http://schemas.microsoft.com/office/drawing/2014/main" id="{351BD74B-E361-C900-1858-7F1F0BA0299C}"/>
              </a:ext>
            </a:extLst>
          </p:cNvPr>
          <p:cNvGrpSpPr/>
          <p:nvPr/>
        </p:nvGrpSpPr>
        <p:grpSpPr>
          <a:xfrm>
            <a:off x="4414710" y="943164"/>
            <a:ext cx="5343798" cy="2944047"/>
            <a:chOff x="4428942" y="943164"/>
            <a:chExt cx="5343798" cy="2944047"/>
          </a:xfrm>
        </p:grpSpPr>
        <p:pic>
          <p:nvPicPr>
            <p:cNvPr id="17" name="Picture 16">
              <a:extLst>
                <a:ext uri="{FF2B5EF4-FFF2-40B4-BE49-F238E27FC236}">
                  <a16:creationId xmlns:a16="http://schemas.microsoft.com/office/drawing/2014/main" id="{84F72D46-9528-84E1-0507-37123119B488}"/>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4628233" y="943164"/>
              <a:ext cx="5144507" cy="2571561"/>
            </a:xfrm>
            <a:prstGeom prst="rect">
              <a:avLst/>
            </a:prstGeom>
          </p:spPr>
        </p:pic>
        <p:sp>
          <p:nvSpPr>
            <p:cNvPr id="18" name="Rectangle 17">
              <a:extLst>
                <a:ext uri="{FF2B5EF4-FFF2-40B4-BE49-F238E27FC236}">
                  <a16:creationId xmlns:a16="http://schemas.microsoft.com/office/drawing/2014/main" id="{1E57B506-AC26-5AF8-AFBA-DEEFC98CEDB0}"/>
                </a:ext>
              </a:extLst>
            </p:cNvPr>
            <p:cNvSpPr/>
            <p:nvPr/>
          </p:nvSpPr>
          <p:spPr>
            <a:xfrm rot="3599188">
              <a:off x="3954791" y="2635303"/>
              <a:ext cx="1726059" cy="777757"/>
            </a:xfrm>
            <a:prstGeom prst="rect">
              <a:avLst/>
            </a:prstGeom>
            <a:solidFill>
              <a:srgbClr val="F2E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pic>
        <p:nvPicPr>
          <p:cNvPr id="6" name="Picture 5">
            <a:extLst>
              <a:ext uri="{FF2B5EF4-FFF2-40B4-BE49-F238E27FC236}">
                <a16:creationId xmlns:a16="http://schemas.microsoft.com/office/drawing/2014/main" id="{509FB3F7-F090-2995-6F42-8F83797893B5}"/>
              </a:ext>
            </a:extLst>
          </p:cNvPr>
          <p:cNvPicPr>
            <a:picLocks noChangeAspect="1"/>
          </p:cNvPicPr>
          <p:nvPr/>
        </p:nvPicPr>
        <p:blipFill>
          <a:blip r:embed="rId4"/>
          <a:stretch>
            <a:fillRect/>
          </a:stretch>
        </p:blipFill>
        <p:spPr>
          <a:xfrm>
            <a:off x="1973376" y="4303049"/>
            <a:ext cx="1876687" cy="1800476"/>
          </a:xfrm>
          <a:prstGeom prst="rect">
            <a:avLst/>
          </a:prstGeom>
        </p:spPr>
      </p:pic>
      <p:grpSp>
        <p:nvGrpSpPr>
          <p:cNvPr id="7" name="Group 6">
            <a:extLst>
              <a:ext uri="{FF2B5EF4-FFF2-40B4-BE49-F238E27FC236}">
                <a16:creationId xmlns:a16="http://schemas.microsoft.com/office/drawing/2014/main" id="{952F9263-82D1-F3F4-1759-CA17E413BB6C}"/>
              </a:ext>
            </a:extLst>
          </p:cNvPr>
          <p:cNvGrpSpPr/>
          <p:nvPr/>
        </p:nvGrpSpPr>
        <p:grpSpPr>
          <a:xfrm>
            <a:off x="1746607" y="943164"/>
            <a:ext cx="8012435" cy="5341623"/>
            <a:chOff x="1746607" y="943164"/>
            <a:chExt cx="8012435" cy="5341623"/>
          </a:xfrm>
        </p:grpSpPr>
        <p:pic>
          <p:nvPicPr>
            <p:cNvPr id="13" name="Picture 12">
              <a:extLst>
                <a:ext uri="{FF2B5EF4-FFF2-40B4-BE49-F238E27FC236}">
                  <a16:creationId xmlns:a16="http://schemas.microsoft.com/office/drawing/2014/main" id="{7622AF77-F1EA-9D62-42DF-2AE25AECF97A}"/>
                </a:ext>
              </a:extLst>
            </p:cNvPr>
            <p:cNvPicPr>
              <a:picLocks noChangeAspect="1"/>
            </p:cNvPicPr>
            <p:nvPr/>
          </p:nvPicPr>
          <p:blipFill>
            <a:blip r:embed="rId5"/>
            <a:stretch>
              <a:fillRect/>
            </a:stretch>
          </p:blipFill>
          <p:spPr>
            <a:xfrm>
              <a:off x="1746607" y="943164"/>
              <a:ext cx="8012435" cy="5341623"/>
            </a:xfrm>
            <a:prstGeom prst="rect">
              <a:avLst/>
            </a:prstGeom>
          </p:spPr>
        </p:pic>
        <p:sp>
          <p:nvSpPr>
            <p:cNvPr id="22" name="Rectangle 21">
              <a:extLst>
                <a:ext uri="{FF2B5EF4-FFF2-40B4-BE49-F238E27FC236}">
                  <a16:creationId xmlns:a16="http://schemas.microsoft.com/office/drawing/2014/main" id="{F471CF13-7D2C-21C4-0A81-E5806DF5CBB6}"/>
                </a:ext>
              </a:extLst>
            </p:cNvPr>
            <p:cNvSpPr/>
            <p:nvPr/>
          </p:nvSpPr>
          <p:spPr>
            <a:xfrm>
              <a:off x="1788606" y="5426111"/>
              <a:ext cx="924449" cy="828532"/>
            </a:xfrm>
            <a:prstGeom prst="rect">
              <a:avLst/>
            </a:prstGeom>
            <a:solidFill>
              <a:srgbClr val="F2EE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5" name="Title 14">
            <a:extLst>
              <a:ext uri="{FF2B5EF4-FFF2-40B4-BE49-F238E27FC236}">
                <a16:creationId xmlns:a16="http://schemas.microsoft.com/office/drawing/2014/main" id="{408CBECA-5C06-3FCB-4ADA-E4F4D0A2B584}"/>
              </a:ext>
            </a:extLst>
          </p:cNvPr>
          <p:cNvSpPr>
            <a:spLocks noGrp="1"/>
          </p:cNvSpPr>
          <p:nvPr>
            <p:ph type="title"/>
          </p:nvPr>
        </p:nvSpPr>
        <p:spPr/>
        <p:txBody>
          <a:bodyPr/>
          <a:lstStyle/>
          <a:p>
            <a:r>
              <a:rPr lang="en-US" dirty="0">
                <a:solidFill>
                  <a:srgbClr val="C00000"/>
                </a:solidFill>
              </a:rPr>
              <a:t>Let’s take a moment to talk about literature theory…</a:t>
            </a:r>
            <a:br>
              <a:rPr lang="en-CA" dirty="0"/>
            </a:br>
            <a:endParaRPr lang="en-CA" dirty="0"/>
          </a:p>
        </p:txBody>
      </p:sp>
      <p:sp>
        <p:nvSpPr>
          <p:cNvPr id="21" name="TextBox 20">
            <a:extLst>
              <a:ext uri="{FF2B5EF4-FFF2-40B4-BE49-F238E27FC236}">
                <a16:creationId xmlns:a16="http://schemas.microsoft.com/office/drawing/2014/main" id="{8B502E3E-7202-F826-0422-FB20BB9E0AD6}"/>
              </a:ext>
            </a:extLst>
          </p:cNvPr>
          <p:cNvSpPr txBox="1"/>
          <p:nvPr/>
        </p:nvSpPr>
        <p:spPr>
          <a:xfrm>
            <a:off x="1803125" y="898809"/>
            <a:ext cx="1988686" cy="568745"/>
          </a:xfrm>
          <a:prstGeom prst="rect">
            <a:avLst/>
          </a:prstGeom>
          <a:noFill/>
        </p:spPr>
        <p:txBody>
          <a:bodyPr wrap="none" rtlCol="0">
            <a:spAutoFit/>
          </a:bodyPr>
          <a:lstStyle/>
          <a:p>
            <a:pPr algn="ctr">
              <a:lnSpc>
                <a:spcPct val="200000"/>
              </a:lnSpc>
            </a:pPr>
            <a:r>
              <a:rPr lang="en-US" b="1" i="1" u="sng" dirty="0">
                <a:solidFill>
                  <a:srgbClr val="000000"/>
                </a:solidFill>
                <a:latin typeface="Gotham Book" panose="02000604040000020004" pitchFamily="50" charset="0"/>
              </a:rPr>
              <a:t>The Hero’s Journey</a:t>
            </a:r>
            <a:endParaRPr lang="en-CA" b="1" i="1" u="sng" dirty="0">
              <a:solidFill>
                <a:srgbClr val="000000"/>
              </a:solidFill>
              <a:latin typeface="Gotham Book" panose="02000604040000020004" pitchFamily="50" charset="0"/>
            </a:endParaRPr>
          </a:p>
        </p:txBody>
      </p:sp>
      <p:sp>
        <p:nvSpPr>
          <p:cNvPr id="23" name="ACT 1">
            <a:extLst>
              <a:ext uri="{FF2B5EF4-FFF2-40B4-BE49-F238E27FC236}">
                <a16:creationId xmlns:a16="http://schemas.microsoft.com/office/drawing/2014/main" id="{434F9162-A36E-67C5-1F19-32B701F3F18F}"/>
              </a:ext>
            </a:extLst>
          </p:cNvPr>
          <p:cNvSpPr txBox="1"/>
          <p:nvPr/>
        </p:nvSpPr>
        <p:spPr>
          <a:xfrm>
            <a:off x="3149247" y="2328510"/>
            <a:ext cx="5238572" cy="939360"/>
          </a:xfrm>
          <a:prstGeom prst="rect">
            <a:avLst/>
          </a:prstGeom>
          <a:noFill/>
        </p:spPr>
        <p:txBody>
          <a:bodyPr wrap="square" rtlCol="0">
            <a:spAutoFit/>
          </a:bodyPr>
          <a:lstStyle/>
          <a:p>
            <a:pPr algn="ctr">
              <a:lnSpc>
                <a:spcPct val="200000"/>
              </a:lnSpc>
            </a:pPr>
            <a:r>
              <a:rPr lang="en-US" sz="3200" b="1" dirty="0">
                <a:solidFill>
                  <a:srgbClr val="A93439"/>
                </a:solidFill>
                <a:latin typeface="Gotham Book" panose="02000604040000020004" pitchFamily="50" charset="0"/>
              </a:rPr>
              <a:t>ACT 1</a:t>
            </a:r>
            <a:endParaRPr lang="en-CA" sz="3200" b="1" dirty="0">
              <a:solidFill>
                <a:srgbClr val="A93439"/>
              </a:solidFill>
              <a:latin typeface="Gotham Book" panose="02000604040000020004" pitchFamily="50" charset="0"/>
            </a:endParaRPr>
          </a:p>
        </p:txBody>
      </p:sp>
      <p:sp>
        <p:nvSpPr>
          <p:cNvPr id="2" name="Rectangle 1">
            <a:extLst>
              <a:ext uri="{FF2B5EF4-FFF2-40B4-BE49-F238E27FC236}">
                <a16:creationId xmlns:a16="http://schemas.microsoft.com/office/drawing/2014/main" id="{497578AC-E064-EF1C-E4E4-0345B196573E}"/>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Rectangle 7">
            <a:extLst>
              <a:ext uri="{FF2B5EF4-FFF2-40B4-BE49-F238E27FC236}">
                <a16:creationId xmlns:a16="http://schemas.microsoft.com/office/drawing/2014/main" id="{2F11C59F-56FB-1BD0-CD7A-6A721740E120}"/>
              </a:ext>
            </a:extLst>
          </p:cNvPr>
          <p:cNvSpPr/>
          <p:nvPr/>
        </p:nvSpPr>
        <p:spPr>
          <a:xfrm>
            <a:off x="1746073" y="898809"/>
            <a:ext cx="8012435" cy="538597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51803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4C424C21-477F-B5E8-1F32-FEE1A03204AE}"/>
              </a:ext>
            </a:extLst>
          </p:cNvPr>
          <p:cNvGrpSpPr/>
          <p:nvPr/>
        </p:nvGrpSpPr>
        <p:grpSpPr>
          <a:xfrm>
            <a:off x="145474" y="0"/>
            <a:ext cx="11930530" cy="6858000"/>
            <a:chOff x="145474" y="0"/>
            <a:chExt cx="11930530" cy="6858000"/>
          </a:xfrm>
        </p:grpSpPr>
        <p:grpSp>
          <p:nvGrpSpPr>
            <p:cNvPr id="14" name="Group 13">
              <a:extLst>
                <a:ext uri="{FF2B5EF4-FFF2-40B4-BE49-F238E27FC236}">
                  <a16:creationId xmlns:a16="http://schemas.microsoft.com/office/drawing/2014/main" id="{B09DB7C6-7A19-3BF5-0F9E-E786DAD123C8}"/>
                </a:ext>
              </a:extLst>
            </p:cNvPr>
            <p:cNvGrpSpPr/>
            <p:nvPr/>
          </p:nvGrpSpPr>
          <p:grpSpPr>
            <a:xfrm>
              <a:off x="145474" y="0"/>
              <a:ext cx="11930530" cy="6858000"/>
              <a:chOff x="145474" y="0"/>
              <a:chExt cx="11930530" cy="6858000"/>
            </a:xfrm>
          </p:grpSpPr>
          <p:grpSp>
            <p:nvGrpSpPr>
              <p:cNvPr id="16" name="Group 15">
                <a:extLst>
                  <a:ext uri="{FF2B5EF4-FFF2-40B4-BE49-F238E27FC236}">
                    <a16:creationId xmlns:a16="http://schemas.microsoft.com/office/drawing/2014/main" id="{15049CC2-49BE-14A1-27DA-00EC19A60EF6}"/>
                  </a:ext>
                </a:extLst>
              </p:cNvPr>
              <p:cNvGrpSpPr/>
              <p:nvPr/>
            </p:nvGrpSpPr>
            <p:grpSpPr>
              <a:xfrm>
                <a:off x="145474" y="0"/>
                <a:ext cx="11930530" cy="6858000"/>
                <a:chOff x="145474" y="0"/>
                <a:chExt cx="11930530" cy="6858000"/>
              </a:xfrm>
            </p:grpSpPr>
            <p:grpSp>
              <p:nvGrpSpPr>
                <p:cNvPr id="18" name="Group 17">
                  <a:extLst>
                    <a:ext uri="{FF2B5EF4-FFF2-40B4-BE49-F238E27FC236}">
                      <a16:creationId xmlns:a16="http://schemas.microsoft.com/office/drawing/2014/main" id="{11F77F2E-5D96-7194-830E-BB710098AA98}"/>
                    </a:ext>
                  </a:extLst>
                </p:cNvPr>
                <p:cNvGrpSpPr/>
                <p:nvPr/>
              </p:nvGrpSpPr>
              <p:grpSpPr>
                <a:xfrm>
                  <a:off x="145474" y="0"/>
                  <a:ext cx="11930530" cy="6858000"/>
                  <a:chOff x="145474" y="0"/>
                  <a:chExt cx="11930530" cy="6858000"/>
                </a:xfrm>
              </p:grpSpPr>
              <p:grpSp>
                <p:nvGrpSpPr>
                  <p:cNvPr id="20" name="Group 19">
                    <a:extLst>
                      <a:ext uri="{FF2B5EF4-FFF2-40B4-BE49-F238E27FC236}">
                        <a16:creationId xmlns:a16="http://schemas.microsoft.com/office/drawing/2014/main" id="{FFBFE0BB-EC15-AA24-25BB-41895732F84A}"/>
                      </a:ext>
                    </a:extLst>
                  </p:cNvPr>
                  <p:cNvGrpSpPr/>
                  <p:nvPr/>
                </p:nvGrpSpPr>
                <p:grpSpPr>
                  <a:xfrm>
                    <a:off x="145474" y="0"/>
                    <a:ext cx="11930530" cy="6858000"/>
                    <a:chOff x="-835834" y="2953225"/>
                    <a:chExt cx="11930530" cy="6858000"/>
                  </a:xfrm>
                </p:grpSpPr>
                <p:pic>
                  <p:nvPicPr>
                    <p:cNvPr id="22" name="Picture 21">
                      <a:extLst>
                        <a:ext uri="{FF2B5EF4-FFF2-40B4-BE49-F238E27FC236}">
                          <a16:creationId xmlns:a16="http://schemas.microsoft.com/office/drawing/2014/main" id="{24B386BB-6691-FAE5-D965-B66A1D18808E}"/>
                        </a:ext>
                      </a:extLst>
                    </p:cNvPr>
                    <p:cNvPicPr>
                      <a:picLocks noChangeAspect="1"/>
                    </p:cNvPicPr>
                    <p:nvPr/>
                  </p:nvPicPr>
                  <p:blipFill>
                    <a:blip r:embed="rId3"/>
                    <a:stretch>
                      <a:fillRect/>
                    </a:stretch>
                  </p:blipFill>
                  <p:spPr>
                    <a:xfrm>
                      <a:off x="-835834" y="2953225"/>
                      <a:ext cx="11930530" cy="6858000"/>
                    </a:xfrm>
                    <a:prstGeom prst="rect">
                      <a:avLst/>
                    </a:prstGeom>
                  </p:spPr>
                </p:pic>
                <p:pic>
                  <p:nvPicPr>
                    <p:cNvPr id="23" name="Picture 22">
                      <a:extLst>
                        <a:ext uri="{FF2B5EF4-FFF2-40B4-BE49-F238E27FC236}">
                          <a16:creationId xmlns:a16="http://schemas.microsoft.com/office/drawing/2014/main" id="{D5C689E4-543B-53E9-A94C-AAF00CA99A6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844189">
                      <a:off x="5790656" y="4007951"/>
                      <a:ext cx="545413" cy="122718"/>
                    </a:xfrm>
                    <a:prstGeom prst="rect">
                      <a:avLst/>
                    </a:prstGeom>
                  </p:spPr>
                </p:pic>
              </p:grpSp>
              <p:pic>
                <p:nvPicPr>
                  <p:cNvPr id="21" name="Picture 20">
                    <a:extLst>
                      <a:ext uri="{FF2B5EF4-FFF2-40B4-BE49-F238E27FC236}">
                        <a16:creationId xmlns:a16="http://schemas.microsoft.com/office/drawing/2014/main" id="{C5747C50-E037-C8DF-684E-2502E10B2B3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715775">
                    <a:off x="10644269" y="188017"/>
                    <a:ext cx="129529" cy="797478"/>
                  </a:xfrm>
                  <a:prstGeom prst="rect">
                    <a:avLst/>
                  </a:prstGeom>
                </p:spPr>
              </p:pic>
            </p:grpSp>
            <p:pic>
              <p:nvPicPr>
                <p:cNvPr id="19" name="Picture 18">
                  <a:extLst>
                    <a:ext uri="{FF2B5EF4-FFF2-40B4-BE49-F238E27FC236}">
                      <a16:creationId xmlns:a16="http://schemas.microsoft.com/office/drawing/2014/main" id="{14D0FDA6-2A08-F5A4-B4B6-AD3E4D9D2E8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525" t="1" r="8018" b="-1"/>
                <a:stretch/>
              </p:blipFill>
              <p:spPr>
                <a:xfrm>
                  <a:off x="10216126" y="1234853"/>
                  <a:ext cx="766762" cy="140599"/>
                </a:xfrm>
                <a:prstGeom prst="rect">
                  <a:avLst/>
                </a:prstGeom>
              </p:spPr>
            </p:pic>
          </p:grpSp>
          <p:pic>
            <p:nvPicPr>
              <p:cNvPr id="17" name="Picture 16">
                <a:extLst>
                  <a:ext uri="{FF2B5EF4-FFF2-40B4-BE49-F238E27FC236}">
                    <a16:creationId xmlns:a16="http://schemas.microsoft.com/office/drawing/2014/main" id="{BFC8A653-8716-8FAC-F850-2F7A75F2273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33045" y="949168"/>
                <a:ext cx="1731989" cy="106475"/>
              </a:xfrm>
              <a:prstGeom prst="rect">
                <a:avLst/>
              </a:prstGeom>
            </p:spPr>
          </p:pic>
        </p:grpSp>
        <p:pic>
          <p:nvPicPr>
            <p:cNvPr id="15" name="Picture 14">
              <a:extLst>
                <a:ext uri="{FF2B5EF4-FFF2-40B4-BE49-F238E27FC236}">
                  <a16:creationId xmlns:a16="http://schemas.microsoft.com/office/drawing/2014/main" id="{F2FD2BDC-FEEB-95E9-DFFE-B04BA46D7B07}"/>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rot="801026">
              <a:off x="1941419" y="6125089"/>
              <a:ext cx="96148" cy="477736"/>
            </a:xfrm>
            <a:prstGeom prst="rect">
              <a:avLst/>
            </a:prstGeom>
          </p:spPr>
        </p:pic>
      </p:grpSp>
      <p:sp>
        <p:nvSpPr>
          <p:cNvPr id="4" name="Title 3"/>
          <p:cNvSpPr>
            <a:spLocks noGrp="1"/>
          </p:cNvSpPr>
          <p:nvPr>
            <p:ph type="title"/>
          </p:nvPr>
        </p:nvSpPr>
        <p:spPr>
          <a:xfrm>
            <a:off x="376095" y="250530"/>
            <a:ext cx="1816387" cy="304698"/>
          </a:xfrm>
          <a:solidFill>
            <a:srgbClr val="FFFFFF"/>
          </a:solidFill>
          <a:ln>
            <a:solidFill>
              <a:schemeClr val="tx1"/>
            </a:solidFill>
          </a:ln>
        </p:spPr>
        <p:txBody>
          <a:bodyPr>
            <a:normAutofit fontScale="90000"/>
          </a:bodyPr>
          <a:lstStyle/>
          <a:p>
            <a:r>
              <a:rPr lang="en-CA" sz="2600" b="1" cap="all" spc="-60" dirty="0">
                <a:solidFill>
                  <a:schemeClr val="accent4"/>
                </a:solidFill>
              </a:rPr>
              <a:t>Background</a:t>
            </a:r>
          </a:p>
        </p:txBody>
      </p:sp>
      <p:sp>
        <p:nvSpPr>
          <p:cNvPr id="24" name="Freeform: Shape 23">
            <a:extLst>
              <a:ext uri="{FF2B5EF4-FFF2-40B4-BE49-F238E27FC236}">
                <a16:creationId xmlns:a16="http://schemas.microsoft.com/office/drawing/2014/main" id="{C03B4342-73F0-1C22-1283-529DF4EEB10A}"/>
              </a:ext>
            </a:extLst>
          </p:cNvPr>
          <p:cNvSpPr/>
          <p:nvPr/>
        </p:nvSpPr>
        <p:spPr>
          <a:xfrm>
            <a:off x="239858" y="245918"/>
            <a:ext cx="10496550" cy="5505450"/>
          </a:xfrm>
          <a:custGeom>
            <a:avLst/>
            <a:gdLst>
              <a:gd name="connsiteX0" fmla="*/ 10010775 w 10496550"/>
              <a:gd name="connsiteY0" fmla="*/ 5505450 h 5505450"/>
              <a:gd name="connsiteX1" fmla="*/ 4867275 w 10496550"/>
              <a:gd name="connsiteY1" fmla="*/ 4124325 h 5505450"/>
              <a:gd name="connsiteX2" fmla="*/ 4762500 w 10496550"/>
              <a:gd name="connsiteY2" fmla="*/ 4591050 h 5505450"/>
              <a:gd name="connsiteX3" fmla="*/ 2514600 w 10496550"/>
              <a:gd name="connsiteY3" fmla="*/ 3971925 h 5505450"/>
              <a:gd name="connsiteX4" fmla="*/ 2562225 w 10496550"/>
              <a:gd name="connsiteY4" fmla="*/ 3752850 h 5505450"/>
              <a:gd name="connsiteX5" fmla="*/ 2343150 w 10496550"/>
              <a:gd name="connsiteY5" fmla="*/ 3705225 h 5505450"/>
              <a:gd name="connsiteX6" fmla="*/ 581025 w 10496550"/>
              <a:gd name="connsiteY6" fmla="*/ 2466975 h 5505450"/>
              <a:gd name="connsiteX7" fmla="*/ 0 w 10496550"/>
              <a:gd name="connsiteY7" fmla="*/ 1514475 h 5505450"/>
              <a:gd name="connsiteX8" fmla="*/ 2190750 w 10496550"/>
              <a:gd name="connsiteY8" fmla="*/ 190500 h 5505450"/>
              <a:gd name="connsiteX9" fmla="*/ 2714625 w 10496550"/>
              <a:gd name="connsiteY9" fmla="*/ 0 h 5505450"/>
              <a:gd name="connsiteX10" fmla="*/ 8277225 w 10496550"/>
              <a:gd name="connsiteY10" fmla="*/ 1533525 h 5505450"/>
              <a:gd name="connsiteX11" fmla="*/ 8324850 w 10496550"/>
              <a:gd name="connsiteY11" fmla="*/ 1647825 h 5505450"/>
              <a:gd name="connsiteX12" fmla="*/ 8162925 w 10496550"/>
              <a:gd name="connsiteY12" fmla="*/ 2486025 h 5505450"/>
              <a:gd name="connsiteX13" fmla="*/ 10267950 w 10496550"/>
              <a:gd name="connsiteY13" fmla="*/ 3038475 h 5505450"/>
              <a:gd name="connsiteX14" fmla="*/ 10496550 w 10496550"/>
              <a:gd name="connsiteY14" fmla="*/ 3390900 h 5505450"/>
              <a:gd name="connsiteX15" fmla="*/ 10010775 w 10496550"/>
              <a:gd name="connsiteY15" fmla="*/ 5505450 h 550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96550" h="5505450">
                <a:moveTo>
                  <a:pt x="10010775" y="5505450"/>
                </a:moveTo>
                <a:lnTo>
                  <a:pt x="4867275" y="4124325"/>
                </a:lnTo>
                <a:lnTo>
                  <a:pt x="4762500" y="4591050"/>
                </a:lnTo>
                <a:lnTo>
                  <a:pt x="2514600" y="3971925"/>
                </a:lnTo>
                <a:lnTo>
                  <a:pt x="2562225" y="3752850"/>
                </a:lnTo>
                <a:lnTo>
                  <a:pt x="2343150" y="3705225"/>
                </a:lnTo>
                <a:lnTo>
                  <a:pt x="581025" y="2466975"/>
                </a:lnTo>
                <a:lnTo>
                  <a:pt x="0" y="1514475"/>
                </a:lnTo>
                <a:lnTo>
                  <a:pt x="2190750" y="190500"/>
                </a:lnTo>
                <a:lnTo>
                  <a:pt x="2714625" y="0"/>
                </a:lnTo>
                <a:lnTo>
                  <a:pt x="8277225" y="1533525"/>
                </a:lnTo>
                <a:lnTo>
                  <a:pt x="8324850" y="1647825"/>
                </a:lnTo>
                <a:lnTo>
                  <a:pt x="8162925" y="2486025"/>
                </a:lnTo>
                <a:lnTo>
                  <a:pt x="10267950" y="3038475"/>
                </a:lnTo>
                <a:lnTo>
                  <a:pt x="10496550" y="3390900"/>
                </a:lnTo>
                <a:lnTo>
                  <a:pt x="10010775" y="5505450"/>
                </a:lnTo>
                <a:close/>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Rectangle 9">
            <a:extLst>
              <a:ext uri="{FF2B5EF4-FFF2-40B4-BE49-F238E27FC236}">
                <a16:creationId xmlns:a16="http://schemas.microsoft.com/office/drawing/2014/main" id="{E693FEF0-880B-4ED4-BD53-D3B45172B70E}"/>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grpSp>
        <p:nvGrpSpPr>
          <p:cNvPr id="181" name="Group 180">
            <a:extLst>
              <a:ext uri="{FF2B5EF4-FFF2-40B4-BE49-F238E27FC236}">
                <a16:creationId xmlns:a16="http://schemas.microsoft.com/office/drawing/2014/main" id="{2E5D1F46-DC3E-FE45-5E24-ED8D706FDEF6}"/>
              </a:ext>
            </a:extLst>
          </p:cNvPr>
          <p:cNvGrpSpPr/>
          <p:nvPr/>
        </p:nvGrpSpPr>
        <p:grpSpPr>
          <a:xfrm rot="10800000">
            <a:off x="1630613" y="286447"/>
            <a:ext cx="8932632" cy="5168947"/>
            <a:chOff x="1241025" y="1111625"/>
            <a:chExt cx="8932632" cy="5168947"/>
          </a:xfrm>
        </p:grpSpPr>
        <p:pic>
          <p:nvPicPr>
            <p:cNvPr id="183" name="Picture 182">
              <a:extLst>
                <a:ext uri="{FF2B5EF4-FFF2-40B4-BE49-F238E27FC236}">
                  <a16:creationId xmlns:a16="http://schemas.microsoft.com/office/drawing/2014/main" id="{33294900-40C9-883D-4DEE-0DFA5A89D25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058951" y="1111625"/>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84" name="Picture 6">
              <a:extLst>
                <a:ext uri="{FF2B5EF4-FFF2-40B4-BE49-F238E27FC236}">
                  <a16:creationId xmlns:a16="http://schemas.microsoft.com/office/drawing/2014/main" id="{B3771C35-DF13-C25B-93BE-9F3306A7909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404233" y="116639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85" name="Picture 6">
              <a:extLst>
                <a:ext uri="{FF2B5EF4-FFF2-40B4-BE49-F238E27FC236}">
                  <a16:creationId xmlns:a16="http://schemas.microsoft.com/office/drawing/2014/main" id="{D4068635-8B2C-9694-0A68-6FB9A7C2BFE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31592" y="134419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86" name="Picture 6">
              <a:extLst>
                <a:ext uri="{FF2B5EF4-FFF2-40B4-BE49-F238E27FC236}">
                  <a16:creationId xmlns:a16="http://schemas.microsoft.com/office/drawing/2014/main" id="{C998BEDB-B798-5F59-2175-210AFCD9A2F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218402" y="154234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87" name="Picture 6">
              <a:extLst>
                <a:ext uri="{FF2B5EF4-FFF2-40B4-BE49-F238E27FC236}">
                  <a16:creationId xmlns:a16="http://schemas.microsoft.com/office/drawing/2014/main" id="{C79841DC-7354-105A-F649-8B922983279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946185" y="1743957"/>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88" name="Picture 6">
              <a:extLst>
                <a:ext uri="{FF2B5EF4-FFF2-40B4-BE49-F238E27FC236}">
                  <a16:creationId xmlns:a16="http://schemas.microsoft.com/office/drawing/2014/main" id="{4B8D0A07-C194-0839-1EB8-074DCF4D019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091479" y="219509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1" name="Picture 6">
              <a:extLst>
                <a:ext uri="{FF2B5EF4-FFF2-40B4-BE49-F238E27FC236}">
                  <a16:creationId xmlns:a16="http://schemas.microsoft.com/office/drawing/2014/main" id="{4593EC82-4A27-B7EE-3CFF-96C66331A65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93531" y="180060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6">
              <a:extLst>
                <a:ext uri="{FF2B5EF4-FFF2-40B4-BE49-F238E27FC236}">
                  <a16:creationId xmlns:a16="http://schemas.microsoft.com/office/drawing/2014/main" id="{1138873D-C10B-780E-686B-9ED2D4EB05D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21046" y="193633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6">
              <a:extLst>
                <a:ext uri="{FF2B5EF4-FFF2-40B4-BE49-F238E27FC236}">
                  <a16:creationId xmlns:a16="http://schemas.microsoft.com/office/drawing/2014/main" id="{039499C9-CB27-E411-596B-2C9921D0647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03660" y="2228431"/>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6">
              <a:extLst>
                <a:ext uri="{FF2B5EF4-FFF2-40B4-BE49-F238E27FC236}">
                  <a16:creationId xmlns:a16="http://schemas.microsoft.com/office/drawing/2014/main" id="{39EDD9BE-6555-F9C4-A094-93751A8A584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60610" y="2516562"/>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6">
              <a:extLst>
                <a:ext uri="{FF2B5EF4-FFF2-40B4-BE49-F238E27FC236}">
                  <a16:creationId xmlns:a16="http://schemas.microsoft.com/office/drawing/2014/main" id="{B8FD4347-4CBC-E5C0-B90A-874FEEB6501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98823" y="2583237"/>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6">
              <a:extLst>
                <a:ext uri="{FF2B5EF4-FFF2-40B4-BE49-F238E27FC236}">
                  <a16:creationId xmlns:a16="http://schemas.microsoft.com/office/drawing/2014/main" id="{04EAA4D5-4CEA-57B0-41E7-18480575BFE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72630" y="301900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a:extLst>
                <a:ext uri="{FF2B5EF4-FFF2-40B4-BE49-F238E27FC236}">
                  <a16:creationId xmlns:a16="http://schemas.microsoft.com/office/drawing/2014/main" id="{8EA4BFF9-0304-3425-B6AB-55929FEBCDF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628028" y="325157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8" name="Picture 6">
              <a:extLst>
                <a:ext uri="{FF2B5EF4-FFF2-40B4-BE49-F238E27FC236}">
                  <a16:creationId xmlns:a16="http://schemas.microsoft.com/office/drawing/2014/main" id="{31299324-C45F-414D-216F-D969D65E50B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25205" y="2895181"/>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6">
              <a:extLst>
                <a:ext uri="{FF2B5EF4-FFF2-40B4-BE49-F238E27FC236}">
                  <a16:creationId xmlns:a16="http://schemas.microsoft.com/office/drawing/2014/main" id="{02A8A689-6D73-5CEC-2569-2CE91E67679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96000" y="2840412"/>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6">
              <a:extLst>
                <a:ext uri="{FF2B5EF4-FFF2-40B4-BE49-F238E27FC236}">
                  <a16:creationId xmlns:a16="http://schemas.microsoft.com/office/drawing/2014/main" id="{18543E00-5C2A-1AF2-DB97-9AD31A87232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45250" y="2794375"/>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6">
              <a:extLst>
                <a:ext uri="{FF2B5EF4-FFF2-40B4-BE49-F238E27FC236}">
                  <a16:creationId xmlns:a16="http://schemas.microsoft.com/office/drawing/2014/main" id="{D6BA4507-DB74-073D-9737-06DBEEE523C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357877" y="296900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6">
              <a:extLst>
                <a:ext uri="{FF2B5EF4-FFF2-40B4-BE49-F238E27FC236}">
                  <a16:creationId xmlns:a16="http://schemas.microsoft.com/office/drawing/2014/main" id="{2DF820F1-2FE0-9A49-9467-A89DAFFC4C9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01564" y="302652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3" name="Picture 6">
              <a:extLst>
                <a:ext uri="{FF2B5EF4-FFF2-40B4-BE49-F238E27FC236}">
                  <a16:creationId xmlns:a16="http://schemas.microsoft.com/office/drawing/2014/main" id="{D97DD8FA-40F1-5124-3BF7-0BE378931B8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57295" y="309679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4" name="Picture 6">
              <a:extLst>
                <a:ext uri="{FF2B5EF4-FFF2-40B4-BE49-F238E27FC236}">
                  <a16:creationId xmlns:a16="http://schemas.microsoft.com/office/drawing/2014/main" id="{88F23466-69D9-AC8C-5806-51D4B83CF58E}"/>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096000" y="336470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5" name="Picture 6">
              <a:extLst>
                <a:ext uri="{FF2B5EF4-FFF2-40B4-BE49-F238E27FC236}">
                  <a16:creationId xmlns:a16="http://schemas.microsoft.com/office/drawing/2014/main" id="{2A5BD28F-694E-8A43-144B-2B3B62B205C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42542" y="316309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6" name="Picture 6">
              <a:extLst>
                <a:ext uri="{FF2B5EF4-FFF2-40B4-BE49-F238E27FC236}">
                  <a16:creationId xmlns:a16="http://schemas.microsoft.com/office/drawing/2014/main" id="{3543C2DE-B214-B419-2FB5-E76AD999E16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063491" y="2774112"/>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7" name="Picture 6">
              <a:extLst>
                <a:ext uri="{FF2B5EF4-FFF2-40B4-BE49-F238E27FC236}">
                  <a16:creationId xmlns:a16="http://schemas.microsoft.com/office/drawing/2014/main" id="{4C90BAB1-F472-8786-9873-E93B069A39E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299148" y="233358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8" name="Picture 6">
              <a:extLst>
                <a:ext uri="{FF2B5EF4-FFF2-40B4-BE49-F238E27FC236}">
                  <a16:creationId xmlns:a16="http://schemas.microsoft.com/office/drawing/2014/main" id="{8674C027-6B50-792C-68DD-8CB33FA2255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889573" y="196649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09" name="Picture 6">
              <a:extLst>
                <a:ext uri="{FF2B5EF4-FFF2-40B4-BE49-F238E27FC236}">
                  <a16:creationId xmlns:a16="http://schemas.microsoft.com/office/drawing/2014/main" id="{A9D3FCAF-DD73-2BE1-D20D-985B97DF544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72854" y="183552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0" name="Picture 6">
              <a:extLst>
                <a:ext uri="{FF2B5EF4-FFF2-40B4-BE49-F238E27FC236}">
                  <a16:creationId xmlns:a16="http://schemas.microsoft.com/office/drawing/2014/main" id="{50FA2A63-A2B4-1E01-EEAF-E2ABE891DF25}"/>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43650" y="1861767"/>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6">
              <a:extLst>
                <a:ext uri="{FF2B5EF4-FFF2-40B4-BE49-F238E27FC236}">
                  <a16:creationId xmlns:a16="http://schemas.microsoft.com/office/drawing/2014/main" id="{FC9AEF7B-F08B-E0D5-F37D-7ACC3C9C236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413448" y="211649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2" name="Picture 6">
              <a:extLst>
                <a:ext uri="{FF2B5EF4-FFF2-40B4-BE49-F238E27FC236}">
                  <a16:creationId xmlns:a16="http://schemas.microsoft.com/office/drawing/2014/main" id="{60968806-2404-AE61-35CD-B1856FFBA6A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228353" y="3399211"/>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6">
              <a:extLst>
                <a:ext uri="{FF2B5EF4-FFF2-40B4-BE49-F238E27FC236}">
                  <a16:creationId xmlns:a16="http://schemas.microsoft.com/office/drawing/2014/main" id="{16033B8E-FBC2-9C98-2C32-AD7A969CC5E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534276" y="3526212"/>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6">
              <a:extLst>
                <a:ext uri="{FF2B5EF4-FFF2-40B4-BE49-F238E27FC236}">
                  <a16:creationId xmlns:a16="http://schemas.microsoft.com/office/drawing/2014/main" id="{5D5F4F28-9024-5A51-2987-B5A8E1E3EF5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986500" y="3469857"/>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6">
              <a:extLst>
                <a:ext uri="{FF2B5EF4-FFF2-40B4-BE49-F238E27FC236}">
                  <a16:creationId xmlns:a16="http://schemas.microsoft.com/office/drawing/2014/main" id="{352F9010-2FC3-C3F1-244F-79557497E77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563972" y="349959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6">
              <a:extLst>
                <a:ext uri="{FF2B5EF4-FFF2-40B4-BE49-F238E27FC236}">
                  <a16:creationId xmlns:a16="http://schemas.microsoft.com/office/drawing/2014/main" id="{9FCC5DFF-9F91-E523-9933-4BF3A2EAEE3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48911" y="350870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6">
              <a:extLst>
                <a:ext uri="{FF2B5EF4-FFF2-40B4-BE49-F238E27FC236}">
                  <a16:creationId xmlns:a16="http://schemas.microsoft.com/office/drawing/2014/main" id="{36DDBE24-777F-B8E1-EDE9-3011E652774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607321" y="356632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8" name="Picture 6">
              <a:extLst>
                <a:ext uri="{FF2B5EF4-FFF2-40B4-BE49-F238E27FC236}">
                  <a16:creationId xmlns:a16="http://schemas.microsoft.com/office/drawing/2014/main" id="{BB9B37A9-2968-55E1-8BF3-40CD2236292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516045" y="380201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19" name="Picture 6">
              <a:extLst>
                <a:ext uri="{FF2B5EF4-FFF2-40B4-BE49-F238E27FC236}">
                  <a16:creationId xmlns:a16="http://schemas.microsoft.com/office/drawing/2014/main" id="{4FE19F09-37B1-A0CC-1AE3-4F01951E819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110098" y="3767932"/>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0" name="Picture 6">
              <a:extLst>
                <a:ext uri="{FF2B5EF4-FFF2-40B4-BE49-F238E27FC236}">
                  <a16:creationId xmlns:a16="http://schemas.microsoft.com/office/drawing/2014/main" id="{1C1E8303-2720-704C-CADB-C6F0C6D1133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776572" y="363738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1" name="Picture 6">
              <a:extLst>
                <a:ext uri="{FF2B5EF4-FFF2-40B4-BE49-F238E27FC236}">
                  <a16:creationId xmlns:a16="http://schemas.microsoft.com/office/drawing/2014/main" id="{36A8793F-7ADA-CE40-01D7-E4D222D91BC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332067" y="3867151"/>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2" name="Picture 6">
              <a:extLst>
                <a:ext uri="{FF2B5EF4-FFF2-40B4-BE49-F238E27FC236}">
                  <a16:creationId xmlns:a16="http://schemas.microsoft.com/office/drawing/2014/main" id="{AA4E06D2-E0CA-9379-929E-DE81FD20668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192773" y="380995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3" name="Picture 6">
              <a:extLst>
                <a:ext uri="{FF2B5EF4-FFF2-40B4-BE49-F238E27FC236}">
                  <a16:creationId xmlns:a16="http://schemas.microsoft.com/office/drawing/2014/main" id="{9A2985F3-D7CC-1AE5-CC1C-DA9A4542916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67301" y="3638177"/>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4" name="Picture 6">
              <a:extLst>
                <a:ext uri="{FF2B5EF4-FFF2-40B4-BE49-F238E27FC236}">
                  <a16:creationId xmlns:a16="http://schemas.microsoft.com/office/drawing/2014/main" id="{4F85782A-4335-B806-CD0A-FAAE6B1909F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327281" y="363738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5" name="Picture 6">
              <a:extLst>
                <a:ext uri="{FF2B5EF4-FFF2-40B4-BE49-F238E27FC236}">
                  <a16:creationId xmlns:a16="http://schemas.microsoft.com/office/drawing/2014/main" id="{F72A4471-A9F8-C334-96E4-6DFCFC37DC0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862624" y="3320632"/>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6" name="Picture 6">
              <a:extLst>
                <a:ext uri="{FF2B5EF4-FFF2-40B4-BE49-F238E27FC236}">
                  <a16:creationId xmlns:a16="http://schemas.microsoft.com/office/drawing/2014/main" id="{BE2DCCB5-6A31-8190-01A8-02C3ECC3FF4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991073" y="415887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7" name="Picture 6">
              <a:extLst>
                <a:ext uri="{FF2B5EF4-FFF2-40B4-BE49-F238E27FC236}">
                  <a16:creationId xmlns:a16="http://schemas.microsoft.com/office/drawing/2014/main" id="{5316E969-B42F-C286-5892-1DB6AB15D37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12516" y="4104015"/>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8" name="Picture 6">
              <a:extLst>
                <a:ext uri="{FF2B5EF4-FFF2-40B4-BE49-F238E27FC236}">
                  <a16:creationId xmlns:a16="http://schemas.microsoft.com/office/drawing/2014/main" id="{9E4E0C9E-7EE2-6E89-52E2-CB197D517B7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404268" y="427238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29" name="Picture 6">
              <a:extLst>
                <a:ext uri="{FF2B5EF4-FFF2-40B4-BE49-F238E27FC236}">
                  <a16:creationId xmlns:a16="http://schemas.microsoft.com/office/drawing/2014/main" id="{1FC84256-0719-F7F6-8878-F8143D929EE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68671" y="443977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0" name="Picture 6">
              <a:extLst>
                <a:ext uri="{FF2B5EF4-FFF2-40B4-BE49-F238E27FC236}">
                  <a16:creationId xmlns:a16="http://schemas.microsoft.com/office/drawing/2014/main" id="{0B8E46A4-F270-819F-9CF5-E511E150A08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295884" y="406717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1" name="Picture 6">
              <a:extLst>
                <a:ext uri="{FF2B5EF4-FFF2-40B4-BE49-F238E27FC236}">
                  <a16:creationId xmlns:a16="http://schemas.microsoft.com/office/drawing/2014/main" id="{57E31040-480A-5FC9-4C83-9B335253F8E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572824" y="421037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2" name="Picture 6">
              <a:extLst>
                <a:ext uri="{FF2B5EF4-FFF2-40B4-BE49-F238E27FC236}">
                  <a16:creationId xmlns:a16="http://schemas.microsoft.com/office/drawing/2014/main" id="{C21FEAE0-5DF1-C6A9-6E5F-481855D8F4E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334235" y="405807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3" name="Picture 6">
              <a:extLst>
                <a:ext uri="{FF2B5EF4-FFF2-40B4-BE49-F238E27FC236}">
                  <a16:creationId xmlns:a16="http://schemas.microsoft.com/office/drawing/2014/main" id="{EA3A85D9-5FC5-6890-50C3-10B1CBFA8B4B}"/>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16287" y="474144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4" name="Picture 6">
              <a:extLst>
                <a:ext uri="{FF2B5EF4-FFF2-40B4-BE49-F238E27FC236}">
                  <a16:creationId xmlns:a16="http://schemas.microsoft.com/office/drawing/2014/main" id="{291F16C5-AF11-3278-8A4F-190BFB12EDA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784444" y="474069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5" name="Picture 6">
              <a:extLst>
                <a:ext uri="{FF2B5EF4-FFF2-40B4-BE49-F238E27FC236}">
                  <a16:creationId xmlns:a16="http://schemas.microsoft.com/office/drawing/2014/main" id="{BB6DFC2D-61C9-0A90-DA8E-A3892500DA8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991841" y="512001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6" name="Picture 6">
              <a:extLst>
                <a:ext uri="{FF2B5EF4-FFF2-40B4-BE49-F238E27FC236}">
                  <a16:creationId xmlns:a16="http://schemas.microsoft.com/office/drawing/2014/main" id="{9A7F8A64-4B38-A006-25B6-11370DE1787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462279" y="465252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7" name="Picture 6">
              <a:extLst>
                <a:ext uri="{FF2B5EF4-FFF2-40B4-BE49-F238E27FC236}">
                  <a16:creationId xmlns:a16="http://schemas.microsoft.com/office/drawing/2014/main" id="{FB483EF9-0990-2579-BE1B-A2DC1DF74BD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525138" y="5019212"/>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8" name="Picture 6">
              <a:extLst>
                <a:ext uri="{FF2B5EF4-FFF2-40B4-BE49-F238E27FC236}">
                  <a16:creationId xmlns:a16="http://schemas.microsoft.com/office/drawing/2014/main" id="{A5D1B74B-2675-14C8-B091-3A71F1C99F4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6287082" y="5299777"/>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39" name="Picture 6">
              <a:extLst>
                <a:ext uri="{FF2B5EF4-FFF2-40B4-BE49-F238E27FC236}">
                  <a16:creationId xmlns:a16="http://schemas.microsoft.com/office/drawing/2014/main" id="{94A636A1-E157-D36E-3AD1-C904EB28441C}"/>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091626" y="551936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0" name="Picture 6">
              <a:extLst>
                <a:ext uri="{FF2B5EF4-FFF2-40B4-BE49-F238E27FC236}">
                  <a16:creationId xmlns:a16="http://schemas.microsoft.com/office/drawing/2014/main" id="{FD39B846-A8FF-5C38-FA59-54FB9B48DDF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022129" y="575034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1" name="Picture 6">
              <a:extLst>
                <a:ext uri="{FF2B5EF4-FFF2-40B4-BE49-F238E27FC236}">
                  <a16:creationId xmlns:a16="http://schemas.microsoft.com/office/drawing/2014/main" id="{CE02B384-3E3A-816D-9BC5-FBC2CC325C8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064170" y="607896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2" name="Picture 6">
              <a:extLst>
                <a:ext uri="{FF2B5EF4-FFF2-40B4-BE49-F238E27FC236}">
                  <a16:creationId xmlns:a16="http://schemas.microsoft.com/office/drawing/2014/main" id="{A19AB76C-8981-332B-4085-19E2933FFB0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9493904" y="389558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3" name="Picture 6">
              <a:extLst>
                <a:ext uri="{FF2B5EF4-FFF2-40B4-BE49-F238E27FC236}">
                  <a16:creationId xmlns:a16="http://schemas.microsoft.com/office/drawing/2014/main" id="{B5150298-A388-ED68-5376-41F1429F6CD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032066" y="4254827"/>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4" name="Picture 6">
              <a:extLst>
                <a:ext uri="{FF2B5EF4-FFF2-40B4-BE49-F238E27FC236}">
                  <a16:creationId xmlns:a16="http://schemas.microsoft.com/office/drawing/2014/main" id="{91FA8483-FBFD-CFFE-DD55-1FEA5F1104B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8834574" y="236744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5" name="Picture 6">
              <a:extLst>
                <a:ext uri="{FF2B5EF4-FFF2-40B4-BE49-F238E27FC236}">
                  <a16:creationId xmlns:a16="http://schemas.microsoft.com/office/drawing/2014/main" id="{6F191AA5-AFE9-5CFF-B827-5D8F966284DA}"/>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032067" y="321177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6" name="Picture 6">
              <a:extLst>
                <a:ext uri="{FF2B5EF4-FFF2-40B4-BE49-F238E27FC236}">
                  <a16:creationId xmlns:a16="http://schemas.microsoft.com/office/drawing/2014/main" id="{8CFAB86F-B7B8-4B41-6DA6-86A9360D129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461598" y="334439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7" name="Picture 6">
              <a:extLst>
                <a:ext uri="{FF2B5EF4-FFF2-40B4-BE49-F238E27FC236}">
                  <a16:creationId xmlns:a16="http://schemas.microsoft.com/office/drawing/2014/main" id="{1D9E7F09-870F-152B-5BDD-0C519D6D9070}"/>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115591" y="3508704"/>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8" name="Picture 6">
              <a:extLst>
                <a:ext uri="{FF2B5EF4-FFF2-40B4-BE49-F238E27FC236}">
                  <a16:creationId xmlns:a16="http://schemas.microsoft.com/office/drawing/2014/main" id="{3EB950A6-A93F-AD8B-BEED-3018E69BDD6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82857" y="4204821"/>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49" name="Picture 6">
              <a:extLst>
                <a:ext uri="{FF2B5EF4-FFF2-40B4-BE49-F238E27FC236}">
                  <a16:creationId xmlns:a16="http://schemas.microsoft.com/office/drawing/2014/main" id="{706B2699-063D-7F74-2435-E57EB643ACA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340873" y="4432956"/>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50" name="Picture 6">
              <a:extLst>
                <a:ext uri="{FF2B5EF4-FFF2-40B4-BE49-F238E27FC236}">
                  <a16:creationId xmlns:a16="http://schemas.microsoft.com/office/drawing/2014/main" id="{6CFBE4AE-537B-3920-6A2E-53E6DA9C7CA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875946" y="4551720"/>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51" name="Picture 6">
              <a:extLst>
                <a:ext uri="{FF2B5EF4-FFF2-40B4-BE49-F238E27FC236}">
                  <a16:creationId xmlns:a16="http://schemas.microsoft.com/office/drawing/2014/main" id="{C55A5C30-A7C5-36C1-4803-8D0709AFDF7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760610" y="4857969"/>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52" name="Picture 6">
              <a:extLst>
                <a:ext uri="{FF2B5EF4-FFF2-40B4-BE49-F238E27FC236}">
                  <a16:creationId xmlns:a16="http://schemas.microsoft.com/office/drawing/2014/main" id="{79EB0612-165E-BA0F-F89F-983D32645BAD}"/>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160797" y="2516562"/>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53" name="Picture 6">
              <a:extLst>
                <a:ext uri="{FF2B5EF4-FFF2-40B4-BE49-F238E27FC236}">
                  <a16:creationId xmlns:a16="http://schemas.microsoft.com/office/drawing/2014/main" id="{B65329D4-156C-9D7C-B3BD-17F9E8BAA65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394007" y="3084843"/>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54" name="Picture 6">
              <a:extLst>
                <a:ext uri="{FF2B5EF4-FFF2-40B4-BE49-F238E27FC236}">
                  <a16:creationId xmlns:a16="http://schemas.microsoft.com/office/drawing/2014/main" id="{65565E27-CDB7-5B83-FD9C-A256C90FEA74}"/>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27993" y="3162258"/>
              <a:ext cx="141590" cy="201612"/>
            </a:xfrm>
            <a:prstGeom prst="rect">
              <a:avLst/>
            </a:prstGeom>
            <a:noFill/>
            <a:extLst>
              <a:ext uri="{909E8E84-426E-40DD-AFC4-6F175D3DCCD1}">
                <a14:hiddenFill xmlns:a14="http://schemas.microsoft.com/office/drawing/2010/main">
                  <a:solidFill>
                    <a:srgbClr val="FFFFFF"/>
                  </a:solidFill>
                </a14:hiddenFill>
              </a:ext>
            </a:extLst>
          </p:spPr>
        </p:pic>
        <p:pic>
          <p:nvPicPr>
            <p:cNvPr id="255" name="Picture 6">
              <a:extLst>
                <a:ext uri="{FF2B5EF4-FFF2-40B4-BE49-F238E27FC236}">
                  <a16:creationId xmlns:a16="http://schemas.microsoft.com/office/drawing/2014/main" id="{AFB4B94B-FD80-1633-19CA-FB292F8C7CE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241025" y="3793942"/>
              <a:ext cx="141590" cy="201612"/>
            </a:xfrm>
            <a:prstGeom prst="rect">
              <a:avLst/>
            </a:prstGeom>
            <a:noFill/>
            <a:extLst>
              <a:ext uri="{909E8E84-426E-40DD-AFC4-6F175D3DCCD1}">
                <a14:hiddenFill xmlns:a14="http://schemas.microsoft.com/office/drawing/2010/main">
                  <a:solidFill>
                    <a:srgbClr val="FFFFFF"/>
                  </a:solidFill>
                </a14:hiddenFill>
              </a:ext>
            </a:extLst>
          </p:spPr>
        </p:pic>
      </p:grpSp>
      <p:pic>
        <p:nvPicPr>
          <p:cNvPr id="182" name="Picture 181">
            <a:extLst>
              <a:ext uri="{FF2B5EF4-FFF2-40B4-BE49-F238E27FC236}">
                <a16:creationId xmlns:a16="http://schemas.microsoft.com/office/drawing/2014/main" id="{54F3706C-5F11-0247-A640-FA3BCDB2AAEE}"/>
              </a:ext>
            </a:extLst>
          </p:cNvPr>
          <p:cNvPicPr>
            <a:picLocks noChangeAspect="1"/>
          </p:cNvPicPr>
          <p:nvPr/>
        </p:nvPicPr>
        <p:blipFill>
          <a:blip r:embed="rId10">
            <a:alphaModFix amt="74000"/>
          </a:blip>
          <a:stretch>
            <a:fillRect/>
          </a:stretch>
        </p:blipFill>
        <p:spPr>
          <a:xfrm rot="10800000">
            <a:off x="2955023" y="1418592"/>
            <a:ext cx="3810206" cy="3569114"/>
          </a:xfrm>
          <a:prstGeom prst="rect">
            <a:avLst/>
          </a:prstGeom>
        </p:spPr>
      </p:pic>
      <p:pic>
        <p:nvPicPr>
          <p:cNvPr id="257" name="Picture 256">
            <a:extLst>
              <a:ext uri="{FF2B5EF4-FFF2-40B4-BE49-F238E27FC236}">
                <a16:creationId xmlns:a16="http://schemas.microsoft.com/office/drawing/2014/main" id="{4E9BB594-8206-FF36-3B3C-6C9B97778850}"/>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886575">
            <a:off x="5010917" y="4586143"/>
            <a:ext cx="1861494" cy="559380"/>
          </a:xfrm>
          <a:prstGeom prst="rect">
            <a:avLst/>
          </a:prstGeom>
        </p:spPr>
      </p:pic>
      <p:sp>
        <p:nvSpPr>
          <p:cNvPr id="259" name="Arrow: Down 258">
            <a:extLst>
              <a:ext uri="{FF2B5EF4-FFF2-40B4-BE49-F238E27FC236}">
                <a16:creationId xmlns:a16="http://schemas.microsoft.com/office/drawing/2014/main" id="{31501363-65C5-2292-5E1C-EEC3594B501F}"/>
              </a:ext>
            </a:extLst>
          </p:cNvPr>
          <p:cNvSpPr/>
          <p:nvPr/>
        </p:nvSpPr>
        <p:spPr>
          <a:xfrm rot="940151">
            <a:off x="6705895" y="1932451"/>
            <a:ext cx="337765" cy="1720711"/>
          </a:xfrm>
          <a:prstGeom prst="down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0" name="Arrow: Curved Left 259">
            <a:extLst>
              <a:ext uri="{FF2B5EF4-FFF2-40B4-BE49-F238E27FC236}">
                <a16:creationId xmlns:a16="http://schemas.microsoft.com/office/drawing/2014/main" id="{4E80446D-6B78-2813-30DD-0A2378B6A094}"/>
              </a:ext>
            </a:extLst>
          </p:cNvPr>
          <p:cNvSpPr/>
          <p:nvPr/>
        </p:nvSpPr>
        <p:spPr>
          <a:xfrm>
            <a:off x="4611497" y="2155029"/>
            <a:ext cx="788372" cy="1876798"/>
          </a:xfrm>
          <a:prstGeom prst="curvedLeftArrow">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schemeClr val="tx1"/>
              </a:solidFill>
            </a:endParaRPr>
          </a:p>
        </p:txBody>
      </p:sp>
      <p:sp>
        <p:nvSpPr>
          <p:cNvPr id="283" name="Title 1">
            <a:extLst>
              <a:ext uri="{FF2B5EF4-FFF2-40B4-BE49-F238E27FC236}">
                <a16:creationId xmlns:a16="http://schemas.microsoft.com/office/drawing/2014/main" id="{F780FC64-85DD-9FF5-DDA0-D8B326910DA1}"/>
              </a:ext>
            </a:extLst>
          </p:cNvPr>
          <p:cNvSpPr txBox="1">
            <a:spLocks/>
          </p:cNvSpPr>
          <p:nvPr/>
        </p:nvSpPr>
        <p:spPr>
          <a:xfrm>
            <a:off x="239858" y="227447"/>
            <a:ext cx="9705526" cy="635484"/>
          </a:xfrm>
          <a:prstGeom prst="rect">
            <a:avLst/>
          </a:prstGeom>
          <a:solidFill>
            <a:schemeClr val="bg1"/>
          </a:solidFill>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The Call to Adventure – Identifying a Source Zone</a:t>
            </a:r>
            <a:endParaRPr lang="en-US" sz="3200" dirty="0">
              <a:solidFill>
                <a:srgbClr val="A93439"/>
              </a:solidFill>
              <a:latin typeface="Arial" panose="020B0604020202020204" pitchFamily="34" charset="0"/>
              <a:cs typeface="Arial" panose="020B0604020202020204" pitchFamily="34" charset="0"/>
            </a:endParaRPr>
          </a:p>
        </p:txBody>
      </p:sp>
      <p:pic>
        <p:nvPicPr>
          <p:cNvPr id="270" name="Picture 269">
            <a:extLst>
              <a:ext uri="{FF2B5EF4-FFF2-40B4-BE49-F238E27FC236}">
                <a16:creationId xmlns:a16="http://schemas.microsoft.com/office/drawing/2014/main" id="{E5ED2AB2-6C54-D688-9C7A-C256160E6F33}"/>
              </a:ext>
            </a:extLst>
          </p:cNvPr>
          <p:cNvPicPr>
            <a:picLocks noChangeAspect="1"/>
          </p:cNvPicPr>
          <p:nvPr/>
        </p:nvPicPr>
        <p:blipFill>
          <a:blip r:embed="rId12"/>
          <a:stretch>
            <a:fillRect/>
          </a:stretch>
        </p:blipFill>
        <p:spPr>
          <a:xfrm>
            <a:off x="7300367" y="181634"/>
            <a:ext cx="4640927" cy="6145602"/>
          </a:xfrm>
          <a:prstGeom prst="rect">
            <a:avLst/>
          </a:prstGeom>
        </p:spPr>
      </p:pic>
      <p:cxnSp>
        <p:nvCxnSpPr>
          <p:cNvPr id="272" name="Straight Connector 271">
            <a:extLst>
              <a:ext uri="{FF2B5EF4-FFF2-40B4-BE49-F238E27FC236}">
                <a16:creationId xmlns:a16="http://schemas.microsoft.com/office/drawing/2014/main" id="{4745CEAE-C655-B646-E0B0-DC84021815DE}"/>
              </a:ext>
            </a:extLst>
          </p:cNvPr>
          <p:cNvCxnSpPr/>
          <p:nvPr/>
        </p:nvCxnSpPr>
        <p:spPr>
          <a:xfrm flipV="1">
            <a:off x="7349482" y="2966196"/>
            <a:ext cx="4564783" cy="301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25436C64-BE23-E497-816F-6288FB071466}"/>
              </a:ext>
            </a:extLst>
          </p:cNvPr>
          <p:cNvCxnSpPr/>
          <p:nvPr/>
        </p:nvCxnSpPr>
        <p:spPr>
          <a:xfrm flipV="1">
            <a:off x="7324113" y="4938709"/>
            <a:ext cx="4564783" cy="30159"/>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sp>
        <p:nvSpPr>
          <p:cNvPr id="274" name="Rectangle 273">
            <a:extLst>
              <a:ext uri="{FF2B5EF4-FFF2-40B4-BE49-F238E27FC236}">
                <a16:creationId xmlns:a16="http://schemas.microsoft.com/office/drawing/2014/main" id="{06E1FA90-74BD-6809-8677-80CC9DB5FCAB}"/>
              </a:ext>
            </a:extLst>
          </p:cNvPr>
          <p:cNvSpPr/>
          <p:nvPr/>
        </p:nvSpPr>
        <p:spPr>
          <a:xfrm>
            <a:off x="7324113" y="2981275"/>
            <a:ext cx="4571559" cy="3345961"/>
          </a:xfrm>
          <a:prstGeom prst="rect">
            <a:avLst/>
          </a:prstGeom>
          <a:solidFill>
            <a:srgbClr val="FF0000">
              <a:alpha val="5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nvGrpSpPr>
          <p:cNvPr id="276" name="Group 275">
            <a:extLst>
              <a:ext uri="{FF2B5EF4-FFF2-40B4-BE49-F238E27FC236}">
                <a16:creationId xmlns:a16="http://schemas.microsoft.com/office/drawing/2014/main" id="{1DB70131-B11D-A480-5856-F8F0A790B5E2}"/>
              </a:ext>
            </a:extLst>
          </p:cNvPr>
          <p:cNvGrpSpPr/>
          <p:nvPr/>
        </p:nvGrpSpPr>
        <p:grpSpPr>
          <a:xfrm>
            <a:off x="2993" y="4861854"/>
            <a:ext cx="2585174" cy="1754326"/>
            <a:chOff x="484093" y="4158877"/>
            <a:chExt cx="2339190" cy="1754326"/>
          </a:xfrm>
        </p:grpSpPr>
        <p:sp>
          <p:nvSpPr>
            <p:cNvPr id="277" name="TextBox 276">
              <a:extLst>
                <a:ext uri="{FF2B5EF4-FFF2-40B4-BE49-F238E27FC236}">
                  <a16:creationId xmlns:a16="http://schemas.microsoft.com/office/drawing/2014/main" id="{9D560BA8-A268-F097-3B8C-FEC317431E06}"/>
                </a:ext>
              </a:extLst>
            </p:cNvPr>
            <p:cNvSpPr txBox="1"/>
            <p:nvPr/>
          </p:nvSpPr>
          <p:spPr>
            <a:xfrm>
              <a:off x="484093" y="4158877"/>
              <a:ext cx="2339190" cy="1754326"/>
            </a:xfrm>
            <a:prstGeom prst="rect">
              <a:avLst/>
            </a:prstGeom>
            <a:solidFill>
              <a:schemeClr val="bg1"/>
            </a:solidFill>
          </p:spPr>
          <p:txBody>
            <a:bodyPr wrap="square" rtlCol="0">
              <a:spAutoFit/>
            </a:bodyPr>
            <a:lstStyle/>
            <a:p>
              <a:r>
                <a:rPr lang="en-US" dirty="0"/>
                <a:t>PCE (µg/L)</a:t>
              </a:r>
            </a:p>
            <a:p>
              <a:r>
                <a:rPr lang="en-US" dirty="0"/>
                <a:t>&gt;10,000 </a:t>
              </a:r>
            </a:p>
            <a:p>
              <a:r>
                <a:rPr lang="en-US" dirty="0"/>
                <a:t>10,000 – 1,000 </a:t>
              </a:r>
            </a:p>
            <a:p>
              <a:r>
                <a:rPr lang="en-US" dirty="0"/>
                <a:t>1,000 – std</a:t>
              </a:r>
            </a:p>
            <a:p>
              <a:r>
                <a:rPr lang="en-US" dirty="0"/>
                <a:t>Std - Non-detect</a:t>
              </a:r>
            </a:p>
            <a:p>
              <a:r>
                <a:rPr lang="en-US" dirty="0"/>
                <a:t>Non-detect</a:t>
              </a:r>
              <a:endParaRPr lang="en-CA" dirty="0"/>
            </a:p>
          </p:txBody>
        </p:sp>
        <p:sp>
          <p:nvSpPr>
            <p:cNvPr id="278" name="Rectangle 277">
              <a:extLst>
                <a:ext uri="{FF2B5EF4-FFF2-40B4-BE49-F238E27FC236}">
                  <a16:creationId xmlns:a16="http://schemas.microsoft.com/office/drawing/2014/main" id="{A54D350E-C0F0-3CA1-1A69-27F4D330AC0E}"/>
                </a:ext>
              </a:extLst>
            </p:cNvPr>
            <p:cNvSpPr/>
            <p:nvPr/>
          </p:nvSpPr>
          <p:spPr>
            <a:xfrm>
              <a:off x="2200510" y="4522213"/>
              <a:ext cx="238761" cy="201612"/>
            </a:xfrm>
            <a:prstGeom prst="rect">
              <a:avLst/>
            </a:prstGeom>
            <a:solidFill>
              <a:srgbClr val="CB7FE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9" name="Rectangle 278">
              <a:extLst>
                <a:ext uri="{FF2B5EF4-FFF2-40B4-BE49-F238E27FC236}">
                  <a16:creationId xmlns:a16="http://schemas.microsoft.com/office/drawing/2014/main" id="{578D4707-87E5-9AEF-64AF-CE29105D1D8B}"/>
                </a:ext>
              </a:extLst>
            </p:cNvPr>
            <p:cNvSpPr/>
            <p:nvPr/>
          </p:nvSpPr>
          <p:spPr>
            <a:xfrm>
              <a:off x="2199987" y="4776817"/>
              <a:ext cx="238761" cy="201612"/>
            </a:xfrm>
            <a:prstGeom prst="rect">
              <a:avLst/>
            </a:prstGeom>
            <a:solidFill>
              <a:srgbClr val="FF7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0" name="Rectangle 279">
              <a:extLst>
                <a:ext uri="{FF2B5EF4-FFF2-40B4-BE49-F238E27FC236}">
                  <a16:creationId xmlns:a16="http://schemas.microsoft.com/office/drawing/2014/main" id="{670A8DB9-6CF8-2253-E14B-64AB55A5DAA4}"/>
                </a:ext>
              </a:extLst>
            </p:cNvPr>
            <p:cNvSpPr/>
            <p:nvPr/>
          </p:nvSpPr>
          <p:spPr>
            <a:xfrm>
              <a:off x="2200587" y="5030869"/>
              <a:ext cx="238761" cy="201612"/>
            </a:xfrm>
            <a:prstGeom prst="rect">
              <a:avLst/>
            </a:prstGeom>
            <a:solidFill>
              <a:srgbClr val="FFBE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1" name="Rectangle 280">
              <a:extLst>
                <a:ext uri="{FF2B5EF4-FFF2-40B4-BE49-F238E27FC236}">
                  <a16:creationId xmlns:a16="http://schemas.microsoft.com/office/drawing/2014/main" id="{4008ACD7-D945-470D-4AA5-139C1CF43676}"/>
                </a:ext>
              </a:extLst>
            </p:cNvPr>
            <p:cNvSpPr/>
            <p:nvPr/>
          </p:nvSpPr>
          <p:spPr>
            <a:xfrm>
              <a:off x="2200064" y="5285473"/>
              <a:ext cx="238761" cy="201612"/>
            </a:xfrm>
            <a:prstGeom prst="rect">
              <a:avLst/>
            </a:prstGeom>
            <a:solidFill>
              <a:srgbClr val="FF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82" name="Rectangle 281">
              <a:extLst>
                <a:ext uri="{FF2B5EF4-FFF2-40B4-BE49-F238E27FC236}">
                  <a16:creationId xmlns:a16="http://schemas.microsoft.com/office/drawing/2014/main" id="{B0EED955-F2F6-9B11-81BB-431D79C16829}"/>
                </a:ext>
              </a:extLst>
            </p:cNvPr>
            <p:cNvSpPr/>
            <p:nvPr/>
          </p:nvSpPr>
          <p:spPr>
            <a:xfrm>
              <a:off x="2199803" y="5539525"/>
              <a:ext cx="238761" cy="201612"/>
            </a:xfrm>
            <a:prstGeom prst="rect">
              <a:avLst/>
            </a:prstGeom>
            <a:solidFill>
              <a:srgbClr val="7F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cxnSp>
        <p:nvCxnSpPr>
          <p:cNvPr id="2" name="Straight Connector 1">
            <a:extLst>
              <a:ext uri="{FF2B5EF4-FFF2-40B4-BE49-F238E27FC236}">
                <a16:creationId xmlns:a16="http://schemas.microsoft.com/office/drawing/2014/main" id="{E945113C-319F-45DD-B2F2-6A424BA79249}"/>
              </a:ext>
            </a:extLst>
          </p:cNvPr>
          <p:cNvCxnSpPr>
            <a:cxnSpLocks/>
          </p:cNvCxnSpPr>
          <p:nvPr/>
        </p:nvCxnSpPr>
        <p:spPr>
          <a:xfrm flipH="1" flipV="1">
            <a:off x="2799820" y="4096111"/>
            <a:ext cx="2205863" cy="627710"/>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2941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wipe(left)">
                                      <p:cBhvr>
                                        <p:cTn id="7" dur="500"/>
                                        <p:tgtEl>
                                          <p:spTgt spid="181"/>
                                        </p:tgtEl>
                                      </p:cBhvr>
                                    </p:animEffect>
                                  </p:childTnLst>
                                </p:cTn>
                              </p:par>
                              <p:par>
                                <p:cTn id="8" presetID="1" presetClass="entr" presetSubtype="0" fill="hold" nodeType="withEffect">
                                  <p:stCondLst>
                                    <p:cond delay="0"/>
                                  </p:stCondLst>
                                  <p:childTnLst>
                                    <p:set>
                                      <p:cBhvr>
                                        <p:cTn id="9" dur="1" fill="hold">
                                          <p:stCondLst>
                                            <p:cond delay="0"/>
                                          </p:stCondLst>
                                        </p:cTn>
                                        <p:tgtEl>
                                          <p:spTgt spid="25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259"/>
                                        </p:tgtEl>
                                        <p:attrNameLst>
                                          <p:attrName>style.visibility</p:attrName>
                                        </p:attrNameLst>
                                      </p:cBhvr>
                                      <p:to>
                                        <p:strVal val="visible"/>
                                      </p:to>
                                    </p:set>
                                    <p:animEffect transition="in" filter="wipe(up)">
                                      <p:cBhvr>
                                        <p:cTn id="14" dur="500"/>
                                        <p:tgtEl>
                                          <p:spTgt spid="25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82"/>
                                        </p:tgtEl>
                                        <p:attrNameLst>
                                          <p:attrName>style.visibility</p:attrName>
                                        </p:attrNameLst>
                                      </p:cBhvr>
                                      <p:to>
                                        <p:strVal val="visible"/>
                                      </p:to>
                                    </p:set>
                                    <p:animEffect transition="in" filter="wipe(up)">
                                      <p:cBhvr>
                                        <p:cTn id="19" dur="500"/>
                                        <p:tgtEl>
                                          <p:spTgt spid="182"/>
                                        </p:tgtEl>
                                      </p:cBhvr>
                                    </p:animEffect>
                                  </p:childTnLst>
                                </p:cTn>
                              </p:par>
                            </p:childTnLst>
                          </p:cTn>
                        </p:par>
                        <p:par>
                          <p:cTn id="20" fill="hold">
                            <p:stCondLst>
                              <p:cond delay="500"/>
                            </p:stCondLst>
                            <p:childTnLst>
                              <p:par>
                                <p:cTn id="21" presetID="1" presetClass="entr" presetSubtype="0" fill="hold" nodeType="afterEffect">
                                  <p:stCondLst>
                                    <p:cond delay="1000"/>
                                  </p:stCondLst>
                                  <p:childTnLst>
                                    <p:set>
                                      <p:cBhvr>
                                        <p:cTn id="22" dur="1" fill="hold">
                                          <p:stCondLst>
                                            <p:cond delay="0"/>
                                          </p:stCondLst>
                                        </p:cTn>
                                        <p:tgtEl>
                                          <p:spTgt spid="2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2"/>
                                        </p:tgtEl>
                                        <p:attrNameLst>
                                          <p:attrName>style.visibility</p:attrName>
                                        </p:attrNameLst>
                                      </p:cBhvr>
                                      <p:to>
                                        <p:strVal val="visible"/>
                                      </p:to>
                                    </p:set>
                                    <p:animEffect transition="in" filter="wipe(left)">
                                      <p:cBhvr>
                                        <p:cTn id="31" dur="500"/>
                                        <p:tgtEl>
                                          <p:spTgt spid="272"/>
                                        </p:tgtEl>
                                      </p:cBhvr>
                                    </p:animEffect>
                                  </p:childTnLst>
                                </p:cTn>
                              </p:par>
                            </p:childTnLst>
                          </p:cTn>
                        </p:par>
                        <p:par>
                          <p:cTn id="32" fill="hold">
                            <p:stCondLst>
                              <p:cond delay="500"/>
                            </p:stCondLst>
                            <p:childTnLst>
                              <p:par>
                                <p:cTn id="33" presetID="22" presetClass="entr" presetSubtype="8" fill="hold" nodeType="afterEffect">
                                  <p:stCondLst>
                                    <p:cond delay="0"/>
                                  </p:stCondLst>
                                  <p:childTnLst>
                                    <p:set>
                                      <p:cBhvr>
                                        <p:cTn id="34" dur="1" fill="hold">
                                          <p:stCondLst>
                                            <p:cond delay="0"/>
                                          </p:stCondLst>
                                        </p:cTn>
                                        <p:tgtEl>
                                          <p:spTgt spid="273"/>
                                        </p:tgtEl>
                                        <p:attrNameLst>
                                          <p:attrName>style.visibility</p:attrName>
                                        </p:attrNameLst>
                                      </p:cBhvr>
                                      <p:to>
                                        <p:strVal val="visible"/>
                                      </p:to>
                                    </p:set>
                                    <p:animEffect transition="in" filter="wipe(left)">
                                      <p:cBhvr>
                                        <p:cTn id="35" dur="500"/>
                                        <p:tgtEl>
                                          <p:spTgt spid="27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74"/>
                                        </p:tgtEl>
                                        <p:attrNameLst>
                                          <p:attrName>style.visibility</p:attrName>
                                        </p:attrNameLst>
                                      </p:cBhvr>
                                      <p:to>
                                        <p:strVal val="visible"/>
                                      </p:to>
                                    </p:set>
                                    <p:animEffect transition="in" filter="wipe(left)">
                                      <p:cBhvr>
                                        <p:cTn id="40" dur="500"/>
                                        <p:tgtEl>
                                          <p:spTgt spid="27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25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270"/>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272"/>
                                        </p:tgtEl>
                                        <p:attrNameLst>
                                          <p:attrName>style.visibility</p:attrName>
                                        </p:attrNameLst>
                                      </p:cBhvr>
                                      <p:to>
                                        <p:strVal val="hidden"/>
                                      </p:to>
                                    </p:set>
                                  </p:childTnLst>
                                </p:cTn>
                              </p:par>
                              <p:par>
                                <p:cTn id="49" presetID="1" presetClass="exit" presetSubtype="0" fill="hold" nodeType="withEffect">
                                  <p:stCondLst>
                                    <p:cond delay="0"/>
                                  </p:stCondLst>
                                  <p:childTnLst>
                                    <p:set>
                                      <p:cBhvr>
                                        <p:cTn id="50" dur="1" fill="hold">
                                          <p:stCondLst>
                                            <p:cond delay="0"/>
                                          </p:stCondLst>
                                        </p:cTn>
                                        <p:tgtEl>
                                          <p:spTgt spid="273"/>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7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grpId="0" nodeType="clickEffect">
                                  <p:stCondLst>
                                    <p:cond delay="0"/>
                                  </p:stCondLst>
                                  <p:childTnLst>
                                    <p:set>
                                      <p:cBhvr>
                                        <p:cTn id="56" dur="1" fill="hold">
                                          <p:stCondLst>
                                            <p:cond delay="0"/>
                                          </p:stCondLst>
                                        </p:cTn>
                                        <p:tgtEl>
                                          <p:spTgt spid="260"/>
                                        </p:tgtEl>
                                        <p:attrNameLst>
                                          <p:attrName>style.visibility</p:attrName>
                                        </p:attrNameLst>
                                      </p:cBhvr>
                                      <p:to>
                                        <p:strVal val="visible"/>
                                      </p:to>
                                    </p:set>
                                    <p:animEffect transition="in" filter="wipe(up)">
                                      <p:cBhvr>
                                        <p:cTn id="57" dur="500"/>
                                        <p:tgtEl>
                                          <p:spTgt spid="26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grpId="1" nodeType="clickEffect">
                                  <p:stCondLst>
                                    <p:cond delay="0"/>
                                  </p:stCondLst>
                                  <p:childTnLst>
                                    <p:set>
                                      <p:cBhvr>
                                        <p:cTn id="61" dur="1" fill="hold">
                                          <p:stCondLst>
                                            <p:cond delay="0"/>
                                          </p:stCondLst>
                                        </p:cTn>
                                        <p:tgtEl>
                                          <p:spTgt spid="260"/>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nodeType="clickEffect">
                                  <p:stCondLst>
                                    <p:cond delay="0"/>
                                  </p:stCondLst>
                                  <p:childTnLst>
                                    <p:set>
                                      <p:cBhvr>
                                        <p:cTn id="65" dur="1" fill="hold">
                                          <p:stCondLst>
                                            <p:cond delay="0"/>
                                          </p:stCondLst>
                                        </p:cTn>
                                        <p:tgtEl>
                                          <p:spTgt spid="2"/>
                                        </p:tgtEl>
                                        <p:attrNameLst>
                                          <p:attrName>style.visibility</p:attrName>
                                        </p:attrNameLst>
                                      </p:cBhvr>
                                      <p:to>
                                        <p:strVal val="visible"/>
                                      </p:to>
                                    </p:set>
                                    <p:animEffect transition="in" filter="wipe(right)">
                                      <p:cBhvr>
                                        <p:cTn id="6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 grpId="0" animBg="1"/>
      <p:bldP spid="259" grpId="1" animBg="1"/>
      <p:bldP spid="260" grpId="0" animBg="1"/>
      <p:bldP spid="260" grpId="1" animBg="1"/>
      <p:bldP spid="274" grpId="0" animBg="1"/>
      <p:bldP spid="27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A0A86F-31EF-6D3B-5999-80685A3DE109}"/>
              </a:ext>
            </a:extLst>
          </p:cNvPr>
          <p:cNvSpPr>
            <a:spLocks noGrp="1"/>
          </p:cNvSpPr>
          <p:nvPr>
            <p:ph type="title"/>
          </p:nvPr>
        </p:nvSpPr>
        <p:spPr/>
        <p:txBody>
          <a:bodyPr/>
          <a:lstStyle/>
          <a:p>
            <a:r>
              <a:rPr lang="en-US" dirty="0"/>
              <a:t>Refusal of the Call </a:t>
            </a:r>
            <a:endParaRPr lang="en-CA" dirty="0"/>
          </a:p>
        </p:txBody>
      </p:sp>
      <p:sp>
        <p:nvSpPr>
          <p:cNvPr id="2" name="Rectangle 1">
            <a:extLst>
              <a:ext uri="{FF2B5EF4-FFF2-40B4-BE49-F238E27FC236}">
                <a16:creationId xmlns:a16="http://schemas.microsoft.com/office/drawing/2014/main" id="{68CC61E6-B386-A50E-30DC-00A2A63DC495}"/>
              </a:ext>
            </a:extLst>
          </p:cNvPr>
          <p:cNvSpPr/>
          <p:nvPr/>
        </p:nvSpPr>
        <p:spPr>
          <a:xfrm>
            <a:off x="-2" y="6617849"/>
            <a:ext cx="12192001" cy="25862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8" name="Title 3">
            <a:extLst>
              <a:ext uri="{FF2B5EF4-FFF2-40B4-BE49-F238E27FC236}">
                <a16:creationId xmlns:a16="http://schemas.microsoft.com/office/drawing/2014/main" id="{806F38CD-C606-1A58-0E1D-5179CD65AD07}"/>
              </a:ext>
            </a:extLst>
          </p:cNvPr>
          <p:cNvSpPr txBox="1">
            <a:spLocks/>
          </p:cNvSpPr>
          <p:nvPr/>
        </p:nvSpPr>
        <p:spPr>
          <a:xfrm>
            <a:off x="1161791" y="-263289"/>
            <a:ext cx="0" cy="0"/>
          </a:xfrm>
          <a:prstGeom prst="rect">
            <a:avLst/>
          </a:prstGeom>
        </p:spPr>
        <p:txBody>
          <a:bodyPr vert="horz" lIns="0" tIns="45720" rIns="91440" bIns="45720" rtlCol="0" anchor="ctr">
            <a:noAutofit/>
          </a:bodyPr>
          <a:lstStyle>
            <a:lvl1pPr algn="l" defTabSz="914400" rtl="0" eaLnBrk="1" latinLnBrk="0" hangingPunct="1">
              <a:lnSpc>
                <a:spcPct val="90000"/>
              </a:lnSpc>
              <a:spcBef>
                <a:spcPct val="0"/>
              </a:spcBef>
              <a:buNone/>
              <a:defRPr sz="3000" b="1" kern="1200" cap="none" baseline="0">
                <a:solidFill>
                  <a:srgbClr val="A93439"/>
                </a:solidFill>
                <a:latin typeface="Arial" panose="020B0604020202020204" pitchFamily="34" charset="0"/>
                <a:ea typeface="+mj-ea"/>
                <a:cs typeface="Arial" panose="020B0604020202020204" pitchFamily="34" charset="0"/>
              </a:defRPr>
            </a:lvl1pPr>
          </a:lstStyle>
          <a:p>
            <a:br>
              <a:rPr lang="en-US" dirty="0"/>
            </a:br>
            <a:br>
              <a:rPr lang="en-US" dirty="0"/>
            </a:br>
            <a:r>
              <a:rPr lang="en-US" dirty="0"/>
              <a:t>	</a:t>
            </a:r>
            <a:endParaRPr lang="en-CA" dirty="0"/>
          </a:p>
        </p:txBody>
      </p:sp>
      <p:pic>
        <p:nvPicPr>
          <p:cNvPr id="5" name="Picture 4">
            <a:extLst>
              <a:ext uri="{FF2B5EF4-FFF2-40B4-BE49-F238E27FC236}">
                <a16:creationId xmlns:a16="http://schemas.microsoft.com/office/drawing/2014/main" id="{F0503E96-9A53-183B-A5DD-EE2E5B5D275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609600" y="1127308"/>
            <a:ext cx="3833492" cy="4613824"/>
          </a:xfrm>
          <a:prstGeom prst="rect">
            <a:avLst/>
          </a:prstGeom>
        </p:spPr>
      </p:pic>
      <p:pic>
        <p:nvPicPr>
          <p:cNvPr id="3" name="Picture 2">
            <a:extLst>
              <a:ext uri="{FF2B5EF4-FFF2-40B4-BE49-F238E27FC236}">
                <a16:creationId xmlns:a16="http://schemas.microsoft.com/office/drawing/2014/main" id="{8F511456-9A4D-70F1-DDDC-374C7C09844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6793595" y="1704038"/>
            <a:ext cx="4613823" cy="3460367"/>
          </a:xfrm>
          <a:prstGeom prst="rect">
            <a:avLst/>
          </a:prstGeom>
        </p:spPr>
      </p:pic>
      <p:pic>
        <p:nvPicPr>
          <p:cNvPr id="1026" name="Picture 2">
            <a:extLst>
              <a:ext uri="{FF2B5EF4-FFF2-40B4-BE49-F238E27FC236}">
                <a16:creationId xmlns:a16="http://schemas.microsoft.com/office/drawing/2014/main" id="{D281CE32-5DE7-699C-DF0C-57964A1C7101}"/>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756364" y="1127308"/>
            <a:ext cx="2332545" cy="461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56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wipe(right)">
                                      <p:cBhvr>
                                        <p:cTn id="10" dur="500"/>
                                        <p:tgtEl>
                                          <p:spTgt spid="1026"/>
                                        </p:tgtEl>
                                      </p:cBhvr>
                                    </p:animEffect>
                                  </p:childTnLst>
                                </p:cTn>
                              </p:par>
                              <p:par>
                                <p:cTn id="11" presetID="22" presetClass="entr" presetSubtype="2"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C2AAE0B-5093-8726-50DA-033F6F04B6F6}"/>
              </a:ext>
            </a:extLst>
          </p:cNvPr>
          <p:cNvSpPr/>
          <p:nvPr/>
        </p:nvSpPr>
        <p:spPr>
          <a:xfrm>
            <a:off x="-2" y="6633029"/>
            <a:ext cx="12192001" cy="243442"/>
          </a:xfrm>
          <a:prstGeom prst="rect">
            <a:avLst/>
          </a:prstGeom>
          <a:solidFill>
            <a:srgbClr val="A934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13" name="Picture 12">
            <a:extLst>
              <a:ext uri="{FF2B5EF4-FFF2-40B4-BE49-F238E27FC236}">
                <a16:creationId xmlns:a16="http://schemas.microsoft.com/office/drawing/2014/main" id="{7351A22B-D70D-56F5-9581-A8DAD36C4A4D}"/>
              </a:ext>
            </a:extLst>
          </p:cNvPr>
          <p:cNvPicPr>
            <a:picLocks noChangeAspect="1"/>
          </p:cNvPicPr>
          <p:nvPr/>
        </p:nvPicPr>
        <p:blipFill>
          <a:blip r:embed="rId2"/>
          <a:stretch>
            <a:fillRect/>
          </a:stretch>
        </p:blipFill>
        <p:spPr>
          <a:xfrm>
            <a:off x="3786320" y="811185"/>
            <a:ext cx="3542773" cy="51772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Content Placeholder 1">
            <a:extLst>
              <a:ext uri="{FF2B5EF4-FFF2-40B4-BE49-F238E27FC236}">
                <a16:creationId xmlns:a16="http://schemas.microsoft.com/office/drawing/2014/main" id="{11B58639-89BB-09A6-E520-0AC2BFD40288}"/>
              </a:ext>
            </a:extLst>
          </p:cNvPr>
          <p:cNvSpPr txBox="1">
            <a:spLocks/>
          </p:cNvSpPr>
          <p:nvPr/>
        </p:nvSpPr>
        <p:spPr>
          <a:xfrm>
            <a:off x="704365" y="1626582"/>
            <a:ext cx="4594225" cy="2716818"/>
          </a:xfrm>
          <a:solidFill>
            <a:schemeClr val="bg1"/>
          </a:solidFill>
        </p:spPr>
        <p:txBody>
          <a:bodyPr/>
          <a:lstStyle>
            <a:lvl1pPr marL="171450" indent="-171450" algn="l" defTabSz="685800" rtl="0" eaLnBrk="1" latinLnBrk="0" hangingPunct="1">
              <a:lnSpc>
                <a:spcPct val="90000"/>
              </a:lnSpc>
              <a:spcBef>
                <a:spcPts val="750"/>
              </a:spcBef>
              <a:buClr>
                <a:schemeClr val="accent4"/>
              </a:buClr>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Clr>
                <a:schemeClr val="accent4"/>
              </a:buClr>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Tests completed:</a:t>
            </a:r>
          </a:p>
          <a:p>
            <a:pPr lvl="1"/>
            <a:r>
              <a:rPr lang="en-US" dirty="0"/>
              <a:t>Spontaneous Potential</a:t>
            </a:r>
          </a:p>
          <a:p>
            <a:pPr lvl="1"/>
            <a:r>
              <a:rPr lang="en-US" dirty="0"/>
              <a:t>Fluid Conductivity</a:t>
            </a:r>
          </a:p>
          <a:p>
            <a:pPr lvl="1"/>
            <a:r>
              <a:rPr lang="en-US" dirty="0"/>
              <a:t>Single Point Resistance</a:t>
            </a:r>
          </a:p>
          <a:p>
            <a:pPr lvl="1"/>
            <a:r>
              <a:rPr lang="en-US" dirty="0"/>
              <a:t>Fluid Temperature</a:t>
            </a:r>
          </a:p>
          <a:p>
            <a:pPr lvl="1"/>
            <a:r>
              <a:rPr lang="en-US" dirty="0"/>
              <a:t>TC Gamma</a:t>
            </a:r>
          </a:p>
          <a:p>
            <a:pPr lvl="1"/>
            <a:r>
              <a:rPr lang="en-US" dirty="0"/>
              <a:t>Caliper</a:t>
            </a:r>
            <a:endParaRPr lang="en-CA" dirty="0"/>
          </a:p>
        </p:txBody>
      </p:sp>
      <p:sp>
        <p:nvSpPr>
          <p:cNvPr id="15" name="Oval 14">
            <a:extLst>
              <a:ext uri="{FF2B5EF4-FFF2-40B4-BE49-F238E27FC236}">
                <a16:creationId xmlns:a16="http://schemas.microsoft.com/office/drawing/2014/main" id="{9A6A46E8-8238-262F-A7E2-08A26BBEAE75}"/>
              </a:ext>
            </a:extLst>
          </p:cNvPr>
          <p:cNvSpPr/>
          <p:nvPr/>
        </p:nvSpPr>
        <p:spPr>
          <a:xfrm>
            <a:off x="4900482" y="2080147"/>
            <a:ext cx="838200" cy="114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6" name="Oval 15">
            <a:extLst>
              <a:ext uri="{FF2B5EF4-FFF2-40B4-BE49-F238E27FC236}">
                <a16:creationId xmlns:a16="http://schemas.microsoft.com/office/drawing/2014/main" id="{E7213738-2FBE-42AA-2793-E748805B688F}"/>
              </a:ext>
            </a:extLst>
          </p:cNvPr>
          <p:cNvSpPr/>
          <p:nvPr/>
        </p:nvSpPr>
        <p:spPr>
          <a:xfrm>
            <a:off x="4719507" y="3423558"/>
            <a:ext cx="838200" cy="114433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7" name="Content Placeholder 6">
            <a:extLst>
              <a:ext uri="{FF2B5EF4-FFF2-40B4-BE49-F238E27FC236}">
                <a16:creationId xmlns:a16="http://schemas.microsoft.com/office/drawing/2014/main" id="{8C758838-D7A4-891C-769C-9F4CD946DF1F}"/>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195108" y="1835150"/>
            <a:ext cx="5833533" cy="4375150"/>
          </a:xfrm>
        </p:spPr>
      </p:pic>
      <p:pic>
        <p:nvPicPr>
          <p:cNvPr id="10" name="Picture 9">
            <a:extLst>
              <a:ext uri="{FF2B5EF4-FFF2-40B4-BE49-F238E27FC236}">
                <a16:creationId xmlns:a16="http://schemas.microsoft.com/office/drawing/2014/main" id="{8BDE7A91-553D-ED92-ABA1-4B5CC0BECB03}"/>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rot="16200000">
            <a:off x="6469235" y="1912495"/>
            <a:ext cx="5118812" cy="2916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itle 3">
            <a:extLst>
              <a:ext uri="{FF2B5EF4-FFF2-40B4-BE49-F238E27FC236}">
                <a16:creationId xmlns:a16="http://schemas.microsoft.com/office/drawing/2014/main" id="{9F0D765F-7F93-AEC9-D17A-BCC1C9F2D91B}"/>
              </a:ext>
            </a:extLst>
          </p:cNvPr>
          <p:cNvSpPr txBox="1">
            <a:spLocks/>
          </p:cNvSpPr>
          <p:nvPr/>
        </p:nvSpPr>
        <p:spPr>
          <a:xfrm>
            <a:off x="609600" y="263885"/>
            <a:ext cx="9154886" cy="843829"/>
          </a:xfrm>
        </p:spPr>
        <p:txBody>
          <a:bodyPr/>
          <a:lstStyle>
            <a:lvl1pPr algn="l" defTabSz="914400" rtl="0" eaLnBrk="1" latinLnBrk="0" hangingPunct="1">
              <a:lnSpc>
                <a:spcPct val="90000"/>
              </a:lnSpc>
              <a:spcBef>
                <a:spcPct val="0"/>
              </a:spcBef>
              <a:buNone/>
              <a:defRPr sz="2800" kern="1200" cap="all" baseline="0">
                <a:solidFill>
                  <a:srgbClr val="A93439"/>
                </a:solidFill>
                <a:latin typeface="Arial" panose="020B0604020202020204" pitchFamily="34" charset="0"/>
                <a:ea typeface="+mj-ea"/>
                <a:cs typeface="Arial" panose="020B0604020202020204" pitchFamily="34" charset="0"/>
              </a:defRPr>
            </a:lvl1pPr>
          </a:lstStyle>
          <a:p>
            <a:r>
              <a:rPr lang="en-US" dirty="0"/>
              <a:t>Geophysics</a:t>
            </a:r>
            <a:endParaRPr lang="en-CA" dirty="0"/>
          </a:p>
        </p:txBody>
      </p:sp>
      <p:sp>
        <p:nvSpPr>
          <p:cNvPr id="5" name="Title 4">
            <a:extLst>
              <a:ext uri="{FF2B5EF4-FFF2-40B4-BE49-F238E27FC236}">
                <a16:creationId xmlns:a16="http://schemas.microsoft.com/office/drawing/2014/main" id="{FCCEF339-2B1C-AA1C-528C-B1F0D0BF6D06}"/>
              </a:ext>
            </a:extLst>
          </p:cNvPr>
          <p:cNvSpPr>
            <a:spLocks noGrp="1"/>
          </p:cNvSpPr>
          <p:nvPr>
            <p:ph type="title"/>
          </p:nvPr>
        </p:nvSpPr>
        <p:spPr/>
        <p:txBody>
          <a:bodyPr/>
          <a:lstStyle/>
          <a:p>
            <a:endParaRPr lang="en-CA" dirty="0"/>
          </a:p>
        </p:txBody>
      </p:sp>
    </p:spTree>
    <p:extLst>
      <p:ext uri="{BB962C8B-B14F-4D97-AF65-F5344CB8AC3E}">
        <p14:creationId xmlns:p14="http://schemas.microsoft.com/office/powerpoint/2010/main" val="2747910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4">
                                            <p:bg/>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1" nodeType="afterEffect">
                                  <p:stCondLst>
                                    <p:cond delay="0"/>
                                  </p:stCondLst>
                                  <p:childTnLst>
                                    <p:set>
                                      <p:cBhvr>
                                        <p:cTn id="13" dur="1" fill="hold">
                                          <p:stCondLst>
                                            <p:cond delay="0"/>
                                          </p:stCondLst>
                                        </p:cTn>
                                        <p:tgtEl>
                                          <p:spTgt spid="14">
                                            <p:txEl>
                                              <p:pRg st="0" end="0"/>
                                            </p:txEl>
                                          </p:spTgt>
                                        </p:tgtEl>
                                        <p:attrNameLst>
                                          <p:attrName>style.visibility</p:attrName>
                                        </p:attrNameLst>
                                      </p:cBhvr>
                                      <p:to>
                                        <p:strVal val="visible"/>
                                      </p:to>
                                    </p:set>
                                  </p:childTnLst>
                                </p:cTn>
                              </p:par>
                            </p:childTnLst>
                          </p:cTn>
                        </p:par>
                        <p:par>
                          <p:cTn id="14" fill="hold">
                            <p:stCondLst>
                              <p:cond delay="0"/>
                            </p:stCondLst>
                            <p:childTnLst>
                              <p:par>
                                <p:cTn id="15" presetID="1" presetClass="entr" presetSubtype="0" fill="hold" grpId="1" nodeType="after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childTnLst>
                                </p:cTn>
                              </p:par>
                            </p:childTnLst>
                          </p:cTn>
                        </p:par>
                        <p:par>
                          <p:cTn id="17" fill="hold">
                            <p:stCondLst>
                              <p:cond delay="0"/>
                            </p:stCondLst>
                            <p:childTnLst>
                              <p:par>
                                <p:cTn id="18" presetID="1" presetClass="entr" presetSubtype="0" fill="hold" grpId="1" nodeType="afterEffect">
                                  <p:stCondLst>
                                    <p:cond delay="0"/>
                                  </p:stCondLst>
                                  <p:childTnLst>
                                    <p:set>
                                      <p:cBhvr>
                                        <p:cTn id="19" dur="1" fill="hold">
                                          <p:stCondLst>
                                            <p:cond delay="0"/>
                                          </p:stCondLst>
                                        </p:cTn>
                                        <p:tgtEl>
                                          <p:spTgt spid="14">
                                            <p:txEl>
                                              <p:pRg st="2" end="2"/>
                                            </p:txEl>
                                          </p:spTgt>
                                        </p:tgtEl>
                                        <p:attrNameLst>
                                          <p:attrName>style.visibility</p:attrName>
                                        </p:attrNameLst>
                                      </p:cBhvr>
                                      <p:to>
                                        <p:strVal val="visible"/>
                                      </p:to>
                                    </p:set>
                                  </p:childTnLst>
                                </p:cTn>
                              </p:par>
                            </p:childTnLst>
                          </p:cTn>
                        </p:par>
                        <p:par>
                          <p:cTn id="20" fill="hold">
                            <p:stCondLst>
                              <p:cond delay="0"/>
                            </p:stCondLst>
                            <p:childTnLst>
                              <p:par>
                                <p:cTn id="21" presetID="1" presetClass="entr" presetSubtype="0" fill="hold" grpId="1" nodeType="afterEffect">
                                  <p:stCondLst>
                                    <p:cond delay="0"/>
                                  </p:stCondLst>
                                  <p:childTnLst>
                                    <p:set>
                                      <p:cBhvr>
                                        <p:cTn id="22" dur="1" fill="hold">
                                          <p:stCondLst>
                                            <p:cond delay="0"/>
                                          </p:stCondLst>
                                        </p:cTn>
                                        <p:tgtEl>
                                          <p:spTgt spid="14">
                                            <p:txEl>
                                              <p:pRg st="3" end="3"/>
                                            </p:txEl>
                                          </p:spTgt>
                                        </p:tgtEl>
                                        <p:attrNameLst>
                                          <p:attrName>style.visibility</p:attrName>
                                        </p:attrNameLst>
                                      </p:cBhvr>
                                      <p:to>
                                        <p:strVal val="visible"/>
                                      </p:to>
                                    </p:set>
                                  </p:childTnLst>
                                </p:cTn>
                              </p:par>
                            </p:childTnLst>
                          </p:cTn>
                        </p:par>
                        <p:par>
                          <p:cTn id="23" fill="hold">
                            <p:stCondLst>
                              <p:cond delay="0"/>
                            </p:stCondLst>
                            <p:childTnLst>
                              <p:par>
                                <p:cTn id="24" presetID="1" presetClass="entr" presetSubtype="0" fill="hold" grpId="1" nodeType="afterEffect">
                                  <p:stCondLst>
                                    <p:cond delay="0"/>
                                  </p:stCondLst>
                                  <p:childTnLst>
                                    <p:set>
                                      <p:cBhvr>
                                        <p:cTn id="25" dur="1" fill="hold">
                                          <p:stCondLst>
                                            <p:cond delay="0"/>
                                          </p:stCondLst>
                                        </p:cTn>
                                        <p:tgtEl>
                                          <p:spTgt spid="14">
                                            <p:txEl>
                                              <p:pRg st="4" end="4"/>
                                            </p:txEl>
                                          </p:spTgt>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grpId="1" nodeType="afterEffect">
                                  <p:stCondLst>
                                    <p:cond delay="0"/>
                                  </p:stCondLst>
                                  <p:childTnLst>
                                    <p:set>
                                      <p:cBhvr>
                                        <p:cTn id="28" dur="1" fill="hold">
                                          <p:stCondLst>
                                            <p:cond delay="0"/>
                                          </p:stCondLst>
                                        </p:cTn>
                                        <p:tgtEl>
                                          <p:spTgt spid="14">
                                            <p:txEl>
                                              <p:pRg st="5" end="5"/>
                                            </p:txEl>
                                          </p:spTgt>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grpId="1" nodeType="afterEffect">
                                  <p:stCondLst>
                                    <p:cond delay="0"/>
                                  </p:stCondLst>
                                  <p:childTnLst>
                                    <p:set>
                                      <p:cBhvr>
                                        <p:cTn id="31" dur="1" fill="hold">
                                          <p:stCondLst>
                                            <p:cond delay="0"/>
                                          </p:stCondLst>
                                        </p:cTn>
                                        <p:tgtEl>
                                          <p:spTgt spid="14">
                                            <p:txEl>
                                              <p:pRg st="6" end="6"/>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par>
                          <p:cTn id="36" fill="hold">
                            <p:stCondLst>
                              <p:cond delay="0"/>
                            </p:stCondLst>
                            <p:childTnLst>
                              <p:par>
                                <p:cTn id="37" presetID="1" presetClass="entr" presetSubtype="0" fill="hold" grpId="0" nodeType="afterEffect">
                                  <p:stCondLst>
                                    <p:cond delay="150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uiExpand="1" build="allAtOnce" animBg="1"/>
      <p:bldP spid="15" grpId="0" animBg="1"/>
      <p:bldP spid="16" grpId="0" animBg="1"/>
    </p:bldLst>
  </p:timing>
</p:sld>
</file>

<file path=ppt/theme/theme1.xml><?xml version="1.0" encoding="utf-8"?>
<a:theme xmlns:a="http://schemas.openxmlformats.org/drawingml/2006/main" name="Theme_Pinchin">
  <a:themeElements>
    <a:clrScheme name="Pinchin">
      <a:dk1>
        <a:srgbClr val="A93439"/>
      </a:dk1>
      <a:lt1>
        <a:srgbClr val="FFFFFF"/>
      </a:lt1>
      <a:dk2>
        <a:srgbClr val="646464"/>
      </a:dk2>
      <a:lt2>
        <a:srgbClr val="FFFFFF"/>
      </a:lt2>
      <a:accent1>
        <a:srgbClr val="A93439"/>
      </a:accent1>
      <a:accent2>
        <a:srgbClr val="646464"/>
      </a:accent2>
      <a:accent3>
        <a:srgbClr val="D67A7E"/>
      </a:accent3>
      <a:accent4>
        <a:srgbClr val="E3A6A9"/>
      </a:accent4>
      <a:accent5>
        <a:srgbClr val="F1D2D4"/>
      </a:accent5>
      <a:accent6>
        <a:srgbClr val="A1A1A1"/>
      </a:accent6>
      <a:hlink>
        <a:srgbClr val="A93439"/>
      </a:hlink>
      <a:folHlink>
        <a:srgbClr val="2F54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200000"/>
          </a:lnSpc>
          <a:defRPr sz="1600" b="1" dirty="0">
            <a:solidFill>
              <a:srgbClr val="A93439"/>
            </a:solidFill>
            <a:latin typeface="Gotham Book" panose="02000604040000020004" pitchFamily="50" charset="0"/>
          </a:defRPr>
        </a:defPPr>
      </a:lstStyle>
    </a:txDef>
  </a:objectDefaults>
  <a:extraClrSchemeLst/>
  <a:extLst>
    <a:ext uri="{05A4C25C-085E-4340-85A3-A5531E510DB2}">
      <thm15:themeFamily xmlns:thm15="http://schemas.microsoft.com/office/thememl/2012/main" name="Pinchin Ltd_Master-Presentation-Template 2025" id="{5C0DC0E4-A64D-47D5-ACD7-5A8772E8E59F}" vid="{E1F553C1-D7CC-48D3-9FFA-389141D53538}"/>
    </a:ext>
  </a:extLst>
</a:theme>
</file>

<file path=ppt/theme/theme2.xml><?xml version="1.0" encoding="utf-8"?>
<a:theme xmlns:a="http://schemas.openxmlformats.org/drawingml/2006/main" name="1_Theme_Pinchin">
  <a:themeElements>
    <a:clrScheme name="Pinchin">
      <a:dk1>
        <a:srgbClr val="A93439"/>
      </a:dk1>
      <a:lt1>
        <a:srgbClr val="FFFFFF"/>
      </a:lt1>
      <a:dk2>
        <a:srgbClr val="646464"/>
      </a:dk2>
      <a:lt2>
        <a:srgbClr val="FFFFFF"/>
      </a:lt2>
      <a:accent1>
        <a:srgbClr val="A93439"/>
      </a:accent1>
      <a:accent2>
        <a:srgbClr val="646464"/>
      </a:accent2>
      <a:accent3>
        <a:srgbClr val="D67A7E"/>
      </a:accent3>
      <a:accent4>
        <a:srgbClr val="E3A6A9"/>
      </a:accent4>
      <a:accent5>
        <a:srgbClr val="F1D2D4"/>
      </a:accent5>
      <a:accent6>
        <a:srgbClr val="A1A1A1"/>
      </a:accent6>
      <a:hlink>
        <a:srgbClr val="A93439"/>
      </a:hlink>
      <a:folHlink>
        <a:srgbClr val="2F54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200000"/>
          </a:lnSpc>
          <a:defRPr sz="1600" b="1" dirty="0">
            <a:solidFill>
              <a:srgbClr val="A93439"/>
            </a:solidFill>
            <a:latin typeface="Gotham Book" panose="02000604040000020004" pitchFamily="50" charset="0"/>
          </a:defRPr>
        </a:defPPr>
      </a:lstStyle>
    </a:txDef>
  </a:objectDefaults>
  <a:extraClrSchemeLst/>
  <a:extLst>
    <a:ext uri="{05A4C25C-085E-4340-85A3-A5531E510DB2}">
      <thm15:themeFamily xmlns:thm15="http://schemas.microsoft.com/office/thememl/2012/main" name="Pinchin Ltd_Master-Presentation-Template 2025" id="{5C0DC0E4-A64D-47D5-ACD7-5A8772E8E59F}" vid="{BCD721A8-3E23-4449-A20F-4152ADF46FBD}"/>
    </a:ext>
  </a:extLst>
</a:theme>
</file>

<file path=ppt/theme/theme3.xml><?xml version="1.0" encoding="utf-8"?>
<a:theme xmlns:a="http://schemas.openxmlformats.org/drawingml/2006/main" name="2_Theme_Pinchin">
  <a:themeElements>
    <a:clrScheme name="Pinchin">
      <a:dk1>
        <a:srgbClr val="A93439"/>
      </a:dk1>
      <a:lt1>
        <a:srgbClr val="FFFFFF"/>
      </a:lt1>
      <a:dk2>
        <a:srgbClr val="646464"/>
      </a:dk2>
      <a:lt2>
        <a:srgbClr val="FFFFFF"/>
      </a:lt2>
      <a:accent1>
        <a:srgbClr val="A93439"/>
      </a:accent1>
      <a:accent2>
        <a:srgbClr val="646464"/>
      </a:accent2>
      <a:accent3>
        <a:srgbClr val="D67A7E"/>
      </a:accent3>
      <a:accent4>
        <a:srgbClr val="E3A6A9"/>
      </a:accent4>
      <a:accent5>
        <a:srgbClr val="F1D2D4"/>
      </a:accent5>
      <a:accent6>
        <a:srgbClr val="A1A1A1"/>
      </a:accent6>
      <a:hlink>
        <a:srgbClr val="A93439"/>
      </a:hlink>
      <a:folHlink>
        <a:srgbClr val="2F54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200000"/>
          </a:lnSpc>
          <a:defRPr sz="1600" b="1" dirty="0">
            <a:solidFill>
              <a:srgbClr val="A93439"/>
            </a:solidFill>
            <a:latin typeface="Gotham Book" panose="02000604040000020004" pitchFamily="50" charset="0"/>
          </a:defRPr>
        </a:defPPr>
      </a:lstStyle>
    </a:txDef>
  </a:objectDefaults>
  <a:extraClrSchemeLst/>
  <a:extLst>
    <a:ext uri="{05A4C25C-085E-4340-85A3-A5531E510DB2}">
      <thm15:themeFamily xmlns:thm15="http://schemas.microsoft.com/office/thememl/2012/main" name="Pinchin Ltd_Master-Presentation-Template 2025" id="{5C0DC0E4-A64D-47D5-ACD7-5A8772E8E59F}" vid="{CD69EEE3-FCAE-44FD-B354-E71AA1268DE0}"/>
    </a:ext>
  </a:extLst>
</a:theme>
</file>

<file path=ppt/theme/theme4.xml><?xml version="1.0" encoding="utf-8"?>
<a:theme xmlns:a="http://schemas.openxmlformats.org/drawingml/2006/main" name="3_Theme_Pinchin">
  <a:themeElements>
    <a:clrScheme name="Pinchin">
      <a:dk1>
        <a:srgbClr val="A93439"/>
      </a:dk1>
      <a:lt1>
        <a:srgbClr val="FFFFFF"/>
      </a:lt1>
      <a:dk2>
        <a:srgbClr val="646464"/>
      </a:dk2>
      <a:lt2>
        <a:srgbClr val="FFFFFF"/>
      </a:lt2>
      <a:accent1>
        <a:srgbClr val="A93439"/>
      </a:accent1>
      <a:accent2>
        <a:srgbClr val="646464"/>
      </a:accent2>
      <a:accent3>
        <a:srgbClr val="D67A7E"/>
      </a:accent3>
      <a:accent4>
        <a:srgbClr val="E3A6A9"/>
      </a:accent4>
      <a:accent5>
        <a:srgbClr val="F1D2D4"/>
      </a:accent5>
      <a:accent6>
        <a:srgbClr val="A1A1A1"/>
      </a:accent6>
      <a:hlink>
        <a:srgbClr val="A93439"/>
      </a:hlink>
      <a:folHlink>
        <a:srgbClr val="2F54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200000"/>
          </a:lnSpc>
          <a:defRPr sz="1600" b="1" dirty="0">
            <a:solidFill>
              <a:srgbClr val="A93439"/>
            </a:solidFill>
            <a:latin typeface="Gotham Book" panose="02000604040000020004" pitchFamily="50" charset="0"/>
          </a:defRPr>
        </a:defPPr>
      </a:lstStyle>
    </a:txDef>
  </a:objectDefaults>
  <a:extraClrSchemeLst/>
  <a:extLst>
    <a:ext uri="{05A4C25C-085E-4340-85A3-A5531E510DB2}">
      <thm15:themeFamily xmlns:thm15="http://schemas.microsoft.com/office/thememl/2012/main" name="Pinchin Ltd_Master-Presentation-Template 2025" id="{5C0DC0E4-A64D-47D5-ACD7-5A8772E8E59F}" vid="{6003F124-4801-480F-A53F-16A8FAFFDA2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erviceLine xmlns="7f7958af-3a82-43d4-94ab-7b2233f95c43" xsi:nil="true"/>
    <DatePresented xmlns="7f7958af-3a82-43d4-94ab-7b2233f95c43" xsi:nil="true"/>
    <PPTOwner xmlns="7f7958af-3a82-43d4-94ab-7b2233f95c43" xsi:nil="true"/>
    <Client xmlns="7f7958af-3a82-43d4-94ab-7b2233f95c43" xsi:nil="true"/>
    <PracticeLine xmlns="7f7958af-3a82-43d4-94ab-7b2233f95c4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6955630053EC348880B8B796B515B3C" ma:contentTypeVersion="9" ma:contentTypeDescription="Create a new document." ma:contentTypeScope="" ma:versionID="efdc70331df28e031a4280fb9fc83dad">
  <xsd:schema xmlns:xsd="http://www.w3.org/2001/XMLSchema" xmlns:xs="http://www.w3.org/2001/XMLSchema" xmlns:p="http://schemas.microsoft.com/office/2006/metadata/properties" xmlns:ns2="7f7958af-3a82-43d4-94ab-7b2233f95c43" targetNamespace="http://schemas.microsoft.com/office/2006/metadata/properties" ma:root="true" ma:fieldsID="41d1c385e2ed36d8e4dfb2e1b754e70c" ns2:_="">
    <xsd:import namespace="7f7958af-3a82-43d4-94ab-7b2233f95c43"/>
    <xsd:element name="properties">
      <xsd:complexType>
        <xsd:sequence>
          <xsd:element name="documentManagement">
            <xsd:complexType>
              <xsd:all>
                <xsd:element ref="ns2:ServiceLine" minOccurs="0"/>
                <xsd:element ref="ns2:PPTOwner" minOccurs="0"/>
                <xsd:element ref="ns2:PracticeLine" minOccurs="0"/>
                <xsd:element ref="ns2:MediaServiceMetadata" minOccurs="0"/>
                <xsd:element ref="ns2:MediaServiceFastMetadata" minOccurs="0"/>
                <xsd:element ref="ns2:MediaServiceSearchProperties" minOccurs="0"/>
                <xsd:element ref="ns2:Client" minOccurs="0"/>
                <xsd:element ref="ns2:DatePresente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7958af-3a82-43d4-94ab-7b2233f95c43" elementFormDefault="qualified">
    <xsd:import namespace="http://schemas.microsoft.com/office/2006/documentManagement/types"/>
    <xsd:import namespace="http://schemas.microsoft.com/office/infopath/2007/PartnerControls"/>
    <xsd:element name="ServiceLine" ma:index="8" nillable="true" ma:displayName="Service Line" ma:format="Dropdown" ma:internalName="ServiceLine">
      <xsd:simpleType>
        <xsd:restriction base="dms:Text">
          <xsd:maxLength value="255"/>
        </xsd:restriction>
      </xsd:simpleType>
    </xsd:element>
    <xsd:element name="PPTOwner" ma:index="9" nillable="true" ma:displayName="PPT Owner" ma:format="Dropdown" ma:internalName="PPTOwner">
      <xsd:simpleType>
        <xsd:restriction base="dms:Text">
          <xsd:maxLength value="255"/>
        </xsd:restriction>
      </xsd:simpleType>
    </xsd:element>
    <xsd:element name="PracticeLine" ma:index="10" nillable="true" ma:displayName="Practice Line" ma:format="Dropdown" ma:internalName="PracticeLine">
      <xsd:simpleType>
        <xsd:restriction base="dms:Text">
          <xsd:maxLength value="255"/>
        </xsd:restriction>
      </xsd:simple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Client" ma:index="14" nillable="true" ma:displayName="Client" ma:format="Dropdown" ma:internalName="Client">
      <xsd:simpleType>
        <xsd:restriction base="dms:Text">
          <xsd:maxLength value="255"/>
        </xsd:restriction>
      </xsd:simpleType>
    </xsd:element>
    <xsd:element name="DatePresented" ma:index="15" nillable="true" ma:displayName="Date Presented" ma:format="Dropdown" ma:internalName="DatePresented">
      <xsd:simpleType>
        <xsd:restriction base="dms:Text">
          <xsd:maxLength value="255"/>
        </xsd:restriction>
      </xsd:simpleType>
    </xsd:element>
    <xsd:element name="MediaServiceBillingMetadata" ma:index="1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E93F7A1-01BA-4A3D-9721-84A2BB36629A}">
  <ds:schemaRefs>
    <ds:schemaRef ds:uri="http://schemas.microsoft.com/office/2006/metadata/properties"/>
    <ds:schemaRef ds:uri="http://purl.org/dc/elements/1.1/"/>
    <ds:schemaRef ds:uri="http://purl.org/dc/dcmitype/"/>
    <ds:schemaRef ds:uri="3ec8bbbe-efa4-4ccf-a96b-cd183bf9da95"/>
    <ds:schemaRef ds:uri="http://schemas.microsoft.com/office/2006/documentManagement/types"/>
    <ds:schemaRef ds:uri="http://schemas.openxmlformats.org/package/2006/metadata/core-properties"/>
    <ds:schemaRef ds:uri="http://www.w3.org/XML/1998/namespace"/>
    <ds:schemaRef ds:uri="http://schemas.microsoft.com/office/infopath/2007/PartnerControls"/>
    <ds:schemaRef ds:uri="368e5073-52de-460c-8ec9-1148028ebbf2"/>
    <ds:schemaRef ds:uri="http://purl.org/dc/terms/"/>
    <ds:schemaRef ds:uri="7f7958af-3a82-43d4-94ab-7b2233f95c43"/>
  </ds:schemaRefs>
</ds:datastoreItem>
</file>

<file path=customXml/itemProps2.xml><?xml version="1.0" encoding="utf-8"?>
<ds:datastoreItem xmlns:ds="http://schemas.openxmlformats.org/officeDocument/2006/customXml" ds:itemID="{F3939552-06E7-408B-B47C-F46B05FD5F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f7958af-3a82-43d4-94ab-7b2233f95c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EBD11B-CAD4-4AC3-95F1-4C430993788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Pinchin Ltd_Master-Presentation-Template 2025 (Updated) (7)</Template>
  <TotalTime>6204</TotalTime>
  <Words>1621</Words>
  <Application>Microsoft Office PowerPoint</Application>
  <PresentationFormat>Widescreen</PresentationFormat>
  <Paragraphs>142</Paragraphs>
  <Slides>20</Slides>
  <Notes>15</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20</vt:i4>
      </vt:variant>
    </vt:vector>
  </HeadingPairs>
  <TitlesOfParts>
    <vt:vector size="30" baseType="lpstr">
      <vt:lpstr>Arial</vt:lpstr>
      <vt:lpstr>Calibri</vt:lpstr>
      <vt:lpstr>Gotham Bold</vt:lpstr>
      <vt:lpstr>Gotham Book</vt:lpstr>
      <vt:lpstr>Museo Sans For Dell</vt:lpstr>
      <vt:lpstr>Wingdings</vt:lpstr>
      <vt:lpstr>Theme_Pinchin</vt:lpstr>
      <vt:lpstr>1_Theme_Pinchin</vt:lpstr>
      <vt:lpstr>2_Theme_Pinchin</vt:lpstr>
      <vt:lpstr>3_Theme_Pinchin</vt:lpstr>
      <vt:lpstr>Bedrock Injections – A Success Story Built on Chapters of Failure</vt:lpstr>
      <vt:lpstr>PowerPoint Presentation</vt:lpstr>
      <vt:lpstr>PowerPoint Presentation</vt:lpstr>
      <vt:lpstr>Let’s take a moment to </vt:lpstr>
      <vt:lpstr>Let’s take a moment to </vt:lpstr>
      <vt:lpstr>Let’s take a moment to talk about literature theory… </vt:lpstr>
      <vt:lpstr>Background</vt:lpstr>
      <vt:lpstr>Refusal of the Call </vt:lpstr>
      <vt:lpstr>PowerPoint Presentation</vt:lpstr>
      <vt:lpstr>The Plan – safe, standard, predictable…</vt:lpstr>
      <vt:lpstr>PowerPoint Presentation</vt:lpstr>
      <vt:lpstr>Refusal of the Call  </vt:lpstr>
      <vt:lpstr>Trials and Setbacks</vt:lpstr>
      <vt:lpstr>The Abyss (and allies)</vt:lpstr>
      <vt:lpstr>The Return </vt:lpstr>
      <vt:lpstr>The Elixir</vt:lpstr>
      <vt:lpstr>GeoTAP</vt:lpstr>
      <vt:lpstr>The Reward</vt:lpstr>
      <vt:lpstr>Changed and Appreciative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Cris Vargas</dc:creator>
  <cp:lastModifiedBy>Samuel Lingwood</cp:lastModifiedBy>
  <cp:revision>3</cp:revision>
  <dcterms:created xsi:type="dcterms:W3CDTF">2026-01-26T15:16:30Z</dcterms:created>
  <dcterms:modified xsi:type="dcterms:W3CDTF">2026-04-01T03:09:03Z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0x01010086955630053EC348880B8B796B515B3C</vt:lpwstr>
  </property>
  <property fmtid="{D5CDD505-2E9C-101B-9397-08002B2CF9AE}" pid="3" name="Document Version">
    <vt:lpwstr>001</vt:lpwstr>
  </property>
  <property fmtid="{D5CDD505-2E9C-101B-9397-08002B2CF9AE}" pid="4" name="SharedWithUsers">
    <vt:lpwstr>433;#Shelley Smith;#299;#Selin Aniscikli;#1031;#Joey Bellino</vt:lpwstr>
  </property>
  <property fmtid="{D5CDD505-2E9C-101B-9397-08002B2CF9AE}" pid="5" name="MediaServiceImageTags">
    <vt:lpwstr/>
  </property>
</Properties>
</file>