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16_2647F812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omments/modernComment_12C_60324D97.xml" ContentType="application/vnd.ms-powerpoint.comment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omments/modernComment_10E_750B5D1D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59"/>
  </p:notesMasterIdLst>
  <p:sldIdLst>
    <p:sldId id="257" r:id="rId5"/>
    <p:sldId id="259" r:id="rId6"/>
    <p:sldId id="321" r:id="rId7"/>
    <p:sldId id="299" r:id="rId8"/>
    <p:sldId id="316" r:id="rId9"/>
    <p:sldId id="278" r:id="rId10"/>
    <p:sldId id="279" r:id="rId11"/>
    <p:sldId id="290" r:id="rId12"/>
    <p:sldId id="291" r:id="rId13"/>
    <p:sldId id="281" r:id="rId14"/>
    <p:sldId id="284" r:id="rId15"/>
    <p:sldId id="292" r:id="rId16"/>
    <p:sldId id="280" r:id="rId17"/>
    <p:sldId id="282" r:id="rId18"/>
    <p:sldId id="315" r:id="rId19"/>
    <p:sldId id="260" r:id="rId20"/>
    <p:sldId id="261" r:id="rId21"/>
    <p:sldId id="262" r:id="rId22"/>
    <p:sldId id="264" r:id="rId23"/>
    <p:sldId id="283" r:id="rId24"/>
    <p:sldId id="294" r:id="rId25"/>
    <p:sldId id="295" r:id="rId26"/>
    <p:sldId id="296" r:id="rId27"/>
    <p:sldId id="285" r:id="rId28"/>
    <p:sldId id="311" r:id="rId29"/>
    <p:sldId id="312" r:id="rId30"/>
    <p:sldId id="313" r:id="rId31"/>
    <p:sldId id="314" r:id="rId32"/>
    <p:sldId id="326" r:id="rId33"/>
    <p:sldId id="327" r:id="rId34"/>
    <p:sldId id="272" r:id="rId35"/>
    <p:sldId id="287" r:id="rId36"/>
    <p:sldId id="286" r:id="rId37"/>
    <p:sldId id="320" r:id="rId38"/>
    <p:sldId id="328" r:id="rId39"/>
    <p:sldId id="304" r:id="rId40"/>
    <p:sldId id="305" r:id="rId41"/>
    <p:sldId id="318" r:id="rId42"/>
    <p:sldId id="322" r:id="rId43"/>
    <p:sldId id="323" r:id="rId44"/>
    <p:sldId id="300" r:id="rId45"/>
    <p:sldId id="302" r:id="rId46"/>
    <p:sldId id="301" r:id="rId47"/>
    <p:sldId id="275" r:id="rId48"/>
    <p:sldId id="319" r:id="rId49"/>
    <p:sldId id="317" r:id="rId50"/>
    <p:sldId id="329" r:id="rId51"/>
    <p:sldId id="307" r:id="rId52"/>
    <p:sldId id="269" r:id="rId53"/>
    <p:sldId id="308" r:id="rId54"/>
    <p:sldId id="325" r:id="rId55"/>
    <p:sldId id="331" r:id="rId56"/>
    <p:sldId id="270" r:id="rId57"/>
    <p:sldId id="330" r:id="rId58"/>
  </p:sldIdLst>
  <p:sldSz cx="9144000" cy="5143500" type="screen16x9"/>
  <p:notesSz cx="6858000" cy="9144000"/>
  <p:embeddedFontLst>
    <p:embeddedFont>
      <p:font typeface="Aptos Narrow" panose="020B0004020202020204" pitchFamily="34" charset="0"/>
      <p:regular r:id="rId60"/>
      <p:bold r:id="rId61"/>
      <p:italic r:id="rId62"/>
      <p:boldItalic r:id="rId63"/>
    </p:embeddedFont>
    <p:embeddedFont>
      <p:font typeface="Funnel Sans" pitchFamily="2" charset="0"/>
      <p:regular r:id="rId64"/>
      <p:bold r:id="rId65"/>
      <p:italic r:id="rId66"/>
      <p:boldItalic r:id="rId67"/>
    </p:embeddedFont>
    <p:embeddedFont>
      <p:font typeface="Funnel Sans ExtraBold" pitchFamily="2" charset="0"/>
      <p:bold r:id="rId68"/>
      <p:italic r:id="rId69"/>
      <p:boldItalic r:id="rId70"/>
    </p:embeddedFont>
    <p:embeddedFont>
      <p:font typeface="Funnel Sans SemiBold" pitchFamily="2" charset="0"/>
      <p:bold r:id="rId71"/>
      <p:boldItalic r:id="rId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ACAEAD-4C4C-DFD1-4550-FA3AD80A8DCB}" name="Paul Cheung" initials="PC" userId="S::pcheung@envisionconsultants.ca::7dd53a74-9266-4576-a44e-3a6f70396f6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CCFF"/>
    <a:srgbClr val="30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D0D047-C361-4A24-A6EE-14601B57FB28}" v="2258" dt="2026-04-05T20:43:45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4658"/>
  </p:normalViewPr>
  <p:slideViewPr>
    <p:cSldViewPr snapToGrid="0">
      <p:cViewPr varScale="1">
        <p:scale>
          <a:sx n="82" d="100"/>
          <a:sy n="82" d="100"/>
        </p:scale>
        <p:origin x="960" y="2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7.fntdata"/><Relationship Id="rId74" Type="http://schemas.openxmlformats.org/officeDocument/2006/relationships/viewProps" Target="viewProps.xml"/><Relationship Id="rId79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font" Target="fonts/font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1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Waters" userId="acf23e15-0fd4-4617-af9c-65ca9dff7a39" providerId="ADAL" clId="{695D8334-D5F9-4D51-ADF8-D52CD8FFE66B}"/>
    <pc:docChg chg="undo custSel modSld">
      <pc:chgData name="Tiffany Waters" userId="acf23e15-0fd4-4617-af9c-65ca9dff7a39" providerId="ADAL" clId="{695D8334-D5F9-4D51-ADF8-D52CD8FFE66B}" dt="2026-04-02T13:47:04.155" v="206"/>
      <pc:docMkLst>
        <pc:docMk/>
      </pc:docMkLst>
      <pc:sldChg chg="modSp mod">
        <pc:chgData name="Tiffany Waters" userId="acf23e15-0fd4-4617-af9c-65ca9dff7a39" providerId="ADAL" clId="{695D8334-D5F9-4D51-ADF8-D52CD8FFE66B}" dt="2026-04-02T13:24:11.107" v="1" actId="20577"/>
        <pc:sldMkLst>
          <pc:docMk/>
          <pc:sldMk cId="3227945240" sldId="296"/>
        </pc:sldMkLst>
        <pc:spChg chg="mod">
          <ac:chgData name="Tiffany Waters" userId="acf23e15-0fd4-4617-af9c-65ca9dff7a39" providerId="ADAL" clId="{695D8334-D5F9-4D51-ADF8-D52CD8FFE66B}" dt="2026-04-02T13:24:11.107" v="1" actId="20577"/>
          <ac:spMkLst>
            <pc:docMk/>
            <pc:sldMk cId="3227945240" sldId="296"/>
            <ac:spMk id="10" creationId="{32A7D6D6-A885-7A42-C562-0EA4415CEF52}"/>
          </ac:spMkLst>
        </pc:spChg>
      </pc:sldChg>
      <pc:sldChg chg="modSp mod">
        <pc:chgData name="Tiffany Waters" userId="acf23e15-0fd4-4617-af9c-65ca9dff7a39" providerId="ADAL" clId="{695D8334-D5F9-4D51-ADF8-D52CD8FFE66B}" dt="2026-04-02T13:40:26.748" v="199"/>
        <pc:sldMkLst>
          <pc:docMk/>
          <pc:sldMk cId="3166065208" sldId="305"/>
        </pc:sldMkLst>
        <pc:graphicFrameChg chg="mod modGraphic">
          <ac:chgData name="Tiffany Waters" userId="acf23e15-0fd4-4617-af9c-65ca9dff7a39" providerId="ADAL" clId="{695D8334-D5F9-4D51-ADF8-D52CD8FFE66B}" dt="2026-04-02T13:40:26.748" v="199"/>
          <ac:graphicFrameMkLst>
            <pc:docMk/>
            <pc:sldMk cId="3166065208" sldId="305"/>
            <ac:graphicFrameMk id="2" creationId="{11EF3B9C-1298-8B5B-703D-98C360AAF0AC}"/>
          </ac:graphicFrameMkLst>
        </pc:graphicFrameChg>
      </pc:sldChg>
      <pc:sldChg chg="modSp modAnim">
        <pc:chgData name="Tiffany Waters" userId="acf23e15-0fd4-4617-af9c-65ca9dff7a39" providerId="ADAL" clId="{695D8334-D5F9-4D51-ADF8-D52CD8FFE66B}" dt="2026-04-02T13:47:04.155" v="206"/>
        <pc:sldMkLst>
          <pc:docMk/>
          <pc:sldMk cId="3818315238" sldId="319"/>
        </pc:sldMkLst>
        <pc:graphicFrameChg chg="mod">
          <ac:chgData name="Tiffany Waters" userId="acf23e15-0fd4-4617-af9c-65ca9dff7a39" providerId="ADAL" clId="{695D8334-D5F9-4D51-ADF8-D52CD8FFE66B}" dt="2026-04-02T13:46:00.312" v="202"/>
          <ac:graphicFrameMkLst>
            <pc:docMk/>
            <pc:sldMk cId="3818315238" sldId="319"/>
            <ac:graphicFrameMk id="7" creationId="{737B3354-488D-19C3-AF52-2CA52B9AF77C}"/>
          </ac:graphicFrameMkLst>
        </pc:graphicFrameChg>
      </pc:sldChg>
      <pc:sldChg chg="modSp mod">
        <pc:chgData name="Tiffany Waters" userId="acf23e15-0fd4-4617-af9c-65ca9dff7a39" providerId="ADAL" clId="{695D8334-D5F9-4D51-ADF8-D52CD8FFE66B}" dt="2026-04-02T13:27:11.397" v="2" actId="207"/>
        <pc:sldMkLst>
          <pc:docMk/>
          <pc:sldMk cId="3268159783" sldId="320"/>
        </pc:sldMkLst>
        <pc:spChg chg="mod">
          <ac:chgData name="Tiffany Waters" userId="acf23e15-0fd4-4617-af9c-65ca9dff7a39" providerId="ADAL" clId="{695D8334-D5F9-4D51-ADF8-D52CD8FFE66B}" dt="2026-04-02T13:27:11.397" v="2" actId="207"/>
          <ac:spMkLst>
            <pc:docMk/>
            <pc:sldMk cId="3268159783" sldId="320"/>
            <ac:spMk id="3" creationId="{8927641B-B1B9-7050-8AE8-B6A7ADFDBE82}"/>
          </ac:spMkLst>
        </pc:spChg>
      </pc:sldChg>
    </pc:docChg>
  </pc:docChgLst>
  <pc:docChgLst>
    <pc:chgData name="Paul Cheung" userId="7dd53a74-9266-4576-a44e-3a6f70396f61" providerId="ADAL" clId="{0023D7E5-01E0-43CE-BD11-2609ED665E01}"/>
    <pc:docChg chg="undo redo custSel addSld delSld modSld sldOrd">
      <pc:chgData name="Paul Cheung" userId="7dd53a74-9266-4576-a44e-3a6f70396f61" providerId="ADAL" clId="{0023D7E5-01E0-43CE-BD11-2609ED665E01}" dt="2026-04-05T20:43:55.225" v="14209" actId="20577"/>
      <pc:docMkLst>
        <pc:docMk/>
      </pc:docMkLst>
      <pc:sldChg chg="modSp new mod">
        <pc:chgData name="Paul Cheung" userId="7dd53a74-9266-4576-a44e-3a6f70396f61" providerId="ADAL" clId="{0023D7E5-01E0-43CE-BD11-2609ED665E01}" dt="2026-04-02T02:18:06.509" v="13788" actId="20577"/>
        <pc:sldMkLst>
          <pc:docMk/>
          <pc:sldMk cId="1121227790" sldId="257"/>
        </pc:sldMkLst>
        <pc:spChg chg="mod">
          <ac:chgData name="Paul Cheung" userId="7dd53a74-9266-4576-a44e-3a6f70396f61" providerId="ADAL" clId="{0023D7E5-01E0-43CE-BD11-2609ED665E01}" dt="2026-03-18T20:40:42.587" v="2128" actId="1076"/>
          <ac:spMkLst>
            <pc:docMk/>
            <pc:sldMk cId="1121227790" sldId="257"/>
            <ac:spMk id="2" creationId="{17C12D5E-E81D-F032-EEA7-FF3C43DCA57B}"/>
          </ac:spMkLst>
        </pc:spChg>
        <pc:spChg chg="mod">
          <ac:chgData name="Paul Cheung" userId="7dd53a74-9266-4576-a44e-3a6f70396f61" providerId="ADAL" clId="{0023D7E5-01E0-43CE-BD11-2609ED665E01}" dt="2026-03-18T20:40:46.401" v="2130" actId="403"/>
          <ac:spMkLst>
            <pc:docMk/>
            <pc:sldMk cId="1121227790" sldId="257"/>
            <ac:spMk id="3" creationId="{51F09EB2-981C-4CF4-8985-5178F4AF3C32}"/>
          </ac:spMkLst>
        </pc:spChg>
        <pc:spChg chg="mod">
          <ac:chgData name="Paul Cheung" userId="7dd53a74-9266-4576-a44e-3a6f70396f61" providerId="ADAL" clId="{0023D7E5-01E0-43CE-BD11-2609ED665E01}" dt="2026-04-02T02:18:06.509" v="13788" actId="20577"/>
          <ac:spMkLst>
            <pc:docMk/>
            <pc:sldMk cId="1121227790" sldId="257"/>
            <ac:spMk id="4" creationId="{A073483D-A950-FD62-4B09-3CCCE30C048F}"/>
          </ac:spMkLst>
        </pc:spChg>
      </pc:sldChg>
      <pc:sldChg chg="addSp delSp modSp new mod ord modClrScheme delAnim modAnim chgLayout">
        <pc:chgData name="Paul Cheung" userId="7dd53a74-9266-4576-a44e-3a6f70396f61" providerId="ADAL" clId="{0023D7E5-01E0-43CE-BD11-2609ED665E01}" dt="2026-04-02T02:18:38.798" v="13789"/>
        <pc:sldMkLst>
          <pc:docMk/>
          <pc:sldMk cId="1280977507" sldId="259"/>
        </pc:sldMkLst>
        <pc:spChg chg="add mod">
          <ac:chgData name="Paul Cheung" userId="7dd53a74-9266-4576-a44e-3a6f70396f61" providerId="ADAL" clId="{0023D7E5-01E0-43CE-BD11-2609ED665E01}" dt="2026-03-27T20:44:59.599" v="4017" actId="1076"/>
          <ac:spMkLst>
            <pc:docMk/>
            <pc:sldMk cId="1280977507" sldId="259"/>
            <ac:spMk id="18" creationId="{C70A08CF-1C79-E036-6B86-CF75568C5D53}"/>
          </ac:spMkLst>
        </pc:spChg>
        <pc:spChg chg="add mod ord">
          <ac:chgData name="Paul Cheung" userId="7dd53a74-9266-4576-a44e-3a6f70396f61" providerId="ADAL" clId="{0023D7E5-01E0-43CE-BD11-2609ED665E01}" dt="2026-03-27T20:40:16.170" v="3925" actId="167"/>
          <ac:spMkLst>
            <pc:docMk/>
            <pc:sldMk cId="1280977507" sldId="259"/>
            <ac:spMk id="20" creationId="{B5A67BA1-43EB-6613-D528-D05AF315D07E}"/>
          </ac:spMkLst>
        </pc:spChg>
        <pc:spChg chg="add mod">
          <ac:chgData name="Paul Cheung" userId="7dd53a74-9266-4576-a44e-3a6f70396f61" providerId="ADAL" clId="{0023D7E5-01E0-43CE-BD11-2609ED665E01}" dt="2026-03-30T16:13:55.241" v="8880" actId="1038"/>
          <ac:spMkLst>
            <pc:docMk/>
            <pc:sldMk cId="1280977507" sldId="259"/>
            <ac:spMk id="23" creationId="{9696DEBC-6976-ED0B-D173-DBF3E03D59E9}"/>
          </ac:spMkLst>
        </pc:spChg>
        <pc:spChg chg="add mod">
          <ac:chgData name="Paul Cheung" userId="7dd53a74-9266-4576-a44e-3a6f70396f61" providerId="ADAL" clId="{0023D7E5-01E0-43CE-BD11-2609ED665E01}" dt="2026-03-30T16:15:38.695" v="9006" actId="1037"/>
          <ac:spMkLst>
            <pc:docMk/>
            <pc:sldMk cId="1280977507" sldId="259"/>
            <ac:spMk id="24" creationId="{E8F7CCE9-3CA2-C936-F18D-F220D137F829}"/>
          </ac:spMkLst>
        </pc:spChg>
        <pc:spChg chg="add mod">
          <ac:chgData name="Paul Cheung" userId="7dd53a74-9266-4576-a44e-3a6f70396f61" providerId="ADAL" clId="{0023D7E5-01E0-43CE-BD11-2609ED665E01}" dt="2026-03-30T16:13:55.241" v="8880" actId="1038"/>
          <ac:spMkLst>
            <pc:docMk/>
            <pc:sldMk cId="1280977507" sldId="259"/>
            <ac:spMk id="25" creationId="{35854336-7B28-0ADD-99CF-6677A7DC0DD0}"/>
          </ac:spMkLst>
        </pc:spChg>
        <pc:spChg chg="add mod">
          <ac:chgData name="Paul Cheung" userId="7dd53a74-9266-4576-a44e-3a6f70396f61" providerId="ADAL" clId="{0023D7E5-01E0-43CE-BD11-2609ED665E01}" dt="2026-03-30T16:13:55.241" v="8880" actId="1038"/>
          <ac:spMkLst>
            <pc:docMk/>
            <pc:sldMk cId="1280977507" sldId="259"/>
            <ac:spMk id="26" creationId="{A5336D0E-592B-A89F-8228-7D7885F1AFB0}"/>
          </ac:spMkLst>
        </pc:spChg>
        <pc:spChg chg="add mod">
          <ac:chgData name="Paul Cheung" userId="7dd53a74-9266-4576-a44e-3a6f70396f61" providerId="ADAL" clId="{0023D7E5-01E0-43CE-BD11-2609ED665E01}" dt="2026-03-30T16:15:38.695" v="9006" actId="1037"/>
          <ac:spMkLst>
            <pc:docMk/>
            <pc:sldMk cId="1280977507" sldId="259"/>
            <ac:spMk id="27" creationId="{BACC4D4F-9767-1B14-8662-331A5061F47D}"/>
          </ac:spMkLst>
        </pc:spChg>
        <pc:spChg chg="mod">
          <ac:chgData name="Paul Cheung" userId="7dd53a74-9266-4576-a44e-3a6f70396f61" providerId="ADAL" clId="{0023D7E5-01E0-43CE-BD11-2609ED665E01}" dt="2026-03-30T16:15:42.507" v="9021" actId="1037"/>
          <ac:spMkLst>
            <pc:docMk/>
            <pc:sldMk cId="1280977507" sldId="259"/>
            <ac:spMk id="28" creationId="{5DEC906F-609C-1F37-FBF6-060BDCBC55B4}"/>
          </ac:spMkLst>
        </pc:spChg>
        <pc:spChg chg="add mod">
          <ac:chgData name="Paul Cheung" userId="7dd53a74-9266-4576-a44e-3a6f70396f61" providerId="ADAL" clId="{0023D7E5-01E0-43CE-BD11-2609ED665E01}" dt="2026-03-30T16:15:42.507" v="9021" actId="1037"/>
          <ac:spMkLst>
            <pc:docMk/>
            <pc:sldMk cId="1280977507" sldId="259"/>
            <ac:spMk id="29" creationId="{36A743D4-D031-D6A7-CA36-20AB81E46421}"/>
          </ac:spMkLst>
        </pc:spChg>
        <pc:spChg chg="add mod">
          <ac:chgData name="Paul Cheung" userId="7dd53a74-9266-4576-a44e-3a6f70396f61" providerId="ADAL" clId="{0023D7E5-01E0-43CE-BD11-2609ED665E01}" dt="2026-03-30T16:15:47.488" v="9036" actId="1037"/>
          <ac:spMkLst>
            <pc:docMk/>
            <pc:sldMk cId="1280977507" sldId="259"/>
            <ac:spMk id="30" creationId="{8926C0FD-1E00-D2D6-0492-52A27CCB809A}"/>
          </ac:spMkLst>
        </pc:spChg>
        <pc:spChg chg="add mod">
          <ac:chgData name="Paul Cheung" userId="7dd53a74-9266-4576-a44e-3a6f70396f61" providerId="ADAL" clId="{0023D7E5-01E0-43CE-BD11-2609ED665E01}" dt="2026-03-30T16:15:47.488" v="9036" actId="1037"/>
          <ac:spMkLst>
            <pc:docMk/>
            <pc:sldMk cId="1280977507" sldId="259"/>
            <ac:spMk id="31" creationId="{6698A059-8D4D-A41A-5431-ED6681DA1626}"/>
          </ac:spMkLst>
        </pc:spChg>
        <pc:spChg chg="add mod">
          <ac:chgData name="Paul Cheung" userId="7dd53a74-9266-4576-a44e-3a6f70396f61" providerId="ADAL" clId="{0023D7E5-01E0-43CE-BD11-2609ED665E01}" dt="2026-03-30T16:15:47.488" v="9036" actId="1037"/>
          <ac:spMkLst>
            <pc:docMk/>
            <pc:sldMk cId="1280977507" sldId="259"/>
            <ac:spMk id="32" creationId="{C9DA965B-DED2-9BEE-7A19-89D4C63E2DB8}"/>
          </ac:spMkLst>
        </pc:spChg>
        <pc:spChg chg="mod">
          <ac:chgData name="Paul Cheung" userId="7dd53a74-9266-4576-a44e-3a6f70396f61" providerId="ADAL" clId="{0023D7E5-01E0-43CE-BD11-2609ED665E01}" dt="2026-03-30T16:15:42.507" v="9021" actId="1037"/>
          <ac:spMkLst>
            <pc:docMk/>
            <pc:sldMk cId="1280977507" sldId="259"/>
            <ac:spMk id="33" creationId="{1A52992C-51CB-6400-7795-8FB84AE741C3}"/>
          </ac:spMkLst>
        </pc:spChg>
        <pc:spChg chg="add mod">
          <ac:chgData name="Paul Cheung" userId="7dd53a74-9266-4576-a44e-3a6f70396f61" providerId="ADAL" clId="{0023D7E5-01E0-43CE-BD11-2609ED665E01}" dt="2026-03-30T16:15:38.695" v="9006" actId="1037"/>
          <ac:spMkLst>
            <pc:docMk/>
            <pc:sldMk cId="1280977507" sldId="259"/>
            <ac:spMk id="34" creationId="{466237D9-48E4-4E3B-D211-8C8186C11698}"/>
          </ac:spMkLst>
        </pc:spChg>
        <pc:graphicFrameChg chg="add mod modGraphic">
          <ac:chgData name="Paul Cheung" userId="7dd53a74-9266-4576-a44e-3a6f70396f61" providerId="ADAL" clId="{0023D7E5-01E0-43CE-BD11-2609ED665E01}" dt="2026-04-01T21:33:58.041" v="12789" actId="13822"/>
          <ac:graphicFrameMkLst>
            <pc:docMk/>
            <pc:sldMk cId="1280977507" sldId="259"/>
            <ac:graphicFrameMk id="17" creationId="{EB2AC592-FC8C-9204-B604-7B03D190157E}"/>
          </ac:graphicFrameMkLst>
        </pc:graphicFrameChg>
        <pc:picChg chg="add mod ord">
          <ac:chgData name="Paul Cheung" userId="7dd53a74-9266-4576-a44e-3a6f70396f61" providerId="ADAL" clId="{0023D7E5-01E0-43CE-BD11-2609ED665E01}" dt="2026-03-30T16:16:08.444" v="9044" actId="29295"/>
          <ac:picMkLst>
            <pc:docMk/>
            <pc:sldMk cId="1280977507" sldId="259"/>
            <ac:picMk id="16" creationId="{672B76BE-C040-5B64-6451-CFB9E74F4008}"/>
          </ac:picMkLst>
        </pc:picChg>
      </pc:sldChg>
      <pc:sldChg chg="new">
        <pc:chgData name="Paul Cheung" userId="7dd53a74-9266-4576-a44e-3a6f70396f61" providerId="ADAL" clId="{0023D7E5-01E0-43CE-BD11-2609ED665E01}" dt="2026-03-12T15:11:51.037" v="30" actId="680"/>
        <pc:sldMkLst>
          <pc:docMk/>
          <pc:sldMk cId="2368086089" sldId="260"/>
        </pc:sldMkLst>
      </pc:sldChg>
      <pc:sldChg chg="new">
        <pc:chgData name="Paul Cheung" userId="7dd53a74-9266-4576-a44e-3a6f70396f61" providerId="ADAL" clId="{0023D7E5-01E0-43CE-BD11-2609ED665E01}" dt="2026-03-12T15:12:03.250" v="31" actId="680"/>
        <pc:sldMkLst>
          <pc:docMk/>
          <pc:sldMk cId="2800570421" sldId="261"/>
        </pc:sldMkLst>
      </pc:sldChg>
      <pc:sldChg chg="new">
        <pc:chgData name="Paul Cheung" userId="7dd53a74-9266-4576-a44e-3a6f70396f61" providerId="ADAL" clId="{0023D7E5-01E0-43CE-BD11-2609ED665E01}" dt="2026-03-12T15:12:11.381" v="32" actId="680"/>
        <pc:sldMkLst>
          <pc:docMk/>
          <pc:sldMk cId="3410538640" sldId="262"/>
        </pc:sldMkLst>
      </pc:sldChg>
      <pc:sldChg chg="new ord">
        <pc:chgData name="Paul Cheung" userId="7dd53a74-9266-4576-a44e-3a6f70396f61" providerId="ADAL" clId="{0023D7E5-01E0-43CE-BD11-2609ED665E01}" dt="2026-03-18T19:44:03.262" v="1863"/>
        <pc:sldMkLst>
          <pc:docMk/>
          <pc:sldMk cId="3327548676" sldId="264"/>
        </pc:sldMkLst>
      </pc:sldChg>
      <pc:sldChg chg="modSp add mod ord">
        <pc:chgData name="Paul Cheung" userId="7dd53a74-9266-4576-a44e-3a6f70396f61" providerId="ADAL" clId="{0023D7E5-01E0-43CE-BD11-2609ED665E01}" dt="2026-04-05T19:59:03.359" v="14084"/>
        <pc:sldMkLst>
          <pc:docMk/>
          <pc:sldMk cId="1837513272" sldId="269"/>
        </pc:sldMkLst>
        <pc:spChg chg="mod">
          <ac:chgData name="Paul Cheung" userId="7dd53a74-9266-4576-a44e-3a6f70396f61" providerId="ADAL" clId="{0023D7E5-01E0-43CE-BD11-2609ED665E01}" dt="2026-04-01T20:43:30.556" v="12292" actId="20577"/>
          <ac:spMkLst>
            <pc:docMk/>
            <pc:sldMk cId="1837513272" sldId="269"/>
            <ac:spMk id="2" creationId="{66F8F856-C902-5F7C-0D01-46379DA63A87}"/>
          </ac:spMkLst>
        </pc:spChg>
      </pc:sldChg>
      <pc:sldChg chg="addSp delSp modSp new mod ord">
        <pc:chgData name="Paul Cheung" userId="7dd53a74-9266-4576-a44e-3a6f70396f61" providerId="ADAL" clId="{0023D7E5-01E0-43CE-BD11-2609ED665E01}" dt="2026-04-02T13:07:00.444" v="13995" actId="14826"/>
        <pc:sldMkLst>
          <pc:docMk/>
          <pc:sldMk cId="1963679005" sldId="270"/>
        </pc:sldMkLst>
        <pc:spChg chg="mod">
          <ac:chgData name="Paul Cheung" userId="7dd53a74-9266-4576-a44e-3a6f70396f61" providerId="ADAL" clId="{0023D7E5-01E0-43CE-BD11-2609ED665E01}" dt="2026-04-02T13:02:32.905" v="13856" actId="20577"/>
          <ac:spMkLst>
            <pc:docMk/>
            <pc:sldMk cId="1963679005" sldId="270"/>
            <ac:spMk id="2" creationId="{73C4598B-E95B-C246-44EA-A6FFBD5DBDF9}"/>
          </ac:spMkLst>
        </pc:spChg>
        <pc:spChg chg="mod">
          <ac:chgData name="Paul Cheung" userId="7dd53a74-9266-4576-a44e-3a6f70396f61" providerId="ADAL" clId="{0023D7E5-01E0-43CE-BD11-2609ED665E01}" dt="2026-04-02T13:04:00.680" v="13972" actId="1037"/>
          <ac:spMkLst>
            <pc:docMk/>
            <pc:sldMk cId="1963679005" sldId="270"/>
            <ac:spMk id="3" creationId="{F9816031-F1E1-19A3-AF00-4C97B7A18956}"/>
          </ac:spMkLst>
        </pc:spChg>
        <pc:spChg chg="mod">
          <ac:chgData name="Paul Cheung" userId="7dd53a74-9266-4576-a44e-3a6f70396f61" providerId="ADAL" clId="{0023D7E5-01E0-43CE-BD11-2609ED665E01}" dt="2026-04-02T13:04:00.680" v="13972" actId="1037"/>
          <ac:spMkLst>
            <pc:docMk/>
            <pc:sldMk cId="1963679005" sldId="270"/>
            <ac:spMk id="4" creationId="{85141C49-2DBD-7ED2-E738-576DA3796929}"/>
          </ac:spMkLst>
        </pc:spChg>
        <pc:spChg chg="mod">
          <ac:chgData name="Paul Cheung" userId="7dd53a74-9266-4576-a44e-3a6f70396f61" providerId="ADAL" clId="{0023D7E5-01E0-43CE-BD11-2609ED665E01}" dt="2026-04-02T13:04:06.295" v="13985" actId="1037"/>
          <ac:spMkLst>
            <pc:docMk/>
            <pc:sldMk cId="1963679005" sldId="270"/>
            <ac:spMk id="6" creationId="{3C95B55D-CB35-6C1C-1160-921B7F9993DE}"/>
          </ac:spMkLst>
        </pc:spChg>
        <pc:spChg chg="mod">
          <ac:chgData name="Paul Cheung" userId="7dd53a74-9266-4576-a44e-3a6f70396f61" providerId="ADAL" clId="{0023D7E5-01E0-43CE-BD11-2609ED665E01}" dt="2026-04-02T13:04:06.295" v="13985" actId="1037"/>
          <ac:spMkLst>
            <pc:docMk/>
            <pc:sldMk cId="1963679005" sldId="270"/>
            <ac:spMk id="7" creationId="{EE2C8E2F-CBB4-1C21-08C4-29BE02314FC4}"/>
          </ac:spMkLst>
        </pc:spChg>
        <pc:picChg chg="add mod">
          <ac:chgData name="Paul Cheung" userId="7dd53a74-9266-4576-a44e-3a6f70396f61" providerId="ADAL" clId="{0023D7E5-01E0-43CE-BD11-2609ED665E01}" dt="2026-04-02T13:04:00.680" v="13972" actId="1037"/>
          <ac:picMkLst>
            <pc:docMk/>
            <pc:sldMk cId="1963679005" sldId="270"/>
            <ac:picMk id="10" creationId="{CD9199CD-F626-7B04-573D-80DC231E6A0E}"/>
          </ac:picMkLst>
        </pc:picChg>
        <pc:picChg chg="add mod">
          <ac:chgData name="Paul Cheung" userId="7dd53a74-9266-4576-a44e-3a6f70396f61" providerId="ADAL" clId="{0023D7E5-01E0-43CE-BD11-2609ED665E01}" dt="2026-04-02T13:07:00.444" v="13995" actId="14826"/>
          <ac:picMkLst>
            <pc:docMk/>
            <pc:sldMk cId="1963679005" sldId="270"/>
            <ac:picMk id="12" creationId="{0343026B-CAED-5EAF-22CA-28CEA8EE804A}"/>
          </ac:picMkLst>
        </pc:picChg>
      </pc:sldChg>
      <pc:sldChg chg="addSp delSp modSp add mod setBg modClrScheme addAnim delAnim modAnim modCm chgLayout">
        <pc:chgData name="Paul Cheung" userId="7dd53a74-9266-4576-a44e-3a6f70396f61" providerId="ADAL" clId="{0023D7E5-01E0-43CE-BD11-2609ED665E01}" dt="2026-04-02T01:54:36.948" v="13442"/>
        <pc:sldMkLst>
          <pc:docMk/>
          <pc:sldMk cId="2093345815" sldId="272"/>
        </pc:sldMkLst>
        <pc:spChg chg="add mod">
          <ac:chgData name="Paul Cheung" userId="7dd53a74-9266-4576-a44e-3a6f70396f61" providerId="ADAL" clId="{0023D7E5-01E0-43CE-BD11-2609ED665E01}" dt="2026-04-02T01:54:24.475" v="13439" actId="1076"/>
          <ac:spMkLst>
            <pc:docMk/>
            <pc:sldMk cId="2093345815" sldId="272"/>
            <ac:spMk id="8" creationId="{8183F787-6713-6AA4-2526-80064F4841A3}"/>
          </ac:spMkLst>
        </pc:spChg>
        <pc:picChg chg="add mod">
          <ac:chgData name="Paul Cheung" userId="7dd53a74-9266-4576-a44e-3a6f70396f61" providerId="ADAL" clId="{0023D7E5-01E0-43CE-BD11-2609ED665E01}" dt="2026-04-01T20:20:32.043" v="12035" actId="1076"/>
          <ac:picMkLst>
            <pc:docMk/>
            <pc:sldMk cId="2093345815" sldId="272"/>
            <ac:picMk id="3" creationId="{669327B9-6C38-8EC1-4E78-1D9711DDF099}"/>
          </ac:picMkLst>
        </pc:picChg>
        <pc:picChg chg="add mod">
          <ac:chgData name="Paul Cheung" userId="7dd53a74-9266-4576-a44e-3a6f70396f61" providerId="ADAL" clId="{0023D7E5-01E0-43CE-BD11-2609ED665E01}" dt="2026-04-01T20:20:48.289" v="12038" actId="1076"/>
          <ac:picMkLst>
            <pc:docMk/>
            <pc:sldMk cId="2093345815" sldId="272"/>
            <ac:picMk id="5" creationId="{ADE969D7-2EAC-ADFE-CA36-60B98B1F39D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aul Cheung" userId="7dd53a74-9266-4576-a44e-3a6f70396f61" providerId="ADAL" clId="{0023D7E5-01E0-43CE-BD11-2609ED665E01}" dt="2026-03-30T01:48:09.244" v="6864" actId="21"/>
              <pc2:cmMkLst xmlns:pc2="http://schemas.microsoft.com/office/powerpoint/2019/9/main/command">
                <pc:docMk/>
                <pc:sldMk cId="2093345815" sldId="272"/>
                <pc2:cmMk id="{87A1BFD2-CB5C-4BF2-A5D5-934FC2568D3D}"/>
              </pc2:cmMkLst>
            </pc226:cmChg>
          </p:ext>
        </pc:extLst>
      </pc:sldChg>
      <pc:sldChg chg="addSp delSp modSp new mod modClrScheme modAnim chgLayout">
        <pc:chgData name="Paul Cheung" userId="7dd53a74-9266-4576-a44e-3a6f70396f61" providerId="ADAL" clId="{0023D7E5-01E0-43CE-BD11-2609ED665E01}" dt="2026-03-30T16:33:38.243" v="9152" actId="22"/>
        <pc:sldMkLst>
          <pc:docMk/>
          <pc:sldMk cId="2732884151" sldId="275"/>
        </pc:sldMkLst>
        <pc:spChg chg="mod ord">
          <ac:chgData name="Paul Cheung" userId="7dd53a74-9266-4576-a44e-3a6f70396f61" providerId="ADAL" clId="{0023D7E5-01E0-43CE-BD11-2609ED665E01}" dt="2026-03-29T04:13:46.019" v="6165" actId="20577"/>
          <ac:spMkLst>
            <pc:docMk/>
            <pc:sldMk cId="2732884151" sldId="275"/>
            <ac:spMk id="2" creationId="{30491087-76AB-A937-48AA-7C40B497CC3A}"/>
          </ac:spMkLst>
        </pc:spChg>
        <pc:graphicFrameChg chg="add mod modGraphic">
          <ac:chgData name="Paul Cheung" userId="7dd53a74-9266-4576-a44e-3a6f70396f61" providerId="ADAL" clId="{0023D7E5-01E0-43CE-BD11-2609ED665E01}" dt="2026-03-29T04:20:37.028" v="6350"/>
          <ac:graphicFrameMkLst>
            <pc:docMk/>
            <pc:sldMk cId="2732884151" sldId="275"/>
            <ac:graphicFrameMk id="6" creationId="{8A4ECD79-DC06-0982-4A9B-9335173C23F0}"/>
          </ac:graphicFrameMkLst>
        </pc:graphicFrameChg>
      </pc:sldChg>
      <pc:sldChg chg="addSp delSp modSp new mod modTransition">
        <pc:chgData name="Paul Cheung" userId="7dd53a74-9266-4576-a44e-3a6f70396f61" providerId="ADAL" clId="{0023D7E5-01E0-43CE-BD11-2609ED665E01}" dt="2026-03-30T15:41:41.011" v="8227" actId="478"/>
        <pc:sldMkLst>
          <pc:docMk/>
          <pc:sldMk cId="642250770" sldId="278"/>
        </pc:sldMkLst>
        <pc:graphicFrameChg chg="add mod modGraphic">
          <ac:chgData name="Paul Cheung" userId="7dd53a74-9266-4576-a44e-3a6f70396f61" providerId="ADAL" clId="{0023D7E5-01E0-43CE-BD11-2609ED665E01}" dt="2026-03-27T21:12:49.500" v="4593" actId="20577"/>
          <ac:graphicFrameMkLst>
            <pc:docMk/>
            <pc:sldMk cId="642250770" sldId="278"/>
            <ac:graphicFrameMk id="3" creationId="{F6B7F83B-95C8-A4EA-0306-9E44A217D29C}"/>
          </ac:graphicFrameMkLst>
        </pc:graphicFrameChg>
      </pc:sldChg>
      <pc:sldChg chg="addSp delSp modSp add mod modTransition delAnim modAnim">
        <pc:chgData name="Paul Cheung" userId="7dd53a74-9266-4576-a44e-3a6f70396f61" providerId="ADAL" clId="{0023D7E5-01E0-43CE-BD11-2609ED665E01}" dt="2026-03-27T21:10:14.912" v="4524" actId="20577"/>
        <pc:sldMkLst>
          <pc:docMk/>
          <pc:sldMk cId="1805484320" sldId="279"/>
        </pc:sldMkLst>
        <pc:graphicFrameChg chg="add mod ord modGraphic">
          <ac:chgData name="Paul Cheung" userId="7dd53a74-9266-4576-a44e-3a6f70396f61" providerId="ADAL" clId="{0023D7E5-01E0-43CE-BD11-2609ED665E01}" dt="2026-03-27T21:10:14.912" v="4524" actId="20577"/>
          <ac:graphicFrameMkLst>
            <pc:docMk/>
            <pc:sldMk cId="1805484320" sldId="279"/>
            <ac:graphicFrameMk id="5" creationId="{4B605901-05B6-B696-7B96-4456C31ED03B}"/>
          </ac:graphicFrameMkLst>
        </pc:graphicFrameChg>
        <pc:picChg chg="add mod">
          <ac:chgData name="Paul Cheung" userId="7dd53a74-9266-4576-a44e-3a6f70396f61" providerId="ADAL" clId="{0023D7E5-01E0-43CE-BD11-2609ED665E01}" dt="2026-03-18T18:30:05.133" v="1436" actId="1076"/>
          <ac:picMkLst>
            <pc:docMk/>
            <pc:sldMk cId="1805484320" sldId="279"/>
            <ac:picMk id="7" creationId="{7975FD20-27B0-CD18-311C-48A1E795BB38}"/>
          </ac:picMkLst>
        </pc:picChg>
      </pc:sldChg>
      <pc:sldChg chg="addSp delSp modSp add mod ord modTransition delAnim modAnim modCm">
        <pc:chgData name="Paul Cheung" userId="7dd53a74-9266-4576-a44e-3a6f70396f61" providerId="ADAL" clId="{0023D7E5-01E0-43CE-BD11-2609ED665E01}" dt="2026-03-27T21:02:03.517" v="4398"/>
        <pc:sldMkLst>
          <pc:docMk/>
          <pc:sldMk cId="1812962094" sldId="280"/>
        </pc:sldMkLst>
        <pc:graphicFrameChg chg="add mod modGraphic">
          <ac:chgData name="Paul Cheung" userId="7dd53a74-9266-4576-a44e-3a6f70396f61" providerId="ADAL" clId="{0023D7E5-01E0-43CE-BD11-2609ED665E01}" dt="2026-03-27T21:02:03.517" v="4398"/>
          <ac:graphicFrameMkLst>
            <pc:docMk/>
            <pc:sldMk cId="1812962094" sldId="280"/>
            <ac:graphicFrameMk id="6" creationId="{D63DA912-5A20-E551-30E0-4DDF8DAE0A3E}"/>
          </ac:graphicFrameMkLst>
        </pc:graphicFrameChg>
        <pc:picChg chg="add mod ord">
          <ac:chgData name="Paul Cheung" userId="7dd53a74-9266-4576-a44e-3a6f70396f61" providerId="ADAL" clId="{0023D7E5-01E0-43CE-BD11-2609ED665E01}" dt="2026-03-18T18:34:45.036" v="1523" actId="1076"/>
          <ac:picMkLst>
            <pc:docMk/>
            <pc:sldMk cId="1812962094" sldId="280"/>
            <ac:picMk id="5" creationId="{9E27DD24-6E39-A726-596B-4CB0DA569D9C}"/>
          </ac:picMkLst>
        </pc:picChg>
        <pc:picChg chg="add mod">
          <ac:chgData name="Paul Cheung" userId="7dd53a74-9266-4576-a44e-3a6f70396f61" providerId="ADAL" clId="{0023D7E5-01E0-43CE-BD11-2609ED665E01}" dt="2026-03-18T18:35:39.098" v="1534" actId="1076"/>
          <ac:picMkLst>
            <pc:docMk/>
            <pc:sldMk cId="1812962094" sldId="280"/>
            <ac:picMk id="10" creationId="{6F49CF9F-3793-F71D-BAF1-45B62A7A7D0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aul Cheung" userId="7dd53a74-9266-4576-a44e-3a6f70396f61" providerId="ADAL" clId="{0023D7E5-01E0-43CE-BD11-2609ED665E01}" dt="2026-03-18T15:38:56.459" v="1332" actId="20577"/>
              <pc2:cmMkLst xmlns:pc2="http://schemas.microsoft.com/office/powerpoint/2019/9/main/command">
                <pc:docMk/>
                <pc:sldMk cId="1812962094" sldId="280"/>
                <pc2:cmMk id="{13771A7A-DE1A-40C0-B055-F5DCFD21EA7D}"/>
              </pc2:cmMkLst>
            </pc226:cmChg>
          </p:ext>
        </pc:extLst>
      </pc:sldChg>
      <pc:sldChg chg="addSp delSp modSp add mod modTransition modAnim">
        <pc:chgData name="Paul Cheung" userId="7dd53a74-9266-4576-a44e-3a6f70396f61" providerId="ADAL" clId="{0023D7E5-01E0-43CE-BD11-2609ED665E01}" dt="2026-03-27T21:01:34.567" v="4365" actId="20577"/>
        <pc:sldMkLst>
          <pc:docMk/>
          <pc:sldMk cId="2682379820" sldId="281"/>
        </pc:sldMkLst>
        <pc:graphicFrameChg chg="add mod modGraphic">
          <ac:chgData name="Paul Cheung" userId="7dd53a74-9266-4576-a44e-3a6f70396f61" providerId="ADAL" clId="{0023D7E5-01E0-43CE-BD11-2609ED665E01}" dt="2026-03-27T21:01:34.567" v="4365" actId="20577"/>
          <ac:graphicFrameMkLst>
            <pc:docMk/>
            <pc:sldMk cId="2682379820" sldId="281"/>
            <ac:graphicFrameMk id="3" creationId="{875914A0-4253-C7A2-A629-6E32B1AB17F4}"/>
          </ac:graphicFrameMkLst>
        </pc:graphicFrameChg>
        <pc:picChg chg="add mod">
          <ac:chgData name="Paul Cheung" userId="7dd53a74-9266-4576-a44e-3a6f70396f61" providerId="ADAL" clId="{0023D7E5-01E0-43CE-BD11-2609ED665E01}" dt="2026-03-18T18:33:22.233" v="1510" actId="1076"/>
          <ac:picMkLst>
            <pc:docMk/>
            <pc:sldMk cId="2682379820" sldId="281"/>
            <ac:picMk id="9" creationId="{B0CA868B-0C3F-74BE-CBAE-EC9E2F837594}"/>
          </ac:picMkLst>
        </pc:picChg>
      </pc:sldChg>
      <pc:sldChg chg="addSp delSp modSp add mod modTransition delAnim modAnim">
        <pc:chgData name="Paul Cheung" userId="7dd53a74-9266-4576-a44e-3a6f70396f61" providerId="ADAL" clId="{0023D7E5-01E0-43CE-BD11-2609ED665E01}" dt="2026-04-02T16:10:04.655" v="14046" actId="20577"/>
        <pc:sldMkLst>
          <pc:docMk/>
          <pc:sldMk cId="3020750784" sldId="282"/>
        </pc:sldMkLst>
        <pc:spChg chg="add mod">
          <ac:chgData name="Paul Cheung" userId="7dd53a74-9266-4576-a44e-3a6f70396f61" providerId="ADAL" clId="{0023D7E5-01E0-43CE-BD11-2609ED665E01}" dt="2026-04-02T16:10:04.655" v="14046" actId="20577"/>
          <ac:spMkLst>
            <pc:docMk/>
            <pc:sldMk cId="3020750784" sldId="282"/>
            <ac:spMk id="3" creationId="{BCBEAA46-9BF4-CB88-9DDD-1DEDAAB8E013}"/>
          </ac:spMkLst>
        </pc:spChg>
        <pc:picChg chg="add mod">
          <ac:chgData name="Paul Cheung" userId="7dd53a74-9266-4576-a44e-3a6f70396f61" providerId="ADAL" clId="{0023D7E5-01E0-43CE-BD11-2609ED665E01}" dt="2026-03-18T18:47:39.977" v="1595" actId="1076"/>
          <ac:picMkLst>
            <pc:docMk/>
            <pc:sldMk cId="3020750784" sldId="282"/>
            <ac:picMk id="2" creationId="{193064E5-696E-71FD-8F0F-0FF42C0A3BB2}"/>
          </ac:picMkLst>
        </pc:picChg>
      </pc:sldChg>
      <pc:sldChg chg="addSp delSp modSp add mod ord modTransition delAnim modAnim">
        <pc:chgData name="Paul Cheung" userId="7dd53a74-9266-4576-a44e-3a6f70396f61" providerId="ADAL" clId="{0023D7E5-01E0-43CE-BD11-2609ED665E01}" dt="2026-04-02T01:52:07.449" v="13397" actId="1076"/>
        <pc:sldMkLst>
          <pc:docMk/>
          <pc:sldMk cId="1946332788" sldId="283"/>
        </pc:sldMkLst>
        <pc:spChg chg="add mod">
          <ac:chgData name="Paul Cheung" userId="7dd53a74-9266-4576-a44e-3a6f70396f61" providerId="ADAL" clId="{0023D7E5-01E0-43CE-BD11-2609ED665E01}" dt="2026-04-02T01:52:07.449" v="13397" actId="1076"/>
          <ac:spMkLst>
            <pc:docMk/>
            <pc:sldMk cId="1946332788" sldId="283"/>
            <ac:spMk id="10" creationId="{94E01DA4-7D4E-C58D-8FC1-A98D5F71B12A}"/>
          </ac:spMkLst>
        </pc:spChg>
        <pc:picChg chg="add mod">
          <ac:chgData name="Paul Cheung" userId="7dd53a74-9266-4576-a44e-3a6f70396f61" providerId="ADAL" clId="{0023D7E5-01E0-43CE-BD11-2609ED665E01}" dt="2026-03-18T18:48:32.590" v="1598" actId="1076"/>
          <ac:picMkLst>
            <pc:docMk/>
            <pc:sldMk cId="1946332788" sldId="283"/>
            <ac:picMk id="6" creationId="{19B1430E-251B-F39B-0879-C0328C39CB83}"/>
          </ac:picMkLst>
        </pc:picChg>
        <pc:picChg chg="add mod">
          <ac:chgData name="Paul Cheung" userId="7dd53a74-9266-4576-a44e-3a6f70396f61" providerId="ADAL" clId="{0023D7E5-01E0-43CE-BD11-2609ED665E01}" dt="2026-03-18T18:40:01.504" v="1557"/>
          <ac:picMkLst>
            <pc:docMk/>
            <pc:sldMk cId="1946332788" sldId="283"/>
            <ac:picMk id="9" creationId="{FF7CAF36-8BCF-7A66-41F9-C7FFA0A9F788}"/>
          </ac:picMkLst>
        </pc:picChg>
      </pc:sldChg>
      <pc:sldChg chg="addSp delSp modSp new mod ord modTransition modAnim">
        <pc:chgData name="Paul Cheung" userId="7dd53a74-9266-4576-a44e-3a6f70396f61" providerId="ADAL" clId="{0023D7E5-01E0-43CE-BD11-2609ED665E01}" dt="2026-03-30T15:53:33.789" v="8530" actId="403"/>
        <pc:sldMkLst>
          <pc:docMk/>
          <pc:sldMk cId="1901615406" sldId="284"/>
        </pc:sldMkLst>
        <pc:spChg chg="mod">
          <ac:chgData name="Paul Cheung" userId="7dd53a74-9266-4576-a44e-3a6f70396f61" providerId="ADAL" clId="{0023D7E5-01E0-43CE-BD11-2609ED665E01}" dt="2026-03-30T15:53:33.789" v="8530" actId="403"/>
          <ac:spMkLst>
            <pc:docMk/>
            <pc:sldMk cId="1901615406" sldId="284"/>
            <ac:spMk id="3" creationId="{0DF59E54-CACD-3871-EDBB-174703BF9114}"/>
          </ac:spMkLst>
        </pc:spChg>
        <pc:spChg chg="add mod">
          <ac:chgData name="Paul Cheung" userId="7dd53a74-9266-4576-a44e-3a6f70396f61" providerId="ADAL" clId="{0023D7E5-01E0-43CE-BD11-2609ED665E01}" dt="2026-03-18T15:17:47.653" v="1262" actId="1076"/>
          <ac:spMkLst>
            <pc:docMk/>
            <pc:sldMk cId="1901615406" sldId="284"/>
            <ac:spMk id="6" creationId="{1DABE8AA-C19F-CE23-7C4D-F71C73D0B80E}"/>
          </ac:spMkLst>
        </pc:spChg>
        <pc:cxnChg chg="add mod">
          <ac:chgData name="Paul Cheung" userId="7dd53a74-9266-4576-a44e-3a6f70396f61" providerId="ADAL" clId="{0023D7E5-01E0-43CE-BD11-2609ED665E01}" dt="2026-03-19T17:31:00.240" v="2686" actId="1076"/>
          <ac:cxnSpMkLst>
            <pc:docMk/>
            <pc:sldMk cId="1901615406" sldId="284"/>
            <ac:cxnSpMk id="7" creationId="{058164DB-59F8-2E40-ED65-27E46C9E0797}"/>
          </ac:cxnSpMkLst>
        </pc:cxnChg>
      </pc:sldChg>
      <pc:sldChg chg="addSp delSp modSp add mod ord delAnim modAnim">
        <pc:chgData name="Paul Cheung" userId="7dd53a74-9266-4576-a44e-3a6f70396f61" providerId="ADAL" clId="{0023D7E5-01E0-43CE-BD11-2609ED665E01}" dt="2026-04-02T13:18:10.471" v="14012"/>
        <pc:sldMkLst>
          <pc:docMk/>
          <pc:sldMk cId="3994186943" sldId="285"/>
        </pc:sldMkLst>
        <pc:spChg chg="add mod">
          <ac:chgData name="Paul Cheung" userId="7dd53a74-9266-4576-a44e-3a6f70396f61" providerId="ADAL" clId="{0023D7E5-01E0-43CE-BD11-2609ED665E01}" dt="2026-04-02T13:17:30.158" v="14003" actId="14100"/>
          <ac:spMkLst>
            <pc:docMk/>
            <pc:sldMk cId="3994186943" sldId="285"/>
            <ac:spMk id="2" creationId="{E217EF09-4848-C50D-27EC-33D6FB3C016F}"/>
          </ac:spMkLst>
        </pc:spChg>
        <pc:spChg chg="add mod">
          <ac:chgData name="Paul Cheung" userId="7dd53a74-9266-4576-a44e-3a6f70396f61" providerId="ADAL" clId="{0023D7E5-01E0-43CE-BD11-2609ED665E01}" dt="2026-03-30T01:47:21.917" v="6861" actId="14100"/>
          <ac:spMkLst>
            <pc:docMk/>
            <pc:sldMk cId="3994186943" sldId="285"/>
            <ac:spMk id="5" creationId="{2A647C34-F7C7-C131-9A48-2C19810A6A07}"/>
          </ac:spMkLst>
        </pc:spChg>
        <pc:spChg chg="add mod">
          <ac:chgData name="Paul Cheung" userId="7dd53a74-9266-4576-a44e-3a6f70396f61" providerId="ADAL" clId="{0023D7E5-01E0-43CE-BD11-2609ED665E01}" dt="2026-03-30T18:43:23.207" v="9306" actId="20577"/>
          <ac:spMkLst>
            <pc:docMk/>
            <pc:sldMk cId="3994186943" sldId="285"/>
            <ac:spMk id="6" creationId="{2A59EC74-7DED-8006-85DF-C55CC017F430}"/>
          </ac:spMkLst>
        </pc:spChg>
        <pc:spChg chg="add mod">
          <ac:chgData name="Paul Cheung" userId="7dd53a74-9266-4576-a44e-3a6f70396f61" providerId="ADAL" clId="{0023D7E5-01E0-43CE-BD11-2609ED665E01}" dt="2026-03-18T19:57:12.480" v="1942" actId="1076"/>
          <ac:spMkLst>
            <pc:docMk/>
            <pc:sldMk cId="3994186943" sldId="285"/>
            <ac:spMk id="17" creationId="{F75A1E98-7DFA-2A2F-B294-45A431A50911}"/>
          </ac:spMkLst>
        </pc:spChg>
        <pc:spChg chg="add del mod">
          <ac:chgData name="Paul Cheung" userId="7dd53a74-9266-4576-a44e-3a6f70396f61" providerId="ADAL" clId="{0023D7E5-01E0-43CE-BD11-2609ED665E01}" dt="2026-03-18T20:10:46.548" v="2105" actId="21"/>
          <ac:spMkLst>
            <pc:docMk/>
            <pc:sldMk cId="3994186943" sldId="285"/>
            <ac:spMk id="18" creationId="{C37C1BA4-1601-1505-92AE-1F9FCD9765DF}"/>
          </ac:spMkLst>
        </pc:spChg>
        <pc:spChg chg="add mod">
          <ac:chgData name="Paul Cheung" userId="7dd53a74-9266-4576-a44e-3a6f70396f61" providerId="ADAL" clId="{0023D7E5-01E0-43CE-BD11-2609ED665E01}" dt="2026-03-18T20:10:52.836" v="2106" actId="164"/>
          <ac:spMkLst>
            <pc:docMk/>
            <pc:sldMk cId="3994186943" sldId="285"/>
            <ac:spMk id="21" creationId="{89A3D414-6E22-7251-4CEB-AE058F7D5469}"/>
          </ac:spMkLst>
        </pc:spChg>
        <pc:spChg chg="add mod">
          <ac:chgData name="Paul Cheung" userId="7dd53a74-9266-4576-a44e-3a6f70396f61" providerId="ADAL" clId="{0023D7E5-01E0-43CE-BD11-2609ED665E01}" dt="2026-03-18T20:10:52.836" v="2106" actId="164"/>
          <ac:spMkLst>
            <pc:docMk/>
            <pc:sldMk cId="3994186943" sldId="285"/>
            <ac:spMk id="22" creationId="{4816880B-4D33-E3A2-D087-4123BE0A717E}"/>
          </ac:spMkLst>
        </pc:spChg>
        <pc:spChg chg="add mod">
          <ac:chgData name="Paul Cheung" userId="7dd53a74-9266-4576-a44e-3a6f70396f61" providerId="ADAL" clId="{0023D7E5-01E0-43CE-BD11-2609ED665E01}" dt="2026-03-30T03:03:17.193" v="8125" actId="1076"/>
          <ac:spMkLst>
            <pc:docMk/>
            <pc:sldMk cId="3994186943" sldId="285"/>
            <ac:spMk id="33" creationId="{3C2FD9AD-8CA0-0B96-82C5-41F639D55575}"/>
          </ac:spMkLst>
        </pc:spChg>
        <pc:grpChg chg="add mod">
          <ac:chgData name="Paul Cheung" userId="7dd53a74-9266-4576-a44e-3a6f70396f61" providerId="ADAL" clId="{0023D7E5-01E0-43CE-BD11-2609ED665E01}" dt="2026-03-18T20:10:52.836" v="2106" actId="164"/>
          <ac:grpSpMkLst>
            <pc:docMk/>
            <pc:sldMk cId="3994186943" sldId="285"/>
            <ac:grpSpMk id="23" creationId="{FB98FA50-4A79-9524-007A-4AE9805512D2}"/>
          </ac:grpSpMkLst>
        </pc:grpChg>
        <pc:picChg chg="add mod">
          <ac:chgData name="Paul Cheung" userId="7dd53a74-9266-4576-a44e-3a6f70396f61" providerId="ADAL" clId="{0023D7E5-01E0-43CE-BD11-2609ED665E01}" dt="2026-03-18T19:56:37.003" v="1935" actId="1076"/>
          <ac:picMkLst>
            <pc:docMk/>
            <pc:sldMk cId="3994186943" sldId="285"/>
            <ac:picMk id="13" creationId="{4DA85B79-C99D-DC13-9917-B2043E02DD85}"/>
          </ac:picMkLst>
        </pc:picChg>
        <pc:picChg chg="add del mod">
          <ac:chgData name="Paul Cheung" userId="7dd53a74-9266-4576-a44e-3a6f70396f61" providerId="ADAL" clId="{0023D7E5-01E0-43CE-BD11-2609ED665E01}" dt="2026-03-18T20:10:46.548" v="2105" actId="21"/>
          <ac:picMkLst>
            <pc:docMk/>
            <pc:sldMk cId="3994186943" sldId="285"/>
            <ac:picMk id="16" creationId="{223BAC5A-EE86-2285-777B-7EAF5CDD57EC}"/>
          </ac:picMkLst>
        </pc:picChg>
      </pc:sldChg>
      <pc:sldChg chg="addSp delSp modSp new mod modClrScheme delAnim modAnim chgLayout">
        <pc:chgData name="Paul Cheung" userId="7dd53a74-9266-4576-a44e-3a6f70396f61" providerId="ADAL" clId="{0023D7E5-01E0-43CE-BD11-2609ED665E01}" dt="2026-04-02T01:55:34.538" v="13452" actId="1076"/>
        <pc:sldMkLst>
          <pc:docMk/>
          <pc:sldMk cId="942918051" sldId="286"/>
        </pc:sldMkLst>
        <pc:spChg chg="add mod">
          <ac:chgData name="Paul Cheung" userId="7dd53a74-9266-4576-a44e-3a6f70396f61" providerId="ADAL" clId="{0023D7E5-01E0-43CE-BD11-2609ED665E01}" dt="2026-04-01T12:54:08.700" v="10958" actId="114"/>
          <ac:spMkLst>
            <pc:docMk/>
            <pc:sldMk cId="942918051" sldId="286"/>
            <ac:spMk id="5" creationId="{66A6EE37-F820-C2AC-0FA1-E9FFDCFE8654}"/>
          </ac:spMkLst>
        </pc:spChg>
        <pc:spChg chg="add mod">
          <ac:chgData name="Paul Cheung" userId="7dd53a74-9266-4576-a44e-3a6f70396f61" providerId="ADAL" clId="{0023D7E5-01E0-43CE-BD11-2609ED665E01}" dt="2026-04-02T01:55:26.604" v="13450" actId="1076"/>
          <ac:spMkLst>
            <pc:docMk/>
            <pc:sldMk cId="942918051" sldId="286"/>
            <ac:spMk id="9" creationId="{BE9AE6FA-10F5-7C6C-C0BA-160E25D4DB4E}"/>
          </ac:spMkLst>
        </pc:spChg>
        <pc:picChg chg="add mod">
          <ac:chgData name="Paul Cheung" userId="7dd53a74-9266-4576-a44e-3a6f70396f61" providerId="ADAL" clId="{0023D7E5-01E0-43CE-BD11-2609ED665E01}" dt="2026-04-02T01:55:23.644" v="13449" actId="1076"/>
          <ac:picMkLst>
            <pc:docMk/>
            <pc:sldMk cId="942918051" sldId="286"/>
            <ac:picMk id="7" creationId="{36FFD49B-43C8-42C3-0EC6-3A9C7A86AB65}"/>
          </ac:picMkLst>
        </pc:picChg>
        <pc:picChg chg="add mod modCrop">
          <ac:chgData name="Paul Cheung" userId="7dd53a74-9266-4576-a44e-3a6f70396f61" providerId="ADAL" clId="{0023D7E5-01E0-43CE-BD11-2609ED665E01}" dt="2026-04-02T01:55:34.538" v="13452" actId="1076"/>
          <ac:picMkLst>
            <pc:docMk/>
            <pc:sldMk cId="942918051" sldId="286"/>
            <ac:picMk id="10" creationId="{2F3E81F9-3DD8-6F5E-EF74-CCC27FB21CD0}"/>
          </ac:picMkLst>
        </pc:picChg>
      </pc:sldChg>
      <pc:sldChg chg="addSp delSp modSp new mod ord setBg modClrScheme chgLayout">
        <pc:chgData name="Paul Cheung" userId="7dd53a74-9266-4576-a44e-3a6f70396f61" providerId="ADAL" clId="{0023D7E5-01E0-43CE-BD11-2609ED665E01}" dt="2026-04-02T02:11:37.421" v="13778" actId="947"/>
        <pc:sldMkLst>
          <pc:docMk/>
          <pc:sldMk cId="2192009728" sldId="287"/>
        </pc:sldMkLst>
        <pc:spChg chg="add mod">
          <ac:chgData name="Paul Cheung" userId="7dd53a74-9266-4576-a44e-3a6f70396f61" providerId="ADAL" clId="{0023D7E5-01E0-43CE-BD11-2609ED665E01}" dt="2026-04-02T02:11:37.421" v="13778" actId="947"/>
          <ac:spMkLst>
            <pc:docMk/>
            <pc:sldMk cId="2192009728" sldId="287"/>
            <ac:spMk id="6" creationId="{560FA467-0BD8-1B32-5423-3E8AA66D8DF7}"/>
          </ac:spMkLst>
        </pc:spChg>
        <pc:picChg chg="add mod ord modCrop">
          <ac:chgData name="Paul Cheung" userId="7dd53a74-9266-4576-a44e-3a6f70396f61" providerId="ADAL" clId="{0023D7E5-01E0-43CE-BD11-2609ED665E01}" dt="2026-04-02T02:11:11.620" v="13776" actId="1076"/>
          <ac:picMkLst>
            <pc:docMk/>
            <pc:sldMk cId="2192009728" sldId="287"/>
            <ac:picMk id="13" creationId="{484E9327-8E59-C5D6-5362-B3E2B7819E96}"/>
          </ac:picMkLst>
        </pc:picChg>
      </pc:sldChg>
      <pc:sldChg chg="modSp add mod modAnim">
        <pc:chgData name="Paul Cheung" userId="7dd53a74-9266-4576-a44e-3a6f70396f61" providerId="ADAL" clId="{0023D7E5-01E0-43CE-BD11-2609ED665E01}" dt="2026-03-27T21:10:25.690" v="4527" actId="1076"/>
        <pc:sldMkLst>
          <pc:docMk/>
          <pc:sldMk cId="2926717564" sldId="290"/>
        </pc:sldMkLst>
        <pc:graphicFrameChg chg="mod modGraphic">
          <ac:chgData name="Paul Cheung" userId="7dd53a74-9266-4576-a44e-3a6f70396f61" providerId="ADAL" clId="{0023D7E5-01E0-43CE-BD11-2609ED665E01}" dt="2026-03-27T21:10:21.532" v="4526" actId="20577"/>
          <ac:graphicFrameMkLst>
            <pc:docMk/>
            <pc:sldMk cId="2926717564" sldId="290"/>
            <ac:graphicFrameMk id="5" creationId="{3E95F8D5-C5B4-526B-D1E3-FE84F6CEBC7E}"/>
          </ac:graphicFrameMkLst>
        </pc:graphicFrameChg>
        <pc:picChg chg="mod">
          <ac:chgData name="Paul Cheung" userId="7dd53a74-9266-4576-a44e-3a6f70396f61" providerId="ADAL" clId="{0023D7E5-01E0-43CE-BD11-2609ED665E01}" dt="2026-03-27T21:10:25.690" v="4527" actId="1076"/>
          <ac:picMkLst>
            <pc:docMk/>
            <pc:sldMk cId="2926717564" sldId="290"/>
            <ac:picMk id="7" creationId="{0A2F8405-62F7-AD1E-D745-35787F0618DC}"/>
          </ac:picMkLst>
        </pc:picChg>
      </pc:sldChg>
      <pc:sldChg chg="modSp add mod ord">
        <pc:chgData name="Paul Cheung" userId="7dd53a74-9266-4576-a44e-3a6f70396f61" providerId="ADAL" clId="{0023D7E5-01E0-43CE-BD11-2609ED665E01}" dt="2026-03-27T21:10:34.621" v="4528" actId="20577"/>
        <pc:sldMkLst>
          <pc:docMk/>
          <pc:sldMk cId="636229210" sldId="291"/>
        </pc:sldMkLst>
        <pc:graphicFrameChg chg="mod modGraphic">
          <ac:chgData name="Paul Cheung" userId="7dd53a74-9266-4576-a44e-3a6f70396f61" providerId="ADAL" clId="{0023D7E5-01E0-43CE-BD11-2609ED665E01}" dt="2026-03-27T21:10:34.621" v="4528" actId="20577"/>
          <ac:graphicFrameMkLst>
            <pc:docMk/>
            <pc:sldMk cId="636229210" sldId="291"/>
            <ac:graphicFrameMk id="3" creationId="{BA2726C9-5B03-D389-79F7-4D06DFA4B6D3}"/>
          </ac:graphicFrameMkLst>
        </pc:graphicFrameChg>
        <pc:picChg chg="mod">
          <ac:chgData name="Paul Cheung" userId="7dd53a74-9266-4576-a44e-3a6f70396f61" providerId="ADAL" clId="{0023D7E5-01E0-43CE-BD11-2609ED665E01}" dt="2026-03-18T18:33:04.721" v="1503" actId="1076"/>
          <ac:picMkLst>
            <pc:docMk/>
            <pc:sldMk cId="636229210" sldId="291"/>
            <ac:picMk id="9" creationId="{4E0B2AD2-A731-42F2-3445-6BDA14BD8B24}"/>
          </ac:picMkLst>
        </pc:picChg>
      </pc:sldChg>
      <pc:sldChg chg="delSp modSp add mod">
        <pc:chgData name="Paul Cheung" userId="7dd53a74-9266-4576-a44e-3a6f70396f61" providerId="ADAL" clId="{0023D7E5-01E0-43CE-BD11-2609ED665E01}" dt="2026-03-27T21:01:42.480" v="4385" actId="20577"/>
        <pc:sldMkLst>
          <pc:docMk/>
          <pc:sldMk cId="568080157" sldId="292"/>
        </pc:sldMkLst>
        <pc:graphicFrameChg chg="mod modGraphic">
          <ac:chgData name="Paul Cheung" userId="7dd53a74-9266-4576-a44e-3a6f70396f61" providerId="ADAL" clId="{0023D7E5-01E0-43CE-BD11-2609ED665E01}" dt="2026-03-27T21:01:42.480" v="4385" actId="20577"/>
          <ac:graphicFrameMkLst>
            <pc:docMk/>
            <pc:sldMk cId="568080157" sldId="292"/>
            <ac:graphicFrameMk id="3" creationId="{A20FBD18-D018-A2A1-051C-088F84A9389D}"/>
          </ac:graphicFrameMkLst>
        </pc:graphicFrameChg>
      </pc:sldChg>
      <pc:sldChg chg="addSp delSp modSp add mod delAnim modAnim">
        <pc:chgData name="Paul Cheung" userId="7dd53a74-9266-4576-a44e-3a6f70396f61" providerId="ADAL" clId="{0023D7E5-01E0-43CE-BD11-2609ED665E01}" dt="2026-03-18T19:53:20.691" v="1913" actId="14100"/>
        <pc:sldMkLst>
          <pc:docMk/>
          <pc:sldMk cId="889883026" sldId="294"/>
        </pc:sldMkLst>
        <pc:spChg chg="add mod">
          <ac:chgData name="Paul Cheung" userId="7dd53a74-9266-4576-a44e-3a6f70396f61" providerId="ADAL" clId="{0023D7E5-01E0-43CE-BD11-2609ED665E01}" dt="2026-03-18T19:45:29.573" v="1866" actId="1076"/>
          <ac:spMkLst>
            <pc:docMk/>
            <pc:sldMk cId="889883026" sldId="294"/>
            <ac:spMk id="2" creationId="{F399F8A1-9FA5-A793-4407-E044F459E2DA}"/>
          </ac:spMkLst>
        </pc:spChg>
        <pc:spChg chg="mod">
          <ac:chgData name="Paul Cheung" userId="7dd53a74-9266-4576-a44e-3a6f70396f61" providerId="ADAL" clId="{0023D7E5-01E0-43CE-BD11-2609ED665E01}" dt="2026-03-18T19:33:10.677" v="1714" actId="1076"/>
          <ac:spMkLst>
            <pc:docMk/>
            <pc:sldMk cId="889883026" sldId="294"/>
            <ac:spMk id="3" creationId="{7A6F3D21-31AB-0DBB-0035-E989AC6D4AA9}"/>
          </ac:spMkLst>
        </pc:spChg>
        <pc:picChg chg="mod">
          <ac:chgData name="Paul Cheung" userId="7dd53a74-9266-4576-a44e-3a6f70396f61" providerId="ADAL" clId="{0023D7E5-01E0-43CE-BD11-2609ED665E01}" dt="2026-03-18T19:33:07.708" v="1713" actId="1076"/>
          <ac:picMkLst>
            <pc:docMk/>
            <pc:sldMk cId="889883026" sldId="294"/>
            <ac:picMk id="6" creationId="{CF1E2E01-76D7-07CC-A516-D3BB02370435}"/>
          </ac:picMkLst>
        </pc:picChg>
        <pc:picChg chg="mod">
          <ac:chgData name="Paul Cheung" userId="7dd53a74-9266-4576-a44e-3a6f70396f61" providerId="ADAL" clId="{0023D7E5-01E0-43CE-BD11-2609ED665E01}" dt="2026-03-18T19:53:20.691" v="1913" actId="14100"/>
          <ac:picMkLst>
            <pc:docMk/>
            <pc:sldMk cId="889883026" sldId="294"/>
            <ac:picMk id="9" creationId="{6A321B58-F925-AC6B-2D79-7C33A7EE73C9}"/>
          </ac:picMkLst>
        </pc:picChg>
      </pc:sldChg>
      <pc:sldChg chg="addSp modSp add mod ord modTransition">
        <pc:chgData name="Paul Cheung" userId="7dd53a74-9266-4576-a44e-3a6f70396f61" providerId="ADAL" clId="{0023D7E5-01E0-43CE-BD11-2609ED665E01}" dt="2026-04-02T16:06:42.813" v="14025" actId="20578"/>
        <pc:sldMkLst>
          <pc:docMk/>
          <pc:sldMk cId="3432609925" sldId="295"/>
        </pc:sldMkLst>
        <pc:spChg chg="mod">
          <ac:chgData name="Paul Cheung" userId="7dd53a74-9266-4576-a44e-3a6f70396f61" providerId="ADAL" clId="{0023D7E5-01E0-43CE-BD11-2609ED665E01}" dt="2026-03-18T19:45:56.545" v="1867" actId="255"/>
          <ac:spMkLst>
            <pc:docMk/>
            <pc:sldMk cId="3432609925" sldId="295"/>
            <ac:spMk id="2" creationId="{6043E144-7E49-C7F9-1ACF-23845026B2C4}"/>
          </ac:spMkLst>
        </pc:spChg>
        <pc:picChg chg="add mod">
          <ac:chgData name="Paul Cheung" userId="7dd53a74-9266-4576-a44e-3a6f70396f61" providerId="ADAL" clId="{0023D7E5-01E0-43CE-BD11-2609ED665E01}" dt="2026-03-18T19:50:08.560" v="1909" actId="167"/>
          <ac:picMkLst>
            <pc:docMk/>
            <pc:sldMk cId="3432609925" sldId="295"/>
            <ac:picMk id="3" creationId="{122113F8-0BF9-F012-75B4-0A51C7BC3AB5}"/>
          </ac:picMkLst>
        </pc:picChg>
      </pc:sldChg>
      <pc:sldChg chg="delSp modSp add mod modAnim">
        <pc:chgData name="Paul Cheung" userId="7dd53a74-9266-4576-a44e-3a6f70396f61" providerId="ADAL" clId="{0023D7E5-01E0-43CE-BD11-2609ED665E01}" dt="2026-03-30T01:51:00.783" v="6872" actId="27636"/>
        <pc:sldMkLst>
          <pc:docMk/>
          <pc:sldMk cId="3227945240" sldId="296"/>
        </pc:sldMkLst>
        <pc:spChg chg="mod">
          <ac:chgData name="Paul Cheung" userId="7dd53a74-9266-4576-a44e-3a6f70396f61" providerId="ADAL" clId="{0023D7E5-01E0-43CE-BD11-2609ED665E01}" dt="2026-03-30T01:51:00.783" v="6872" actId="27636"/>
          <ac:spMkLst>
            <pc:docMk/>
            <pc:sldMk cId="3227945240" sldId="296"/>
            <ac:spMk id="10" creationId="{32A7D6D6-A885-7A42-C562-0EA4415CEF52}"/>
          </ac:spMkLst>
        </pc:spChg>
        <pc:spChg chg="mod">
          <ac:chgData name="Paul Cheung" userId="7dd53a74-9266-4576-a44e-3a6f70396f61" providerId="ADAL" clId="{0023D7E5-01E0-43CE-BD11-2609ED665E01}" dt="2026-03-18T20:06:08.975" v="2048" actId="1076"/>
          <ac:spMkLst>
            <pc:docMk/>
            <pc:sldMk cId="3227945240" sldId="296"/>
            <ac:spMk id="14" creationId="{89DA793C-47DE-253A-A20B-1C1B81BF4AD2}"/>
          </ac:spMkLst>
        </pc:spChg>
        <pc:picChg chg="mod">
          <ac:chgData name="Paul Cheung" userId="7dd53a74-9266-4576-a44e-3a6f70396f61" providerId="ADAL" clId="{0023D7E5-01E0-43CE-BD11-2609ED665E01}" dt="2026-03-18T19:50:01.407" v="1906" actId="1076"/>
          <ac:picMkLst>
            <pc:docMk/>
            <pc:sldMk cId="3227945240" sldId="296"/>
            <ac:picMk id="11" creationId="{EF57D2D0-4B74-65AA-20E0-BCBD6624E48D}"/>
          </ac:picMkLst>
        </pc:picChg>
        <pc:picChg chg="mod">
          <ac:chgData name="Paul Cheung" userId="7dd53a74-9266-4576-a44e-3a6f70396f61" providerId="ADAL" clId="{0023D7E5-01E0-43CE-BD11-2609ED665E01}" dt="2026-03-18T19:50:01.407" v="1906" actId="1076"/>
          <ac:picMkLst>
            <pc:docMk/>
            <pc:sldMk cId="3227945240" sldId="296"/>
            <ac:picMk id="12" creationId="{50788D35-EB7C-90F2-889A-BBACA69130F4}"/>
          </ac:picMkLst>
        </pc:picChg>
      </pc:sldChg>
      <pc:sldChg chg="addSp delSp modSp add mod modTransition setBg delAnim modAnim">
        <pc:chgData name="Paul Cheung" userId="7dd53a74-9266-4576-a44e-3a6f70396f61" providerId="ADAL" clId="{0023D7E5-01E0-43CE-BD11-2609ED665E01}" dt="2026-03-31T13:44:33.131" v="9984" actId="20577"/>
        <pc:sldMkLst>
          <pc:docMk/>
          <pc:sldMk cId="1395430803" sldId="299"/>
        </pc:sldMkLst>
        <pc:spChg chg="add mod ord">
          <ac:chgData name="Paul Cheung" userId="7dd53a74-9266-4576-a44e-3a6f70396f61" providerId="ADAL" clId="{0023D7E5-01E0-43CE-BD11-2609ED665E01}" dt="2026-03-31T13:44:33.131" v="9984" actId="20577"/>
          <ac:spMkLst>
            <pc:docMk/>
            <pc:sldMk cId="1395430803" sldId="299"/>
            <ac:spMk id="11" creationId="{E86C852A-4948-476B-9142-34CF03C039EE}"/>
          </ac:spMkLst>
        </pc:spChg>
        <pc:spChg chg="add mod ord">
          <ac:chgData name="Paul Cheung" userId="7dd53a74-9266-4576-a44e-3a6f70396f61" providerId="ADAL" clId="{0023D7E5-01E0-43CE-BD11-2609ED665E01}" dt="2026-03-30T16:13:21.308" v="8808" actId="1035"/>
          <ac:spMkLst>
            <pc:docMk/>
            <pc:sldMk cId="1395430803" sldId="299"/>
            <ac:spMk id="12" creationId="{A65CD852-04A8-9D60-56A7-D78623FEC640}"/>
          </ac:spMkLst>
        </pc:spChg>
        <pc:spChg chg="add mod">
          <ac:chgData name="Paul Cheung" userId="7dd53a74-9266-4576-a44e-3a6f70396f61" providerId="ADAL" clId="{0023D7E5-01E0-43CE-BD11-2609ED665E01}" dt="2026-03-30T16:13:21.308" v="8808" actId="1035"/>
          <ac:spMkLst>
            <pc:docMk/>
            <pc:sldMk cId="1395430803" sldId="299"/>
            <ac:spMk id="14" creationId="{BE5A0DA6-20EC-8865-67BB-0DA552D20A92}"/>
          </ac:spMkLst>
        </pc:spChg>
        <pc:spChg chg="mod">
          <ac:chgData name="Paul Cheung" userId="7dd53a74-9266-4576-a44e-3a6f70396f61" providerId="ADAL" clId="{0023D7E5-01E0-43CE-BD11-2609ED665E01}" dt="2026-03-27T21:05:23.519" v="4451" actId="20577"/>
          <ac:spMkLst>
            <pc:docMk/>
            <pc:sldMk cId="1395430803" sldId="299"/>
            <ac:spMk id="18" creationId="{A860EE78-17DE-CBA6-25EB-6AE8755C181C}"/>
          </ac:spMkLst>
        </pc:spChg>
        <pc:spChg chg="add mod ord">
          <ac:chgData name="Paul Cheung" userId="7dd53a74-9266-4576-a44e-3a6f70396f61" providerId="ADAL" clId="{0023D7E5-01E0-43CE-BD11-2609ED665E01}" dt="2026-03-30T16:13:21.308" v="8808" actId="1035"/>
          <ac:spMkLst>
            <pc:docMk/>
            <pc:sldMk cId="1395430803" sldId="299"/>
            <ac:spMk id="19" creationId="{BE216699-3505-1F3C-9403-C9480A2A96B3}"/>
          </ac:spMkLst>
        </pc:spChg>
        <pc:spChg chg="add mod ord">
          <ac:chgData name="Paul Cheung" userId="7dd53a74-9266-4576-a44e-3a6f70396f61" providerId="ADAL" clId="{0023D7E5-01E0-43CE-BD11-2609ED665E01}" dt="2026-03-30T16:13:21.308" v="8808" actId="1035"/>
          <ac:spMkLst>
            <pc:docMk/>
            <pc:sldMk cId="1395430803" sldId="299"/>
            <ac:spMk id="21" creationId="{5B370329-878F-E74C-6310-E330C8122D65}"/>
          </ac:spMkLst>
        </pc:spChg>
        <pc:spChg chg="add mod ord">
          <ac:chgData name="Paul Cheung" userId="7dd53a74-9266-4576-a44e-3a6f70396f61" providerId="ADAL" clId="{0023D7E5-01E0-43CE-BD11-2609ED665E01}" dt="2026-03-30T16:13:21.308" v="8808" actId="1035"/>
          <ac:spMkLst>
            <pc:docMk/>
            <pc:sldMk cId="1395430803" sldId="299"/>
            <ac:spMk id="23" creationId="{3247ADB1-1F9C-81E2-64A1-12850CC7621D}"/>
          </ac:spMkLst>
        </pc:spChg>
        <pc:spChg chg="add mod ord">
          <ac:chgData name="Paul Cheung" userId="7dd53a74-9266-4576-a44e-3a6f70396f61" providerId="ADAL" clId="{0023D7E5-01E0-43CE-BD11-2609ED665E01}" dt="2026-03-30T16:13:21.308" v="8808" actId="1035"/>
          <ac:spMkLst>
            <pc:docMk/>
            <pc:sldMk cId="1395430803" sldId="299"/>
            <ac:spMk id="24" creationId="{0F6C1801-53D2-2596-4FDA-4FC3CEBB0112}"/>
          </ac:spMkLst>
        </pc:spChg>
        <pc:spChg chg="add mod ord">
          <ac:chgData name="Paul Cheung" userId="7dd53a74-9266-4576-a44e-3a6f70396f61" providerId="ADAL" clId="{0023D7E5-01E0-43CE-BD11-2609ED665E01}" dt="2026-03-30T16:13:21.308" v="8808" actId="1035"/>
          <ac:spMkLst>
            <pc:docMk/>
            <pc:sldMk cId="1395430803" sldId="299"/>
            <ac:spMk id="31" creationId="{5E0572C7-92CC-63ED-8093-9DFFD8D56E6B}"/>
          </ac:spMkLst>
        </pc:spChg>
        <pc:spChg chg="add mod ord">
          <ac:chgData name="Paul Cheung" userId="7dd53a74-9266-4576-a44e-3a6f70396f61" providerId="ADAL" clId="{0023D7E5-01E0-43CE-BD11-2609ED665E01}" dt="2026-03-30T16:13:21.308" v="8808" actId="1035"/>
          <ac:spMkLst>
            <pc:docMk/>
            <pc:sldMk cId="1395430803" sldId="299"/>
            <ac:spMk id="32" creationId="{00C18392-FF7F-891A-C6E0-2EB35B30CB56}"/>
          </ac:spMkLst>
        </pc:spChg>
        <pc:spChg chg="add mod">
          <ac:chgData name="Paul Cheung" userId="7dd53a74-9266-4576-a44e-3a6f70396f61" providerId="ADAL" clId="{0023D7E5-01E0-43CE-BD11-2609ED665E01}" dt="2026-03-30T16:10:13.245" v="8741" actId="1076"/>
          <ac:spMkLst>
            <pc:docMk/>
            <pc:sldMk cId="1395430803" sldId="299"/>
            <ac:spMk id="35" creationId="{DDB9B46B-33BD-F6C7-CE62-74C7AA78C1E1}"/>
          </ac:spMkLst>
        </pc:spChg>
        <pc:spChg chg="add mod ord">
          <ac:chgData name="Paul Cheung" userId="7dd53a74-9266-4576-a44e-3a6f70396f61" providerId="ADAL" clId="{0023D7E5-01E0-43CE-BD11-2609ED665E01}" dt="2026-03-30T16:13:21.308" v="8808" actId="1035"/>
          <ac:spMkLst>
            <pc:docMk/>
            <pc:sldMk cId="1395430803" sldId="299"/>
            <ac:spMk id="36" creationId="{1FD7D47F-1280-14AC-F293-7FD9506D2924}"/>
          </ac:spMkLst>
        </pc:spChg>
        <pc:spChg chg="add mod ord">
          <ac:chgData name="Paul Cheung" userId="7dd53a74-9266-4576-a44e-3a6f70396f61" providerId="ADAL" clId="{0023D7E5-01E0-43CE-BD11-2609ED665E01}" dt="2026-03-30T16:11:57.872" v="8770" actId="1076"/>
          <ac:spMkLst>
            <pc:docMk/>
            <pc:sldMk cId="1395430803" sldId="299"/>
            <ac:spMk id="50" creationId="{10789CD2-AD45-67D9-9ACB-D65E0C5B8EEC}"/>
          </ac:spMkLst>
        </pc:spChg>
        <pc:spChg chg="add mod ord">
          <ac:chgData name="Paul Cheung" userId="7dd53a74-9266-4576-a44e-3a6f70396f61" providerId="ADAL" clId="{0023D7E5-01E0-43CE-BD11-2609ED665E01}" dt="2026-03-30T16:17:17.902" v="9064" actId="13822"/>
          <ac:spMkLst>
            <pc:docMk/>
            <pc:sldMk cId="1395430803" sldId="299"/>
            <ac:spMk id="52" creationId="{FA59D551-FDEF-A4AD-8EB4-6D1117877DB8}"/>
          </ac:spMkLst>
        </pc:spChg>
        <pc:picChg chg="add mod ord">
          <ac:chgData name="Paul Cheung" userId="7dd53a74-9266-4576-a44e-3a6f70396f61" providerId="ADAL" clId="{0023D7E5-01E0-43CE-BD11-2609ED665E01}" dt="2026-03-30T16:16:33.437" v="9062" actId="29295"/>
          <ac:picMkLst>
            <pc:docMk/>
            <pc:sldMk cId="1395430803" sldId="299"/>
            <ac:picMk id="34" creationId="{5A656EE5-CC42-3D2F-D124-B861E06B004E}"/>
          </ac:picMkLst>
        </pc:picChg>
      </pc:sldChg>
      <pc:sldChg chg="modSp add mod">
        <pc:chgData name="Paul Cheung" userId="7dd53a74-9266-4576-a44e-3a6f70396f61" providerId="ADAL" clId="{0023D7E5-01E0-43CE-BD11-2609ED665E01}" dt="2026-04-01T20:43:30.506" v="12291" actId="948"/>
        <pc:sldMkLst>
          <pc:docMk/>
          <pc:sldMk cId="1613909399" sldId="300"/>
        </pc:sldMkLst>
        <pc:spChg chg="mod">
          <ac:chgData name="Paul Cheung" userId="7dd53a74-9266-4576-a44e-3a6f70396f61" providerId="ADAL" clId="{0023D7E5-01E0-43CE-BD11-2609ED665E01}" dt="2026-04-01T20:43:30.506" v="12291" actId="948"/>
          <ac:spMkLst>
            <pc:docMk/>
            <pc:sldMk cId="1613909399" sldId="300"/>
            <ac:spMk id="3" creationId="{B90EEF35-870A-F971-200F-1AF33E2A2669}"/>
          </ac:spMkLst>
        </pc:spChg>
        <pc:picChg chg="mod">
          <ac:chgData name="Paul Cheung" userId="7dd53a74-9266-4576-a44e-3a6f70396f61" providerId="ADAL" clId="{0023D7E5-01E0-43CE-BD11-2609ED665E01}" dt="2026-04-01T18:41:10.017" v="10984" actId="1076"/>
          <ac:picMkLst>
            <pc:docMk/>
            <pc:sldMk cId="1613909399" sldId="300"/>
            <ac:picMk id="6" creationId="{E976F774-48F4-C26B-F5D9-8828200DA0FF}"/>
          </ac:picMkLst>
        </pc:picChg>
      </pc:sldChg>
      <pc:sldChg chg="addSp delSp modSp add mod modClrScheme modAnim chgLayout">
        <pc:chgData name="Paul Cheung" userId="7dd53a74-9266-4576-a44e-3a6f70396f61" providerId="ADAL" clId="{0023D7E5-01E0-43CE-BD11-2609ED665E01}" dt="2026-03-30T16:32:01.864" v="9150"/>
        <pc:sldMkLst>
          <pc:docMk/>
          <pc:sldMk cId="2500878710" sldId="301"/>
        </pc:sldMkLst>
        <pc:spChg chg="mod">
          <ac:chgData name="Paul Cheung" userId="7dd53a74-9266-4576-a44e-3a6f70396f61" providerId="ADAL" clId="{0023D7E5-01E0-43CE-BD11-2609ED665E01}" dt="2026-03-29T04:14:08.819" v="6173" actId="20577"/>
          <ac:spMkLst>
            <pc:docMk/>
            <pc:sldMk cId="2500878710" sldId="301"/>
            <ac:spMk id="2" creationId="{A8A9BF7B-AE81-794A-03E8-5EE207E381B1}"/>
          </ac:spMkLst>
        </pc:spChg>
        <pc:graphicFrameChg chg="add mod modGraphic">
          <ac:chgData name="Paul Cheung" userId="7dd53a74-9266-4576-a44e-3a6f70396f61" providerId="ADAL" clId="{0023D7E5-01E0-43CE-BD11-2609ED665E01}" dt="2026-03-30T16:32:01.864" v="9150"/>
          <ac:graphicFrameMkLst>
            <pc:docMk/>
            <pc:sldMk cId="2500878710" sldId="301"/>
            <ac:graphicFrameMk id="7" creationId="{FB3611FA-20EA-F78B-E947-8C6FFFA0ABB3}"/>
          </ac:graphicFrameMkLst>
        </pc:graphicFrameChg>
      </pc:sldChg>
      <pc:sldChg chg="addSp delSp modSp add mod modTransition">
        <pc:chgData name="Paul Cheung" userId="7dd53a74-9266-4576-a44e-3a6f70396f61" providerId="ADAL" clId="{0023D7E5-01E0-43CE-BD11-2609ED665E01}" dt="2026-04-01T20:43:29.998" v="12290" actId="948"/>
        <pc:sldMkLst>
          <pc:docMk/>
          <pc:sldMk cId="189280857" sldId="302"/>
        </pc:sldMkLst>
        <pc:spChg chg="mod">
          <ac:chgData name="Paul Cheung" userId="7dd53a74-9266-4576-a44e-3a6f70396f61" providerId="ADAL" clId="{0023D7E5-01E0-43CE-BD11-2609ED665E01}" dt="2026-04-01T20:43:29.998" v="12290" actId="948"/>
          <ac:spMkLst>
            <pc:docMk/>
            <pc:sldMk cId="189280857" sldId="302"/>
            <ac:spMk id="3" creationId="{FB14B1B4-FFAB-D456-8C1C-A7D89FEFFCE2}"/>
          </ac:spMkLst>
        </pc:spChg>
        <pc:picChg chg="add mod">
          <ac:chgData name="Paul Cheung" userId="7dd53a74-9266-4576-a44e-3a6f70396f61" providerId="ADAL" clId="{0023D7E5-01E0-43CE-BD11-2609ED665E01}" dt="2026-04-01T18:41:16.894" v="10986"/>
          <ac:picMkLst>
            <pc:docMk/>
            <pc:sldMk cId="189280857" sldId="302"/>
            <ac:picMk id="7" creationId="{AEB9C061-DC8B-B03D-0F46-6E2D5D85FDFA}"/>
          </ac:picMkLst>
        </pc:picChg>
      </pc:sldChg>
      <pc:sldChg chg="addSp delSp modSp add mod">
        <pc:chgData name="Paul Cheung" userId="7dd53a74-9266-4576-a44e-3a6f70396f61" providerId="ADAL" clId="{0023D7E5-01E0-43CE-BD11-2609ED665E01}" dt="2026-04-05T20:31:46.788" v="14189" actId="20577"/>
        <pc:sldMkLst>
          <pc:docMk/>
          <pc:sldMk cId="2254030072" sldId="304"/>
        </pc:sldMkLst>
        <pc:graphicFrameChg chg="add mod modGraphic">
          <ac:chgData name="Paul Cheung" userId="7dd53a74-9266-4576-a44e-3a6f70396f61" providerId="ADAL" clId="{0023D7E5-01E0-43CE-BD11-2609ED665E01}" dt="2026-04-05T20:31:46.788" v="14189" actId="20577"/>
          <ac:graphicFrameMkLst>
            <pc:docMk/>
            <pc:sldMk cId="2254030072" sldId="304"/>
            <ac:graphicFrameMk id="2" creationId="{C3A4004E-BF0B-24BA-E298-E88AAAFF58CB}"/>
          </ac:graphicFrameMkLst>
        </pc:graphicFrameChg>
        <pc:picChg chg="add mod">
          <ac:chgData name="Paul Cheung" userId="7dd53a74-9266-4576-a44e-3a6f70396f61" providerId="ADAL" clId="{0023D7E5-01E0-43CE-BD11-2609ED665E01}" dt="2026-04-02T01:28:29.442" v="12805" actId="1076"/>
          <ac:picMkLst>
            <pc:docMk/>
            <pc:sldMk cId="2254030072" sldId="304"/>
            <ac:picMk id="16" creationId="{4803F698-42EB-A4A0-BC8D-338B6E04C2A3}"/>
          </ac:picMkLst>
        </pc:picChg>
      </pc:sldChg>
      <pc:sldChg chg="addSp modSp new mod">
        <pc:chgData name="Paul Cheung" userId="7dd53a74-9266-4576-a44e-3a6f70396f61" providerId="ADAL" clId="{0023D7E5-01E0-43CE-BD11-2609ED665E01}" dt="2026-04-02T14:03:38.512" v="14022" actId="2711"/>
        <pc:sldMkLst>
          <pc:docMk/>
          <pc:sldMk cId="3166065208" sldId="305"/>
        </pc:sldMkLst>
        <pc:graphicFrameChg chg="add mod modGraphic">
          <ac:chgData name="Paul Cheung" userId="7dd53a74-9266-4576-a44e-3a6f70396f61" providerId="ADAL" clId="{0023D7E5-01E0-43CE-BD11-2609ED665E01}" dt="2026-04-02T14:03:38.512" v="14022" actId="2711"/>
          <ac:graphicFrameMkLst>
            <pc:docMk/>
            <pc:sldMk cId="3166065208" sldId="305"/>
            <ac:graphicFrameMk id="2" creationId="{11EF3B9C-1298-8B5B-703D-98C360AAF0AC}"/>
          </ac:graphicFrameMkLst>
        </pc:graphicFrameChg>
        <pc:picChg chg="add mod">
          <ac:chgData name="Paul Cheung" userId="7dd53a74-9266-4576-a44e-3a6f70396f61" providerId="ADAL" clId="{0023D7E5-01E0-43CE-BD11-2609ED665E01}" dt="2026-04-02T01:27:56.677" v="12800" actId="1076"/>
          <ac:picMkLst>
            <pc:docMk/>
            <pc:sldMk cId="3166065208" sldId="305"/>
            <ac:picMk id="3" creationId="{9E4DCE7B-30D7-4864-CC3D-88FC2AAB4046}"/>
          </ac:picMkLst>
        </pc:picChg>
      </pc:sldChg>
      <pc:sldChg chg="addSp delSp modSp add mod modClrScheme chgLayout">
        <pc:chgData name="Paul Cheung" userId="7dd53a74-9266-4576-a44e-3a6f70396f61" providerId="ADAL" clId="{0023D7E5-01E0-43CE-BD11-2609ED665E01}" dt="2026-04-05T20:43:47.819" v="14196" actId="20577"/>
        <pc:sldMkLst>
          <pc:docMk/>
          <pc:sldMk cId="3701464916" sldId="307"/>
        </pc:sldMkLst>
        <pc:spChg chg="mod">
          <ac:chgData name="Paul Cheung" userId="7dd53a74-9266-4576-a44e-3a6f70396f61" providerId="ADAL" clId="{0023D7E5-01E0-43CE-BD11-2609ED665E01}" dt="2026-04-01T21:16:39.075" v="12668" actId="6549"/>
          <ac:spMkLst>
            <pc:docMk/>
            <pc:sldMk cId="3701464916" sldId="307"/>
            <ac:spMk id="2" creationId="{8F894339-0D8D-68C4-F6EC-C96D22890141}"/>
          </ac:spMkLst>
        </pc:spChg>
        <pc:spChg chg="add mod">
          <ac:chgData name="Paul Cheung" userId="7dd53a74-9266-4576-a44e-3a6f70396f61" providerId="ADAL" clId="{0023D7E5-01E0-43CE-BD11-2609ED665E01}" dt="2026-04-01T21:32:45.381" v="12783" actId="1076"/>
          <ac:spMkLst>
            <pc:docMk/>
            <pc:sldMk cId="3701464916" sldId="307"/>
            <ac:spMk id="13" creationId="{701CC5A8-4C1A-B0EC-0281-010C35BAF0E2}"/>
          </ac:spMkLst>
        </pc:spChg>
        <pc:graphicFrameChg chg="add mod modGraphic">
          <ac:chgData name="Paul Cheung" userId="7dd53a74-9266-4576-a44e-3a6f70396f61" providerId="ADAL" clId="{0023D7E5-01E0-43CE-BD11-2609ED665E01}" dt="2026-04-05T20:43:47.819" v="14196" actId="20577"/>
          <ac:graphicFrameMkLst>
            <pc:docMk/>
            <pc:sldMk cId="3701464916" sldId="307"/>
            <ac:graphicFrameMk id="9" creationId="{85F5C5DD-5309-0DCF-7180-6EA33095829C}"/>
          </ac:graphicFrameMkLst>
        </pc:graphicFrameChg>
      </pc:sldChg>
      <pc:sldChg chg="addSp delSp modSp new mod ord modClrScheme chgLayout">
        <pc:chgData name="Paul Cheung" userId="7dd53a74-9266-4576-a44e-3a6f70396f61" providerId="ADAL" clId="{0023D7E5-01E0-43CE-BD11-2609ED665E01}" dt="2026-04-05T20:01:58.755" v="14104" actId="6549"/>
        <pc:sldMkLst>
          <pc:docMk/>
          <pc:sldMk cId="3442104497" sldId="308"/>
        </pc:sldMkLst>
        <pc:spChg chg="add del mod">
          <ac:chgData name="Paul Cheung" userId="7dd53a74-9266-4576-a44e-3a6f70396f61" providerId="ADAL" clId="{0023D7E5-01E0-43CE-BD11-2609ED665E01}" dt="2026-04-05T19:59:36.691" v="14085" actId="478"/>
          <ac:spMkLst>
            <pc:docMk/>
            <pc:sldMk cId="3442104497" sldId="308"/>
            <ac:spMk id="3" creationId="{C8E73E46-F218-1610-7026-1C7DB93C4B0B}"/>
          </ac:spMkLst>
        </pc:spChg>
        <pc:spChg chg="add mod">
          <ac:chgData name="Paul Cheung" userId="7dd53a74-9266-4576-a44e-3a6f70396f61" providerId="ADAL" clId="{0023D7E5-01E0-43CE-BD11-2609ED665E01}" dt="2026-04-05T20:01:58.755" v="14104" actId="6549"/>
          <ac:spMkLst>
            <pc:docMk/>
            <pc:sldMk cId="3442104497" sldId="308"/>
            <ac:spMk id="4" creationId="{FF5CF337-D9EA-8B86-6AD4-16ABAADBE6AD}"/>
          </ac:spMkLst>
        </pc:spChg>
        <pc:graphicFrameChg chg="add mod modGraphic">
          <ac:chgData name="Paul Cheung" userId="7dd53a74-9266-4576-a44e-3a6f70396f61" providerId="ADAL" clId="{0023D7E5-01E0-43CE-BD11-2609ED665E01}" dt="2026-04-05T19:59:49.178" v="14088" actId="14100"/>
          <ac:graphicFrameMkLst>
            <pc:docMk/>
            <pc:sldMk cId="3442104497" sldId="308"/>
            <ac:graphicFrameMk id="7" creationId="{C5CC3EDE-A2BB-EE0C-E99C-B0AEC311A1B1}"/>
          </ac:graphicFrameMkLst>
        </pc:graphicFrameChg>
        <pc:picChg chg="add mod">
          <ac:chgData name="Paul Cheung" userId="7dd53a74-9266-4576-a44e-3a6f70396f61" providerId="ADAL" clId="{0023D7E5-01E0-43CE-BD11-2609ED665E01}" dt="2026-04-05T20:01:41.277" v="14093" actId="14826"/>
          <ac:picMkLst>
            <pc:docMk/>
            <pc:sldMk cId="3442104497" sldId="308"/>
            <ac:picMk id="2" creationId="{A7DF3C68-51FE-C235-B346-A157B285F746}"/>
          </ac:picMkLst>
        </pc:picChg>
      </pc:sldChg>
      <pc:sldChg chg="addSp delSp modSp add mod">
        <pc:chgData name="Paul Cheung" userId="7dd53a74-9266-4576-a44e-3a6f70396f61" providerId="ADAL" clId="{0023D7E5-01E0-43CE-BD11-2609ED665E01}" dt="2026-03-31T04:08:07.931" v="9509"/>
        <pc:sldMkLst>
          <pc:docMk/>
          <pc:sldMk cId="2682032955" sldId="311"/>
        </pc:sldMkLst>
        <pc:graphicFrameChg chg="mod modGraphic">
          <ac:chgData name="Paul Cheung" userId="7dd53a74-9266-4576-a44e-3a6f70396f61" providerId="ADAL" clId="{0023D7E5-01E0-43CE-BD11-2609ED665E01}" dt="2026-03-31T04:08:07.931" v="9509"/>
          <ac:graphicFrameMkLst>
            <pc:docMk/>
            <pc:sldMk cId="2682032955" sldId="311"/>
            <ac:graphicFrameMk id="3" creationId="{0BF47865-E7C0-C999-DEBC-83A54E24CF81}"/>
          </ac:graphicFrameMkLst>
        </pc:graphicFrameChg>
      </pc:sldChg>
      <pc:sldChg chg="modSp add mod">
        <pc:chgData name="Paul Cheung" userId="7dd53a74-9266-4576-a44e-3a6f70396f61" providerId="ADAL" clId="{0023D7E5-01E0-43CE-BD11-2609ED665E01}" dt="2026-03-31T04:08:29.340" v="9512"/>
        <pc:sldMkLst>
          <pc:docMk/>
          <pc:sldMk cId="4057699489" sldId="312"/>
        </pc:sldMkLst>
        <pc:graphicFrameChg chg="mod modGraphic">
          <ac:chgData name="Paul Cheung" userId="7dd53a74-9266-4576-a44e-3a6f70396f61" providerId="ADAL" clId="{0023D7E5-01E0-43CE-BD11-2609ED665E01}" dt="2026-03-31T04:08:29.340" v="9512"/>
          <ac:graphicFrameMkLst>
            <pc:docMk/>
            <pc:sldMk cId="4057699489" sldId="312"/>
            <ac:graphicFrameMk id="3" creationId="{CCCDFD0D-9000-4FE4-E648-40391D0F5312}"/>
          </ac:graphicFrameMkLst>
        </pc:graphicFrameChg>
      </pc:sldChg>
      <pc:sldChg chg="addSp delSp modSp add mod">
        <pc:chgData name="Paul Cheung" userId="7dd53a74-9266-4576-a44e-3a6f70396f61" providerId="ADAL" clId="{0023D7E5-01E0-43CE-BD11-2609ED665E01}" dt="2026-03-31T04:08:53.627" v="9515"/>
        <pc:sldMkLst>
          <pc:docMk/>
          <pc:sldMk cId="3989542984" sldId="313"/>
        </pc:sldMkLst>
        <pc:spChg chg="add mod topLvl">
          <ac:chgData name="Paul Cheung" userId="7dd53a74-9266-4576-a44e-3a6f70396f61" providerId="ADAL" clId="{0023D7E5-01E0-43CE-BD11-2609ED665E01}" dt="2026-03-30T02:44:20.969" v="7938" actId="478"/>
          <ac:spMkLst>
            <pc:docMk/>
            <pc:sldMk cId="3989542984" sldId="313"/>
            <ac:spMk id="4" creationId="{D801F487-BB5D-1C55-4243-18B0F7568DF3}"/>
          </ac:spMkLst>
        </pc:spChg>
        <pc:spChg chg="add mod">
          <ac:chgData name="Paul Cheung" userId="7dd53a74-9266-4576-a44e-3a6f70396f61" providerId="ADAL" clId="{0023D7E5-01E0-43CE-BD11-2609ED665E01}" dt="2026-03-30T02:49:58.367" v="8055" actId="114"/>
          <ac:spMkLst>
            <pc:docMk/>
            <pc:sldMk cId="3989542984" sldId="313"/>
            <ac:spMk id="7" creationId="{EE02C628-63D4-E037-3592-5C0817B0B132}"/>
          </ac:spMkLst>
        </pc:spChg>
        <pc:graphicFrameChg chg="mod modGraphic">
          <ac:chgData name="Paul Cheung" userId="7dd53a74-9266-4576-a44e-3a6f70396f61" providerId="ADAL" clId="{0023D7E5-01E0-43CE-BD11-2609ED665E01}" dt="2026-03-31T04:08:53.627" v="9515"/>
          <ac:graphicFrameMkLst>
            <pc:docMk/>
            <pc:sldMk cId="3989542984" sldId="313"/>
            <ac:graphicFrameMk id="3" creationId="{8ADD43EC-226D-E39D-7695-B07D87679A38}"/>
          </ac:graphicFrameMkLst>
        </pc:graphicFrameChg>
      </pc:sldChg>
      <pc:sldChg chg="modSp add del mod">
        <pc:chgData name="Paul Cheung" userId="7dd53a74-9266-4576-a44e-3a6f70396f61" providerId="ADAL" clId="{0023D7E5-01E0-43CE-BD11-2609ED665E01}" dt="2026-04-05T19:52:23.126" v="14080" actId="20577"/>
        <pc:sldMkLst>
          <pc:docMk/>
          <pc:sldMk cId="32702022" sldId="314"/>
        </pc:sldMkLst>
        <pc:graphicFrameChg chg="mod modGraphic">
          <ac:chgData name="Paul Cheung" userId="7dd53a74-9266-4576-a44e-3a6f70396f61" providerId="ADAL" clId="{0023D7E5-01E0-43CE-BD11-2609ED665E01}" dt="2026-04-05T19:52:23.126" v="14080" actId="20577"/>
          <ac:graphicFrameMkLst>
            <pc:docMk/>
            <pc:sldMk cId="32702022" sldId="314"/>
            <ac:graphicFrameMk id="3" creationId="{26B8159A-2837-F06D-EDCC-23F8741037BC}"/>
          </ac:graphicFrameMkLst>
        </pc:graphicFrameChg>
      </pc:sldChg>
      <pc:sldChg chg="modSp new mod modTransition">
        <pc:chgData name="Paul Cheung" userId="7dd53a74-9266-4576-a44e-3a6f70396f61" providerId="ADAL" clId="{0023D7E5-01E0-43CE-BD11-2609ED665E01}" dt="2026-03-31T13:23:59.021" v="9518"/>
        <pc:sldMkLst>
          <pc:docMk/>
          <pc:sldMk cId="1821567966" sldId="315"/>
        </pc:sldMkLst>
        <pc:spChg chg="mod">
          <ac:chgData name="Paul Cheung" userId="7dd53a74-9266-4576-a44e-3a6f70396f61" providerId="ADAL" clId="{0023D7E5-01E0-43CE-BD11-2609ED665E01}" dt="2026-03-30T15:33:30.927" v="8155" actId="20577"/>
          <ac:spMkLst>
            <pc:docMk/>
            <pc:sldMk cId="1821567966" sldId="315"/>
            <ac:spMk id="2" creationId="{903AC246-0F9B-57F5-7EAF-FF1F7BF53377}"/>
          </ac:spMkLst>
        </pc:spChg>
      </pc:sldChg>
      <pc:sldChg chg="modSp new mod">
        <pc:chgData name="Paul Cheung" userId="7dd53a74-9266-4576-a44e-3a6f70396f61" providerId="ADAL" clId="{0023D7E5-01E0-43CE-BD11-2609ED665E01}" dt="2026-04-02T02:20:02.179" v="13806" actId="20577"/>
        <pc:sldMkLst>
          <pc:docMk/>
          <pc:sldMk cId="2649776118" sldId="316"/>
        </pc:sldMkLst>
        <pc:spChg chg="mod">
          <ac:chgData name="Paul Cheung" userId="7dd53a74-9266-4576-a44e-3a6f70396f61" providerId="ADAL" clId="{0023D7E5-01E0-43CE-BD11-2609ED665E01}" dt="2026-04-02T02:20:02.179" v="13806" actId="20577"/>
          <ac:spMkLst>
            <pc:docMk/>
            <pc:sldMk cId="2649776118" sldId="316"/>
            <ac:spMk id="2" creationId="{87A8A225-6E25-063A-FE95-A9646C9AE8BA}"/>
          </ac:spMkLst>
        </pc:spChg>
      </pc:sldChg>
      <pc:sldChg chg="addSp delSp modSp new mod modTransition">
        <pc:chgData name="Paul Cheung" userId="7dd53a74-9266-4576-a44e-3a6f70396f61" providerId="ADAL" clId="{0023D7E5-01E0-43CE-BD11-2609ED665E01}" dt="2026-03-30T15:57:52.088" v="8560" actId="1076"/>
        <pc:sldMkLst>
          <pc:docMk/>
          <pc:sldMk cId="3910599024" sldId="317"/>
        </pc:sldMkLst>
        <pc:spChg chg="add del mod">
          <ac:chgData name="Paul Cheung" userId="7dd53a74-9266-4576-a44e-3a6f70396f61" providerId="ADAL" clId="{0023D7E5-01E0-43CE-BD11-2609ED665E01}" dt="2026-03-30T15:57:47.591" v="8559" actId="1076"/>
          <ac:spMkLst>
            <pc:docMk/>
            <pc:sldMk cId="3910599024" sldId="317"/>
            <ac:spMk id="2" creationId="{E1CCCD0A-235F-F371-9B63-7A013960F72A}"/>
          </ac:spMkLst>
        </pc:spChg>
        <pc:spChg chg="mod">
          <ac:chgData name="Paul Cheung" userId="7dd53a74-9266-4576-a44e-3a6f70396f61" providerId="ADAL" clId="{0023D7E5-01E0-43CE-BD11-2609ED665E01}" dt="2026-03-30T15:57:52.088" v="8560" actId="1076"/>
          <ac:spMkLst>
            <pc:docMk/>
            <pc:sldMk cId="3910599024" sldId="317"/>
            <ac:spMk id="3" creationId="{92CBF721-A57D-8B27-436F-28A96BAC2592}"/>
          </ac:spMkLst>
        </pc:spChg>
      </pc:sldChg>
      <pc:sldChg chg="modSp add mod">
        <pc:chgData name="Paul Cheung" userId="7dd53a74-9266-4576-a44e-3a6f70396f61" providerId="ADAL" clId="{0023D7E5-01E0-43CE-BD11-2609ED665E01}" dt="2026-04-01T21:07:36.333" v="12621" actId="207"/>
        <pc:sldMkLst>
          <pc:docMk/>
          <pc:sldMk cId="627499774" sldId="318"/>
        </pc:sldMkLst>
        <pc:graphicFrameChg chg="mod modGraphic">
          <ac:chgData name="Paul Cheung" userId="7dd53a74-9266-4576-a44e-3a6f70396f61" providerId="ADAL" clId="{0023D7E5-01E0-43CE-BD11-2609ED665E01}" dt="2026-04-01T21:07:36.333" v="12621" actId="207"/>
          <ac:graphicFrameMkLst>
            <pc:docMk/>
            <pc:sldMk cId="627499774" sldId="318"/>
            <ac:graphicFrameMk id="3" creationId="{E8F26E47-90AB-2528-AED6-D472EE43C227}"/>
          </ac:graphicFrameMkLst>
        </pc:graphicFrameChg>
      </pc:sldChg>
      <pc:sldChg chg="modSp add mod ord addAnim delAnim modAnim">
        <pc:chgData name="Paul Cheung" userId="7dd53a74-9266-4576-a44e-3a6f70396f61" providerId="ADAL" clId="{0023D7E5-01E0-43CE-BD11-2609ED665E01}" dt="2026-04-05T19:58:39.463" v="14082"/>
        <pc:sldMkLst>
          <pc:docMk/>
          <pc:sldMk cId="3818315238" sldId="319"/>
        </pc:sldMkLst>
        <pc:spChg chg="mod">
          <ac:chgData name="Paul Cheung" userId="7dd53a74-9266-4576-a44e-3a6f70396f61" providerId="ADAL" clId="{0023D7E5-01E0-43CE-BD11-2609ED665E01}" dt="2026-03-30T16:33:45.211" v="9156" actId="20577"/>
          <ac:spMkLst>
            <pc:docMk/>
            <pc:sldMk cId="3818315238" sldId="319"/>
            <ac:spMk id="2" creationId="{440F05CB-40DD-9DED-0BCE-CB2B6E47B9F4}"/>
          </ac:spMkLst>
        </pc:spChg>
        <pc:graphicFrameChg chg="mod modGraphic">
          <ac:chgData name="Paul Cheung" userId="7dd53a74-9266-4576-a44e-3a6f70396f61" providerId="ADAL" clId="{0023D7E5-01E0-43CE-BD11-2609ED665E01}" dt="2026-04-05T19:58:39.463" v="14082"/>
          <ac:graphicFrameMkLst>
            <pc:docMk/>
            <pc:sldMk cId="3818315238" sldId="319"/>
            <ac:graphicFrameMk id="7" creationId="{737B3354-488D-19C3-AF52-2CA52B9AF77C}"/>
          </ac:graphicFrameMkLst>
        </pc:graphicFrameChg>
      </pc:sldChg>
      <pc:sldChg chg="addSp delSp modSp add mod modClrScheme chgLayout">
        <pc:chgData name="Paul Cheung" userId="7dd53a74-9266-4576-a44e-3a6f70396f61" providerId="ADAL" clId="{0023D7E5-01E0-43CE-BD11-2609ED665E01}" dt="2026-04-02T16:11:49.351" v="14047" actId="255"/>
        <pc:sldMkLst>
          <pc:docMk/>
          <pc:sldMk cId="3268159783" sldId="320"/>
        </pc:sldMkLst>
        <pc:spChg chg="mod">
          <ac:chgData name="Paul Cheung" userId="7dd53a74-9266-4576-a44e-3a6f70396f61" providerId="ADAL" clId="{0023D7E5-01E0-43CE-BD11-2609ED665E01}" dt="2026-04-02T01:48:42.659" v="13322" actId="1076"/>
          <ac:spMkLst>
            <pc:docMk/>
            <pc:sldMk cId="3268159783" sldId="320"/>
            <ac:spMk id="2" creationId="{A8CDAA70-9153-862B-4A6C-81B557E38A5B}"/>
          </ac:spMkLst>
        </pc:spChg>
        <pc:spChg chg="mod ord">
          <ac:chgData name="Paul Cheung" userId="7dd53a74-9266-4576-a44e-3a6f70396f61" providerId="ADAL" clId="{0023D7E5-01E0-43CE-BD11-2609ED665E01}" dt="2026-04-02T16:11:49.351" v="14047" actId="255"/>
          <ac:spMkLst>
            <pc:docMk/>
            <pc:sldMk cId="3268159783" sldId="320"/>
            <ac:spMk id="3" creationId="{8927641B-B1B9-7050-8AE8-B6A7ADFDBE82}"/>
          </ac:spMkLst>
        </pc:spChg>
        <pc:spChg chg="add mod">
          <ac:chgData name="Paul Cheung" userId="7dd53a74-9266-4576-a44e-3a6f70396f61" providerId="ADAL" clId="{0023D7E5-01E0-43CE-BD11-2609ED665E01}" dt="2026-04-02T01:56:45.021" v="13471" actId="14100"/>
          <ac:spMkLst>
            <pc:docMk/>
            <pc:sldMk cId="3268159783" sldId="320"/>
            <ac:spMk id="6" creationId="{A357F260-B763-DD45-2F8D-803415774745}"/>
          </ac:spMkLst>
        </pc:spChg>
        <pc:picChg chg="add mod">
          <ac:chgData name="Paul Cheung" userId="7dd53a74-9266-4576-a44e-3a6f70396f61" providerId="ADAL" clId="{0023D7E5-01E0-43CE-BD11-2609ED665E01}" dt="2026-04-02T01:48:11.120" v="13287" actId="1076"/>
          <ac:picMkLst>
            <pc:docMk/>
            <pc:sldMk cId="3268159783" sldId="320"/>
            <ac:picMk id="5" creationId="{01B92F25-BEA6-BECF-C74D-33829F37666E}"/>
          </ac:picMkLst>
        </pc:picChg>
      </pc:sldChg>
      <pc:sldChg chg="addSp delSp modSp add mod modTransition">
        <pc:chgData name="Paul Cheung" userId="7dd53a74-9266-4576-a44e-3a6f70396f61" providerId="ADAL" clId="{0023D7E5-01E0-43CE-BD11-2609ED665E01}" dt="2026-04-02T02:19:16.198" v="13790"/>
        <pc:sldMkLst>
          <pc:docMk/>
          <pc:sldMk cId="3176377704" sldId="321"/>
        </pc:sldMkLst>
        <pc:picChg chg="add mod">
          <ac:chgData name="Paul Cheung" userId="7dd53a74-9266-4576-a44e-3a6f70396f61" providerId="ADAL" clId="{0023D7E5-01E0-43CE-BD11-2609ED665E01}" dt="2026-03-31T13:50:59.754" v="10082" actId="1076"/>
          <ac:picMkLst>
            <pc:docMk/>
            <pc:sldMk cId="3176377704" sldId="321"/>
            <ac:picMk id="1026" creationId="{C3DF1223-856D-CFE6-BB23-667699770D60}"/>
          </ac:picMkLst>
        </pc:picChg>
      </pc:sldChg>
      <pc:sldChg chg="addSp modSp add mod ord">
        <pc:chgData name="Paul Cheung" userId="7dd53a74-9266-4576-a44e-3a6f70396f61" providerId="ADAL" clId="{0023D7E5-01E0-43CE-BD11-2609ED665E01}" dt="2026-04-02T14:04:04.421" v="14024" actId="2711"/>
        <pc:sldMkLst>
          <pc:docMk/>
          <pc:sldMk cId="2418207935" sldId="322"/>
        </pc:sldMkLst>
        <pc:graphicFrameChg chg="mod modGraphic">
          <ac:chgData name="Paul Cheung" userId="7dd53a74-9266-4576-a44e-3a6f70396f61" providerId="ADAL" clId="{0023D7E5-01E0-43CE-BD11-2609ED665E01}" dt="2026-04-02T14:04:04.421" v="14024" actId="2711"/>
          <ac:graphicFrameMkLst>
            <pc:docMk/>
            <pc:sldMk cId="2418207935" sldId="322"/>
            <ac:graphicFrameMk id="2" creationId="{9A16F410-8B4A-E160-DEAC-7FC4A6E7572C}"/>
          </ac:graphicFrameMkLst>
        </pc:graphicFrameChg>
        <pc:picChg chg="add mod">
          <ac:chgData name="Paul Cheung" userId="7dd53a74-9266-4576-a44e-3a6f70396f61" providerId="ADAL" clId="{0023D7E5-01E0-43CE-BD11-2609ED665E01}" dt="2026-04-02T01:27:26.948" v="12796" actId="1076"/>
          <ac:picMkLst>
            <pc:docMk/>
            <pc:sldMk cId="2418207935" sldId="322"/>
            <ac:picMk id="3" creationId="{77EFAF14-74D9-0905-2147-60E059335430}"/>
          </ac:picMkLst>
        </pc:picChg>
      </pc:sldChg>
      <pc:sldChg chg="addSp delSp modSp new mod modClrScheme chgLayout">
        <pc:chgData name="Paul Cheung" userId="7dd53a74-9266-4576-a44e-3a6f70396f61" providerId="ADAL" clId="{0023D7E5-01E0-43CE-BD11-2609ED665E01}" dt="2026-04-01T01:46:13.007" v="10642" actId="20577"/>
        <pc:sldMkLst>
          <pc:docMk/>
          <pc:sldMk cId="97510685" sldId="323"/>
        </pc:sldMkLst>
        <pc:spChg chg="add mod ord">
          <ac:chgData name="Paul Cheung" userId="7dd53a74-9266-4576-a44e-3a6f70396f61" providerId="ADAL" clId="{0023D7E5-01E0-43CE-BD11-2609ED665E01}" dt="2026-04-01T01:46:13.007" v="10642" actId="20577"/>
          <ac:spMkLst>
            <pc:docMk/>
            <pc:sldMk cId="97510685" sldId="323"/>
            <ac:spMk id="3" creationId="{40FC7963-9016-CBA6-6D24-35C0C544DA06}"/>
          </ac:spMkLst>
        </pc:spChg>
      </pc:sldChg>
      <pc:sldChg chg="addSp delSp modSp new mod ord modClrScheme chgLayout">
        <pc:chgData name="Paul Cheung" userId="7dd53a74-9266-4576-a44e-3a6f70396f61" providerId="ADAL" clId="{0023D7E5-01E0-43CE-BD11-2609ED665E01}" dt="2026-04-05T19:59:03.359" v="14084"/>
        <pc:sldMkLst>
          <pc:docMk/>
          <pc:sldMk cId="2825040212" sldId="325"/>
        </pc:sldMkLst>
        <pc:spChg chg="add mod">
          <ac:chgData name="Paul Cheung" userId="7dd53a74-9266-4576-a44e-3a6f70396f61" providerId="ADAL" clId="{0023D7E5-01E0-43CE-BD11-2609ED665E01}" dt="2026-04-02T13:02:10.010" v="13836" actId="20577"/>
          <ac:spMkLst>
            <pc:docMk/>
            <pc:sldMk cId="2825040212" sldId="325"/>
            <ac:spMk id="7" creationId="{F3F702ED-DA9F-E1D6-41E0-9A18ECDF2F71}"/>
          </ac:spMkLst>
        </pc:spChg>
        <pc:picChg chg="add mod ord modCrop">
          <ac:chgData name="Paul Cheung" userId="7dd53a74-9266-4576-a44e-3a6f70396f61" providerId="ADAL" clId="{0023D7E5-01E0-43CE-BD11-2609ED665E01}" dt="2026-04-02T13:01:48.164" v="13831" actId="18131"/>
          <ac:picMkLst>
            <pc:docMk/>
            <pc:sldMk cId="2825040212" sldId="325"/>
            <ac:picMk id="6" creationId="{26A65DD8-E538-7321-7B25-D400FC82C7B0}"/>
          </ac:picMkLst>
        </pc:picChg>
      </pc:sldChg>
      <pc:sldChg chg="addSp delSp modSp new mod modTransition">
        <pc:chgData name="Paul Cheung" userId="7dd53a74-9266-4576-a44e-3a6f70396f61" providerId="ADAL" clId="{0023D7E5-01E0-43CE-BD11-2609ED665E01}" dt="2026-04-05T20:03:27.582" v="14188" actId="1076"/>
        <pc:sldMkLst>
          <pc:docMk/>
          <pc:sldMk cId="1624102712" sldId="326"/>
        </pc:sldMkLst>
        <pc:spChg chg="mod">
          <ac:chgData name="Paul Cheung" userId="7dd53a74-9266-4576-a44e-3a6f70396f61" providerId="ADAL" clId="{0023D7E5-01E0-43CE-BD11-2609ED665E01}" dt="2026-04-02T01:54:06.748" v="13436" actId="14100"/>
          <ac:spMkLst>
            <pc:docMk/>
            <pc:sldMk cId="1624102712" sldId="326"/>
            <ac:spMk id="2" creationId="{0FDE1A4C-AE83-30CF-8137-52C2DC183B14}"/>
          </ac:spMkLst>
        </pc:spChg>
        <pc:spChg chg="add mod">
          <ac:chgData name="Paul Cheung" userId="7dd53a74-9266-4576-a44e-3a6f70396f61" providerId="ADAL" clId="{0023D7E5-01E0-43CE-BD11-2609ED665E01}" dt="2026-04-05T20:03:27.582" v="14188" actId="1076"/>
          <ac:spMkLst>
            <pc:docMk/>
            <pc:sldMk cId="1624102712" sldId="326"/>
            <ac:spMk id="7" creationId="{6FB40487-8DE5-5EE0-3918-D41B5037DA86}"/>
          </ac:spMkLst>
        </pc:spChg>
        <pc:spChg chg="add mod">
          <ac:chgData name="Paul Cheung" userId="7dd53a74-9266-4576-a44e-3a6f70396f61" providerId="ADAL" clId="{0023D7E5-01E0-43CE-BD11-2609ED665E01}" dt="2026-04-02T02:08:28.881" v="13715" actId="1076"/>
          <ac:spMkLst>
            <pc:docMk/>
            <pc:sldMk cId="1624102712" sldId="326"/>
            <ac:spMk id="12" creationId="{7BD86A04-9215-383C-F1F5-EA89F5C9269E}"/>
          </ac:spMkLst>
        </pc:spChg>
        <pc:picChg chg="add mod">
          <ac:chgData name="Paul Cheung" userId="7dd53a74-9266-4576-a44e-3a6f70396f61" providerId="ADAL" clId="{0023D7E5-01E0-43CE-BD11-2609ED665E01}" dt="2026-04-02T01:53:00.906" v="13399" actId="1076"/>
          <ac:picMkLst>
            <pc:docMk/>
            <pc:sldMk cId="1624102712" sldId="326"/>
            <ac:picMk id="11" creationId="{3F5F2A27-0896-0CF9-CC4E-91F549230DB8}"/>
          </ac:picMkLst>
        </pc:picChg>
      </pc:sldChg>
      <pc:sldChg chg="addSp delSp modSp add mod ord">
        <pc:chgData name="Paul Cheung" userId="7dd53a74-9266-4576-a44e-3a6f70396f61" providerId="ADAL" clId="{0023D7E5-01E0-43CE-BD11-2609ED665E01}" dt="2026-04-02T03:01:52.334" v="13810" actId="122"/>
        <pc:sldMkLst>
          <pc:docMk/>
          <pc:sldMk cId="25921816" sldId="327"/>
        </pc:sldMkLst>
        <pc:spChg chg="mod">
          <ac:chgData name="Paul Cheung" userId="7dd53a74-9266-4576-a44e-3a6f70396f61" providerId="ADAL" clId="{0023D7E5-01E0-43CE-BD11-2609ED665E01}" dt="2026-04-02T01:54:15.030" v="13438" actId="14100"/>
          <ac:spMkLst>
            <pc:docMk/>
            <pc:sldMk cId="25921816" sldId="327"/>
            <ac:spMk id="2" creationId="{CD2CF42C-93D4-5C63-9631-99D132D4489C}"/>
          </ac:spMkLst>
        </pc:spChg>
        <pc:graphicFrameChg chg="add mod modGraphic">
          <ac:chgData name="Paul Cheung" userId="7dd53a74-9266-4576-a44e-3a6f70396f61" providerId="ADAL" clId="{0023D7E5-01E0-43CE-BD11-2609ED665E01}" dt="2026-04-02T03:01:52.334" v="13810" actId="122"/>
          <ac:graphicFrameMkLst>
            <pc:docMk/>
            <pc:sldMk cId="25921816" sldId="327"/>
            <ac:graphicFrameMk id="4" creationId="{BBC04D2C-31DC-2843-4819-5B0FB9FA76FC}"/>
          </ac:graphicFrameMkLst>
        </pc:graphicFrameChg>
      </pc:sldChg>
      <pc:sldChg chg="modSp new mod">
        <pc:chgData name="Paul Cheung" userId="7dd53a74-9266-4576-a44e-3a6f70396f61" providerId="ADAL" clId="{0023D7E5-01E0-43CE-BD11-2609ED665E01}" dt="2026-04-01T20:38:18.962" v="12158" actId="20577"/>
        <pc:sldMkLst>
          <pc:docMk/>
          <pc:sldMk cId="735525143" sldId="328"/>
        </pc:sldMkLst>
        <pc:spChg chg="mod">
          <ac:chgData name="Paul Cheung" userId="7dd53a74-9266-4576-a44e-3a6f70396f61" providerId="ADAL" clId="{0023D7E5-01E0-43CE-BD11-2609ED665E01}" dt="2026-04-01T20:38:18.962" v="12158" actId="20577"/>
          <ac:spMkLst>
            <pc:docMk/>
            <pc:sldMk cId="735525143" sldId="328"/>
            <ac:spMk id="2" creationId="{77076CD9-E516-AA9A-E5FB-82D772D1275C}"/>
          </ac:spMkLst>
        </pc:spChg>
      </pc:sldChg>
      <pc:sldChg chg="modSp new add del mod">
        <pc:chgData name="Paul Cheung" userId="7dd53a74-9266-4576-a44e-3a6f70396f61" providerId="ADAL" clId="{0023D7E5-01E0-43CE-BD11-2609ED665E01}" dt="2026-04-01T21:16:16.142" v="12666" actId="20577"/>
        <pc:sldMkLst>
          <pc:docMk/>
          <pc:sldMk cId="1854793618" sldId="329"/>
        </pc:sldMkLst>
        <pc:spChg chg="mod">
          <ac:chgData name="Paul Cheung" userId="7dd53a74-9266-4576-a44e-3a6f70396f61" providerId="ADAL" clId="{0023D7E5-01E0-43CE-BD11-2609ED665E01}" dt="2026-04-01T21:16:16.142" v="12666" actId="20577"/>
          <ac:spMkLst>
            <pc:docMk/>
            <pc:sldMk cId="1854793618" sldId="329"/>
            <ac:spMk id="2" creationId="{E10B1620-6B1E-04E3-27F9-4F8C3882728E}"/>
          </ac:spMkLst>
        </pc:spChg>
      </pc:sldChg>
      <pc:sldChg chg="modSp add mod">
        <pc:chgData name="Paul Cheung" userId="7dd53a74-9266-4576-a44e-3a6f70396f61" providerId="ADAL" clId="{0023D7E5-01E0-43CE-BD11-2609ED665E01}" dt="2026-04-05T19:50:01.903" v="14079" actId="20577"/>
        <pc:sldMkLst>
          <pc:docMk/>
          <pc:sldMk cId="955869425" sldId="330"/>
        </pc:sldMkLst>
        <pc:spChg chg="mod">
          <ac:chgData name="Paul Cheung" userId="7dd53a74-9266-4576-a44e-3a6f70396f61" providerId="ADAL" clId="{0023D7E5-01E0-43CE-BD11-2609ED665E01}" dt="2026-04-05T19:50:01.903" v="14079" actId="20577"/>
          <ac:spMkLst>
            <pc:docMk/>
            <pc:sldMk cId="955869425" sldId="330"/>
            <ac:spMk id="2" creationId="{6F7CED73-36F5-959E-6E10-684D5C6CF603}"/>
          </ac:spMkLst>
        </pc:spChg>
      </pc:sldChg>
      <pc:sldChg chg="modSp add mod ord">
        <pc:chgData name="Paul Cheung" userId="7dd53a74-9266-4576-a44e-3a6f70396f61" providerId="ADAL" clId="{0023D7E5-01E0-43CE-BD11-2609ED665E01}" dt="2026-04-05T20:43:55.225" v="14209" actId="20577"/>
        <pc:sldMkLst>
          <pc:docMk/>
          <pc:sldMk cId="3829507029" sldId="331"/>
        </pc:sldMkLst>
        <pc:spChg chg="mod">
          <ac:chgData name="Paul Cheung" userId="7dd53a74-9266-4576-a44e-3a6f70396f61" providerId="ADAL" clId="{0023D7E5-01E0-43CE-BD11-2609ED665E01}" dt="2026-04-05T20:43:55.225" v="14209" actId="20577"/>
          <ac:spMkLst>
            <pc:docMk/>
            <pc:sldMk cId="3829507029" sldId="331"/>
            <ac:spMk id="13" creationId="{42D45EEE-C111-9C30-36F0-F51D39127F96}"/>
          </ac:spMkLst>
        </pc:spChg>
        <pc:graphicFrameChg chg="mod modGraphic">
          <ac:chgData name="Paul Cheung" userId="7dd53a74-9266-4576-a44e-3a6f70396f61" providerId="ADAL" clId="{0023D7E5-01E0-43CE-BD11-2609ED665E01}" dt="2026-04-05T20:43:37.295" v="14194" actId="20577"/>
          <ac:graphicFrameMkLst>
            <pc:docMk/>
            <pc:sldMk cId="3829507029" sldId="331"/>
            <ac:graphicFrameMk id="9" creationId="{AA1EA625-12DC-5C6B-4342-27C265C5E272}"/>
          </ac:graphicFrameMkLst>
        </pc:graphicFrameChg>
      </pc:sldChg>
    </pc:docChg>
  </pc:docChgLst>
</pc:chgInfo>
</file>

<file path=ppt/comments/modernComment_10E_750B5D1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4D673E-997C-4F52-94C4-1B34BDF71EA6}" authorId="{70ACAEAD-4C4C-DFD1-4550-FA3AD80A8DCB}" status="resolved" created="2026-03-19T17:26:04.43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63679005" sldId="270"/>
      <ac:picMk id="12" creationId="{0343026B-CAED-5EAF-22CA-28CEA8EE804A}"/>
    </ac:deMkLst>
    <p188:txBody>
      <a:bodyPr/>
      <a:lstStyle/>
      <a:p>
        <a:r>
          <a:rPr lang="en-CA"/>
          <a:t>Tiff add Pic</a:t>
        </a:r>
      </a:p>
    </p188:txBody>
  </p188:cm>
</p188:cmLst>
</file>

<file path=ppt/comments/modernComment_116_2647F8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55CDDE-F040-4807-86C4-BD8400979895}" authorId="{70ACAEAD-4C4C-DFD1-4550-FA3AD80A8DCB}" created="2026-03-18T19:54:39.643">
    <pc:sldMkLst xmlns:pc="http://schemas.microsoft.com/office/powerpoint/2013/main/command">
      <pc:docMk/>
      <pc:sldMk cId="642250770" sldId="278"/>
    </pc:sldMkLst>
    <p188:txBody>
      <a:bodyPr/>
      <a:lstStyle/>
      <a:p>
        <a:r>
          <a:rPr lang="en-CA"/>
          <a:t>Urban Runoff Mortality Syndrome</a:t>
        </a:r>
      </a:p>
    </p188:txBody>
  </p188:cm>
</p188:cmLst>
</file>

<file path=ppt/comments/modernComment_12C_60324D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B51C24-02B3-4085-83AE-B231CB760170}" authorId="{70ACAEAD-4C4C-DFD1-4550-FA3AD80A8DCB}" created="2026-03-29T04:15:49.249">
    <pc:sldMkLst xmlns:pc="http://schemas.microsoft.com/office/powerpoint/2013/main/command">
      <pc:docMk/>
      <pc:sldMk cId="1613909399" sldId="300"/>
    </pc:sldMkLst>
    <p188:txBody>
      <a:bodyPr/>
      <a:lstStyle/>
      <a:p>
        <a:r>
          <a:rPr lang="en-CA"/>
          <a:t>USTMA reference intro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svg"/><Relationship Id="rId1" Type="http://schemas.openxmlformats.org/officeDocument/2006/relationships/image" Target="../media/image117.png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0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svg"/><Relationship Id="rId1" Type="http://schemas.openxmlformats.org/officeDocument/2006/relationships/image" Target="../media/image124.png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133.png"/><Relationship Id="rId7" Type="http://schemas.openxmlformats.org/officeDocument/2006/relationships/image" Target="../media/image78.png"/><Relationship Id="rId2" Type="http://schemas.openxmlformats.org/officeDocument/2006/relationships/image" Target="../media/image132.svg"/><Relationship Id="rId1" Type="http://schemas.openxmlformats.org/officeDocument/2006/relationships/image" Target="../media/image131.png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9.svg"/><Relationship Id="rId1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svg"/><Relationship Id="rId1" Type="http://schemas.openxmlformats.org/officeDocument/2006/relationships/image" Target="../media/image139.png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4" Type="http://schemas.openxmlformats.org/officeDocument/2006/relationships/image" Target="../media/image142.svg"/></Relationships>
</file>

<file path=ppt/diagrams/_rels/data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9.png"/><Relationship Id="rId7" Type="http://schemas.microsoft.com/office/2007/relationships/hdphoto" Target="../media/hdphoto3.wdp"/><Relationship Id="rId2" Type="http://schemas.openxmlformats.org/officeDocument/2006/relationships/image" Target="../media/image148.png"/><Relationship Id="rId1" Type="http://schemas.openxmlformats.org/officeDocument/2006/relationships/image" Target="../media/image147.png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41.png"/><Relationship Id="rId7" Type="http://schemas.openxmlformats.org/officeDocument/2006/relationships/image" Target="../media/image156.png"/><Relationship Id="rId2" Type="http://schemas.openxmlformats.org/officeDocument/2006/relationships/image" Target="../media/image144.svg"/><Relationship Id="rId1" Type="http://schemas.openxmlformats.org/officeDocument/2006/relationships/image" Target="../media/image143.png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4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ata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svg"/><Relationship Id="rId1" Type="http://schemas.openxmlformats.org/officeDocument/2006/relationships/image" Target="../media/image158.png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10" Type="http://schemas.openxmlformats.org/officeDocument/2006/relationships/image" Target="../media/image167.svg"/><Relationship Id="rId4" Type="http://schemas.openxmlformats.org/officeDocument/2006/relationships/image" Target="../media/image161.svg"/><Relationship Id="rId9" Type="http://schemas.openxmlformats.org/officeDocument/2006/relationships/image" Target="../media/image166.png"/></Relationships>
</file>

<file path=ppt/diagrams/_rels/data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svg"/><Relationship Id="rId1" Type="http://schemas.openxmlformats.org/officeDocument/2006/relationships/image" Target="../media/image158.png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10" Type="http://schemas.openxmlformats.org/officeDocument/2006/relationships/image" Target="../media/image167.svg"/><Relationship Id="rId4" Type="http://schemas.openxmlformats.org/officeDocument/2006/relationships/image" Target="../media/image161.svg"/><Relationship Id="rId9" Type="http://schemas.openxmlformats.org/officeDocument/2006/relationships/image" Target="../media/image16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ata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ata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ata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ata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svg"/><Relationship Id="rId1" Type="http://schemas.openxmlformats.org/officeDocument/2006/relationships/image" Target="../media/image117.png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0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svg"/><Relationship Id="rId1" Type="http://schemas.openxmlformats.org/officeDocument/2006/relationships/image" Target="../media/image124.png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133.png"/><Relationship Id="rId7" Type="http://schemas.openxmlformats.org/officeDocument/2006/relationships/image" Target="../media/image78.png"/><Relationship Id="rId2" Type="http://schemas.openxmlformats.org/officeDocument/2006/relationships/image" Target="../media/image132.svg"/><Relationship Id="rId1" Type="http://schemas.openxmlformats.org/officeDocument/2006/relationships/image" Target="../media/image131.png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9.svg"/><Relationship Id="rId1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svg"/><Relationship Id="rId1" Type="http://schemas.openxmlformats.org/officeDocument/2006/relationships/image" Target="../media/image139.png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4" Type="http://schemas.openxmlformats.org/officeDocument/2006/relationships/image" Target="../media/image142.svg"/></Relationships>
</file>

<file path=ppt/diagrams/_rels/drawing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9.png"/><Relationship Id="rId7" Type="http://schemas.microsoft.com/office/2007/relationships/hdphoto" Target="../media/hdphoto3.wdp"/><Relationship Id="rId2" Type="http://schemas.openxmlformats.org/officeDocument/2006/relationships/image" Target="../media/image148.png"/><Relationship Id="rId1" Type="http://schemas.openxmlformats.org/officeDocument/2006/relationships/image" Target="../media/image147.png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diagrams/_rels/drawing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41.png"/><Relationship Id="rId7" Type="http://schemas.openxmlformats.org/officeDocument/2006/relationships/image" Target="../media/image156.png"/><Relationship Id="rId2" Type="http://schemas.openxmlformats.org/officeDocument/2006/relationships/image" Target="../media/image144.svg"/><Relationship Id="rId1" Type="http://schemas.openxmlformats.org/officeDocument/2006/relationships/image" Target="../media/image143.png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4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svg"/><Relationship Id="rId1" Type="http://schemas.openxmlformats.org/officeDocument/2006/relationships/image" Target="../media/image158.png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10" Type="http://schemas.openxmlformats.org/officeDocument/2006/relationships/image" Target="../media/image167.svg"/><Relationship Id="rId4" Type="http://schemas.openxmlformats.org/officeDocument/2006/relationships/image" Target="../media/image161.svg"/><Relationship Id="rId9" Type="http://schemas.openxmlformats.org/officeDocument/2006/relationships/image" Target="../media/image166.png"/></Relationships>
</file>

<file path=ppt/diagrams/_rels/drawing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svg"/><Relationship Id="rId1" Type="http://schemas.openxmlformats.org/officeDocument/2006/relationships/image" Target="../media/image158.png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10" Type="http://schemas.openxmlformats.org/officeDocument/2006/relationships/image" Target="../media/image167.svg"/><Relationship Id="rId4" Type="http://schemas.openxmlformats.org/officeDocument/2006/relationships/image" Target="../media/image161.svg"/><Relationship Id="rId9" Type="http://schemas.openxmlformats.org/officeDocument/2006/relationships/image" Target="../media/image16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7BF93-A121-42D4-B41F-E10B3245D54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9DC384-7A8D-4C29-BA70-3A43B308BE9E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>
              <a:solidFill>
                <a:schemeClr val="tx1"/>
              </a:solidFill>
            </a:rPr>
            <a:t>Lifecycle is spent in both freshwater and ocean (anadromous)</a:t>
          </a:r>
          <a:endParaRPr lang="en-US" dirty="0">
            <a:solidFill>
              <a:schemeClr val="tx1"/>
            </a:solidFill>
          </a:endParaRPr>
        </a:p>
      </dgm:t>
    </dgm:pt>
    <dgm:pt modelId="{91A2F29A-9CE0-4FCB-AAEE-E37939C15877}" type="parTrans" cxnId="{8B36B6F2-98D5-469A-8695-83A88EAB6A7C}">
      <dgm:prSet/>
      <dgm:spPr/>
      <dgm:t>
        <a:bodyPr/>
        <a:lstStyle/>
        <a:p>
          <a:endParaRPr lang="en-US"/>
        </a:p>
      </dgm:t>
    </dgm:pt>
    <dgm:pt modelId="{CB241F01-DDDE-4024-94C8-B0999A51052B}" type="sibTrans" cxnId="{8B36B6F2-98D5-469A-8695-83A88EAB6A7C}">
      <dgm:prSet/>
      <dgm:spPr/>
      <dgm:t>
        <a:bodyPr/>
        <a:lstStyle/>
        <a:p>
          <a:endParaRPr lang="en-US"/>
        </a:p>
      </dgm:t>
    </dgm:pt>
    <dgm:pt modelId="{3EEC92CF-C84C-40F8-9937-64F819190CA1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/>
            <a:t>Important commercial, recreational, and traditional Indigenous fishery </a:t>
          </a:r>
          <a:endParaRPr lang="en-US" dirty="0"/>
        </a:p>
      </dgm:t>
    </dgm:pt>
    <dgm:pt modelId="{5C53B772-7E8A-4B9E-8A5E-C6B4A876DA8C}" type="parTrans" cxnId="{5F58D12E-17C2-4FAC-922D-A5DF2F08BA63}">
      <dgm:prSet/>
      <dgm:spPr/>
      <dgm:t>
        <a:bodyPr/>
        <a:lstStyle/>
        <a:p>
          <a:endParaRPr lang="en-US"/>
        </a:p>
      </dgm:t>
    </dgm:pt>
    <dgm:pt modelId="{CE73B716-C34D-4B5B-95E3-2E1ED9F1BFDA}" type="sibTrans" cxnId="{5F58D12E-17C2-4FAC-922D-A5DF2F08BA63}">
      <dgm:prSet/>
      <dgm:spPr/>
      <dgm:t>
        <a:bodyPr/>
        <a:lstStyle/>
        <a:p>
          <a:endParaRPr lang="en-US"/>
        </a:p>
      </dgm:t>
    </dgm:pt>
    <dgm:pt modelId="{477F2064-3063-46FB-976D-CAA150FFFD46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/>
            <a:t>Pacific Coast – CA to AK, Russia</a:t>
          </a:r>
          <a:br>
            <a:rPr lang="en-CA" b="1" dirty="0"/>
          </a:br>
          <a:r>
            <a:rPr lang="en-CA" b="1" dirty="0"/>
            <a:t>Introduced to Great Lakes </a:t>
          </a:r>
          <a:endParaRPr lang="en-US" dirty="0"/>
        </a:p>
      </dgm:t>
    </dgm:pt>
    <dgm:pt modelId="{25B93739-05A1-4431-9BAD-A0EEE934DD0C}" type="parTrans" cxnId="{9FB16350-8982-4A1A-B386-675C8B5F4704}">
      <dgm:prSet/>
      <dgm:spPr/>
      <dgm:t>
        <a:bodyPr/>
        <a:lstStyle/>
        <a:p>
          <a:endParaRPr lang="en-US"/>
        </a:p>
      </dgm:t>
    </dgm:pt>
    <dgm:pt modelId="{F27594CD-AAB4-4D37-8B00-EB8799EB4382}" type="sibTrans" cxnId="{9FB16350-8982-4A1A-B386-675C8B5F4704}">
      <dgm:prSet/>
      <dgm:spPr/>
      <dgm:t>
        <a:bodyPr/>
        <a:lstStyle/>
        <a:p>
          <a:endParaRPr lang="en-US"/>
        </a:p>
      </dgm:t>
    </dgm:pt>
    <dgm:pt modelId="{C4740A72-9199-464D-85E2-566DAD037E36}" type="pres">
      <dgm:prSet presAssocID="{6567BF93-A121-42D4-B41F-E10B3245D543}" presName="root" presStyleCnt="0">
        <dgm:presLayoutVars>
          <dgm:dir/>
          <dgm:resizeHandles val="exact"/>
        </dgm:presLayoutVars>
      </dgm:prSet>
      <dgm:spPr/>
    </dgm:pt>
    <dgm:pt modelId="{25AC05A0-6E6A-4957-B9DE-01C1E1AFF228}" type="pres">
      <dgm:prSet presAssocID="{3EEC92CF-C84C-40F8-9937-64F819190CA1}" presName="compNode" presStyleCnt="0"/>
      <dgm:spPr/>
    </dgm:pt>
    <dgm:pt modelId="{02687319-3E0C-479B-A23F-E4246A7E20FE}" type="pres">
      <dgm:prSet presAssocID="{3EEC92CF-C84C-40F8-9937-64F819190CA1}" presName="bgRect" presStyleLbl="bgShp" presStyleIdx="0" presStyleCnt="3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97D7E291-0865-4589-A0D0-92A9AB532562}" type="pres">
      <dgm:prSet presAssocID="{3EEC92CF-C84C-40F8-9937-64F819190C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ing"/>
        </a:ext>
      </dgm:extLst>
    </dgm:pt>
    <dgm:pt modelId="{1B3BB655-066B-4950-B95C-20EB0FF073C2}" type="pres">
      <dgm:prSet presAssocID="{3EEC92CF-C84C-40F8-9937-64F819190CA1}" presName="spaceRect" presStyleCnt="0"/>
      <dgm:spPr/>
    </dgm:pt>
    <dgm:pt modelId="{50A3D6BB-E0D2-47F4-AEBA-5051A0C86158}" type="pres">
      <dgm:prSet presAssocID="{3EEC92CF-C84C-40F8-9937-64F819190CA1}" presName="parTx" presStyleLbl="revTx" presStyleIdx="0" presStyleCnt="3">
        <dgm:presLayoutVars>
          <dgm:chMax val="0"/>
          <dgm:chPref val="0"/>
        </dgm:presLayoutVars>
      </dgm:prSet>
      <dgm:spPr/>
    </dgm:pt>
    <dgm:pt modelId="{A81AE904-F6CF-4D69-889A-A00DB5D1EDE2}" type="pres">
      <dgm:prSet presAssocID="{CE73B716-C34D-4B5B-95E3-2E1ED9F1BFDA}" presName="sibTrans" presStyleCnt="0"/>
      <dgm:spPr/>
    </dgm:pt>
    <dgm:pt modelId="{05295DD8-623B-4445-B672-89138706F7A2}" type="pres">
      <dgm:prSet presAssocID="{477F2064-3063-46FB-976D-CAA150FFFD46}" presName="compNode" presStyleCnt="0"/>
      <dgm:spPr/>
    </dgm:pt>
    <dgm:pt modelId="{22781E5D-437D-4B82-B460-B06E91CA18FE}" type="pres">
      <dgm:prSet presAssocID="{477F2064-3063-46FB-976D-CAA150FFFD46}" presName="bgRect" presStyleLbl="bgShp" presStyleIdx="1" presStyleCnt="3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33035644-C998-48D4-BED6-828DC0B4AB32}" type="pres">
      <dgm:prSet presAssocID="{477F2064-3063-46FB-976D-CAA150FFFD46}" presName="iconRect" presStyleLbl="node1" presStyleIdx="1" presStyleCnt="3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D3A4A02D-B715-4A99-AD39-DC942873C322}" type="pres">
      <dgm:prSet presAssocID="{477F2064-3063-46FB-976D-CAA150FFFD46}" presName="spaceRect" presStyleCnt="0"/>
      <dgm:spPr/>
    </dgm:pt>
    <dgm:pt modelId="{54BF0922-D19E-4942-8A89-A964BD15DF64}" type="pres">
      <dgm:prSet presAssocID="{477F2064-3063-46FB-976D-CAA150FFFD46}" presName="parTx" presStyleLbl="revTx" presStyleIdx="1" presStyleCnt="3">
        <dgm:presLayoutVars>
          <dgm:chMax val="0"/>
          <dgm:chPref val="0"/>
        </dgm:presLayoutVars>
      </dgm:prSet>
      <dgm:spPr/>
    </dgm:pt>
    <dgm:pt modelId="{FB424C62-14D9-41FF-97B1-FE0048C892FC}" type="pres">
      <dgm:prSet presAssocID="{F27594CD-AAB4-4D37-8B00-EB8799EB4382}" presName="sibTrans" presStyleCnt="0"/>
      <dgm:spPr/>
    </dgm:pt>
    <dgm:pt modelId="{F5F6290A-4A81-438B-A1B5-092CE01474B4}" type="pres">
      <dgm:prSet presAssocID="{969DC384-7A8D-4C29-BA70-3A43B308BE9E}" presName="compNode" presStyleCnt="0"/>
      <dgm:spPr/>
    </dgm:pt>
    <dgm:pt modelId="{6394E9EA-66E2-403A-B827-00E9E8060346}" type="pres">
      <dgm:prSet presAssocID="{969DC384-7A8D-4C29-BA70-3A43B308BE9E}" presName="bgRect" presStyleLbl="bgShp" presStyleIdx="2" presStyleCnt="3" custLinFactNeighborX="-1623" custLinFactNeighborY="-43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EC0C8D35-5A1D-4C1D-9A1C-BC1B1399857B}" type="pres">
      <dgm:prSet presAssocID="{969DC384-7A8D-4C29-BA70-3A43B308BE9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ve outline"/>
        </a:ext>
      </dgm:extLst>
    </dgm:pt>
    <dgm:pt modelId="{7C390BA0-740F-4300-A5F7-D7AC365221A6}" type="pres">
      <dgm:prSet presAssocID="{969DC384-7A8D-4C29-BA70-3A43B308BE9E}" presName="spaceRect" presStyleCnt="0"/>
      <dgm:spPr/>
    </dgm:pt>
    <dgm:pt modelId="{B4481FAB-0875-4C7E-9B87-070E100CD62C}" type="pres">
      <dgm:prSet presAssocID="{969DC384-7A8D-4C29-BA70-3A43B308BE9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F58D12E-17C2-4FAC-922D-A5DF2F08BA63}" srcId="{6567BF93-A121-42D4-B41F-E10B3245D543}" destId="{3EEC92CF-C84C-40F8-9937-64F819190CA1}" srcOrd="0" destOrd="0" parTransId="{5C53B772-7E8A-4B9E-8A5E-C6B4A876DA8C}" sibTransId="{CE73B716-C34D-4B5B-95E3-2E1ED9F1BFDA}"/>
    <dgm:cxn modelId="{9D3FDA4E-5AE5-4DF2-BA37-3B835F620DFA}" type="presOf" srcId="{477F2064-3063-46FB-976D-CAA150FFFD46}" destId="{54BF0922-D19E-4942-8A89-A964BD15DF64}" srcOrd="0" destOrd="0" presId="urn:microsoft.com/office/officeart/2018/2/layout/IconVerticalSolidList"/>
    <dgm:cxn modelId="{9FB16350-8982-4A1A-B386-675C8B5F4704}" srcId="{6567BF93-A121-42D4-B41F-E10B3245D543}" destId="{477F2064-3063-46FB-976D-CAA150FFFD46}" srcOrd="1" destOrd="0" parTransId="{25B93739-05A1-4431-9BAD-A0EEE934DD0C}" sibTransId="{F27594CD-AAB4-4D37-8B00-EB8799EB4382}"/>
    <dgm:cxn modelId="{FC1270C8-C013-46EF-92D5-B4BA289ECC1E}" type="presOf" srcId="{3EEC92CF-C84C-40F8-9937-64F819190CA1}" destId="{50A3D6BB-E0D2-47F4-AEBA-5051A0C86158}" srcOrd="0" destOrd="0" presId="urn:microsoft.com/office/officeart/2018/2/layout/IconVerticalSolidList"/>
    <dgm:cxn modelId="{74DC11D0-1168-41C4-AA6B-F85E4A7CDBA0}" type="presOf" srcId="{969DC384-7A8D-4C29-BA70-3A43B308BE9E}" destId="{B4481FAB-0875-4C7E-9B87-070E100CD62C}" srcOrd="0" destOrd="0" presId="urn:microsoft.com/office/officeart/2018/2/layout/IconVerticalSolidList"/>
    <dgm:cxn modelId="{E934C7F1-DCD3-4986-98CB-9EA1760F09F7}" type="presOf" srcId="{6567BF93-A121-42D4-B41F-E10B3245D543}" destId="{C4740A72-9199-464D-85E2-566DAD037E36}" srcOrd="0" destOrd="0" presId="urn:microsoft.com/office/officeart/2018/2/layout/IconVerticalSolidList"/>
    <dgm:cxn modelId="{8B36B6F2-98D5-469A-8695-83A88EAB6A7C}" srcId="{6567BF93-A121-42D4-B41F-E10B3245D543}" destId="{969DC384-7A8D-4C29-BA70-3A43B308BE9E}" srcOrd="2" destOrd="0" parTransId="{91A2F29A-9CE0-4FCB-AAEE-E37939C15877}" sibTransId="{CB241F01-DDDE-4024-94C8-B0999A51052B}"/>
    <dgm:cxn modelId="{5665D817-F400-4934-884A-1A012A91AA01}" type="presParOf" srcId="{C4740A72-9199-464D-85E2-566DAD037E36}" destId="{25AC05A0-6E6A-4957-B9DE-01C1E1AFF228}" srcOrd="0" destOrd="0" presId="urn:microsoft.com/office/officeart/2018/2/layout/IconVerticalSolidList"/>
    <dgm:cxn modelId="{5A2C0ECA-41BC-4B27-975B-FE809943F689}" type="presParOf" srcId="{25AC05A0-6E6A-4957-B9DE-01C1E1AFF228}" destId="{02687319-3E0C-479B-A23F-E4246A7E20FE}" srcOrd="0" destOrd="0" presId="urn:microsoft.com/office/officeart/2018/2/layout/IconVerticalSolidList"/>
    <dgm:cxn modelId="{215ECF30-807D-4FBD-A434-482B0A9100B3}" type="presParOf" srcId="{25AC05A0-6E6A-4957-B9DE-01C1E1AFF228}" destId="{97D7E291-0865-4589-A0D0-92A9AB532562}" srcOrd="1" destOrd="0" presId="urn:microsoft.com/office/officeart/2018/2/layout/IconVerticalSolidList"/>
    <dgm:cxn modelId="{5E6EE55A-F6DC-4485-84AE-CC92CFB26DC7}" type="presParOf" srcId="{25AC05A0-6E6A-4957-B9DE-01C1E1AFF228}" destId="{1B3BB655-066B-4950-B95C-20EB0FF073C2}" srcOrd="2" destOrd="0" presId="urn:microsoft.com/office/officeart/2018/2/layout/IconVerticalSolidList"/>
    <dgm:cxn modelId="{21DCF5BD-CA6B-4DBD-A965-93E5F684F947}" type="presParOf" srcId="{25AC05A0-6E6A-4957-B9DE-01C1E1AFF228}" destId="{50A3D6BB-E0D2-47F4-AEBA-5051A0C86158}" srcOrd="3" destOrd="0" presId="urn:microsoft.com/office/officeart/2018/2/layout/IconVerticalSolidList"/>
    <dgm:cxn modelId="{77669845-8089-4273-AA88-9C6C823A0D5C}" type="presParOf" srcId="{C4740A72-9199-464D-85E2-566DAD037E36}" destId="{A81AE904-F6CF-4D69-889A-A00DB5D1EDE2}" srcOrd="1" destOrd="0" presId="urn:microsoft.com/office/officeart/2018/2/layout/IconVerticalSolidList"/>
    <dgm:cxn modelId="{E211A52A-FAD0-4F75-BC0B-3DEBA40CAFBF}" type="presParOf" srcId="{C4740A72-9199-464D-85E2-566DAD037E36}" destId="{05295DD8-623B-4445-B672-89138706F7A2}" srcOrd="2" destOrd="0" presId="urn:microsoft.com/office/officeart/2018/2/layout/IconVerticalSolidList"/>
    <dgm:cxn modelId="{0B82083B-7FE9-4C69-ACA6-E310042F5121}" type="presParOf" srcId="{05295DD8-623B-4445-B672-89138706F7A2}" destId="{22781E5D-437D-4B82-B460-B06E91CA18FE}" srcOrd="0" destOrd="0" presId="urn:microsoft.com/office/officeart/2018/2/layout/IconVerticalSolidList"/>
    <dgm:cxn modelId="{9EFA0005-8F43-45BF-981C-FF40B76E8F4F}" type="presParOf" srcId="{05295DD8-623B-4445-B672-89138706F7A2}" destId="{33035644-C998-48D4-BED6-828DC0B4AB32}" srcOrd="1" destOrd="0" presId="urn:microsoft.com/office/officeart/2018/2/layout/IconVerticalSolidList"/>
    <dgm:cxn modelId="{84D06106-0DA3-44F4-9AD2-241BD1C95035}" type="presParOf" srcId="{05295DD8-623B-4445-B672-89138706F7A2}" destId="{D3A4A02D-B715-4A99-AD39-DC942873C322}" srcOrd="2" destOrd="0" presId="urn:microsoft.com/office/officeart/2018/2/layout/IconVerticalSolidList"/>
    <dgm:cxn modelId="{B64222FE-219C-447E-A1D2-552D34B5B324}" type="presParOf" srcId="{05295DD8-623B-4445-B672-89138706F7A2}" destId="{54BF0922-D19E-4942-8A89-A964BD15DF64}" srcOrd="3" destOrd="0" presId="urn:microsoft.com/office/officeart/2018/2/layout/IconVerticalSolidList"/>
    <dgm:cxn modelId="{8140819C-F33B-4C6B-BD72-16FDAA4893DA}" type="presParOf" srcId="{C4740A72-9199-464D-85E2-566DAD037E36}" destId="{FB424C62-14D9-41FF-97B1-FE0048C892FC}" srcOrd="3" destOrd="0" presId="urn:microsoft.com/office/officeart/2018/2/layout/IconVerticalSolidList"/>
    <dgm:cxn modelId="{1C47135E-D7D2-4EF8-B444-705D50517868}" type="presParOf" srcId="{C4740A72-9199-464D-85E2-566DAD037E36}" destId="{F5F6290A-4A81-438B-A1B5-092CE01474B4}" srcOrd="4" destOrd="0" presId="urn:microsoft.com/office/officeart/2018/2/layout/IconVerticalSolidList"/>
    <dgm:cxn modelId="{4876139C-6078-443E-ACBC-848EF845864E}" type="presParOf" srcId="{F5F6290A-4A81-438B-A1B5-092CE01474B4}" destId="{6394E9EA-66E2-403A-B827-00E9E8060346}" srcOrd="0" destOrd="0" presId="urn:microsoft.com/office/officeart/2018/2/layout/IconVerticalSolidList"/>
    <dgm:cxn modelId="{15A963AB-FE43-468A-9E72-A1B139948D28}" type="presParOf" srcId="{F5F6290A-4A81-438B-A1B5-092CE01474B4}" destId="{EC0C8D35-5A1D-4C1D-9A1C-BC1B1399857B}" srcOrd="1" destOrd="0" presId="urn:microsoft.com/office/officeart/2018/2/layout/IconVerticalSolidList"/>
    <dgm:cxn modelId="{09738691-11C8-4492-A3A5-E75885327AE1}" type="presParOf" srcId="{F5F6290A-4A81-438B-A1B5-092CE01474B4}" destId="{7C390BA0-740F-4300-A5F7-D7AC365221A6}" srcOrd="2" destOrd="0" presId="urn:microsoft.com/office/officeart/2018/2/layout/IconVerticalSolidList"/>
    <dgm:cxn modelId="{960B9BE6-8891-4129-A7FE-B4FA304E3CDC}" type="presParOf" srcId="{F5F6290A-4A81-438B-A1B5-092CE01474B4}" destId="{B4481FAB-0875-4C7E-9B87-070E100CD6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6PPD in Tires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  <a:latin typeface="+mn-lt"/>
            </a:rPr>
            <a:t>0.5% to 2% of tire rubber by weight</a:t>
          </a:r>
          <a:endParaRPr lang="en-US" sz="1800" dirty="0">
            <a:solidFill>
              <a:schemeClr val="bg1">
                <a:alpha val="20000"/>
              </a:schemeClr>
            </a:solidFill>
          </a:endParaRP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Tire Wear Particles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TWPs generated by acceleration, turning, and braking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n>
                <a:noFill/>
              </a:ln>
              <a:solidFill>
                <a:schemeClr val="bg1">
                  <a:alpha val="5000"/>
                </a:schemeClr>
              </a:solidFill>
            </a:rPr>
            <a:t>Urban Road Runoff</a:t>
          </a:r>
        </a:p>
        <a:p>
          <a:pPr>
            <a:lnSpc>
              <a:spcPct val="100000"/>
            </a:lnSpc>
          </a:pPr>
          <a:r>
            <a:rPr lang="en-US" sz="1800" dirty="0">
              <a:ln>
                <a:noFill/>
              </a:ln>
              <a:solidFill>
                <a:schemeClr val="bg1">
                  <a:alpha val="5000"/>
                </a:schemeClr>
              </a:solidFill>
            </a:rPr>
            <a:t>6PPD and 6PPD-q introduced to aquatic environment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Canadian Production</a:t>
          </a:r>
        </a:p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Potentially 100,000 to 190,000 </a:t>
          </a:r>
          <a:r>
            <a:rPr lang="en-US" sz="1800" kern="1200" dirty="0" err="1">
              <a:solidFill>
                <a:schemeClr val="bg1">
                  <a:alpha val="20000"/>
                </a:schemeClr>
              </a:solidFill>
            </a:rPr>
            <a:t>tonnes</a:t>
          </a: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 of TWPs per year</a:t>
          </a:r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 with solid fill"/>
        </a:ext>
      </dgm:extLst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1" presStyleCnt="4"/>
      <dgm:spPr>
        <a:blipFill dpi="0" rotWithShape="1">
          <a:blip xmlns:r="http://schemas.openxmlformats.org/officeDocument/2006/relationships"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1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2" presStyleCnt="4" custLinFactNeighborX="1545" custLinFactNeighborY="2973"/>
      <dgm:spPr>
        <a:blipFill>
          <a:blip xmlns:r="http://schemas.openxmlformats.org/officeDocument/2006/relationships" r:embed="rId5">
            <a:alphaModFix am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le Leaf with solid fill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2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>
          <a:blip xmlns:r="http://schemas.openxmlformats.org/officeDocument/2006/relationships" r:embed="rId7">
            <a:alphaModFix amt="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lash1 with solid fill"/>
        </a:ext>
      </dgm:extLst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BACC11E-6773-49C9-9A58-1E8E16906B5A}" srcId="{072E40DE-E1DD-4390-A61D-AA3B9E946D4B}" destId="{F9C2177D-2990-4531-80AE-E3BC2EE45B29}" srcOrd="2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CC64C531-8DEC-464A-AA34-CBA9A15AD8E7}" type="presOf" srcId="{F9C2177D-2990-4531-80AE-E3BC2EE45B29}" destId="{79682C2F-5329-4E80-A54E-D41BEA3C1570}" srcOrd="0" destOrd="0" presId="urn:microsoft.com/office/officeart/2018/2/layout/IconLabelList"/>
    <dgm:cxn modelId="{269F7364-E049-4879-9692-D772BA1BFBE8}" type="presOf" srcId="{4B4C6480-663E-4BE4-98EC-89498ACFF4D3}" destId="{F0240B10-E897-48B4-A5B4-70F1656D519B}" srcOrd="0" destOrd="0" presId="urn:microsoft.com/office/officeart/2018/2/layout/IconLabelList"/>
    <dgm:cxn modelId="{EFEBC948-7FF5-4779-AAB5-63C40D44E83B}" srcId="{072E40DE-E1DD-4390-A61D-AA3B9E946D4B}" destId="{0F6ADBBE-B2B4-4329-B8C4-241137CDBE5F}" srcOrd="1" destOrd="0" parTransId="{4E2375C1-7B7D-4EAD-ABB4-30B6BBFAC566}" sibTransId="{985AD2D5-D972-43F3-B02A-A9E2F9998664}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989BDDC6-6199-4DB8-82B1-D40B3038558F}" type="presOf" srcId="{BA140494-8AFF-4C0C-BC69-0B7E1E9B55A5}" destId="{C6C5EE62-1E65-4880-A27A-6F929D6D1E10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270A07F1-A58D-4AD0-9D52-C8BF46D5115B}" type="presOf" srcId="{0F6ADBBE-B2B4-4329-B8C4-241137CDBE5F}" destId="{39ECE53D-B59E-484F-8D76-4F1FEEB45BB1}" srcOrd="0" destOrd="0" presId="urn:microsoft.com/office/officeart/2018/2/layout/IconLabelList"/>
    <dgm:cxn modelId="{7B2F6F77-7711-4A5B-97A0-B224C143622B}" type="presParOf" srcId="{4CF2AD33-1BB5-46A8-96F1-D0627E85C362}" destId="{D0672FE5-46C9-4671-B72B-074BDE0F0E6B}" srcOrd="0" destOrd="0" presId="urn:microsoft.com/office/officeart/2018/2/layout/IconLabelList"/>
    <dgm:cxn modelId="{95EAF56F-FE1D-47FB-928A-83437BD4795C}" type="presParOf" srcId="{D0672FE5-46C9-4671-B72B-074BDE0F0E6B}" destId="{8F95E0C5-EF6C-45B2-9388-D26E77EEB1D1}" srcOrd="0" destOrd="0" presId="urn:microsoft.com/office/officeart/2018/2/layout/IconLabelList"/>
    <dgm:cxn modelId="{1B89BECA-82D1-4BEE-985B-E1ABFFD7FB88}" type="presParOf" srcId="{D0672FE5-46C9-4671-B72B-074BDE0F0E6B}" destId="{B5BF6323-41C3-45AC-96F8-9265F892BEF7}" srcOrd="1" destOrd="0" presId="urn:microsoft.com/office/officeart/2018/2/layout/IconLabelList"/>
    <dgm:cxn modelId="{C0B2AFA6-C30F-4F06-93FB-F20AEC3F259D}" type="presParOf" srcId="{D0672FE5-46C9-4671-B72B-074BDE0F0E6B}" destId="{C6C5EE62-1E65-4880-A27A-6F929D6D1E10}" srcOrd="2" destOrd="0" presId="urn:microsoft.com/office/officeart/2018/2/layout/IconLabelList"/>
    <dgm:cxn modelId="{1B3CFDF5-227A-4764-B535-2C08AA26E0CA}" type="presParOf" srcId="{4CF2AD33-1BB5-46A8-96F1-D0627E85C362}" destId="{CC47B6F0-A4B6-4AFA-A906-BC6A89ABA878}" srcOrd="1" destOrd="0" presId="urn:microsoft.com/office/officeart/2018/2/layout/IconLabelList"/>
    <dgm:cxn modelId="{C20AB46D-53DF-4396-B0BD-89EC2D036EA1}" type="presParOf" srcId="{4CF2AD33-1BB5-46A8-96F1-D0627E85C362}" destId="{6FF31C87-FCA4-4536-BD34-81D6CCBB4E51}" srcOrd="2" destOrd="0" presId="urn:microsoft.com/office/officeart/2018/2/layout/IconLabelList"/>
    <dgm:cxn modelId="{1ABFFB95-9295-4141-88AF-225EF3E8F6E0}" type="presParOf" srcId="{6FF31C87-FCA4-4536-BD34-81D6CCBB4E51}" destId="{C1EEB651-2F5F-4A43-87D3-3CED13FBA4E9}" srcOrd="0" destOrd="0" presId="urn:microsoft.com/office/officeart/2018/2/layout/IconLabelList"/>
    <dgm:cxn modelId="{3BE91882-3EB4-43F6-B230-3BA4DE005EB4}" type="presParOf" srcId="{6FF31C87-FCA4-4536-BD34-81D6CCBB4E51}" destId="{6674A551-4A68-4815-844D-F4C0E46835AE}" srcOrd="1" destOrd="0" presId="urn:microsoft.com/office/officeart/2018/2/layout/IconLabelList"/>
    <dgm:cxn modelId="{D7FD4E5F-AD5B-4912-8D62-2FC89EA846F1}" type="presParOf" srcId="{6FF31C87-FCA4-4536-BD34-81D6CCBB4E51}" destId="{39ECE53D-B59E-484F-8D76-4F1FEEB45BB1}" srcOrd="2" destOrd="0" presId="urn:microsoft.com/office/officeart/2018/2/layout/IconLabelList"/>
    <dgm:cxn modelId="{3231EE0E-15E2-4075-9C8E-F1E749F840B9}" type="presParOf" srcId="{4CF2AD33-1BB5-46A8-96F1-D0627E85C362}" destId="{CD586BFD-DE10-41AF-9BC8-3D3733C99583}" srcOrd="3" destOrd="0" presId="urn:microsoft.com/office/officeart/2018/2/layout/IconLabelList"/>
    <dgm:cxn modelId="{9AAF067D-D661-4B27-9432-411DC12FCA3C}" type="presParOf" srcId="{4CF2AD33-1BB5-46A8-96F1-D0627E85C362}" destId="{FDA7795A-ED5F-4127-95B6-7D2B8DE80E5D}" srcOrd="4" destOrd="0" presId="urn:microsoft.com/office/officeart/2018/2/layout/IconLabelList"/>
    <dgm:cxn modelId="{2C1C3865-9DBF-43D8-A482-FDFBA471D62B}" type="presParOf" srcId="{FDA7795A-ED5F-4127-95B6-7D2B8DE80E5D}" destId="{557B3160-E056-4D6D-AC23-0FEC8B203BC2}" srcOrd="0" destOrd="0" presId="urn:microsoft.com/office/officeart/2018/2/layout/IconLabelList"/>
    <dgm:cxn modelId="{22A7FCF1-E0F9-4DC4-88EE-C1EE5030DFE4}" type="presParOf" srcId="{FDA7795A-ED5F-4127-95B6-7D2B8DE80E5D}" destId="{EFD4259F-FA12-45CD-8AFF-0C65744DCAE8}" srcOrd="1" destOrd="0" presId="urn:microsoft.com/office/officeart/2018/2/layout/IconLabelList"/>
    <dgm:cxn modelId="{439918A8-1E59-4BE2-871D-23748E81EB1D}" type="presParOf" srcId="{FDA7795A-ED5F-4127-95B6-7D2B8DE80E5D}" destId="{79682C2F-5329-4E80-A54E-D41BEA3C1570}" srcOrd="2" destOrd="0" presId="urn:microsoft.com/office/officeart/2018/2/layout/IconLabelList"/>
    <dgm:cxn modelId="{74232D25-7D22-4B51-BB1B-1254B744CCA0}" type="presParOf" srcId="{4CF2AD33-1BB5-46A8-96F1-D0627E85C362}" destId="{AD2E83EC-DAB3-456A-901A-BA07B0C693E8}" srcOrd="5" destOrd="0" presId="urn:microsoft.com/office/officeart/2018/2/layout/IconLabelList"/>
    <dgm:cxn modelId="{DAB0024C-F502-4295-847F-29FFF96EC5FB}" type="presParOf" srcId="{4CF2AD33-1BB5-46A8-96F1-D0627E85C362}" destId="{EBF545F3-0DFA-4BD7-9A08-F788E8AF15FF}" srcOrd="6" destOrd="0" presId="urn:microsoft.com/office/officeart/2018/2/layout/IconLabelList"/>
    <dgm:cxn modelId="{1CFCE154-FC63-44F7-BB55-901DBBECB1EC}" type="presParOf" srcId="{EBF545F3-0DFA-4BD7-9A08-F788E8AF15FF}" destId="{2185932E-968B-4AF5-BE10-10AE95C4CE7F}" srcOrd="0" destOrd="0" presId="urn:microsoft.com/office/officeart/2018/2/layout/IconLabelList"/>
    <dgm:cxn modelId="{5B24D49C-386B-4D1F-9D67-4E9D3D3F2FF7}" type="presParOf" srcId="{EBF545F3-0DFA-4BD7-9A08-F788E8AF15FF}" destId="{B54D120E-9CE3-4529-8BC4-07392E806DC9}" srcOrd="1" destOrd="0" presId="urn:microsoft.com/office/officeart/2018/2/layout/IconLabelList"/>
    <dgm:cxn modelId="{B9982111-649F-4A79-95DE-F7EB01193A33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6PPD in Tires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  <a:latin typeface="+mn-lt"/>
            </a:rPr>
            <a:t>0.5% to 2% of tire rubber by weight</a:t>
          </a:r>
          <a:endParaRPr lang="en-US" sz="1800" dirty="0">
            <a:solidFill>
              <a:schemeClr val="bg1">
                <a:alpha val="5000"/>
              </a:schemeClr>
            </a:solidFill>
          </a:endParaRP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Tire Wear Particles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TWPs generated by acceleration, turning, and braking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n>
                <a:noFill/>
              </a:ln>
              <a:solidFill>
                <a:schemeClr val="bg1">
                  <a:alpha val="20000"/>
                </a:schemeClr>
              </a:solidFill>
            </a:rPr>
            <a:t>Urban Road Runoff</a:t>
          </a:r>
        </a:p>
        <a:p>
          <a:pPr>
            <a:lnSpc>
              <a:spcPct val="100000"/>
            </a:lnSpc>
          </a:pPr>
          <a:r>
            <a:rPr lang="en-US" sz="1800" dirty="0">
              <a:ln>
                <a:noFill/>
              </a:ln>
              <a:solidFill>
                <a:schemeClr val="bg1">
                  <a:alpha val="20000"/>
                </a:schemeClr>
              </a:solidFill>
            </a:rPr>
            <a:t>6PPD and 6PPD-q introduced to aquatic environment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bg1"/>
              </a:solidFill>
            </a:rPr>
            <a:t>Canadian Production</a:t>
          </a:r>
        </a:p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bg1"/>
              </a:solidFill>
            </a:rPr>
            <a:t>Potentially 100,000 to 190,000 </a:t>
          </a:r>
          <a:r>
            <a:rPr lang="en-US" sz="1800" kern="1200" dirty="0" err="1">
              <a:solidFill>
                <a:schemeClr val="bg1"/>
              </a:solidFill>
            </a:rPr>
            <a:t>tonnes</a:t>
          </a:r>
          <a:r>
            <a:rPr lang="en-US" sz="1800" kern="1200" dirty="0">
              <a:solidFill>
                <a:schemeClr val="bg1"/>
              </a:solidFill>
            </a:rPr>
            <a:t> of TWPs per year*</a:t>
          </a:r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 rotWithShape="1">
          <a:blip xmlns:r="http://schemas.openxmlformats.org/officeDocument/2006/relationships" r:embed="rId1">
            <a:alphaModFix amt="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 with solid fill"/>
        </a:ext>
      </dgm:extLst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1" presStyleCnt="4"/>
      <dgm:spPr>
        <a:blipFill dpi="0"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1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2" presStyleCnt="4" custLinFactNeighborX="1545" custLinFactNeighborY="2973"/>
      <dgm:spPr>
        <a:blipFill>
          <a:blip xmlns:r="http://schemas.openxmlformats.org/officeDocument/2006/relationships"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le Leaf with solid fill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2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>
          <a:blip xmlns:r="http://schemas.openxmlformats.org/officeDocument/2006/relationships" r:embed="rId7">
            <a:alphaModFix am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lash1 with solid fill"/>
        </a:ext>
      </dgm:extLst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BACC11E-6773-49C9-9A58-1E8E16906B5A}" srcId="{072E40DE-E1DD-4390-A61D-AA3B9E946D4B}" destId="{F9C2177D-2990-4531-80AE-E3BC2EE45B29}" srcOrd="2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CC64C531-8DEC-464A-AA34-CBA9A15AD8E7}" type="presOf" srcId="{F9C2177D-2990-4531-80AE-E3BC2EE45B29}" destId="{79682C2F-5329-4E80-A54E-D41BEA3C1570}" srcOrd="0" destOrd="0" presId="urn:microsoft.com/office/officeart/2018/2/layout/IconLabelList"/>
    <dgm:cxn modelId="{269F7364-E049-4879-9692-D772BA1BFBE8}" type="presOf" srcId="{4B4C6480-663E-4BE4-98EC-89498ACFF4D3}" destId="{F0240B10-E897-48B4-A5B4-70F1656D519B}" srcOrd="0" destOrd="0" presId="urn:microsoft.com/office/officeart/2018/2/layout/IconLabelList"/>
    <dgm:cxn modelId="{EFEBC948-7FF5-4779-AAB5-63C40D44E83B}" srcId="{072E40DE-E1DD-4390-A61D-AA3B9E946D4B}" destId="{0F6ADBBE-B2B4-4329-B8C4-241137CDBE5F}" srcOrd="1" destOrd="0" parTransId="{4E2375C1-7B7D-4EAD-ABB4-30B6BBFAC566}" sibTransId="{985AD2D5-D972-43F3-B02A-A9E2F9998664}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989BDDC6-6199-4DB8-82B1-D40B3038558F}" type="presOf" srcId="{BA140494-8AFF-4C0C-BC69-0B7E1E9B55A5}" destId="{C6C5EE62-1E65-4880-A27A-6F929D6D1E10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270A07F1-A58D-4AD0-9D52-C8BF46D5115B}" type="presOf" srcId="{0F6ADBBE-B2B4-4329-B8C4-241137CDBE5F}" destId="{39ECE53D-B59E-484F-8D76-4F1FEEB45BB1}" srcOrd="0" destOrd="0" presId="urn:microsoft.com/office/officeart/2018/2/layout/IconLabelList"/>
    <dgm:cxn modelId="{7B2F6F77-7711-4A5B-97A0-B224C143622B}" type="presParOf" srcId="{4CF2AD33-1BB5-46A8-96F1-D0627E85C362}" destId="{D0672FE5-46C9-4671-B72B-074BDE0F0E6B}" srcOrd="0" destOrd="0" presId="urn:microsoft.com/office/officeart/2018/2/layout/IconLabelList"/>
    <dgm:cxn modelId="{95EAF56F-FE1D-47FB-928A-83437BD4795C}" type="presParOf" srcId="{D0672FE5-46C9-4671-B72B-074BDE0F0E6B}" destId="{8F95E0C5-EF6C-45B2-9388-D26E77EEB1D1}" srcOrd="0" destOrd="0" presId="urn:microsoft.com/office/officeart/2018/2/layout/IconLabelList"/>
    <dgm:cxn modelId="{1B89BECA-82D1-4BEE-985B-E1ABFFD7FB88}" type="presParOf" srcId="{D0672FE5-46C9-4671-B72B-074BDE0F0E6B}" destId="{B5BF6323-41C3-45AC-96F8-9265F892BEF7}" srcOrd="1" destOrd="0" presId="urn:microsoft.com/office/officeart/2018/2/layout/IconLabelList"/>
    <dgm:cxn modelId="{C0B2AFA6-C30F-4F06-93FB-F20AEC3F259D}" type="presParOf" srcId="{D0672FE5-46C9-4671-B72B-074BDE0F0E6B}" destId="{C6C5EE62-1E65-4880-A27A-6F929D6D1E10}" srcOrd="2" destOrd="0" presId="urn:microsoft.com/office/officeart/2018/2/layout/IconLabelList"/>
    <dgm:cxn modelId="{1B3CFDF5-227A-4764-B535-2C08AA26E0CA}" type="presParOf" srcId="{4CF2AD33-1BB5-46A8-96F1-D0627E85C362}" destId="{CC47B6F0-A4B6-4AFA-A906-BC6A89ABA878}" srcOrd="1" destOrd="0" presId="urn:microsoft.com/office/officeart/2018/2/layout/IconLabelList"/>
    <dgm:cxn modelId="{C20AB46D-53DF-4396-B0BD-89EC2D036EA1}" type="presParOf" srcId="{4CF2AD33-1BB5-46A8-96F1-D0627E85C362}" destId="{6FF31C87-FCA4-4536-BD34-81D6CCBB4E51}" srcOrd="2" destOrd="0" presId="urn:microsoft.com/office/officeart/2018/2/layout/IconLabelList"/>
    <dgm:cxn modelId="{1ABFFB95-9295-4141-88AF-225EF3E8F6E0}" type="presParOf" srcId="{6FF31C87-FCA4-4536-BD34-81D6CCBB4E51}" destId="{C1EEB651-2F5F-4A43-87D3-3CED13FBA4E9}" srcOrd="0" destOrd="0" presId="urn:microsoft.com/office/officeart/2018/2/layout/IconLabelList"/>
    <dgm:cxn modelId="{3BE91882-3EB4-43F6-B230-3BA4DE005EB4}" type="presParOf" srcId="{6FF31C87-FCA4-4536-BD34-81D6CCBB4E51}" destId="{6674A551-4A68-4815-844D-F4C0E46835AE}" srcOrd="1" destOrd="0" presId="urn:microsoft.com/office/officeart/2018/2/layout/IconLabelList"/>
    <dgm:cxn modelId="{D7FD4E5F-AD5B-4912-8D62-2FC89EA846F1}" type="presParOf" srcId="{6FF31C87-FCA4-4536-BD34-81D6CCBB4E51}" destId="{39ECE53D-B59E-484F-8D76-4F1FEEB45BB1}" srcOrd="2" destOrd="0" presId="urn:microsoft.com/office/officeart/2018/2/layout/IconLabelList"/>
    <dgm:cxn modelId="{3231EE0E-15E2-4075-9C8E-F1E749F840B9}" type="presParOf" srcId="{4CF2AD33-1BB5-46A8-96F1-D0627E85C362}" destId="{CD586BFD-DE10-41AF-9BC8-3D3733C99583}" srcOrd="3" destOrd="0" presId="urn:microsoft.com/office/officeart/2018/2/layout/IconLabelList"/>
    <dgm:cxn modelId="{9AAF067D-D661-4B27-9432-411DC12FCA3C}" type="presParOf" srcId="{4CF2AD33-1BB5-46A8-96F1-D0627E85C362}" destId="{FDA7795A-ED5F-4127-95B6-7D2B8DE80E5D}" srcOrd="4" destOrd="0" presId="urn:microsoft.com/office/officeart/2018/2/layout/IconLabelList"/>
    <dgm:cxn modelId="{2C1C3865-9DBF-43D8-A482-FDFBA471D62B}" type="presParOf" srcId="{FDA7795A-ED5F-4127-95B6-7D2B8DE80E5D}" destId="{557B3160-E056-4D6D-AC23-0FEC8B203BC2}" srcOrd="0" destOrd="0" presId="urn:microsoft.com/office/officeart/2018/2/layout/IconLabelList"/>
    <dgm:cxn modelId="{22A7FCF1-E0F9-4DC4-88EE-C1EE5030DFE4}" type="presParOf" srcId="{FDA7795A-ED5F-4127-95B6-7D2B8DE80E5D}" destId="{EFD4259F-FA12-45CD-8AFF-0C65744DCAE8}" srcOrd="1" destOrd="0" presId="urn:microsoft.com/office/officeart/2018/2/layout/IconLabelList"/>
    <dgm:cxn modelId="{439918A8-1E59-4BE2-871D-23748E81EB1D}" type="presParOf" srcId="{FDA7795A-ED5F-4127-95B6-7D2B8DE80E5D}" destId="{79682C2F-5329-4E80-A54E-D41BEA3C1570}" srcOrd="2" destOrd="0" presId="urn:microsoft.com/office/officeart/2018/2/layout/IconLabelList"/>
    <dgm:cxn modelId="{74232D25-7D22-4B51-BB1B-1254B744CCA0}" type="presParOf" srcId="{4CF2AD33-1BB5-46A8-96F1-D0627E85C362}" destId="{AD2E83EC-DAB3-456A-901A-BA07B0C693E8}" srcOrd="5" destOrd="0" presId="urn:microsoft.com/office/officeart/2018/2/layout/IconLabelList"/>
    <dgm:cxn modelId="{DAB0024C-F502-4295-847F-29FFF96EC5FB}" type="presParOf" srcId="{4CF2AD33-1BB5-46A8-96F1-D0627E85C362}" destId="{EBF545F3-0DFA-4BD7-9A08-F788E8AF15FF}" srcOrd="6" destOrd="0" presId="urn:microsoft.com/office/officeart/2018/2/layout/IconLabelList"/>
    <dgm:cxn modelId="{1CFCE154-FC63-44F7-BB55-901DBBECB1EC}" type="presParOf" srcId="{EBF545F3-0DFA-4BD7-9A08-F788E8AF15FF}" destId="{2185932E-968B-4AF5-BE10-10AE95C4CE7F}" srcOrd="0" destOrd="0" presId="urn:microsoft.com/office/officeart/2018/2/layout/IconLabelList"/>
    <dgm:cxn modelId="{5B24D49C-386B-4D1F-9D67-4E9D3D3F2FF7}" type="presParOf" srcId="{EBF545F3-0DFA-4BD7-9A08-F788E8AF15FF}" destId="{B54D120E-9CE3-4529-8BC4-07392E806DC9}" srcOrd="1" destOrd="0" presId="urn:microsoft.com/office/officeart/2018/2/layout/IconLabelList"/>
    <dgm:cxn modelId="{B9982111-649F-4A79-95DE-F7EB01193A33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6PPD in Tires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  <a:latin typeface="+mn-lt"/>
            </a:rPr>
            <a:t>0.5% to 2% of tire rubber by weight</a:t>
          </a:r>
          <a:endParaRPr lang="en-US" sz="1800" dirty="0">
            <a:solidFill>
              <a:schemeClr val="bg1">
                <a:alpha val="5000"/>
              </a:schemeClr>
            </a:solidFill>
          </a:endParaRP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Tire Wear Particles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TWPs generated by acceleration, turning, and braking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n>
                <a:noFill/>
              </a:ln>
              <a:solidFill>
                <a:schemeClr val="bg1"/>
              </a:solidFill>
            </a:rPr>
            <a:t>Urban Road Runoff</a:t>
          </a:r>
        </a:p>
        <a:p>
          <a:pPr>
            <a:lnSpc>
              <a:spcPct val="100000"/>
            </a:lnSpc>
          </a:pPr>
          <a:r>
            <a:rPr lang="en-US" sz="1800" dirty="0">
              <a:ln>
                <a:noFill/>
              </a:ln>
              <a:solidFill>
                <a:schemeClr val="bg1"/>
              </a:solidFill>
            </a:rPr>
            <a:t>6PPD and 6PPD-q introduced to aquatic environment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Canadian Production</a:t>
          </a:r>
        </a:p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Potentially 100,000 to 190,000 </a:t>
          </a:r>
          <a:r>
            <a:rPr lang="en-US" sz="1800" kern="1200" dirty="0" err="1">
              <a:solidFill>
                <a:schemeClr val="bg1">
                  <a:alpha val="20000"/>
                </a:schemeClr>
              </a:solidFill>
            </a:rPr>
            <a:t>tonnes</a:t>
          </a: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 of TWPs per year*</a:t>
          </a:r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 rotWithShape="1">
          <a:blip xmlns:r="http://schemas.openxmlformats.org/officeDocument/2006/relationships" r:embed="rId1">
            <a:alphaModFix amt="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 with solid fill"/>
        </a:ext>
      </dgm:extLst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1" presStyleCnt="4"/>
      <dgm:spPr>
        <a:blipFill dpi="0" rotWithShape="1">
          <a:blip xmlns:r="http://schemas.openxmlformats.org/officeDocument/2006/relationships" r:embed="rId3">
            <a:alphaModFix am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1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2" presStyleCnt="4" custLinFactNeighborX="1545" custLinFactNeighborY="2973"/>
      <dgm:spPr>
        <a:blipFill>
          <a:blip xmlns:r="http://schemas.openxmlformats.org/officeDocument/2006/relationships" r:embed="rId5">
            <a:alphaModFix am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le Leaf with solid fill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2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>
          <a:blip xmlns:r="http://schemas.openxmlformats.org/officeDocument/2006/relationships" r:embed="rId7"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lash1 with solid fill"/>
        </a:ext>
      </dgm:extLst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BACC11E-6773-49C9-9A58-1E8E16906B5A}" srcId="{072E40DE-E1DD-4390-A61D-AA3B9E946D4B}" destId="{F9C2177D-2990-4531-80AE-E3BC2EE45B29}" srcOrd="2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CC64C531-8DEC-464A-AA34-CBA9A15AD8E7}" type="presOf" srcId="{F9C2177D-2990-4531-80AE-E3BC2EE45B29}" destId="{79682C2F-5329-4E80-A54E-D41BEA3C1570}" srcOrd="0" destOrd="0" presId="urn:microsoft.com/office/officeart/2018/2/layout/IconLabelList"/>
    <dgm:cxn modelId="{269F7364-E049-4879-9692-D772BA1BFBE8}" type="presOf" srcId="{4B4C6480-663E-4BE4-98EC-89498ACFF4D3}" destId="{F0240B10-E897-48B4-A5B4-70F1656D519B}" srcOrd="0" destOrd="0" presId="urn:microsoft.com/office/officeart/2018/2/layout/IconLabelList"/>
    <dgm:cxn modelId="{EFEBC948-7FF5-4779-AAB5-63C40D44E83B}" srcId="{072E40DE-E1DD-4390-A61D-AA3B9E946D4B}" destId="{0F6ADBBE-B2B4-4329-B8C4-241137CDBE5F}" srcOrd="1" destOrd="0" parTransId="{4E2375C1-7B7D-4EAD-ABB4-30B6BBFAC566}" sibTransId="{985AD2D5-D972-43F3-B02A-A9E2F9998664}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989BDDC6-6199-4DB8-82B1-D40B3038558F}" type="presOf" srcId="{BA140494-8AFF-4C0C-BC69-0B7E1E9B55A5}" destId="{C6C5EE62-1E65-4880-A27A-6F929D6D1E10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270A07F1-A58D-4AD0-9D52-C8BF46D5115B}" type="presOf" srcId="{0F6ADBBE-B2B4-4329-B8C4-241137CDBE5F}" destId="{39ECE53D-B59E-484F-8D76-4F1FEEB45BB1}" srcOrd="0" destOrd="0" presId="urn:microsoft.com/office/officeart/2018/2/layout/IconLabelList"/>
    <dgm:cxn modelId="{7B2F6F77-7711-4A5B-97A0-B224C143622B}" type="presParOf" srcId="{4CF2AD33-1BB5-46A8-96F1-D0627E85C362}" destId="{D0672FE5-46C9-4671-B72B-074BDE0F0E6B}" srcOrd="0" destOrd="0" presId="urn:microsoft.com/office/officeart/2018/2/layout/IconLabelList"/>
    <dgm:cxn modelId="{95EAF56F-FE1D-47FB-928A-83437BD4795C}" type="presParOf" srcId="{D0672FE5-46C9-4671-B72B-074BDE0F0E6B}" destId="{8F95E0C5-EF6C-45B2-9388-D26E77EEB1D1}" srcOrd="0" destOrd="0" presId="urn:microsoft.com/office/officeart/2018/2/layout/IconLabelList"/>
    <dgm:cxn modelId="{1B89BECA-82D1-4BEE-985B-E1ABFFD7FB88}" type="presParOf" srcId="{D0672FE5-46C9-4671-B72B-074BDE0F0E6B}" destId="{B5BF6323-41C3-45AC-96F8-9265F892BEF7}" srcOrd="1" destOrd="0" presId="urn:microsoft.com/office/officeart/2018/2/layout/IconLabelList"/>
    <dgm:cxn modelId="{C0B2AFA6-C30F-4F06-93FB-F20AEC3F259D}" type="presParOf" srcId="{D0672FE5-46C9-4671-B72B-074BDE0F0E6B}" destId="{C6C5EE62-1E65-4880-A27A-6F929D6D1E10}" srcOrd="2" destOrd="0" presId="urn:microsoft.com/office/officeart/2018/2/layout/IconLabelList"/>
    <dgm:cxn modelId="{1B3CFDF5-227A-4764-B535-2C08AA26E0CA}" type="presParOf" srcId="{4CF2AD33-1BB5-46A8-96F1-D0627E85C362}" destId="{CC47B6F0-A4B6-4AFA-A906-BC6A89ABA878}" srcOrd="1" destOrd="0" presId="urn:microsoft.com/office/officeart/2018/2/layout/IconLabelList"/>
    <dgm:cxn modelId="{C20AB46D-53DF-4396-B0BD-89EC2D036EA1}" type="presParOf" srcId="{4CF2AD33-1BB5-46A8-96F1-D0627E85C362}" destId="{6FF31C87-FCA4-4536-BD34-81D6CCBB4E51}" srcOrd="2" destOrd="0" presId="urn:microsoft.com/office/officeart/2018/2/layout/IconLabelList"/>
    <dgm:cxn modelId="{1ABFFB95-9295-4141-88AF-225EF3E8F6E0}" type="presParOf" srcId="{6FF31C87-FCA4-4536-BD34-81D6CCBB4E51}" destId="{C1EEB651-2F5F-4A43-87D3-3CED13FBA4E9}" srcOrd="0" destOrd="0" presId="urn:microsoft.com/office/officeart/2018/2/layout/IconLabelList"/>
    <dgm:cxn modelId="{3BE91882-3EB4-43F6-B230-3BA4DE005EB4}" type="presParOf" srcId="{6FF31C87-FCA4-4536-BD34-81D6CCBB4E51}" destId="{6674A551-4A68-4815-844D-F4C0E46835AE}" srcOrd="1" destOrd="0" presId="urn:microsoft.com/office/officeart/2018/2/layout/IconLabelList"/>
    <dgm:cxn modelId="{D7FD4E5F-AD5B-4912-8D62-2FC89EA846F1}" type="presParOf" srcId="{6FF31C87-FCA4-4536-BD34-81D6CCBB4E51}" destId="{39ECE53D-B59E-484F-8D76-4F1FEEB45BB1}" srcOrd="2" destOrd="0" presId="urn:microsoft.com/office/officeart/2018/2/layout/IconLabelList"/>
    <dgm:cxn modelId="{3231EE0E-15E2-4075-9C8E-F1E749F840B9}" type="presParOf" srcId="{4CF2AD33-1BB5-46A8-96F1-D0627E85C362}" destId="{CD586BFD-DE10-41AF-9BC8-3D3733C99583}" srcOrd="3" destOrd="0" presId="urn:microsoft.com/office/officeart/2018/2/layout/IconLabelList"/>
    <dgm:cxn modelId="{9AAF067D-D661-4B27-9432-411DC12FCA3C}" type="presParOf" srcId="{4CF2AD33-1BB5-46A8-96F1-D0627E85C362}" destId="{FDA7795A-ED5F-4127-95B6-7D2B8DE80E5D}" srcOrd="4" destOrd="0" presId="urn:microsoft.com/office/officeart/2018/2/layout/IconLabelList"/>
    <dgm:cxn modelId="{2C1C3865-9DBF-43D8-A482-FDFBA471D62B}" type="presParOf" srcId="{FDA7795A-ED5F-4127-95B6-7D2B8DE80E5D}" destId="{557B3160-E056-4D6D-AC23-0FEC8B203BC2}" srcOrd="0" destOrd="0" presId="urn:microsoft.com/office/officeart/2018/2/layout/IconLabelList"/>
    <dgm:cxn modelId="{22A7FCF1-E0F9-4DC4-88EE-C1EE5030DFE4}" type="presParOf" srcId="{FDA7795A-ED5F-4127-95B6-7D2B8DE80E5D}" destId="{EFD4259F-FA12-45CD-8AFF-0C65744DCAE8}" srcOrd="1" destOrd="0" presId="urn:microsoft.com/office/officeart/2018/2/layout/IconLabelList"/>
    <dgm:cxn modelId="{439918A8-1E59-4BE2-871D-23748E81EB1D}" type="presParOf" srcId="{FDA7795A-ED5F-4127-95B6-7D2B8DE80E5D}" destId="{79682C2F-5329-4E80-A54E-D41BEA3C1570}" srcOrd="2" destOrd="0" presId="urn:microsoft.com/office/officeart/2018/2/layout/IconLabelList"/>
    <dgm:cxn modelId="{74232D25-7D22-4B51-BB1B-1254B744CCA0}" type="presParOf" srcId="{4CF2AD33-1BB5-46A8-96F1-D0627E85C362}" destId="{AD2E83EC-DAB3-456A-901A-BA07B0C693E8}" srcOrd="5" destOrd="0" presId="urn:microsoft.com/office/officeart/2018/2/layout/IconLabelList"/>
    <dgm:cxn modelId="{DAB0024C-F502-4295-847F-29FFF96EC5FB}" type="presParOf" srcId="{4CF2AD33-1BB5-46A8-96F1-D0627E85C362}" destId="{EBF545F3-0DFA-4BD7-9A08-F788E8AF15FF}" srcOrd="6" destOrd="0" presId="urn:microsoft.com/office/officeart/2018/2/layout/IconLabelList"/>
    <dgm:cxn modelId="{1CFCE154-FC63-44F7-BB55-901DBBECB1EC}" type="presParOf" srcId="{EBF545F3-0DFA-4BD7-9A08-F788E8AF15FF}" destId="{2185932E-968B-4AF5-BE10-10AE95C4CE7F}" srcOrd="0" destOrd="0" presId="urn:microsoft.com/office/officeart/2018/2/layout/IconLabelList"/>
    <dgm:cxn modelId="{5B24D49C-386B-4D1F-9D67-4E9D3D3F2FF7}" type="presParOf" srcId="{EBF545F3-0DFA-4BD7-9A08-F788E8AF15FF}" destId="{B54D120E-9CE3-4529-8BC4-07392E806DC9}" srcOrd="1" destOrd="0" presId="urn:microsoft.com/office/officeart/2018/2/layout/IconLabelList"/>
    <dgm:cxn modelId="{B9982111-649F-4A79-95DE-F7EB01193A33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0FFFCA-C8BE-485A-9D19-6DC6E6FD937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56438-6224-47F2-B88A-36B0ADC255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solidFill>
                <a:schemeClr val="bg1"/>
              </a:solidFill>
            </a:rPr>
            <a:t>Washington, USA</a:t>
          </a:r>
          <a:endParaRPr lang="en-US" sz="2400" dirty="0">
            <a:solidFill>
              <a:schemeClr val="bg1"/>
            </a:solidFill>
          </a:endParaRPr>
        </a:p>
      </dgm:t>
    </dgm:pt>
    <dgm:pt modelId="{5CF1A462-12B7-4835-86BD-B113C718007E}" type="parTrans" cxnId="{276B7C4E-CAA2-41E4-A3A1-2BC6F4A5FBD1}">
      <dgm:prSet/>
      <dgm:spPr/>
      <dgm:t>
        <a:bodyPr/>
        <a:lstStyle/>
        <a:p>
          <a:endParaRPr lang="en-US"/>
        </a:p>
      </dgm:t>
    </dgm:pt>
    <dgm:pt modelId="{B0A4542E-963C-4424-9F05-A9CC58FE3B3F}" type="sibTrans" cxnId="{276B7C4E-CAA2-41E4-A3A1-2BC6F4A5FBD1}">
      <dgm:prSet/>
      <dgm:spPr/>
      <dgm:t>
        <a:bodyPr/>
        <a:lstStyle/>
        <a:p>
          <a:endParaRPr lang="en-US"/>
        </a:p>
      </dgm:t>
    </dgm:pt>
    <dgm:pt modelId="{9C7110B7-95F9-42E5-B02F-8EA386B553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000" b="1" dirty="0">
              <a:solidFill>
                <a:schemeClr val="bg1"/>
              </a:solidFill>
            </a:rPr>
            <a:t>Identified 6PPD as a “Priority Toxic Chemical</a:t>
          </a:r>
          <a:r>
            <a:rPr lang="en-CA" sz="2000" dirty="0">
              <a:solidFill>
                <a:schemeClr val="bg1"/>
              </a:solidFill>
            </a:rPr>
            <a:t>”</a:t>
          </a:r>
          <a:endParaRPr lang="en-US" sz="2000" dirty="0">
            <a:solidFill>
              <a:schemeClr val="bg1"/>
            </a:solidFill>
          </a:endParaRPr>
        </a:p>
      </dgm:t>
    </dgm:pt>
    <dgm:pt modelId="{8672A186-64C2-4E22-B9EA-DD1B49466690}" type="parTrans" cxnId="{690B4298-7EA7-453B-AB12-37D40970A06D}">
      <dgm:prSet/>
      <dgm:spPr/>
      <dgm:t>
        <a:bodyPr/>
        <a:lstStyle/>
        <a:p>
          <a:endParaRPr lang="en-US"/>
        </a:p>
      </dgm:t>
    </dgm:pt>
    <dgm:pt modelId="{0547C10C-AC51-4C24-9637-765CF27BA9E3}" type="sibTrans" cxnId="{690B4298-7EA7-453B-AB12-37D40970A06D}">
      <dgm:prSet/>
      <dgm:spPr/>
      <dgm:t>
        <a:bodyPr/>
        <a:lstStyle/>
        <a:p>
          <a:endParaRPr lang="en-US"/>
        </a:p>
      </dgm:t>
    </dgm:pt>
    <dgm:pt modelId="{F40A03D8-D77C-4968-9DEE-AC8191B759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1600" dirty="0">
              <a:solidFill>
                <a:schemeClr val="bg1"/>
              </a:solidFill>
            </a:rPr>
            <a:t>Persistence, </a:t>
          </a:r>
          <a:r>
            <a:rPr lang="en-CA" sz="1600" dirty="0" err="1">
              <a:solidFill>
                <a:schemeClr val="bg1"/>
              </a:solidFill>
            </a:rPr>
            <a:t>Bioaccumulative</a:t>
          </a:r>
          <a:r>
            <a:rPr lang="en-CA" sz="1600" dirty="0">
              <a:solidFill>
                <a:schemeClr val="bg1"/>
              </a:solidFill>
            </a:rPr>
            <a:t>, Toxicity</a:t>
          </a:r>
          <a:endParaRPr lang="en-US" sz="1600" dirty="0">
            <a:solidFill>
              <a:schemeClr val="bg1"/>
            </a:solidFill>
          </a:endParaRPr>
        </a:p>
      </dgm:t>
    </dgm:pt>
    <dgm:pt modelId="{CB93D10C-D0C3-42D9-8FFD-651263784BC4}" type="parTrans" cxnId="{CB1B09F7-EB1C-41B7-BA16-5E15D2847E84}">
      <dgm:prSet/>
      <dgm:spPr/>
      <dgm:t>
        <a:bodyPr/>
        <a:lstStyle/>
        <a:p>
          <a:endParaRPr lang="en-US"/>
        </a:p>
      </dgm:t>
    </dgm:pt>
    <dgm:pt modelId="{99B424E5-6492-4C23-9D9D-C25C8922172C}" type="sibTrans" cxnId="{CB1B09F7-EB1C-41B7-BA16-5E15D2847E84}">
      <dgm:prSet/>
      <dgm:spPr/>
      <dgm:t>
        <a:bodyPr/>
        <a:lstStyle/>
        <a:p>
          <a:endParaRPr lang="en-US"/>
        </a:p>
      </dgm:t>
    </dgm:pt>
    <dgm:pt modelId="{2937930F-6092-499D-B80B-B7116410FD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1600" dirty="0">
              <a:solidFill>
                <a:schemeClr val="bg1"/>
              </a:solidFill>
            </a:rPr>
            <a:t>Includes PFAS, PCBs, Phthalates, Flame Retardants</a:t>
          </a:r>
          <a:endParaRPr lang="en-US" sz="1600" dirty="0">
            <a:solidFill>
              <a:schemeClr val="bg1"/>
            </a:solidFill>
          </a:endParaRPr>
        </a:p>
      </dgm:t>
    </dgm:pt>
    <dgm:pt modelId="{E64F1936-65BE-48E7-83A4-4D8C0478884C}" type="parTrans" cxnId="{D85559D2-B91D-4559-9CC2-817D27033749}">
      <dgm:prSet/>
      <dgm:spPr/>
      <dgm:t>
        <a:bodyPr/>
        <a:lstStyle/>
        <a:p>
          <a:endParaRPr lang="en-US"/>
        </a:p>
      </dgm:t>
    </dgm:pt>
    <dgm:pt modelId="{3D33F681-6961-472A-B7FA-CE9226F0D9C2}" type="sibTrans" cxnId="{D85559D2-B91D-4559-9CC2-817D27033749}">
      <dgm:prSet/>
      <dgm:spPr/>
      <dgm:t>
        <a:bodyPr/>
        <a:lstStyle/>
        <a:p>
          <a:endParaRPr lang="en-US"/>
        </a:p>
      </dgm:t>
    </dgm:pt>
    <dgm:pt modelId="{9603BBA8-A45F-4CBB-8B24-9E50115324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000" b="1" dirty="0">
              <a:solidFill>
                <a:schemeClr val="bg1"/>
              </a:solidFill>
            </a:rPr>
            <a:t>Three key efforts underway</a:t>
          </a:r>
          <a:endParaRPr lang="en-US" sz="2000" b="1" dirty="0">
            <a:solidFill>
              <a:schemeClr val="bg1"/>
            </a:solidFill>
          </a:endParaRPr>
        </a:p>
      </dgm:t>
    </dgm:pt>
    <dgm:pt modelId="{6276ED8D-CBD5-448F-8E1B-DEBD3907B7DB}" type="parTrans" cxnId="{957012B1-6860-4943-8CC9-F05CB97A0C84}">
      <dgm:prSet/>
      <dgm:spPr/>
      <dgm:t>
        <a:bodyPr/>
        <a:lstStyle/>
        <a:p>
          <a:endParaRPr lang="en-US"/>
        </a:p>
      </dgm:t>
    </dgm:pt>
    <dgm:pt modelId="{9767145F-072A-4308-8DD7-D132454C7F64}" type="sibTrans" cxnId="{957012B1-6860-4943-8CC9-F05CB97A0C84}">
      <dgm:prSet/>
      <dgm:spPr/>
      <dgm:t>
        <a:bodyPr/>
        <a:lstStyle/>
        <a:p>
          <a:endParaRPr lang="en-US"/>
        </a:p>
      </dgm:t>
    </dgm:pt>
    <dgm:pt modelId="{7898CB80-54C5-4768-AD9F-D60789575A9E}">
      <dgm:prSet custT="1"/>
      <dgm:spPr/>
      <dgm:t>
        <a:bodyPr lIns="0" tIns="216000"/>
        <a:lstStyle/>
        <a:p>
          <a:pPr>
            <a:lnSpc>
              <a:spcPct val="100000"/>
            </a:lnSpc>
          </a:pPr>
          <a:r>
            <a:rPr lang="en-CA" sz="1600" dirty="0">
              <a:solidFill>
                <a:schemeClr val="bg1"/>
              </a:solidFill>
            </a:rPr>
            <a:t>Understand the problem </a:t>
          </a:r>
          <a:endParaRPr lang="en-US" sz="1600" dirty="0">
            <a:solidFill>
              <a:schemeClr val="bg1"/>
            </a:solidFill>
          </a:endParaRPr>
        </a:p>
      </dgm:t>
    </dgm:pt>
    <dgm:pt modelId="{AF4A93EB-8559-44B3-A3D2-975A12377BC3}" type="parTrans" cxnId="{0AF0B1F3-168B-4899-AAB6-3C61AD1AE395}">
      <dgm:prSet/>
      <dgm:spPr/>
      <dgm:t>
        <a:bodyPr/>
        <a:lstStyle/>
        <a:p>
          <a:endParaRPr lang="en-US"/>
        </a:p>
      </dgm:t>
    </dgm:pt>
    <dgm:pt modelId="{D6D5806B-7BAD-4756-85AC-6E68D02FAA9B}" type="sibTrans" cxnId="{0AF0B1F3-168B-4899-AAB6-3C61AD1AE395}">
      <dgm:prSet/>
      <dgm:spPr/>
      <dgm:t>
        <a:bodyPr/>
        <a:lstStyle/>
        <a:p>
          <a:endParaRPr lang="en-US"/>
        </a:p>
      </dgm:t>
    </dgm:pt>
    <dgm:pt modelId="{FE8BEDA5-5F3C-4190-9355-1DE2648BE3BC}">
      <dgm:prSet custT="1"/>
      <dgm:spPr/>
      <dgm:t>
        <a:bodyPr lIns="0" tIns="216000"/>
        <a:lstStyle/>
        <a:p>
          <a:pPr>
            <a:lnSpc>
              <a:spcPct val="100000"/>
            </a:lnSpc>
          </a:pPr>
          <a:r>
            <a:rPr lang="en-CA" sz="1600" dirty="0">
              <a:solidFill>
                <a:schemeClr val="bg1"/>
              </a:solidFill>
            </a:rPr>
            <a:t>Reduce stormwater pollution</a:t>
          </a:r>
          <a:endParaRPr lang="en-US" sz="1600" dirty="0">
            <a:solidFill>
              <a:schemeClr val="bg1"/>
            </a:solidFill>
          </a:endParaRPr>
        </a:p>
      </dgm:t>
    </dgm:pt>
    <dgm:pt modelId="{D9011DA7-C559-4DB9-AE88-E2AF9A103CD6}" type="parTrans" cxnId="{8D081DC5-4AB5-49B4-9D1D-46ABD9BF1C2A}">
      <dgm:prSet/>
      <dgm:spPr/>
      <dgm:t>
        <a:bodyPr/>
        <a:lstStyle/>
        <a:p>
          <a:endParaRPr lang="en-US"/>
        </a:p>
      </dgm:t>
    </dgm:pt>
    <dgm:pt modelId="{0FE34634-4B1A-4DAC-B0B7-1A263F85E564}" type="sibTrans" cxnId="{8D081DC5-4AB5-49B4-9D1D-46ABD9BF1C2A}">
      <dgm:prSet/>
      <dgm:spPr/>
      <dgm:t>
        <a:bodyPr/>
        <a:lstStyle/>
        <a:p>
          <a:endParaRPr lang="en-US"/>
        </a:p>
      </dgm:t>
    </dgm:pt>
    <dgm:pt modelId="{B6330559-FEFE-4863-ACCE-63FB016DB634}">
      <dgm:prSet custT="1"/>
      <dgm:spPr/>
      <dgm:t>
        <a:bodyPr lIns="0" tIns="216000"/>
        <a:lstStyle/>
        <a:p>
          <a:pPr>
            <a:lnSpc>
              <a:spcPct val="100000"/>
            </a:lnSpc>
          </a:pPr>
          <a:r>
            <a:rPr lang="en-CA" sz="1600" dirty="0">
              <a:solidFill>
                <a:schemeClr val="bg1"/>
              </a:solidFill>
            </a:rPr>
            <a:t>Reduce sources of 6PPD</a:t>
          </a:r>
          <a:endParaRPr lang="en-US" sz="1600" dirty="0">
            <a:solidFill>
              <a:schemeClr val="bg1"/>
            </a:solidFill>
          </a:endParaRPr>
        </a:p>
      </dgm:t>
    </dgm:pt>
    <dgm:pt modelId="{4A7C23D6-EE15-4F8B-B539-253C076BB9C2}" type="parTrans" cxnId="{C94D96F8-4F0E-4184-9899-67CA49E1C660}">
      <dgm:prSet/>
      <dgm:spPr/>
      <dgm:t>
        <a:bodyPr/>
        <a:lstStyle/>
        <a:p>
          <a:endParaRPr lang="en-US"/>
        </a:p>
      </dgm:t>
    </dgm:pt>
    <dgm:pt modelId="{60C180E6-3C3C-4EAC-8505-CDDC879544FD}" type="sibTrans" cxnId="{C94D96F8-4F0E-4184-9899-67CA49E1C660}">
      <dgm:prSet/>
      <dgm:spPr/>
      <dgm:t>
        <a:bodyPr/>
        <a:lstStyle/>
        <a:p>
          <a:endParaRPr lang="en-US"/>
        </a:p>
      </dgm:t>
    </dgm:pt>
    <dgm:pt modelId="{E9D4CA5B-FAA1-4C52-9FFC-722B2563D5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1"/>
              </a:solidFill>
            </a:rPr>
            <a:t>	 </a:t>
          </a:r>
        </a:p>
      </dgm:t>
    </dgm:pt>
    <dgm:pt modelId="{A9AADE18-C981-4112-BD57-9DE58DC12FD2}" type="parTrans" cxnId="{4E3E1B1F-8BD8-4FC4-B589-08ABB11B66D9}">
      <dgm:prSet/>
      <dgm:spPr/>
      <dgm:t>
        <a:bodyPr/>
        <a:lstStyle/>
        <a:p>
          <a:endParaRPr lang="en-CA"/>
        </a:p>
      </dgm:t>
    </dgm:pt>
    <dgm:pt modelId="{D5BEEF03-7F1A-469A-97EA-D3E68CBF9752}" type="sibTrans" cxnId="{4E3E1B1F-8BD8-4FC4-B589-08ABB11B66D9}">
      <dgm:prSet/>
      <dgm:spPr/>
      <dgm:t>
        <a:bodyPr/>
        <a:lstStyle/>
        <a:p>
          <a:endParaRPr lang="en-CA"/>
        </a:p>
      </dgm:t>
    </dgm:pt>
    <dgm:pt modelId="{8DB6F814-3B39-4D3B-9C8A-6986AF703BC6}" type="pres">
      <dgm:prSet presAssocID="{360FFFCA-C8BE-485A-9D19-6DC6E6FD9378}" presName="root" presStyleCnt="0">
        <dgm:presLayoutVars>
          <dgm:dir/>
          <dgm:resizeHandles val="exact"/>
        </dgm:presLayoutVars>
      </dgm:prSet>
      <dgm:spPr/>
    </dgm:pt>
    <dgm:pt modelId="{88E25BD0-D99A-407B-A473-B5D4EFDC69F1}" type="pres">
      <dgm:prSet presAssocID="{34156438-6224-47F2-B88A-36B0ADC25546}" presName="compNode" presStyleCnt="0"/>
      <dgm:spPr/>
    </dgm:pt>
    <dgm:pt modelId="{0BCC5982-725F-4BFE-871C-45B709207E51}" type="pres">
      <dgm:prSet presAssocID="{34156438-6224-47F2-B88A-36B0ADC25546}" presName="bgRect" presStyleLbl="bgShp" presStyleIdx="0" presStyleCnt="3" custLinFactNeighborX="22199" custLinFactNeighborY="-15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</dgm:pt>
    <dgm:pt modelId="{32D9DE14-EFB0-4FC0-BF72-8674F4C53730}" type="pres">
      <dgm:prSet presAssocID="{34156438-6224-47F2-B88A-36B0ADC2554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est scene with solid fill"/>
        </a:ext>
      </dgm:extLst>
    </dgm:pt>
    <dgm:pt modelId="{EE6B506A-D7F8-4413-B48E-37772D08B72B}" type="pres">
      <dgm:prSet presAssocID="{34156438-6224-47F2-B88A-36B0ADC25546}" presName="spaceRect" presStyleCnt="0"/>
      <dgm:spPr/>
    </dgm:pt>
    <dgm:pt modelId="{D53C2745-F69B-4BA4-BFAE-2034F6869303}" type="pres">
      <dgm:prSet presAssocID="{34156438-6224-47F2-B88A-36B0ADC25546}" presName="parTx" presStyleLbl="revTx" presStyleIdx="0" presStyleCnt="6" custScaleX="100000" custLinFactNeighborX="-7843" custLinFactNeighborY="-1287">
        <dgm:presLayoutVars>
          <dgm:chMax val="0"/>
          <dgm:chPref val="0"/>
        </dgm:presLayoutVars>
      </dgm:prSet>
      <dgm:spPr/>
    </dgm:pt>
    <dgm:pt modelId="{9D1A2ED1-A4C5-4870-87F6-CB1729A49AC8}" type="pres">
      <dgm:prSet presAssocID="{34156438-6224-47F2-B88A-36B0ADC25546}" presName="desTx" presStyleLbl="revTx" presStyleIdx="1" presStyleCnt="6">
        <dgm:presLayoutVars/>
      </dgm:prSet>
      <dgm:spPr/>
    </dgm:pt>
    <dgm:pt modelId="{3DC495EA-79EF-4E30-B4D3-DC66D6C1D28D}" type="pres">
      <dgm:prSet presAssocID="{B0A4542E-963C-4424-9F05-A9CC58FE3B3F}" presName="sibTrans" presStyleCnt="0"/>
      <dgm:spPr/>
    </dgm:pt>
    <dgm:pt modelId="{C98D64C2-F41F-4EC1-92F0-BA33923335E2}" type="pres">
      <dgm:prSet presAssocID="{9C7110B7-95F9-42E5-B02F-8EA386B5530C}" presName="compNode" presStyleCnt="0"/>
      <dgm:spPr/>
    </dgm:pt>
    <dgm:pt modelId="{F7140694-7A17-4EC7-875E-4799C8B30D72}" type="pres">
      <dgm:prSet presAssocID="{9C7110B7-95F9-42E5-B02F-8EA386B5530C}" presName="bgRect" presStyleLbl="bgShp" presStyleIdx="1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</dgm:pt>
    <dgm:pt modelId="{482AD150-8541-4397-973A-E1B963B72087}" type="pres">
      <dgm:prSet presAssocID="{9C7110B7-95F9-42E5-B02F-8EA386B5530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2FFDE820-DCBF-47BC-89C9-FC043EFB8060}" type="pres">
      <dgm:prSet presAssocID="{9C7110B7-95F9-42E5-B02F-8EA386B5530C}" presName="spaceRect" presStyleCnt="0"/>
      <dgm:spPr/>
    </dgm:pt>
    <dgm:pt modelId="{BCD82725-F3AE-4E5F-97E6-9E473FF243DB}" type="pres">
      <dgm:prSet presAssocID="{9C7110B7-95F9-42E5-B02F-8EA386B5530C}" presName="parTx" presStyleLbl="revTx" presStyleIdx="2" presStyleCnt="6" custScaleX="87827" custLinFactNeighborX="-14867" custLinFactNeighborY="0">
        <dgm:presLayoutVars>
          <dgm:chMax val="0"/>
          <dgm:chPref val="0"/>
        </dgm:presLayoutVars>
      </dgm:prSet>
      <dgm:spPr/>
    </dgm:pt>
    <dgm:pt modelId="{D8648BB5-A09C-4D44-9E66-9C17090A621C}" type="pres">
      <dgm:prSet presAssocID="{9C7110B7-95F9-42E5-B02F-8EA386B5530C}" presName="desTx" presStyleLbl="revTx" presStyleIdx="3" presStyleCnt="6" custScaleX="136386" custLinFactNeighborX="16836" custLinFactNeighborY="1634">
        <dgm:presLayoutVars/>
      </dgm:prSet>
      <dgm:spPr/>
    </dgm:pt>
    <dgm:pt modelId="{C217A4A0-90A2-40FD-91F8-91635FF33F40}" type="pres">
      <dgm:prSet presAssocID="{0547C10C-AC51-4C24-9637-765CF27BA9E3}" presName="sibTrans" presStyleCnt="0"/>
      <dgm:spPr/>
    </dgm:pt>
    <dgm:pt modelId="{07487A8A-5209-4CA8-8725-BE91F1A73F8F}" type="pres">
      <dgm:prSet presAssocID="{9603BBA8-A45F-4CBB-8B24-9E50115324B7}" presName="compNode" presStyleCnt="0"/>
      <dgm:spPr/>
    </dgm:pt>
    <dgm:pt modelId="{DC268B4C-6DC3-440C-ABDB-0BC538E53BFC}" type="pres">
      <dgm:prSet presAssocID="{9603BBA8-A45F-4CBB-8B24-9E50115324B7}" presName="bgRect" presStyleLbl="bgShp" presStyleIdx="2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</dgm:pt>
    <dgm:pt modelId="{13539044-91FF-461E-9216-C22919E061F3}" type="pres">
      <dgm:prSet presAssocID="{9603BBA8-A45F-4CBB-8B24-9E50115324B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DB22A581-93C8-46ED-8FB9-A58AB331454F}" type="pres">
      <dgm:prSet presAssocID="{9603BBA8-A45F-4CBB-8B24-9E50115324B7}" presName="spaceRect" presStyleCnt="0"/>
      <dgm:spPr/>
    </dgm:pt>
    <dgm:pt modelId="{250B7F01-03DC-4396-BC01-1D75B338E733}" type="pres">
      <dgm:prSet presAssocID="{9603BBA8-A45F-4CBB-8B24-9E50115324B7}" presName="parTx" presStyleLbl="revTx" presStyleIdx="4" presStyleCnt="6" custScaleX="86033" custLinFactNeighborX="-15956" custLinFactNeighborY="-983">
        <dgm:presLayoutVars>
          <dgm:chMax val="0"/>
          <dgm:chPref val="0"/>
        </dgm:presLayoutVars>
      </dgm:prSet>
      <dgm:spPr/>
    </dgm:pt>
    <dgm:pt modelId="{39DC174C-7D2F-4543-9100-A0F8856CFFFD}" type="pres">
      <dgm:prSet presAssocID="{9603BBA8-A45F-4CBB-8B24-9E50115324B7}" presName="desTx" presStyleLbl="revTx" presStyleIdx="5" presStyleCnt="6" custLinFactNeighborX="-11838" custLinFactNeighborY="-247">
        <dgm:presLayoutVars/>
      </dgm:prSet>
      <dgm:spPr/>
    </dgm:pt>
  </dgm:ptLst>
  <dgm:cxnLst>
    <dgm:cxn modelId="{253AC309-9E85-4702-8EB7-CBA29148DC10}" type="presOf" srcId="{B6330559-FEFE-4863-ACCE-63FB016DB634}" destId="{39DC174C-7D2F-4543-9100-A0F8856CFFFD}" srcOrd="0" destOrd="2" presId="urn:microsoft.com/office/officeart/2018/2/layout/IconVerticalSolidList"/>
    <dgm:cxn modelId="{00984A1A-690C-4A3C-AF3A-85D704E01FC2}" type="presOf" srcId="{9603BBA8-A45F-4CBB-8B24-9E50115324B7}" destId="{250B7F01-03DC-4396-BC01-1D75B338E733}" srcOrd="0" destOrd="0" presId="urn:microsoft.com/office/officeart/2018/2/layout/IconVerticalSolidList"/>
    <dgm:cxn modelId="{4E3E1B1F-8BD8-4FC4-B589-08ABB11B66D9}" srcId="{34156438-6224-47F2-B88A-36B0ADC25546}" destId="{E9D4CA5B-FAA1-4C52-9FFC-722B2563D5C7}" srcOrd="0" destOrd="0" parTransId="{A9AADE18-C981-4112-BD57-9DE58DC12FD2}" sibTransId="{D5BEEF03-7F1A-469A-97EA-D3E68CBF9752}"/>
    <dgm:cxn modelId="{276B7C4E-CAA2-41E4-A3A1-2BC6F4A5FBD1}" srcId="{360FFFCA-C8BE-485A-9D19-6DC6E6FD9378}" destId="{34156438-6224-47F2-B88A-36B0ADC25546}" srcOrd="0" destOrd="0" parTransId="{5CF1A462-12B7-4835-86BD-B113C718007E}" sibTransId="{B0A4542E-963C-4424-9F05-A9CC58FE3B3F}"/>
    <dgm:cxn modelId="{9A050958-2BBB-476A-8339-549435C01D21}" type="presOf" srcId="{E9D4CA5B-FAA1-4C52-9FFC-722B2563D5C7}" destId="{9D1A2ED1-A4C5-4870-87F6-CB1729A49AC8}" srcOrd="0" destOrd="0" presId="urn:microsoft.com/office/officeart/2018/2/layout/IconVerticalSolidList"/>
    <dgm:cxn modelId="{623FBB7C-4C4D-4E91-B558-45DB29B70627}" type="presOf" srcId="{7898CB80-54C5-4768-AD9F-D60789575A9E}" destId="{39DC174C-7D2F-4543-9100-A0F8856CFFFD}" srcOrd="0" destOrd="0" presId="urn:microsoft.com/office/officeart/2018/2/layout/IconVerticalSolidList"/>
    <dgm:cxn modelId="{3CCEDD84-5143-4911-B2BE-975D92A97D5C}" type="presOf" srcId="{FE8BEDA5-5F3C-4190-9355-1DE2648BE3BC}" destId="{39DC174C-7D2F-4543-9100-A0F8856CFFFD}" srcOrd="0" destOrd="1" presId="urn:microsoft.com/office/officeart/2018/2/layout/IconVerticalSolidList"/>
    <dgm:cxn modelId="{690B4298-7EA7-453B-AB12-37D40970A06D}" srcId="{360FFFCA-C8BE-485A-9D19-6DC6E6FD9378}" destId="{9C7110B7-95F9-42E5-B02F-8EA386B5530C}" srcOrd="1" destOrd="0" parTransId="{8672A186-64C2-4E22-B9EA-DD1B49466690}" sibTransId="{0547C10C-AC51-4C24-9637-765CF27BA9E3}"/>
    <dgm:cxn modelId="{9F1D5EA8-C5C2-4D85-88C4-35A7D937BF8F}" type="presOf" srcId="{F40A03D8-D77C-4968-9DEE-AC8191B75900}" destId="{D8648BB5-A09C-4D44-9E66-9C17090A621C}" srcOrd="0" destOrd="0" presId="urn:microsoft.com/office/officeart/2018/2/layout/IconVerticalSolidList"/>
    <dgm:cxn modelId="{957012B1-6860-4943-8CC9-F05CB97A0C84}" srcId="{360FFFCA-C8BE-485A-9D19-6DC6E6FD9378}" destId="{9603BBA8-A45F-4CBB-8B24-9E50115324B7}" srcOrd="2" destOrd="0" parTransId="{6276ED8D-CBD5-448F-8E1B-DEBD3907B7DB}" sibTransId="{9767145F-072A-4308-8DD7-D132454C7F64}"/>
    <dgm:cxn modelId="{98B39BB5-5F0D-4889-82D0-8B8867C62AA3}" type="presOf" srcId="{9C7110B7-95F9-42E5-B02F-8EA386B5530C}" destId="{BCD82725-F3AE-4E5F-97E6-9E473FF243DB}" srcOrd="0" destOrd="0" presId="urn:microsoft.com/office/officeart/2018/2/layout/IconVerticalSolidList"/>
    <dgm:cxn modelId="{4012C1BF-6F15-4D14-A347-7FCC31367D1E}" type="presOf" srcId="{2937930F-6092-499D-B80B-B7116410FD4E}" destId="{D8648BB5-A09C-4D44-9E66-9C17090A621C}" srcOrd="0" destOrd="1" presId="urn:microsoft.com/office/officeart/2018/2/layout/IconVerticalSolidList"/>
    <dgm:cxn modelId="{8D081DC5-4AB5-49B4-9D1D-46ABD9BF1C2A}" srcId="{9603BBA8-A45F-4CBB-8B24-9E50115324B7}" destId="{FE8BEDA5-5F3C-4190-9355-1DE2648BE3BC}" srcOrd="1" destOrd="0" parTransId="{D9011DA7-C559-4DB9-AE88-E2AF9A103CD6}" sibTransId="{0FE34634-4B1A-4DAC-B0B7-1A263F85E564}"/>
    <dgm:cxn modelId="{B7D93BD2-A8A1-4BB2-9E75-3750C8F1E683}" type="presOf" srcId="{360FFFCA-C8BE-485A-9D19-6DC6E6FD9378}" destId="{8DB6F814-3B39-4D3B-9C8A-6986AF703BC6}" srcOrd="0" destOrd="0" presId="urn:microsoft.com/office/officeart/2018/2/layout/IconVerticalSolidList"/>
    <dgm:cxn modelId="{D85559D2-B91D-4559-9CC2-817D27033749}" srcId="{9C7110B7-95F9-42E5-B02F-8EA386B5530C}" destId="{2937930F-6092-499D-B80B-B7116410FD4E}" srcOrd="1" destOrd="0" parTransId="{E64F1936-65BE-48E7-83A4-4D8C0478884C}" sibTransId="{3D33F681-6961-472A-B7FA-CE9226F0D9C2}"/>
    <dgm:cxn modelId="{0865B9D2-1363-439E-9279-67AC813DBB3B}" type="presOf" srcId="{34156438-6224-47F2-B88A-36B0ADC25546}" destId="{D53C2745-F69B-4BA4-BFAE-2034F6869303}" srcOrd="0" destOrd="0" presId="urn:microsoft.com/office/officeart/2018/2/layout/IconVerticalSolidList"/>
    <dgm:cxn modelId="{0AF0B1F3-168B-4899-AAB6-3C61AD1AE395}" srcId="{9603BBA8-A45F-4CBB-8B24-9E50115324B7}" destId="{7898CB80-54C5-4768-AD9F-D60789575A9E}" srcOrd="0" destOrd="0" parTransId="{AF4A93EB-8559-44B3-A3D2-975A12377BC3}" sibTransId="{D6D5806B-7BAD-4756-85AC-6E68D02FAA9B}"/>
    <dgm:cxn modelId="{CB1B09F7-EB1C-41B7-BA16-5E15D2847E84}" srcId="{9C7110B7-95F9-42E5-B02F-8EA386B5530C}" destId="{F40A03D8-D77C-4968-9DEE-AC8191B75900}" srcOrd="0" destOrd="0" parTransId="{CB93D10C-D0C3-42D9-8FFD-651263784BC4}" sibTransId="{99B424E5-6492-4C23-9D9D-C25C8922172C}"/>
    <dgm:cxn modelId="{C94D96F8-4F0E-4184-9899-67CA49E1C660}" srcId="{9603BBA8-A45F-4CBB-8B24-9E50115324B7}" destId="{B6330559-FEFE-4863-ACCE-63FB016DB634}" srcOrd="2" destOrd="0" parTransId="{4A7C23D6-EE15-4F8B-B539-253C076BB9C2}" sibTransId="{60C180E6-3C3C-4EAC-8505-CDDC879544FD}"/>
    <dgm:cxn modelId="{EA1B7892-A956-44DE-B8E3-E9099D3C0B41}" type="presParOf" srcId="{8DB6F814-3B39-4D3B-9C8A-6986AF703BC6}" destId="{88E25BD0-D99A-407B-A473-B5D4EFDC69F1}" srcOrd="0" destOrd="0" presId="urn:microsoft.com/office/officeart/2018/2/layout/IconVerticalSolidList"/>
    <dgm:cxn modelId="{E125FD3F-6E91-4784-B104-010D5A3A98E7}" type="presParOf" srcId="{88E25BD0-D99A-407B-A473-B5D4EFDC69F1}" destId="{0BCC5982-725F-4BFE-871C-45B709207E51}" srcOrd="0" destOrd="0" presId="urn:microsoft.com/office/officeart/2018/2/layout/IconVerticalSolidList"/>
    <dgm:cxn modelId="{C7949A9C-F79D-4BD0-8B30-ACE64ACF4394}" type="presParOf" srcId="{88E25BD0-D99A-407B-A473-B5D4EFDC69F1}" destId="{32D9DE14-EFB0-4FC0-BF72-8674F4C53730}" srcOrd="1" destOrd="0" presId="urn:microsoft.com/office/officeart/2018/2/layout/IconVerticalSolidList"/>
    <dgm:cxn modelId="{0DB75CE4-2F2C-4136-8403-59CE345A69D9}" type="presParOf" srcId="{88E25BD0-D99A-407B-A473-B5D4EFDC69F1}" destId="{EE6B506A-D7F8-4413-B48E-37772D08B72B}" srcOrd="2" destOrd="0" presId="urn:microsoft.com/office/officeart/2018/2/layout/IconVerticalSolidList"/>
    <dgm:cxn modelId="{0267AE74-3871-4318-80C9-A2813553EA77}" type="presParOf" srcId="{88E25BD0-D99A-407B-A473-B5D4EFDC69F1}" destId="{D53C2745-F69B-4BA4-BFAE-2034F6869303}" srcOrd="3" destOrd="0" presId="urn:microsoft.com/office/officeart/2018/2/layout/IconVerticalSolidList"/>
    <dgm:cxn modelId="{0BBD4DB0-9EC0-4B99-B9A5-53A6CE6CC754}" type="presParOf" srcId="{88E25BD0-D99A-407B-A473-B5D4EFDC69F1}" destId="{9D1A2ED1-A4C5-4870-87F6-CB1729A49AC8}" srcOrd="4" destOrd="0" presId="urn:microsoft.com/office/officeart/2018/2/layout/IconVerticalSolidList"/>
    <dgm:cxn modelId="{4878F01D-5A9F-40CF-9CBE-24708F9D3A85}" type="presParOf" srcId="{8DB6F814-3B39-4D3B-9C8A-6986AF703BC6}" destId="{3DC495EA-79EF-4E30-B4D3-DC66D6C1D28D}" srcOrd="1" destOrd="0" presId="urn:microsoft.com/office/officeart/2018/2/layout/IconVerticalSolidList"/>
    <dgm:cxn modelId="{ED750876-17D6-4888-9476-319336DA9612}" type="presParOf" srcId="{8DB6F814-3B39-4D3B-9C8A-6986AF703BC6}" destId="{C98D64C2-F41F-4EC1-92F0-BA33923335E2}" srcOrd="2" destOrd="0" presId="urn:microsoft.com/office/officeart/2018/2/layout/IconVerticalSolidList"/>
    <dgm:cxn modelId="{07E80133-597A-4AC3-B772-0AB34BC8B22D}" type="presParOf" srcId="{C98D64C2-F41F-4EC1-92F0-BA33923335E2}" destId="{F7140694-7A17-4EC7-875E-4799C8B30D72}" srcOrd="0" destOrd="0" presId="urn:microsoft.com/office/officeart/2018/2/layout/IconVerticalSolidList"/>
    <dgm:cxn modelId="{F27F3934-572E-4954-A2CE-FA94B0017DB7}" type="presParOf" srcId="{C98D64C2-F41F-4EC1-92F0-BA33923335E2}" destId="{482AD150-8541-4397-973A-E1B963B72087}" srcOrd="1" destOrd="0" presId="urn:microsoft.com/office/officeart/2018/2/layout/IconVerticalSolidList"/>
    <dgm:cxn modelId="{600F7961-0738-461E-9471-FDF939C4C655}" type="presParOf" srcId="{C98D64C2-F41F-4EC1-92F0-BA33923335E2}" destId="{2FFDE820-DCBF-47BC-89C9-FC043EFB8060}" srcOrd="2" destOrd="0" presId="urn:microsoft.com/office/officeart/2018/2/layout/IconVerticalSolidList"/>
    <dgm:cxn modelId="{095ACB24-0ED1-4AEF-8EC9-5E66811DF905}" type="presParOf" srcId="{C98D64C2-F41F-4EC1-92F0-BA33923335E2}" destId="{BCD82725-F3AE-4E5F-97E6-9E473FF243DB}" srcOrd="3" destOrd="0" presId="urn:microsoft.com/office/officeart/2018/2/layout/IconVerticalSolidList"/>
    <dgm:cxn modelId="{F6347F27-6E6F-466E-9CAA-7C0F398006EC}" type="presParOf" srcId="{C98D64C2-F41F-4EC1-92F0-BA33923335E2}" destId="{D8648BB5-A09C-4D44-9E66-9C17090A621C}" srcOrd="4" destOrd="0" presId="urn:microsoft.com/office/officeart/2018/2/layout/IconVerticalSolidList"/>
    <dgm:cxn modelId="{7AE56A91-641D-4C2A-923C-9C930501BF68}" type="presParOf" srcId="{8DB6F814-3B39-4D3B-9C8A-6986AF703BC6}" destId="{C217A4A0-90A2-40FD-91F8-91635FF33F40}" srcOrd="3" destOrd="0" presId="urn:microsoft.com/office/officeart/2018/2/layout/IconVerticalSolidList"/>
    <dgm:cxn modelId="{6A720836-09DF-4BAC-ABE0-9CB8642A5988}" type="presParOf" srcId="{8DB6F814-3B39-4D3B-9C8A-6986AF703BC6}" destId="{07487A8A-5209-4CA8-8725-BE91F1A73F8F}" srcOrd="4" destOrd="0" presId="urn:microsoft.com/office/officeart/2018/2/layout/IconVerticalSolidList"/>
    <dgm:cxn modelId="{8DBD2833-5682-47CB-9C9C-BD028E3329C5}" type="presParOf" srcId="{07487A8A-5209-4CA8-8725-BE91F1A73F8F}" destId="{DC268B4C-6DC3-440C-ABDB-0BC538E53BFC}" srcOrd="0" destOrd="0" presId="urn:microsoft.com/office/officeart/2018/2/layout/IconVerticalSolidList"/>
    <dgm:cxn modelId="{63A7F09A-854D-4679-9F19-60F7AD3F7BE4}" type="presParOf" srcId="{07487A8A-5209-4CA8-8725-BE91F1A73F8F}" destId="{13539044-91FF-461E-9216-C22919E061F3}" srcOrd="1" destOrd="0" presId="urn:microsoft.com/office/officeart/2018/2/layout/IconVerticalSolidList"/>
    <dgm:cxn modelId="{1DA7C629-6A1B-4D22-9444-B30260A5B14D}" type="presParOf" srcId="{07487A8A-5209-4CA8-8725-BE91F1A73F8F}" destId="{DB22A581-93C8-46ED-8FB9-A58AB331454F}" srcOrd="2" destOrd="0" presId="urn:microsoft.com/office/officeart/2018/2/layout/IconVerticalSolidList"/>
    <dgm:cxn modelId="{34EED333-BD84-4194-9071-95588AF6E538}" type="presParOf" srcId="{07487A8A-5209-4CA8-8725-BE91F1A73F8F}" destId="{250B7F01-03DC-4396-BC01-1D75B338E733}" srcOrd="3" destOrd="0" presId="urn:microsoft.com/office/officeart/2018/2/layout/IconVerticalSolidList"/>
    <dgm:cxn modelId="{84019F1D-F881-444C-999B-A5ACC865E480}" type="presParOf" srcId="{07487A8A-5209-4CA8-8725-BE91F1A73F8F}" destId="{39DC174C-7D2F-4543-9100-A0F8856CFFF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60FFFCA-C8BE-485A-9D19-6DC6E6FD937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56438-6224-47F2-B88A-36B0ADC255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solidFill>
                <a:schemeClr val="bg1"/>
              </a:solidFill>
            </a:rPr>
            <a:t>California, USA</a:t>
          </a:r>
          <a:endParaRPr lang="en-US" sz="2400" dirty="0">
            <a:solidFill>
              <a:schemeClr val="bg1"/>
            </a:solidFill>
          </a:endParaRPr>
        </a:p>
      </dgm:t>
    </dgm:pt>
    <dgm:pt modelId="{5CF1A462-12B7-4835-86BD-B113C718007E}" type="parTrans" cxnId="{276B7C4E-CAA2-41E4-A3A1-2BC6F4A5FBD1}">
      <dgm:prSet/>
      <dgm:spPr/>
      <dgm:t>
        <a:bodyPr/>
        <a:lstStyle/>
        <a:p>
          <a:endParaRPr lang="en-US"/>
        </a:p>
      </dgm:t>
    </dgm:pt>
    <dgm:pt modelId="{B0A4542E-963C-4424-9F05-A9CC58FE3B3F}" type="sibTrans" cxnId="{276B7C4E-CAA2-41E4-A3A1-2BC6F4A5FBD1}">
      <dgm:prSet/>
      <dgm:spPr/>
      <dgm:t>
        <a:bodyPr/>
        <a:lstStyle/>
        <a:p>
          <a:endParaRPr lang="en-US"/>
        </a:p>
      </dgm:t>
    </dgm:pt>
    <dgm:pt modelId="{9C7110B7-95F9-42E5-B02F-8EA386B553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000" b="1" dirty="0">
              <a:solidFill>
                <a:schemeClr val="bg1"/>
              </a:solidFill>
            </a:rPr>
            <a:t>Tires containing 6PPD are a “Priority Product</a:t>
          </a:r>
          <a:r>
            <a:rPr lang="en-CA" sz="2000" dirty="0">
              <a:solidFill>
                <a:schemeClr val="bg1"/>
              </a:solidFill>
            </a:rPr>
            <a:t>”</a:t>
          </a:r>
          <a:endParaRPr lang="en-US" sz="2000" dirty="0">
            <a:solidFill>
              <a:schemeClr val="bg1"/>
            </a:solidFill>
          </a:endParaRPr>
        </a:p>
      </dgm:t>
    </dgm:pt>
    <dgm:pt modelId="{8672A186-64C2-4E22-B9EA-DD1B49466690}" type="parTrans" cxnId="{690B4298-7EA7-453B-AB12-37D40970A06D}">
      <dgm:prSet/>
      <dgm:spPr/>
      <dgm:t>
        <a:bodyPr/>
        <a:lstStyle/>
        <a:p>
          <a:endParaRPr lang="en-US"/>
        </a:p>
      </dgm:t>
    </dgm:pt>
    <dgm:pt modelId="{0547C10C-AC51-4C24-9637-765CF27BA9E3}" type="sibTrans" cxnId="{690B4298-7EA7-453B-AB12-37D40970A06D}">
      <dgm:prSet/>
      <dgm:spPr/>
      <dgm:t>
        <a:bodyPr/>
        <a:lstStyle/>
        <a:p>
          <a:endParaRPr lang="en-US"/>
        </a:p>
      </dgm:t>
    </dgm:pt>
    <dgm:pt modelId="{F40A03D8-D77C-4968-9DEE-AC8191B759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Safer Consumer Products Regulations (Oct 2023)</a:t>
          </a:r>
        </a:p>
      </dgm:t>
    </dgm:pt>
    <dgm:pt modelId="{CB93D10C-D0C3-42D9-8FFD-651263784BC4}" type="parTrans" cxnId="{CB1B09F7-EB1C-41B7-BA16-5E15D2847E84}">
      <dgm:prSet/>
      <dgm:spPr/>
      <dgm:t>
        <a:bodyPr/>
        <a:lstStyle/>
        <a:p>
          <a:endParaRPr lang="en-US"/>
        </a:p>
      </dgm:t>
    </dgm:pt>
    <dgm:pt modelId="{99B424E5-6492-4C23-9D9D-C25C8922172C}" type="sibTrans" cxnId="{CB1B09F7-EB1C-41B7-BA16-5E15D2847E84}">
      <dgm:prSet/>
      <dgm:spPr/>
      <dgm:t>
        <a:bodyPr/>
        <a:lstStyle/>
        <a:p>
          <a:endParaRPr lang="en-US"/>
        </a:p>
      </dgm:t>
    </dgm:pt>
    <dgm:pt modelId="{9603BBA8-A45F-4CBB-8B24-9E50115324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chemeClr val="bg1"/>
              </a:solidFill>
            </a:rPr>
            <a:t>Onus placed on manufacturers</a:t>
          </a:r>
        </a:p>
      </dgm:t>
    </dgm:pt>
    <dgm:pt modelId="{6276ED8D-CBD5-448F-8E1B-DEBD3907B7DB}" type="parTrans" cxnId="{957012B1-6860-4943-8CC9-F05CB97A0C84}">
      <dgm:prSet/>
      <dgm:spPr/>
      <dgm:t>
        <a:bodyPr/>
        <a:lstStyle/>
        <a:p>
          <a:endParaRPr lang="en-US"/>
        </a:p>
      </dgm:t>
    </dgm:pt>
    <dgm:pt modelId="{9767145F-072A-4308-8DD7-D132454C7F64}" type="sibTrans" cxnId="{957012B1-6860-4943-8CC9-F05CB97A0C84}">
      <dgm:prSet/>
      <dgm:spPr/>
      <dgm:t>
        <a:bodyPr/>
        <a:lstStyle/>
        <a:p>
          <a:endParaRPr lang="en-US"/>
        </a:p>
      </dgm:t>
    </dgm:pt>
    <dgm:pt modelId="{7898CB80-54C5-4768-AD9F-D60789575A9E}">
      <dgm:prSet custT="1"/>
      <dgm:spPr/>
      <dgm:t>
        <a:bodyPr lIns="0" tIns="0" rIns="0" bIns="0"/>
        <a:lstStyle/>
        <a:p>
          <a:pPr>
            <a:lnSpc>
              <a:spcPct val="100000"/>
            </a:lnSpc>
          </a:pPr>
          <a:r>
            <a:rPr lang="en-CA" sz="1800" dirty="0">
              <a:solidFill>
                <a:schemeClr val="bg1"/>
              </a:solidFill>
            </a:rPr>
            <a:t>Manufacturers obliged to declare intent to replace or significantly reduce use of 6PPD in tires (March 2024)</a:t>
          </a:r>
        </a:p>
      </dgm:t>
    </dgm:pt>
    <dgm:pt modelId="{AF4A93EB-8559-44B3-A3D2-975A12377BC3}" type="parTrans" cxnId="{0AF0B1F3-168B-4899-AAB6-3C61AD1AE395}">
      <dgm:prSet/>
      <dgm:spPr/>
      <dgm:t>
        <a:bodyPr/>
        <a:lstStyle/>
        <a:p>
          <a:endParaRPr lang="en-US"/>
        </a:p>
      </dgm:t>
    </dgm:pt>
    <dgm:pt modelId="{D6D5806B-7BAD-4756-85AC-6E68D02FAA9B}" type="sibTrans" cxnId="{0AF0B1F3-168B-4899-AAB6-3C61AD1AE395}">
      <dgm:prSet/>
      <dgm:spPr/>
      <dgm:t>
        <a:bodyPr/>
        <a:lstStyle/>
        <a:p>
          <a:endParaRPr lang="en-US"/>
        </a:p>
      </dgm:t>
    </dgm:pt>
    <dgm:pt modelId="{E9D4CA5B-FAA1-4C52-9FFC-722B2563D5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1"/>
              </a:solidFill>
            </a:rPr>
            <a:t>	 </a:t>
          </a:r>
        </a:p>
      </dgm:t>
    </dgm:pt>
    <dgm:pt modelId="{A9AADE18-C981-4112-BD57-9DE58DC12FD2}" type="parTrans" cxnId="{4E3E1B1F-8BD8-4FC4-B589-08ABB11B66D9}">
      <dgm:prSet/>
      <dgm:spPr/>
      <dgm:t>
        <a:bodyPr/>
        <a:lstStyle/>
        <a:p>
          <a:endParaRPr lang="en-CA"/>
        </a:p>
      </dgm:t>
    </dgm:pt>
    <dgm:pt modelId="{D5BEEF03-7F1A-469A-97EA-D3E68CBF9752}" type="sibTrans" cxnId="{4E3E1B1F-8BD8-4FC4-B589-08ABB11B66D9}">
      <dgm:prSet/>
      <dgm:spPr/>
      <dgm:t>
        <a:bodyPr/>
        <a:lstStyle/>
        <a:p>
          <a:endParaRPr lang="en-CA"/>
        </a:p>
      </dgm:t>
    </dgm:pt>
    <dgm:pt modelId="{8DB6F814-3B39-4D3B-9C8A-6986AF703BC6}" type="pres">
      <dgm:prSet presAssocID="{360FFFCA-C8BE-485A-9D19-6DC6E6FD9378}" presName="root" presStyleCnt="0">
        <dgm:presLayoutVars>
          <dgm:dir/>
          <dgm:resizeHandles val="exact"/>
        </dgm:presLayoutVars>
      </dgm:prSet>
      <dgm:spPr/>
    </dgm:pt>
    <dgm:pt modelId="{88E25BD0-D99A-407B-A473-B5D4EFDC69F1}" type="pres">
      <dgm:prSet presAssocID="{34156438-6224-47F2-B88A-36B0ADC25546}" presName="compNode" presStyleCnt="0"/>
      <dgm:spPr/>
    </dgm:pt>
    <dgm:pt modelId="{0BCC5982-725F-4BFE-871C-45B709207E51}" type="pres">
      <dgm:prSet presAssocID="{34156438-6224-47F2-B88A-36B0ADC25546}" presName="bgRect" presStyleLbl="bgShp" presStyleIdx="0" presStyleCnt="3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</dgm:pt>
    <dgm:pt modelId="{32D9DE14-EFB0-4FC0-BF72-8674F4C53730}" type="pres">
      <dgm:prSet presAssocID="{34156438-6224-47F2-B88A-36B0ADC2554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r with solid fill"/>
        </a:ext>
      </dgm:extLst>
    </dgm:pt>
    <dgm:pt modelId="{EE6B506A-D7F8-4413-B48E-37772D08B72B}" type="pres">
      <dgm:prSet presAssocID="{34156438-6224-47F2-B88A-36B0ADC25546}" presName="spaceRect" presStyleCnt="0"/>
      <dgm:spPr/>
    </dgm:pt>
    <dgm:pt modelId="{D53C2745-F69B-4BA4-BFAE-2034F6869303}" type="pres">
      <dgm:prSet presAssocID="{34156438-6224-47F2-B88A-36B0ADC25546}" presName="parTx" presStyleLbl="revTx" presStyleIdx="0" presStyleCnt="6" custScaleX="100000" custLinFactNeighborX="-6749" custLinFactNeighborY="2357">
        <dgm:presLayoutVars>
          <dgm:chMax val="0"/>
          <dgm:chPref val="0"/>
        </dgm:presLayoutVars>
      </dgm:prSet>
      <dgm:spPr/>
    </dgm:pt>
    <dgm:pt modelId="{9D1A2ED1-A4C5-4870-87F6-CB1729A49AC8}" type="pres">
      <dgm:prSet presAssocID="{34156438-6224-47F2-B88A-36B0ADC25546}" presName="desTx" presStyleLbl="revTx" presStyleIdx="1" presStyleCnt="6" custLinFactNeighborX="-8786" custLinFactNeighborY="-817">
        <dgm:presLayoutVars/>
      </dgm:prSet>
      <dgm:spPr/>
    </dgm:pt>
    <dgm:pt modelId="{3DC495EA-79EF-4E30-B4D3-DC66D6C1D28D}" type="pres">
      <dgm:prSet presAssocID="{B0A4542E-963C-4424-9F05-A9CC58FE3B3F}" presName="sibTrans" presStyleCnt="0"/>
      <dgm:spPr/>
    </dgm:pt>
    <dgm:pt modelId="{C98D64C2-F41F-4EC1-92F0-BA33923335E2}" type="pres">
      <dgm:prSet presAssocID="{9C7110B7-95F9-42E5-B02F-8EA386B5530C}" presName="compNode" presStyleCnt="0"/>
      <dgm:spPr/>
    </dgm:pt>
    <dgm:pt modelId="{F7140694-7A17-4EC7-875E-4799C8B30D72}" type="pres">
      <dgm:prSet presAssocID="{9C7110B7-95F9-42E5-B02F-8EA386B5530C}" presName="bgRect" presStyleLbl="bgShp" presStyleIdx="1" presStyleCnt="3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</dgm:pt>
    <dgm:pt modelId="{482AD150-8541-4397-973A-E1B963B72087}" type="pres">
      <dgm:prSet presAssocID="{9C7110B7-95F9-42E5-B02F-8EA386B5530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  <dgm:pt modelId="{2FFDE820-DCBF-47BC-89C9-FC043EFB8060}" type="pres">
      <dgm:prSet presAssocID="{9C7110B7-95F9-42E5-B02F-8EA386B5530C}" presName="spaceRect" presStyleCnt="0"/>
      <dgm:spPr/>
    </dgm:pt>
    <dgm:pt modelId="{BCD82725-F3AE-4E5F-97E6-9E473FF243DB}" type="pres">
      <dgm:prSet presAssocID="{9C7110B7-95F9-42E5-B02F-8EA386B5530C}" presName="parTx" presStyleLbl="revTx" presStyleIdx="2" presStyleCnt="6" custScaleX="87827" custLinFactNeighborX="-11274" custLinFactNeighborY="-3898">
        <dgm:presLayoutVars>
          <dgm:chMax val="0"/>
          <dgm:chPref val="0"/>
        </dgm:presLayoutVars>
      </dgm:prSet>
      <dgm:spPr/>
    </dgm:pt>
    <dgm:pt modelId="{D8648BB5-A09C-4D44-9E66-9C17090A621C}" type="pres">
      <dgm:prSet presAssocID="{9C7110B7-95F9-42E5-B02F-8EA386B5530C}" presName="desTx" presStyleLbl="revTx" presStyleIdx="3" presStyleCnt="6" custScaleX="136386" custLinFactNeighborX="16836" custLinFactNeighborY="1634">
        <dgm:presLayoutVars/>
      </dgm:prSet>
      <dgm:spPr/>
    </dgm:pt>
    <dgm:pt modelId="{C217A4A0-90A2-40FD-91F8-91635FF33F40}" type="pres">
      <dgm:prSet presAssocID="{0547C10C-AC51-4C24-9637-765CF27BA9E3}" presName="sibTrans" presStyleCnt="0"/>
      <dgm:spPr/>
    </dgm:pt>
    <dgm:pt modelId="{07487A8A-5209-4CA8-8725-BE91F1A73F8F}" type="pres">
      <dgm:prSet presAssocID="{9603BBA8-A45F-4CBB-8B24-9E50115324B7}" presName="compNode" presStyleCnt="0"/>
      <dgm:spPr/>
    </dgm:pt>
    <dgm:pt modelId="{DC268B4C-6DC3-440C-ABDB-0BC538E53BFC}" type="pres">
      <dgm:prSet presAssocID="{9603BBA8-A45F-4CBB-8B24-9E50115324B7}" presName="bgRect" presStyleLbl="bgShp" presStyleIdx="2" presStyleCnt="3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</dgm:pt>
    <dgm:pt modelId="{13539044-91FF-461E-9216-C22919E061F3}" type="pres">
      <dgm:prSet presAssocID="{9603BBA8-A45F-4CBB-8B24-9E50115324B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 outline"/>
        </a:ext>
      </dgm:extLst>
    </dgm:pt>
    <dgm:pt modelId="{DB22A581-93C8-46ED-8FB9-A58AB331454F}" type="pres">
      <dgm:prSet presAssocID="{9603BBA8-A45F-4CBB-8B24-9E50115324B7}" presName="spaceRect" presStyleCnt="0"/>
      <dgm:spPr/>
    </dgm:pt>
    <dgm:pt modelId="{250B7F01-03DC-4396-BC01-1D75B338E733}" type="pres">
      <dgm:prSet presAssocID="{9603BBA8-A45F-4CBB-8B24-9E50115324B7}" presName="parTx" presStyleLbl="revTx" presStyleIdx="4" presStyleCnt="6" custScaleX="86033" custLinFactNeighborX="-16580" custLinFactNeighborY="3821">
        <dgm:presLayoutVars>
          <dgm:chMax val="0"/>
          <dgm:chPref val="0"/>
        </dgm:presLayoutVars>
      </dgm:prSet>
      <dgm:spPr/>
    </dgm:pt>
    <dgm:pt modelId="{39DC174C-7D2F-4543-9100-A0F8856CFFFD}" type="pres">
      <dgm:prSet presAssocID="{9603BBA8-A45F-4CBB-8B24-9E50115324B7}" presName="desTx" presStyleLbl="revTx" presStyleIdx="5" presStyleCnt="6" custScaleX="120648" custLinFactNeighborX="-1017" custLinFactNeighborY="-2855">
        <dgm:presLayoutVars/>
      </dgm:prSet>
      <dgm:spPr/>
    </dgm:pt>
  </dgm:ptLst>
  <dgm:cxnLst>
    <dgm:cxn modelId="{00984A1A-690C-4A3C-AF3A-85D704E01FC2}" type="presOf" srcId="{9603BBA8-A45F-4CBB-8B24-9E50115324B7}" destId="{250B7F01-03DC-4396-BC01-1D75B338E733}" srcOrd="0" destOrd="0" presId="urn:microsoft.com/office/officeart/2018/2/layout/IconVerticalSolidList"/>
    <dgm:cxn modelId="{4E3E1B1F-8BD8-4FC4-B589-08ABB11B66D9}" srcId="{34156438-6224-47F2-B88A-36B0ADC25546}" destId="{E9D4CA5B-FAA1-4C52-9FFC-722B2563D5C7}" srcOrd="0" destOrd="0" parTransId="{A9AADE18-C981-4112-BD57-9DE58DC12FD2}" sibTransId="{D5BEEF03-7F1A-469A-97EA-D3E68CBF9752}"/>
    <dgm:cxn modelId="{276B7C4E-CAA2-41E4-A3A1-2BC6F4A5FBD1}" srcId="{360FFFCA-C8BE-485A-9D19-6DC6E6FD9378}" destId="{34156438-6224-47F2-B88A-36B0ADC25546}" srcOrd="0" destOrd="0" parTransId="{5CF1A462-12B7-4835-86BD-B113C718007E}" sibTransId="{B0A4542E-963C-4424-9F05-A9CC58FE3B3F}"/>
    <dgm:cxn modelId="{9A050958-2BBB-476A-8339-549435C01D21}" type="presOf" srcId="{E9D4CA5B-FAA1-4C52-9FFC-722B2563D5C7}" destId="{9D1A2ED1-A4C5-4870-87F6-CB1729A49AC8}" srcOrd="0" destOrd="0" presId="urn:microsoft.com/office/officeart/2018/2/layout/IconVerticalSolidList"/>
    <dgm:cxn modelId="{623FBB7C-4C4D-4E91-B558-45DB29B70627}" type="presOf" srcId="{7898CB80-54C5-4768-AD9F-D60789575A9E}" destId="{39DC174C-7D2F-4543-9100-A0F8856CFFFD}" srcOrd="0" destOrd="0" presId="urn:microsoft.com/office/officeart/2018/2/layout/IconVerticalSolidList"/>
    <dgm:cxn modelId="{690B4298-7EA7-453B-AB12-37D40970A06D}" srcId="{360FFFCA-C8BE-485A-9D19-6DC6E6FD9378}" destId="{9C7110B7-95F9-42E5-B02F-8EA386B5530C}" srcOrd="1" destOrd="0" parTransId="{8672A186-64C2-4E22-B9EA-DD1B49466690}" sibTransId="{0547C10C-AC51-4C24-9637-765CF27BA9E3}"/>
    <dgm:cxn modelId="{9F1D5EA8-C5C2-4D85-88C4-35A7D937BF8F}" type="presOf" srcId="{F40A03D8-D77C-4968-9DEE-AC8191B75900}" destId="{D8648BB5-A09C-4D44-9E66-9C17090A621C}" srcOrd="0" destOrd="0" presId="urn:microsoft.com/office/officeart/2018/2/layout/IconVerticalSolidList"/>
    <dgm:cxn modelId="{957012B1-6860-4943-8CC9-F05CB97A0C84}" srcId="{360FFFCA-C8BE-485A-9D19-6DC6E6FD9378}" destId="{9603BBA8-A45F-4CBB-8B24-9E50115324B7}" srcOrd="2" destOrd="0" parTransId="{6276ED8D-CBD5-448F-8E1B-DEBD3907B7DB}" sibTransId="{9767145F-072A-4308-8DD7-D132454C7F64}"/>
    <dgm:cxn modelId="{98B39BB5-5F0D-4889-82D0-8B8867C62AA3}" type="presOf" srcId="{9C7110B7-95F9-42E5-B02F-8EA386B5530C}" destId="{BCD82725-F3AE-4E5F-97E6-9E473FF243DB}" srcOrd="0" destOrd="0" presId="urn:microsoft.com/office/officeart/2018/2/layout/IconVerticalSolidList"/>
    <dgm:cxn modelId="{B7D93BD2-A8A1-4BB2-9E75-3750C8F1E683}" type="presOf" srcId="{360FFFCA-C8BE-485A-9D19-6DC6E6FD9378}" destId="{8DB6F814-3B39-4D3B-9C8A-6986AF703BC6}" srcOrd="0" destOrd="0" presId="urn:microsoft.com/office/officeart/2018/2/layout/IconVerticalSolidList"/>
    <dgm:cxn modelId="{0865B9D2-1363-439E-9279-67AC813DBB3B}" type="presOf" srcId="{34156438-6224-47F2-B88A-36B0ADC25546}" destId="{D53C2745-F69B-4BA4-BFAE-2034F6869303}" srcOrd="0" destOrd="0" presId="urn:microsoft.com/office/officeart/2018/2/layout/IconVerticalSolidList"/>
    <dgm:cxn modelId="{0AF0B1F3-168B-4899-AAB6-3C61AD1AE395}" srcId="{9603BBA8-A45F-4CBB-8B24-9E50115324B7}" destId="{7898CB80-54C5-4768-AD9F-D60789575A9E}" srcOrd="0" destOrd="0" parTransId="{AF4A93EB-8559-44B3-A3D2-975A12377BC3}" sibTransId="{D6D5806B-7BAD-4756-85AC-6E68D02FAA9B}"/>
    <dgm:cxn modelId="{CB1B09F7-EB1C-41B7-BA16-5E15D2847E84}" srcId="{9C7110B7-95F9-42E5-B02F-8EA386B5530C}" destId="{F40A03D8-D77C-4968-9DEE-AC8191B75900}" srcOrd="0" destOrd="0" parTransId="{CB93D10C-D0C3-42D9-8FFD-651263784BC4}" sibTransId="{99B424E5-6492-4C23-9D9D-C25C8922172C}"/>
    <dgm:cxn modelId="{EA1B7892-A956-44DE-B8E3-E9099D3C0B41}" type="presParOf" srcId="{8DB6F814-3B39-4D3B-9C8A-6986AF703BC6}" destId="{88E25BD0-D99A-407B-A473-B5D4EFDC69F1}" srcOrd="0" destOrd="0" presId="urn:microsoft.com/office/officeart/2018/2/layout/IconVerticalSolidList"/>
    <dgm:cxn modelId="{E125FD3F-6E91-4784-B104-010D5A3A98E7}" type="presParOf" srcId="{88E25BD0-D99A-407B-A473-B5D4EFDC69F1}" destId="{0BCC5982-725F-4BFE-871C-45B709207E51}" srcOrd="0" destOrd="0" presId="urn:microsoft.com/office/officeart/2018/2/layout/IconVerticalSolidList"/>
    <dgm:cxn modelId="{C7949A9C-F79D-4BD0-8B30-ACE64ACF4394}" type="presParOf" srcId="{88E25BD0-D99A-407B-A473-B5D4EFDC69F1}" destId="{32D9DE14-EFB0-4FC0-BF72-8674F4C53730}" srcOrd="1" destOrd="0" presId="urn:microsoft.com/office/officeart/2018/2/layout/IconVerticalSolidList"/>
    <dgm:cxn modelId="{0DB75CE4-2F2C-4136-8403-59CE345A69D9}" type="presParOf" srcId="{88E25BD0-D99A-407B-A473-B5D4EFDC69F1}" destId="{EE6B506A-D7F8-4413-B48E-37772D08B72B}" srcOrd="2" destOrd="0" presId="urn:microsoft.com/office/officeart/2018/2/layout/IconVerticalSolidList"/>
    <dgm:cxn modelId="{0267AE74-3871-4318-80C9-A2813553EA77}" type="presParOf" srcId="{88E25BD0-D99A-407B-A473-B5D4EFDC69F1}" destId="{D53C2745-F69B-4BA4-BFAE-2034F6869303}" srcOrd="3" destOrd="0" presId="urn:microsoft.com/office/officeart/2018/2/layout/IconVerticalSolidList"/>
    <dgm:cxn modelId="{0BBD4DB0-9EC0-4B99-B9A5-53A6CE6CC754}" type="presParOf" srcId="{88E25BD0-D99A-407B-A473-B5D4EFDC69F1}" destId="{9D1A2ED1-A4C5-4870-87F6-CB1729A49AC8}" srcOrd="4" destOrd="0" presId="urn:microsoft.com/office/officeart/2018/2/layout/IconVerticalSolidList"/>
    <dgm:cxn modelId="{4878F01D-5A9F-40CF-9CBE-24708F9D3A85}" type="presParOf" srcId="{8DB6F814-3B39-4D3B-9C8A-6986AF703BC6}" destId="{3DC495EA-79EF-4E30-B4D3-DC66D6C1D28D}" srcOrd="1" destOrd="0" presId="urn:microsoft.com/office/officeart/2018/2/layout/IconVerticalSolidList"/>
    <dgm:cxn modelId="{ED750876-17D6-4888-9476-319336DA9612}" type="presParOf" srcId="{8DB6F814-3B39-4D3B-9C8A-6986AF703BC6}" destId="{C98D64C2-F41F-4EC1-92F0-BA33923335E2}" srcOrd="2" destOrd="0" presId="urn:microsoft.com/office/officeart/2018/2/layout/IconVerticalSolidList"/>
    <dgm:cxn modelId="{07E80133-597A-4AC3-B772-0AB34BC8B22D}" type="presParOf" srcId="{C98D64C2-F41F-4EC1-92F0-BA33923335E2}" destId="{F7140694-7A17-4EC7-875E-4799C8B30D72}" srcOrd="0" destOrd="0" presId="urn:microsoft.com/office/officeart/2018/2/layout/IconVerticalSolidList"/>
    <dgm:cxn modelId="{F27F3934-572E-4954-A2CE-FA94B0017DB7}" type="presParOf" srcId="{C98D64C2-F41F-4EC1-92F0-BA33923335E2}" destId="{482AD150-8541-4397-973A-E1B963B72087}" srcOrd="1" destOrd="0" presId="urn:microsoft.com/office/officeart/2018/2/layout/IconVerticalSolidList"/>
    <dgm:cxn modelId="{600F7961-0738-461E-9471-FDF939C4C655}" type="presParOf" srcId="{C98D64C2-F41F-4EC1-92F0-BA33923335E2}" destId="{2FFDE820-DCBF-47BC-89C9-FC043EFB8060}" srcOrd="2" destOrd="0" presId="urn:microsoft.com/office/officeart/2018/2/layout/IconVerticalSolidList"/>
    <dgm:cxn modelId="{095ACB24-0ED1-4AEF-8EC9-5E66811DF905}" type="presParOf" srcId="{C98D64C2-F41F-4EC1-92F0-BA33923335E2}" destId="{BCD82725-F3AE-4E5F-97E6-9E473FF243DB}" srcOrd="3" destOrd="0" presId="urn:microsoft.com/office/officeart/2018/2/layout/IconVerticalSolidList"/>
    <dgm:cxn modelId="{F6347F27-6E6F-466E-9CAA-7C0F398006EC}" type="presParOf" srcId="{C98D64C2-F41F-4EC1-92F0-BA33923335E2}" destId="{D8648BB5-A09C-4D44-9E66-9C17090A621C}" srcOrd="4" destOrd="0" presId="urn:microsoft.com/office/officeart/2018/2/layout/IconVerticalSolidList"/>
    <dgm:cxn modelId="{7AE56A91-641D-4C2A-923C-9C930501BF68}" type="presParOf" srcId="{8DB6F814-3B39-4D3B-9C8A-6986AF703BC6}" destId="{C217A4A0-90A2-40FD-91F8-91635FF33F40}" srcOrd="3" destOrd="0" presId="urn:microsoft.com/office/officeart/2018/2/layout/IconVerticalSolidList"/>
    <dgm:cxn modelId="{6A720836-09DF-4BAC-ABE0-9CB8642A5988}" type="presParOf" srcId="{8DB6F814-3B39-4D3B-9C8A-6986AF703BC6}" destId="{07487A8A-5209-4CA8-8725-BE91F1A73F8F}" srcOrd="4" destOrd="0" presId="urn:microsoft.com/office/officeart/2018/2/layout/IconVerticalSolidList"/>
    <dgm:cxn modelId="{8DBD2833-5682-47CB-9C9C-BD028E3329C5}" type="presParOf" srcId="{07487A8A-5209-4CA8-8725-BE91F1A73F8F}" destId="{DC268B4C-6DC3-440C-ABDB-0BC538E53BFC}" srcOrd="0" destOrd="0" presId="urn:microsoft.com/office/officeart/2018/2/layout/IconVerticalSolidList"/>
    <dgm:cxn modelId="{63A7F09A-854D-4679-9F19-60F7AD3F7BE4}" type="presParOf" srcId="{07487A8A-5209-4CA8-8725-BE91F1A73F8F}" destId="{13539044-91FF-461E-9216-C22919E061F3}" srcOrd="1" destOrd="0" presId="urn:microsoft.com/office/officeart/2018/2/layout/IconVerticalSolidList"/>
    <dgm:cxn modelId="{1DA7C629-6A1B-4D22-9444-B30260A5B14D}" type="presParOf" srcId="{07487A8A-5209-4CA8-8725-BE91F1A73F8F}" destId="{DB22A581-93C8-46ED-8FB9-A58AB331454F}" srcOrd="2" destOrd="0" presId="urn:microsoft.com/office/officeart/2018/2/layout/IconVerticalSolidList"/>
    <dgm:cxn modelId="{34EED333-BD84-4194-9071-95588AF6E538}" type="presParOf" srcId="{07487A8A-5209-4CA8-8725-BE91F1A73F8F}" destId="{250B7F01-03DC-4396-BC01-1D75B338E733}" srcOrd="3" destOrd="0" presId="urn:microsoft.com/office/officeart/2018/2/layout/IconVerticalSolidList"/>
    <dgm:cxn modelId="{84019F1D-F881-444C-999B-A5ACC865E480}" type="presParOf" srcId="{07487A8A-5209-4CA8-8725-BE91F1A73F8F}" destId="{39DC174C-7D2F-4543-9100-A0F8856CFFF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60FFFCA-C8BE-485A-9D19-6DC6E6FD937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56438-6224-47F2-B88A-36B0ADC255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solidFill>
                <a:schemeClr val="bg1"/>
              </a:solidFill>
            </a:rPr>
            <a:t>Canada</a:t>
          </a:r>
        </a:p>
      </dgm:t>
    </dgm:pt>
    <dgm:pt modelId="{5CF1A462-12B7-4835-86BD-B113C718007E}" type="parTrans" cxnId="{276B7C4E-CAA2-41E4-A3A1-2BC6F4A5FBD1}">
      <dgm:prSet/>
      <dgm:spPr/>
      <dgm:t>
        <a:bodyPr/>
        <a:lstStyle/>
        <a:p>
          <a:endParaRPr lang="en-US"/>
        </a:p>
      </dgm:t>
    </dgm:pt>
    <dgm:pt modelId="{B0A4542E-963C-4424-9F05-A9CC58FE3B3F}" type="sibTrans" cxnId="{276B7C4E-CAA2-41E4-A3A1-2BC6F4A5FBD1}">
      <dgm:prSet/>
      <dgm:spPr/>
      <dgm:t>
        <a:bodyPr/>
        <a:lstStyle/>
        <a:p>
          <a:endParaRPr lang="en-US"/>
        </a:p>
      </dgm:t>
    </dgm:pt>
    <dgm:pt modelId="{9C7110B7-95F9-42E5-B02F-8EA386B553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kern="1200" dirty="0">
              <a:solidFill>
                <a:schemeClr val="bg1"/>
              </a:solidFill>
              <a:latin typeface="Funnel Sans SemiBold"/>
              <a:ea typeface="+mn-ea"/>
              <a:cs typeface="+mn-cs"/>
            </a:rPr>
            <a:t>British Columbia set Water Quality Guideline Protective of Freshwater Aquatic Life (0.01 µg/L)</a:t>
          </a:r>
        </a:p>
      </dgm:t>
    </dgm:pt>
    <dgm:pt modelId="{8672A186-64C2-4E22-B9EA-DD1B49466690}" type="parTrans" cxnId="{690B4298-7EA7-453B-AB12-37D40970A06D}">
      <dgm:prSet/>
      <dgm:spPr/>
      <dgm:t>
        <a:bodyPr/>
        <a:lstStyle/>
        <a:p>
          <a:endParaRPr lang="en-US"/>
        </a:p>
      </dgm:t>
    </dgm:pt>
    <dgm:pt modelId="{0547C10C-AC51-4C24-9637-765CF27BA9E3}" type="sibTrans" cxnId="{690B4298-7EA7-453B-AB12-37D40970A06D}">
      <dgm:prSet/>
      <dgm:spPr/>
      <dgm:t>
        <a:bodyPr/>
        <a:lstStyle/>
        <a:p>
          <a:endParaRPr lang="en-US"/>
        </a:p>
      </dgm:t>
    </dgm:pt>
    <dgm:pt modelId="{F40A03D8-D77C-4968-9DEE-AC8191B75900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kern="1200" dirty="0">
              <a:solidFill>
                <a:schemeClr val="bg1"/>
              </a:solidFill>
              <a:latin typeface="Funnel Sans SemiBold"/>
              <a:ea typeface="+mn-ea"/>
              <a:cs typeface="+mn-cs"/>
            </a:rPr>
            <a:t>6PPD (and transformation products) identified as priority for assessment under CEPA, 1999 in June 2025</a:t>
          </a:r>
        </a:p>
      </dgm:t>
    </dgm:pt>
    <dgm:pt modelId="{CB93D10C-D0C3-42D9-8FFD-651263784BC4}" type="parTrans" cxnId="{CB1B09F7-EB1C-41B7-BA16-5E15D2847E84}">
      <dgm:prSet/>
      <dgm:spPr/>
      <dgm:t>
        <a:bodyPr/>
        <a:lstStyle/>
        <a:p>
          <a:endParaRPr lang="en-US"/>
        </a:p>
      </dgm:t>
    </dgm:pt>
    <dgm:pt modelId="{99B424E5-6492-4C23-9D9D-C25C8922172C}" type="sibTrans" cxnId="{CB1B09F7-EB1C-41B7-BA16-5E15D2847E84}">
      <dgm:prSet/>
      <dgm:spPr/>
      <dgm:t>
        <a:bodyPr/>
        <a:lstStyle/>
        <a:p>
          <a:endParaRPr lang="en-US"/>
        </a:p>
      </dgm:t>
    </dgm:pt>
    <dgm:pt modelId="{7898CB80-54C5-4768-AD9F-D60789575A9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kern="1200" dirty="0">
              <a:solidFill>
                <a:schemeClr val="bg1"/>
              </a:solidFill>
              <a:latin typeface="Funnel Sans SemiBold"/>
              <a:ea typeface="+mn-ea"/>
              <a:cs typeface="+mn-cs"/>
            </a:rPr>
            <a:t>Research under DSL (CEPA, 1999) scheduled to start Winter 2025</a:t>
          </a:r>
          <a:endParaRPr lang="en-CA" sz="2000" kern="1200" dirty="0">
            <a:solidFill>
              <a:schemeClr val="bg1"/>
            </a:solidFill>
            <a:latin typeface="Funnel Sans SemiBold"/>
            <a:ea typeface="+mn-ea"/>
            <a:cs typeface="+mn-cs"/>
          </a:endParaRPr>
        </a:p>
      </dgm:t>
    </dgm:pt>
    <dgm:pt modelId="{AF4A93EB-8559-44B3-A3D2-975A12377BC3}" type="parTrans" cxnId="{0AF0B1F3-168B-4899-AAB6-3C61AD1AE395}">
      <dgm:prSet/>
      <dgm:spPr/>
      <dgm:t>
        <a:bodyPr/>
        <a:lstStyle/>
        <a:p>
          <a:endParaRPr lang="en-US"/>
        </a:p>
      </dgm:t>
    </dgm:pt>
    <dgm:pt modelId="{D6D5806B-7BAD-4756-85AC-6E68D02FAA9B}" type="sibTrans" cxnId="{0AF0B1F3-168B-4899-AAB6-3C61AD1AE395}">
      <dgm:prSet/>
      <dgm:spPr/>
      <dgm:t>
        <a:bodyPr/>
        <a:lstStyle/>
        <a:p>
          <a:endParaRPr lang="en-US"/>
        </a:p>
      </dgm:t>
    </dgm:pt>
    <dgm:pt modelId="{E9D4CA5B-FAA1-4C52-9FFC-722B2563D5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1"/>
              </a:solidFill>
            </a:rPr>
            <a:t>	 </a:t>
          </a:r>
        </a:p>
      </dgm:t>
    </dgm:pt>
    <dgm:pt modelId="{A9AADE18-C981-4112-BD57-9DE58DC12FD2}" type="parTrans" cxnId="{4E3E1B1F-8BD8-4FC4-B589-08ABB11B66D9}">
      <dgm:prSet/>
      <dgm:spPr/>
      <dgm:t>
        <a:bodyPr/>
        <a:lstStyle/>
        <a:p>
          <a:endParaRPr lang="en-CA"/>
        </a:p>
      </dgm:t>
    </dgm:pt>
    <dgm:pt modelId="{D5BEEF03-7F1A-469A-97EA-D3E68CBF9752}" type="sibTrans" cxnId="{4E3E1B1F-8BD8-4FC4-B589-08ABB11B66D9}">
      <dgm:prSet/>
      <dgm:spPr/>
      <dgm:t>
        <a:bodyPr/>
        <a:lstStyle/>
        <a:p>
          <a:endParaRPr lang="en-CA"/>
        </a:p>
      </dgm:t>
    </dgm:pt>
    <dgm:pt modelId="{8DB6F814-3B39-4D3B-9C8A-6986AF703BC6}" type="pres">
      <dgm:prSet presAssocID="{360FFFCA-C8BE-485A-9D19-6DC6E6FD9378}" presName="root" presStyleCnt="0">
        <dgm:presLayoutVars>
          <dgm:dir/>
          <dgm:resizeHandles val="exact"/>
        </dgm:presLayoutVars>
      </dgm:prSet>
      <dgm:spPr/>
    </dgm:pt>
    <dgm:pt modelId="{88E25BD0-D99A-407B-A473-B5D4EFDC69F1}" type="pres">
      <dgm:prSet presAssocID="{34156438-6224-47F2-B88A-36B0ADC25546}" presName="compNode" presStyleCnt="0"/>
      <dgm:spPr/>
    </dgm:pt>
    <dgm:pt modelId="{0BCC5982-725F-4BFE-871C-45B709207E51}" type="pres">
      <dgm:prSet presAssocID="{34156438-6224-47F2-B88A-36B0ADC25546}" presName="bgRect" presStyleLbl="bgShp" presStyleIdx="0" presStyleCnt="4" custLinFactNeighborX="850" custLinFactNeighborY="475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</dgm:pt>
    <dgm:pt modelId="{32D9DE14-EFB0-4FC0-BF72-8674F4C53730}" type="pres">
      <dgm:prSet presAssocID="{34156438-6224-47F2-B88A-36B0ADC2554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le Leaf outline"/>
        </a:ext>
      </dgm:extLst>
    </dgm:pt>
    <dgm:pt modelId="{EE6B506A-D7F8-4413-B48E-37772D08B72B}" type="pres">
      <dgm:prSet presAssocID="{34156438-6224-47F2-B88A-36B0ADC25546}" presName="spaceRect" presStyleCnt="0"/>
      <dgm:spPr/>
    </dgm:pt>
    <dgm:pt modelId="{D53C2745-F69B-4BA4-BFAE-2034F6869303}" type="pres">
      <dgm:prSet presAssocID="{34156438-6224-47F2-B88A-36B0ADC25546}" presName="parTx" presStyleLbl="revTx" presStyleIdx="0" presStyleCnt="5" custScaleX="100000" custLinFactNeighborX="531" custLinFactNeighborY="793">
        <dgm:presLayoutVars>
          <dgm:chMax val="0"/>
          <dgm:chPref val="0"/>
        </dgm:presLayoutVars>
      </dgm:prSet>
      <dgm:spPr/>
    </dgm:pt>
    <dgm:pt modelId="{9D1A2ED1-A4C5-4870-87F6-CB1729A49AC8}" type="pres">
      <dgm:prSet presAssocID="{34156438-6224-47F2-B88A-36B0ADC25546}" presName="desTx" presStyleLbl="revTx" presStyleIdx="1" presStyleCnt="5">
        <dgm:presLayoutVars/>
      </dgm:prSet>
      <dgm:spPr/>
    </dgm:pt>
    <dgm:pt modelId="{3DC495EA-79EF-4E30-B4D3-DC66D6C1D28D}" type="pres">
      <dgm:prSet presAssocID="{B0A4542E-963C-4424-9F05-A9CC58FE3B3F}" presName="sibTrans" presStyleCnt="0"/>
      <dgm:spPr/>
    </dgm:pt>
    <dgm:pt modelId="{3A5CDE17-F447-4A72-BF27-C60ECAD29C50}" type="pres">
      <dgm:prSet presAssocID="{F40A03D8-D77C-4968-9DEE-AC8191B75900}" presName="compNode" presStyleCnt="0"/>
      <dgm:spPr/>
    </dgm:pt>
    <dgm:pt modelId="{E1D9A244-E6DE-4D27-A187-12D1FF557E0A}" type="pres">
      <dgm:prSet presAssocID="{F40A03D8-D77C-4968-9DEE-AC8191B75900}" presName="bgRect" presStyleLbl="bgShp" presStyleIdx="1" presStyleCnt="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</dgm:pt>
    <dgm:pt modelId="{002638E3-4240-4F6B-A3A6-A10E3D68166A}" type="pres">
      <dgm:prSet presAssocID="{F40A03D8-D77C-4968-9DEE-AC8191B7590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 with solid fill"/>
        </a:ext>
      </dgm:extLst>
    </dgm:pt>
    <dgm:pt modelId="{6E7D9B6D-4355-4D7C-A338-4864B966341E}" type="pres">
      <dgm:prSet presAssocID="{F40A03D8-D77C-4968-9DEE-AC8191B75900}" presName="spaceRect" presStyleCnt="0"/>
      <dgm:spPr/>
    </dgm:pt>
    <dgm:pt modelId="{A0FD8951-8E17-4130-B677-F9DB97F4D179}" type="pres">
      <dgm:prSet presAssocID="{F40A03D8-D77C-4968-9DEE-AC8191B75900}" presName="parTx" presStyleLbl="revTx" presStyleIdx="2" presStyleCnt="5" custLinFactNeighborX="-243" custLinFactNeighborY="0">
        <dgm:presLayoutVars>
          <dgm:chMax val="0"/>
          <dgm:chPref val="0"/>
        </dgm:presLayoutVars>
      </dgm:prSet>
      <dgm:spPr/>
    </dgm:pt>
    <dgm:pt modelId="{4ABB5B86-8C58-4F86-9FC9-339F7DD711B7}" type="pres">
      <dgm:prSet presAssocID="{99B424E5-6492-4C23-9D9D-C25C8922172C}" presName="sibTrans" presStyleCnt="0"/>
      <dgm:spPr/>
    </dgm:pt>
    <dgm:pt modelId="{93A52FE2-D772-499E-B7E5-0A9F79C57FBA}" type="pres">
      <dgm:prSet presAssocID="{7898CB80-54C5-4768-AD9F-D60789575A9E}" presName="compNode" presStyleCnt="0"/>
      <dgm:spPr/>
    </dgm:pt>
    <dgm:pt modelId="{F8154A13-064D-48EF-8C73-3656ACA994F4}" type="pres">
      <dgm:prSet presAssocID="{7898CB80-54C5-4768-AD9F-D60789575A9E}" presName="bgRect" presStyleLbl="bgShp" presStyleIdx="2" presStyleCnt="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</dgm:pt>
    <dgm:pt modelId="{81FD80F5-5719-436D-A551-E29F77976E34}" type="pres">
      <dgm:prSet presAssocID="{7898CB80-54C5-4768-AD9F-D60789575A9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 female with solid fill"/>
        </a:ext>
      </dgm:extLst>
    </dgm:pt>
    <dgm:pt modelId="{D82E9979-D070-40D2-99F7-F3932FFA5668}" type="pres">
      <dgm:prSet presAssocID="{7898CB80-54C5-4768-AD9F-D60789575A9E}" presName="spaceRect" presStyleCnt="0"/>
      <dgm:spPr/>
    </dgm:pt>
    <dgm:pt modelId="{27632D1C-6E43-4EFC-91F6-9A4DE754A925}" type="pres">
      <dgm:prSet presAssocID="{7898CB80-54C5-4768-AD9F-D60789575A9E}" presName="parTx" presStyleLbl="revTx" presStyleIdx="3" presStyleCnt="5">
        <dgm:presLayoutVars>
          <dgm:chMax val="0"/>
          <dgm:chPref val="0"/>
        </dgm:presLayoutVars>
      </dgm:prSet>
      <dgm:spPr/>
    </dgm:pt>
    <dgm:pt modelId="{7CC45BD6-6D89-4B41-9841-74D367548517}" type="pres">
      <dgm:prSet presAssocID="{D6D5806B-7BAD-4756-85AC-6E68D02FAA9B}" presName="sibTrans" presStyleCnt="0"/>
      <dgm:spPr/>
    </dgm:pt>
    <dgm:pt modelId="{C98D64C2-F41F-4EC1-92F0-BA33923335E2}" type="pres">
      <dgm:prSet presAssocID="{9C7110B7-95F9-42E5-B02F-8EA386B5530C}" presName="compNode" presStyleCnt="0"/>
      <dgm:spPr/>
    </dgm:pt>
    <dgm:pt modelId="{F7140694-7A17-4EC7-875E-4799C8B30D72}" type="pres">
      <dgm:prSet presAssocID="{9C7110B7-95F9-42E5-B02F-8EA386B5530C}" presName="bgRect" presStyleLbl="bgShp" presStyleIdx="3" presStyleCnt="4" custLinFactNeighborX="-21708" custLinFactNeighborY="3117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</dgm:pt>
    <dgm:pt modelId="{482AD150-8541-4397-973A-E1B963B72087}" type="pres">
      <dgm:prSet presAssocID="{9C7110B7-95F9-42E5-B02F-8EA386B5530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sh with solid fill"/>
        </a:ext>
      </dgm:extLst>
    </dgm:pt>
    <dgm:pt modelId="{2FFDE820-DCBF-47BC-89C9-FC043EFB8060}" type="pres">
      <dgm:prSet presAssocID="{9C7110B7-95F9-42E5-B02F-8EA386B5530C}" presName="spaceRect" presStyleCnt="0"/>
      <dgm:spPr/>
    </dgm:pt>
    <dgm:pt modelId="{BCD82725-F3AE-4E5F-97E6-9E473FF243DB}" type="pres">
      <dgm:prSet presAssocID="{9C7110B7-95F9-42E5-B02F-8EA386B5530C}" presName="parTx" presStyleLbl="revTx" presStyleIdx="4" presStyleCnt="5" custScaleX="87827" custLinFactNeighborX="-5991" custLinFactNeighborY="67">
        <dgm:presLayoutVars>
          <dgm:chMax val="0"/>
          <dgm:chPref val="0"/>
        </dgm:presLayoutVars>
      </dgm:prSet>
      <dgm:spPr/>
    </dgm:pt>
  </dgm:ptLst>
  <dgm:cxnLst>
    <dgm:cxn modelId="{4E3E1B1F-8BD8-4FC4-B589-08ABB11B66D9}" srcId="{34156438-6224-47F2-B88A-36B0ADC25546}" destId="{E9D4CA5B-FAA1-4C52-9FFC-722B2563D5C7}" srcOrd="0" destOrd="0" parTransId="{A9AADE18-C981-4112-BD57-9DE58DC12FD2}" sibTransId="{D5BEEF03-7F1A-469A-97EA-D3E68CBF9752}"/>
    <dgm:cxn modelId="{083CF02D-7562-4197-9082-365B5C13B7D6}" type="presOf" srcId="{F40A03D8-D77C-4968-9DEE-AC8191B75900}" destId="{A0FD8951-8E17-4130-B677-F9DB97F4D179}" srcOrd="0" destOrd="0" presId="urn:microsoft.com/office/officeart/2018/2/layout/IconVerticalSolidList"/>
    <dgm:cxn modelId="{DB38144E-17B1-4501-A188-C73D583511DA}" type="presOf" srcId="{7898CB80-54C5-4768-AD9F-D60789575A9E}" destId="{27632D1C-6E43-4EFC-91F6-9A4DE754A925}" srcOrd="0" destOrd="0" presId="urn:microsoft.com/office/officeart/2018/2/layout/IconVerticalSolidList"/>
    <dgm:cxn modelId="{276B7C4E-CAA2-41E4-A3A1-2BC6F4A5FBD1}" srcId="{360FFFCA-C8BE-485A-9D19-6DC6E6FD9378}" destId="{34156438-6224-47F2-B88A-36B0ADC25546}" srcOrd="0" destOrd="0" parTransId="{5CF1A462-12B7-4835-86BD-B113C718007E}" sibTransId="{B0A4542E-963C-4424-9F05-A9CC58FE3B3F}"/>
    <dgm:cxn modelId="{690B4298-7EA7-453B-AB12-37D40970A06D}" srcId="{360FFFCA-C8BE-485A-9D19-6DC6E6FD9378}" destId="{9C7110B7-95F9-42E5-B02F-8EA386B5530C}" srcOrd="3" destOrd="0" parTransId="{8672A186-64C2-4E22-B9EA-DD1B49466690}" sibTransId="{0547C10C-AC51-4C24-9637-765CF27BA9E3}"/>
    <dgm:cxn modelId="{55EC919B-C913-46C4-93E5-5B2F270E3C56}" type="presOf" srcId="{9C7110B7-95F9-42E5-B02F-8EA386B5530C}" destId="{BCD82725-F3AE-4E5F-97E6-9E473FF243DB}" srcOrd="0" destOrd="0" presId="urn:microsoft.com/office/officeart/2018/2/layout/IconVerticalSolidList"/>
    <dgm:cxn modelId="{B7D93BD2-A8A1-4BB2-9E75-3750C8F1E683}" type="presOf" srcId="{360FFFCA-C8BE-485A-9D19-6DC6E6FD9378}" destId="{8DB6F814-3B39-4D3B-9C8A-6986AF703BC6}" srcOrd="0" destOrd="0" presId="urn:microsoft.com/office/officeart/2018/2/layout/IconVerticalSolidList"/>
    <dgm:cxn modelId="{19009CDC-6456-480F-A5D1-71F7344A6D3A}" type="presOf" srcId="{34156438-6224-47F2-B88A-36B0ADC25546}" destId="{D53C2745-F69B-4BA4-BFAE-2034F6869303}" srcOrd="0" destOrd="0" presId="urn:microsoft.com/office/officeart/2018/2/layout/IconVerticalSolidList"/>
    <dgm:cxn modelId="{29B463EB-478D-4FF0-9ADA-ED72A56C5A33}" type="presOf" srcId="{E9D4CA5B-FAA1-4C52-9FFC-722B2563D5C7}" destId="{9D1A2ED1-A4C5-4870-87F6-CB1729A49AC8}" srcOrd="0" destOrd="0" presId="urn:microsoft.com/office/officeart/2018/2/layout/IconVerticalSolidList"/>
    <dgm:cxn modelId="{0AF0B1F3-168B-4899-AAB6-3C61AD1AE395}" srcId="{360FFFCA-C8BE-485A-9D19-6DC6E6FD9378}" destId="{7898CB80-54C5-4768-AD9F-D60789575A9E}" srcOrd="2" destOrd="0" parTransId="{AF4A93EB-8559-44B3-A3D2-975A12377BC3}" sibTransId="{D6D5806B-7BAD-4756-85AC-6E68D02FAA9B}"/>
    <dgm:cxn modelId="{CB1B09F7-EB1C-41B7-BA16-5E15D2847E84}" srcId="{360FFFCA-C8BE-485A-9D19-6DC6E6FD9378}" destId="{F40A03D8-D77C-4968-9DEE-AC8191B75900}" srcOrd="1" destOrd="0" parTransId="{CB93D10C-D0C3-42D9-8FFD-651263784BC4}" sibTransId="{99B424E5-6492-4C23-9D9D-C25C8922172C}"/>
    <dgm:cxn modelId="{8965B04E-DB60-40C2-A4C3-17E6695C1683}" type="presParOf" srcId="{8DB6F814-3B39-4D3B-9C8A-6986AF703BC6}" destId="{88E25BD0-D99A-407B-A473-B5D4EFDC69F1}" srcOrd="0" destOrd="0" presId="urn:microsoft.com/office/officeart/2018/2/layout/IconVerticalSolidList"/>
    <dgm:cxn modelId="{D5731CB7-5306-4C7E-BEB0-D6E954B6A812}" type="presParOf" srcId="{88E25BD0-D99A-407B-A473-B5D4EFDC69F1}" destId="{0BCC5982-725F-4BFE-871C-45B709207E51}" srcOrd="0" destOrd="0" presId="urn:microsoft.com/office/officeart/2018/2/layout/IconVerticalSolidList"/>
    <dgm:cxn modelId="{CB1FDCFA-EBDB-4A4B-A09B-0D72510C63FE}" type="presParOf" srcId="{88E25BD0-D99A-407B-A473-B5D4EFDC69F1}" destId="{32D9DE14-EFB0-4FC0-BF72-8674F4C53730}" srcOrd="1" destOrd="0" presId="urn:microsoft.com/office/officeart/2018/2/layout/IconVerticalSolidList"/>
    <dgm:cxn modelId="{842A405C-A46C-43A5-B824-2E9AD49158A1}" type="presParOf" srcId="{88E25BD0-D99A-407B-A473-B5D4EFDC69F1}" destId="{EE6B506A-D7F8-4413-B48E-37772D08B72B}" srcOrd="2" destOrd="0" presId="urn:microsoft.com/office/officeart/2018/2/layout/IconVerticalSolidList"/>
    <dgm:cxn modelId="{7987EE70-789C-4243-8A2C-241DA8EDA015}" type="presParOf" srcId="{88E25BD0-D99A-407B-A473-B5D4EFDC69F1}" destId="{D53C2745-F69B-4BA4-BFAE-2034F6869303}" srcOrd="3" destOrd="0" presId="urn:microsoft.com/office/officeart/2018/2/layout/IconVerticalSolidList"/>
    <dgm:cxn modelId="{396C3EC0-3760-496A-9451-06C8D6E97FC8}" type="presParOf" srcId="{88E25BD0-D99A-407B-A473-B5D4EFDC69F1}" destId="{9D1A2ED1-A4C5-4870-87F6-CB1729A49AC8}" srcOrd="4" destOrd="0" presId="urn:microsoft.com/office/officeart/2018/2/layout/IconVerticalSolidList"/>
    <dgm:cxn modelId="{79374D2F-7E18-483F-B413-684982BB57E9}" type="presParOf" srcId="{8DB6F814-3B39-4D3B-9C8A-6986AF703BC6}" destId="{3DC495EA-79EF-4E30-B4D3-DC66D6C1D28D}" srcOrd="1" destOrd="0" presId="urn:microsoft.com/office/officeart/2018/2/layout/IconVerticalSolidList"/>
    <dgm:cxn modelId="{3A7C7AE9-D55C-470E-ADBE-10A8D444C367}" type="presParOf" srcId="{8DB6F814-3B39-4D3B-9C8A-6986AF703BC6}" destId="{3A5CDE17-F447-4A72-BF27-C60ECAD29C50}" srcOrd="2" destOrd="0" presId="urn:microsoft.com/office/officeart/2018/2/layout/IconVerticalSolidList"/>
    <dgm:cxn modelId="{E583D646-3AB4-41B6-9FEB-9A1A825397E3}" type="presParOf" srcId="{3A5CDE17-F447-4A72-BF27-C60ECAD29C50}" destId="{E1D9A244-E6DE-4D27-A187-12D1FF557E0A}" srcOrd="0" destOrd="0" presId="urn:microsoft.com/office/officeart/2018/2/layout/IconVerticalSolidList"/>
    <dgm:cxn modelId="{565F3176-86F1-4F8E-935F-E952BB38C2F5}" type="presParOf" srcId="{3A5CDE17-F447-4A72-BF27-C60ECAD29C50}" destId="{002638E3-4240-4F6B-A3A6-A10E3D68166A}" srcOrd="1" destOrd="0" presId="urn:microsoft.com/office/officeart/2018/2/layout/IconVerticalSolidList"/>
    <dgm:cxn modelId="{D2793406-3277-400D-AC80-E2A285EC2988}" type="presParOf" srcId="{3A5CDE17-F447-4A72-BF27-C60ECAD29C50}" destId="{6E7D9B6D-4355-4D7C-A338-4864B966341E}" srcOrd="2" destOrd="0" presId="urn:microsoft.com/office/officeart/2018/2/layout/IconVerticalSolidList"/>
    <dgm:cxn modelId="{4161B8E0-64F3-4BE9-AEB2-2BB859A6C27A}" type="presParOf" srcId="{3A5CDE17-F447-4A72-BF27-C60ECAD29C50}" destId="{A0FD8951-8E17-4130-B677-F9DB97F4D179}" srcOrd="3" destOrd="0" presId="urn:microsoft.com/office/officeart/2018/2/layout/IconVerticalSolidList"/>
    <dgm:cxn modelId="{06846C4D-2E9E-45ED-BFAD-7588B4D0D986}" type="presParOf" srcId="{8DB6F814-3B39-4D3B-9C8A-6986AF703BC6}" destId="{4ABB5B86-8C58-4F86-9FC9-339F7DD711B7}" srcOrd="3" destOrd="0" presId="urn:microsoft.com/office/officeart/2018/2/layout/IconVerticalSolidList"/>
    <dgm:cxn modelId="{2C7284EB-7A08-4EE2-BF51-69EA585636E5}" type="presParOf" srcId="{8DB6F814-3B39-4D3B-9C8A-6986AF703BC6}" destId="{93A52FE2-D772-499E-B7E5-0A9F79C57FBA}" srcOrd="4" destOrd="0" presId="urn:microsoft.com/office/officeart/2018/2/layout/IconVerticalSolidList"/>
    <dgm:cxn modelId="{0CEAAD1A-B64C-41BA-8AE3-44DAC3DAC0EE}" type="presParOf" srcId="{93A52FE2-D772-499E-B7E5-0A9F79C57FBA}" destId="{F8154A13-064D-48EF-8C73-3656ACA994F4}" srcOrd="0" destOrd="0" presId="urn:microsoft.com/office/officeart/2018/2/layout/IconVerticalSolidList"/>
    <dgm:cxn modelId="{0FB87FD7-AD0F-465A-B687-F5CF1F38B046}" type="presParOf" srcId="{93A52FE2-D772-499E-B7E5-0A9F79C57FBA}" destId="{81FD80F5-5719-436D-A551-E29F77976E34}" srcOrd="1" destOrd="0" presId="urn:microsoft.com/office/officeart/2018/2/layout/IconVerticalSolidList"/>
    <dgm:cxn modelId="{F4A821C0-2B2A-47EA-851B-804A899AEFBF}" type="presParOf" srcId="{93A52FE2-D772-499E-B7E5-0A9F79C57FBA}" destId="{D82E9979-D070-40D2-99F7-F3932FFA5668}" srcOrd="2" destOrd="0" presId="urn:microsoft.com/office/officeart/2018/2/layout/IconVerticalSolidList"/>
    <dgm:cxn modelId="{BA3BB752-47F5-452E-BB12-5498931916E8}" type="presParOf" srcId="{93A52FE2-D772-499E-B7E5-0A9F79C57FBA}" destId="{27632D1C-6E43-4EFC-91F6-9A4DE754A925}" srcOrd="3" destOrd="0" presId="urn:microsoft.com/office/officeart/2018/2/layout/IconVerticalSolidList"/>
    <dgm:cxn modelId="{511758DC-FCE8-4373-BD40-A8C7C32E3B66}" type="presParOf" srcId="{8DB6F814-3B39-4D3B-9C8A-6986AF703BC6}" destId="{7CC45BD6-6D89-4B41-9841-74D367548517}" srcOrd="5" destOrd="0" presId="urn:microsoft.com/office/officeart/2018/2/layout/IconVerticalSolidList"/>
    <dgm:cxn modelId="{8803544C-7054-49E3-8042-5E896492967D}" type="presParOf" srcId="{8DB6F814-3B39-4D3B-9C8A-6986AF703BC6}" destId="{C98D64C2-F41F-4EC1-92F0-BA33923335E2}" srcOrd="6" destOrd="0" presId="urn:microsoft.com/office/officeart/2018/2/layout/IconVerticalSolidList"/>
    <dgm:cxn modelId="{9C49EF83-B043-4B61-96B4-D71A15D43225}" type="presParOf" srcId="{C98D64C2-F41F-4EC1-92F0-BA33923335E2}" destId="{F7140694-7A17-4EC7-875E-4799C8B30D72}" srcOrd="0" destOrd="0" presId="urn:microsoft.com/office/officeart/2018/2/layout/IconVerticalSolidList"/>
    <dgm:cxn modelId="{E5F0FAD5-BDB2-4811-9B27-82E7B26CA852}" type="presParOf" srcId="{C98D64C2-F41F-4EC1-92F0-BA33923335E2}" destId="{482AD150-8541-4397-973A-E1B963B72087}" srcOrd="1" destOrd="0" presId="urn:microsoft.com/office/officeart/2018/2/layout/IconVerticalSolidList"/>
    <dgm:cxn modelId="{2DCE032D-ABB2-43C0-AA58-2693CCD30B67}" type="presParOf" srcId="{C98D64C2-F41F-4EC1-92F0-BA33923335E2}" destId="{2FFDE820-DCBF-47BC-89C9-FC043EFB8060}" srcOrd="2" destOrd="0" presId="urn:microsoft.com/office/officeart/2018/2/layout/IconVerticalSolidList"/>
    <dgm:cxn modelId="{A71CFB33-93DF-4ACD-BF8A-A9675E9D7583}" type="presParOf" srcId="{C98D64C2-F41F-4EC1-92F0-BA33923335E2}" destId="{BCD82725-F3AE-4E5F-97E6-9E473FF243D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60FFFCA-C8BE-485A-9D19-6DC6E6FD937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56438-6224-47F2-B88A-36B0ADC255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solidFill>
                <a:schemeClr val="bg1"/>
              </a:solidFill>
            </a:rPr>
            <a:t>US Tire Manufacturers Association</a:t>
          </a:r>
          <a:endParaRPr lang="en-US" sz="2400" dirty="0">
            <a:solidFill>
              <a:schemeClr val="bg1"/>
            </a:solidFill>
          </a:endParaRPr>
        </a:p>
      </dgm:t>
    </dgm:pt>
    <dgm:pt modelId="{5CF1A462-12B7-4835-86BD-B113C718007E}" type="parTrans" cxnId="{276B7C4E-CAA2-41E4-A3A1-2BC6F4A5FBD1}">
      <dgm:prSet/>
      <dgm:spPr/>
      <dgm:t>
        <a:bodyPr/>
        <a:lstStyle/>
        <a:p>
          <a:endParaRPr lang="en-US"/>
        </a:p>
      </dgm:t>
    </dgm:pt>
    <dgm:pt modelId="{B0A4542E-963C-4424-9F05-A9CC58FE3B3F}" type="sibTrans" cxnId="{276B7C4E-CAA2-41E4-A3A1-2BC6F4A5FBD1}">
      <dgm:prSet/>
      <dgm:spPr/>
      <dgm:t>
        <a:bodyPr/>
        <a:lstStyle/>
        <a:p>
          <a:endParaRPr lang="en-US"/>
        </a:p>
      </dgm:t>
    </dgm:pt>
    <dgm:pt modelId="{9C7110B7-95F9-42E5-B02F-8EA386B553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>
              <a:solidFill>
                <a:schemeClr val="bg1"/>
              </a:solidFill>
            </a:rPr>
            <a:t>Declared intent to replace 6PPD in Tires</a:t>
          </a:r>
        </a:p>
      </dgm:t>
    </dgm:pt>
    <dgm:pt modelId="{8672A186-64C2-4E22-B9EA-DD1B49466690}" type="parTrans" cxnId="{690B4298-7EA7-453B-AB12-37D40970A06D}">
      <dgm:prSet/>
      <dgm:spPr/>
      <dgm:t>
        <a:bodyPr/>
        <a:lstStyle/>
        <a:p>
          <a:endParaRPr lang="en-US"/>
        </a:p>
      </dgm:t>
    </dgm:pt>
    <dgm:pt modelId="{0547C10C-AC51-4C24-9637-765CF27BA9E3}" type="sibTrans" cxnId="{690B4298-7EA7-453B-AB12-37D40970A06D}">
      <dgm:prSet/>
      <dgm:spPr/>
      <dgm:t>
        <a:bodyPr/>
        <a:lstStyle/>
        <a:p>
          <a:endParaRPr lang="en-US"/>
        </a:p>
      </dgm:t>
    </dgm:pt>
    <dgm:pt modelId="{F40A03D8-D77C-4968-9DEE-AC8191B759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California Stage 1 </a:t>
          </a:r>
          <a:b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</a:b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Alternatives Analysis </a:t>
          </a:r>
          <a:b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</a:b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(July 2024)</a:t>
          </a:r>
          <a:endParaRPr lang="en-CA" sz="18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CB93D10C-D0C3-42D9-8FFD-651263784BC4}" type="parTrans" cxnId="{CB1B09F7-EB1C-41B7-BA16-5E15D2847E84}">
      <dgm:prSet/>
      <dgm:spPr/>
      <dgm:t>
        <a:bodyPr/>
        <a:lstStyle/>
        <a:p>
          <a:endParaRPr lang="en-US"/>
        </a:p>
      </dgm:t>
    </dgm:pt>
    <dgm:pt modelId="{99B424E5-6492-4C23-9D9D-C25C8922172C}" type="sibTrans" cxnId="{CB1B09F7-EB1C-41B7-BA16-5E15D2847E84}">
      <dgm:prSet/>
      <dgm:spPr/>
      <dgm:t>
        <a:bodyPr/>
        <a:lstStyle/>
        <a:p>
          <a:endParaRPr lang="en-US"/>
        </a:p>
      </dgm:t>
    </dgm:pt>
    <dgm:pt modelId="{9603BBA8-A45F-4CBB-8B24-9E50115324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>
              <a:solidFill>
                <a:schemeClr val="bg1"/>
              </a:solidFill>
            </a:rPr>
            <a:t>Detailed review of alternatives</a:t>
          </a:r>
        </a:p>
      </dgm:t>
    </dgm:pt>
    <dgm:pt modelId="{6276ED8D-CBD5-448F-8E1B-DEBD3907B7DB}" type="parTrans" cxnId="{957012B1-6860-4943-8CC9-F05CB97A0C84}">
      <dgm:prSet/>
      <dgm:spPr/>
      <dgm:t>
        <a:bodyPr/>
        <a:lstStyle/>
        <a:p>
          <a:endParaRPr lang="en-US"/>
        </a:p>
      </dgm:t>
    </dgm:pt>
    <dgm:pt modelId="{9767145F-072A-4308-8DD7-D132454C7F64}" type="sibTrans" cxnId="{957012B1-6860-4943-8CC9-F05CB97A0C84}">
      <dgm:prSet/>
      <dgm:spPr/>
      <dgm:t>
        <a:bodyPr/>
        <a:lstStyle/>
        <a:p>
          <a:endParaRPr lang="en-US"/>
        </a:p>
      </dgm:t>
    </dgm:pt>
    <dgm:pt modelId="{7898CB80-54C5-4768-AD9F-D60789575A9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  <a:latin typeface="+mn-lt"/>
              <a:ea typeface="+mn-ea"/>
              <a:cs typeface="+mn-cs"/>
            </a:rPr>
            <a:t>California Stage 2 Alternatives Analysis (August  2026)</a:t>
          </a:r>
          <a:endParaRPr lang="en-CA" sz="1800" dirty="0">
            <a:solidFill>
              <a:schemeClr val="bg1"/>
            </a:solidFill>
            <a:latin typeface="+mn-lt"/>
          </a:endParaRPr>
        </a:p>
      </dgm:t>
    </dgm:pt>
    <dgm:pt modelId="{AF4A93EB-8559-44B3-A3D2-975A12377BC3}" type="parTrans" cxnId="{0AF0B1F3-168B-4899-AAB6-3C61AD1AE395}">
      <dgm:prSet/>
      <dgm:spPr/>
      <dgm:t>
        <a:bodyPr/>
        <a:lstStyle/>
        <a:p>
          <a:endParaRPr lang="en-US"/>
        </a:p>
      </dgm:t>
    </dgm:pt>
    <dgm:pt modelId="{D6D5806B-7BAD-4756-85AC-6E68D02FAA9B}" type="sibTrans" cxnId="{0AF0B1F3-168B-4899-AAB6-3C61AD1AE395}">
      <dgm:prSet/>
      <dgm:spPr/>
      <dgm:t>
        <a:bodyPr/>
        <a:lstStyle/>
        <a:p>
          <a:endParaRPr lang="en-US"/>
        </a:p>
      </dgm:t>
    </dgm:pt>
    <dgm:pt modelId="{E9D4CA5B-FAA1-4C52-9FFC-722B2563D5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1"/>
              </a:solidFill>
            </a:rPr>
            <a:t>	 </a:t>
          </a:r>
        </a:p>
      </dgm:t>
    </dgm:pt>
    <dgm:pt modelId="{A9AADE18-C981-4112-BD57-9DE58DC12FD2}" type="parTrans" cxnId="{4E3E1B1F-8BD8-4FC4-B589-08ABB11B66D9}">
      <dgm:prSet/>
      <dgm:spPr/>
      <dgm:t>
        <a:bodyPr/>
        <a:lstStyle/>
        <a:p>
          <a:endParaRPr lang="en-CA"/>
        </a:p>
      </dgm:t>
    </dgm:pt>
    <dgm:pt modelId="{D5BEEF03-7F1A-469A-97EA-D3E68CBF9752}" type="sibTrans" cxnId="{4E3E1B1F-8BD8-4FC4-B589-08ABB11B66D9}">
      <dgm:prSet/>
      <dgm:spPr/>
      <dgm:t>
        <a:bodyPr/>
        <a:lstStyle/>
        <a:p>
          <a:endParaRPr lang="en-CA"/>
        </a:p>
      </dgm:t>
    </dgm:pt>
    <dgm:pt modelId="{8DB6F814-3B39-4D3B-9C8A-6986AF703BC6}" type="pres">
      <dgm:prSet presAssocID="{360FFFCA-C8BE-485A-9D19-6DC6E6FD9378}" presName="root" presStyleCnt="0">
        <dgm:presLayoutVars>
          <dgm:dir/>
          <dgm:resizeHandles val="exact"/>
        </dgm:presLayoutVars>
      </dgm:prSet>
      <dgm:spPr/>
    </dgm:pt>
    <dgm:pt modelId="{88E25BD0-D99A-407B-A473-B5D4EFDC69F1}" type="pres">
      <dgm:prSet presAssocID="{34156438-6224-47F2-B88A-36B0ADC25546}" presName="compNode" presStyleCnt="0"/>
      <dgm:spPr/>
    </dgm:pt>
    <dgm:pt modelId="{0BCC5982-725F-4BFE-871C-45B709207E51}" type="pres">
      <dgm:prSet presAssocID="{34156438-6224-47F2-B88A-36B0ADC25546}" presName="bgRect" presStyleLbl="bgShp" presStyleIdx="0" presStyleCnt="3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</dgm:pt>
    <dgm:pt modelId="{32D9DE14-EFB0-4FC0-BF72-8674F4C53730}" type="pres">
      <dgm:prSet presAssocID="{34156438-6224-47F2-B88A-36B0ADC25546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r with solid fill"/>
        </a:ext>
      </dgm:extLst>
    </dgm:pt>
    <dgm:pt modelId="{EE6B506A-D7F8-4413-B48E-37772D08B72B}" type="pres">
      <dgm:prSet presAssocID="{34156438-6224-47F2-B88A-36B0ADC25546}" presName="spaceRect" presStyleCnt="0"/>
      <dgm:spPr/>
    </dgm:pt>
    <dgm:pt modelId="{D53C2745-F69B-4BA4-BFAE-2034F6869303}" type="pres">
      <dgm:prSet presAssocID="{34156438-6224-47F2-B88A-36B0ADC25546}" presName="parTx" presStyleLbl="revTx" presStyleIdx="0" presStyleCnt="6" custScaleX="100000" custLinFactNeighborX="-6749" custLinFactNeighborY="2357">
        <dgm:presLayoutVars>
          <dgm:chMax val="0"/>
          <dgm:chPref val="0"/>
        </dgm:presLayoutVars>
      </dgm:prSet>
      <dgm:spPr/>
    </dgm:pt>
    <dgm:pt modelId="{9D1A2ED1-A4C5-4870-87F6-CB1729A49AC8}" type="pres">
      <dgm:prSet presAssocID="{34156438-6224-47F2-B88A-36B0ADC25546}" presName="desTx" presStyleLbl="revTx" presStyleIdx="1" presStyleCnt="6" custLinFactNeighborX="-8786" custLinFactNeighborY="-817">
        <dgm:presLayoutVars/>
      </dgm:prSet>
      <dgm:spPr/>
    </dgm:pt>
    <dgm:pt modelId="{3DC495EA-79EF-4E30-B4D3-DC66D6C1D28D}" type="pres">
      <dgm:prSet presAssocID="{B0A4542E-963C-4424-9F05-A9CC58FE3B3F}" presName="sibTrans" presStyleCnt="0"/>
      <dgm:spPr/>
    </dgm:pt>
    <dgm:pt modelId="{C98D64C2-F41F-4EC1-92F0-BA33923335E2}" type="pres">
      <dgm:prSet presAssocID="{9C7110B7-95F9-42E5-B02F-8EA386B5530C}" presName="compNode" presStyleCnt="0"/>
      <dgm:spPr/>
    </dgm:pt>
    <dgm:pt modelId="{F7140694-7A17-4EC7-875E-4799C8B30D72}" type="pres">
      <dgm:prSet presAssocID="{9C7110B7-95F9-42E5-B02F-8EA386B5530C}" presName="bgRect" presStyleLbl="bgShp" presStyleIdx="1" presStyleCnt="3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</dgm:pt>
    <dgm:pt modelId="{482AD150-8541-4397-973A-E1B963B72087}" type="pres">
      <dgm:prSet presAssocID="{9C7110B7-95F9-42E5-B02F-8EA386B5530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  <dgm:pt modelId="{2FFDE820-DCBF-47BC-89C9-FC043EFB8060}" type="pres">
      <dgm:prSet presAssocID="{9C7110B7-95F9-42E5-B02F-8EA386B5530C}" presName="spaceRect" presStyleCnt="0"/>
      <dgm:spPr/>
    </dgm:pt>
    <dgm:pt modelId="{BCD82725-F3AE-4E5F-97E6-9E473FF243DB}" type="pres">
      <dgm:prSet presAssocID="{9C7110B7-95F9-42E5-B02F-8EA386B5530C}" presName="parTx" presStyleLbl="revTx" presStyleIdx="2" presStyleCnt="6" custScaleX="87827" custLinFactNeighborX="-11274" custLinFactNeighborY="-3898">
        <dgm:presLayoutVars>
          <dgm:chMax val="0"/>
          <dgm:chPref val="0"/>
        </dgm:presLayoutVars>
      </dgm:prSet>
      <dgm:spPr/>
    </dgm:pt>
    <dgm:pt modelId="{D8648BB5-A09C-4D44-9E66-9C17090A621C}" type="pres">
      <dgm:prSet presAssocID="{9C7110B7-95F9-42E5-B02F-8EA386B5530C}" presName="desTx" presStyleLbl="revTx" presStyleIdx="3" presStyleCnt="6" custScaleX="136386" custLinFactNeighborX="16836" custLinFactNeighborY="1634">
        <dgm:presLayoutVars/>
      </dgm:prSet>
      <dgm:spPr/>
    </dgm:pt>
    <dgm:pt modelId="{C217A4A0-90A2-40FD-91F8-91635FF33F40}" type="pres">
      <dgm:prSet presAssocID="{0547C10C-AC51-4C24-9637-765CF27BA9E3}" presName="sibTrans" presStyleCnt="0"/>
      <dgm:spPr/>
    </dgm:pt>
    <dgm:pt modelId="{07487A8A-5209-4CA8-8725-BE91F1A73F8F}" type="pres">
      <dgm:prSet presAssocID="{9603BBA8-A45F-4CBB-8B24-9E50115324B7}" presName="compNode" presStyleCnt="0"/>
      <dgm:spPr/>
    </dgm:pt>
    <dgm:pt modelId="{DC268B4C-6DC3-440C-ABDB-0BC538E53BFC}" type="pres">
      <dgm:prSet presAssocID="{9603BBA8-A45F-4CBB-8B24-9E50115324B7}" presName="bgRect" presStyleLbl="bgShp" presStyleIdx="2" presStyleCnt="3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</dgm:spPr>
    </dgm:pt>
    <dgm:pt modelId="{13539044-91FF-461E-9216-C22919E061F3}" type="pres">
      <dgm:prSet presAssocID="{9603BBA8-A45F-4CBB-8B24-9E50115324B7}" presName="iconRect" presStyleLbl="node1" presStyleIdx="2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 outline"/>
        </a:ext>
      </dgm:extLst>
    </dgm:pt>
    <dgm:pt modelId="{DB22A581-93C8-46ED-8FB9-A58AB331454F}" type="pres">
      <dgm:prSet presAssocID="{9603BBA8-A45F-4CBB-8B24-9E50115324B7}" presName="spaceRect" presStyleCnt="0"/>
      <dgm:spPr/>
    </dgm:pt>
    <dgm:pt modelId="{250B7F01-03DC-4396-BC01-1D75B338E733}" type="pres">
      <dgm:prSet presAssocID="{9603BBA8-A45F-4CBB-8B24-9E50115324B7}" presName="parTx" presStyleLbl="revTx" presStyleIdx="4" presStyleCnt="6" custScaleX="86033" custLinFactNeighborX="-12498" custLinFactNeighborY="2499">
        <dgm:presLayoutVars>
          <dgm:chMax val="0"/>
          <dgm:chPref val="0"/>
        </dgm:presLayoutVars>
      </dgm:prSet>
      <dgm:spPr/>
    </dgm:pt>
    <dgm:pt modelId="{39DC174C-7D2F-4543-9100-A0F8856CFFFD}" type="pres">
      <dgm:prSet presAssocID="{9603BBA8-A45F-4CBB-8B24-9E50115324B7}" presName="desTx" presStyleLbl="revTx" presStyleIdx="5" presStyleCnt="6" custScaleX="109680" custLinFactNeighborX="-10671" custLinFactNeighborY="-17">
        <dgm:presLayoutVars/>
      </dgm:prSet>
      <dgm:spPr/>
    </dgm:pt>
  </dgm:ptLst>
  <dgm:cxnLst>
    <dgm:cxn modelId="{00984A1A-690C-4A3C-AF3A-85D704E01FC2}" type="presOf" srcId="{9603BBA8-A45F-4CBB-8B24-9E50115324B7}" destId="{250B7F01-03DC-4396-BC01-1D75B338E733}" srcOrd="0" destOrd="0" presId="urn:microsoft.com/office/officeart/2018/2/layout/IconVerticalSolidList"/>
    <dgm:cxn modelId="{4E3E1B1F-8BD8-4FC4-B589-08ABB11B66D9}" srcId="{34156438-6224-47F2-B88A-36B0ADC25546}" destId="{E9D4CA5B-FAA1-4C52-9FFC-722B2563D5C7}" srcOrd="0" destOrd="0" parTransId="{A9AADE18-C981-4112-BD57-9DE58DC12FD2}" sibTransId="{D5BEEF03-7F1A-469A-97EA-D3E68CBF9752}"/>
    <dgm:cxn modelId="{276B7C4E-CAA2-41E4-A3A1-2BC6F4A5FBD1}" srcId="{360FFFCA-C8BE-485A-9D19-6DC6E6FD9378}" destId="{34156438-6224-47F2-B88A-36B0ADC25546}" srcOrd="0" destOrd="0" parTransId="{5CF1A462-12B7-4835-86BD-B113C718007E}" sibTransId="{B0A4542E-963C-4424-9F05-A9CC58FE3B3F}"/>
    <dgm:cxn modelId="{9A050958-2BBB-476A-8339-549435C01D21}" type="presOf" srcId="{E9D4CA5B-FAA1-4C52-9FFC-722B2563D5C7}" destId="{9D1A2ED1-A4C5-4870-87F6-CB1729A49AC8}" srcOrd="0" destOrd="0" presId="urn:microsoft.com/office/officeart/2018/2/layout/IconVerticalSolidList"/>
    <dgm:cxn modelId="{623FBB7C-4C4D-4E91-B558-45DB29B70627}" type="presOf" srcId="{7898CB80-54C5-4768-AD9F-D60789575A9E}" destId="{39DC174C-7D2F-4543-9100-A0F8856CFFFD}" srcOrd="0" destOrd="0" presId="urn:microsoft.com/office/officeart/2018/2/layout/IconVerticalSolidList"/>
    <dgm:cxn modelId="{690B4298-7EA7-453B-AB12-37D40970A06D}" srcId="{360FFFCA-C8BE-485A-9D19-6DC6E6FD9378}" destId="{9C7110B7-95F9-42E5-B02F-8EA386B5530C}" srcOrd="1" destOrd="0" parTransId="{8672A186-64C2-4E22-B9EA-DD1B49466690}" sibTransId="{0547C10C-AC51-4C24-9637-765CF27BA9E3}"/>
    <dgm:cxn modelId="{9F1D5EA8-C5C2-4D85-88C4-35A7D937BF8F}" type="presOf" srcId="{F40A03D8-D77C-4968-9DEE-AC8191B75900}" destId="{D8648BB5-A09C-4D44-9E66-9C17090A621C}" srcOrd="0" destOrd="0" presId="urn:microsoft.com/office/officeart/2018/2/layout/IconVerticalSolidList"/>
    <dgm:cxn modelId="{957012B1-6860-4943-8CC9-F05CB97A0C84}" srcId="{360FFFCA-C8BE-485A-9D19-6DC6E6FD9378}" destId="{9603BBA8-A45F-4CBB-8B24-9E50115324B7}" srcOrd="2" destOrd="0" parTransId="{6276ED8D-CBD5-448F-8E1B-DEBD3907B7DB}" sibTransId="{9767145F-072A-4308-8DD7-D132454C7F64}"/>
    <dgm:cxn modelId="{98B39BB5-5F0D-4889-82D0-8B8867C62AA3}" type="presOf" srcId="{9C7110B7-95F9-42E5-B02F-8EA386B5530C}" destId="{BCD82725-F3AE-4E5F-97E6-9E473FF243DB}" srcOrd="0" destOrd="0" presId="urn:microsoft.com/office/officeart/2018/2/layout/IconVerticalSolidList"/>
    <dgm:cxn modelId="{B7D93BD2-A8A1-4BB2-9E75-3750C8F1E683}" type="presOf" srcId="{360FFFCA-C8BE-485A-9D19-6DC6E6FD9378}" destId="{8DB6F814-3B39-4D3B-9C8A-6986AF703BC6}" srcOrd="0" destOrd="0" presId="urn:microsoft.com/office/officeart/2018/2/layout/IconVerticalSolidList"/>
    <dgm:cxn modelId="{0865B9D2-1363-439E-9279-67AC813DBB3B}" type="presOf" srcId="{34156438-6224-47F2-B88A-36B0ADC25546}" destId="{D53C2745-F69B-4BA4-BFAE-2034F6869303}" srcOrd="0" destOrd="0" presId="urn:microsoft.com/office/officeart/2018/2/layout/IconVerticalSolidList"/>
    <dgm:cxn modelId="{0AF0B1F3-168B-4899-AAB6-3C61AD1AE395}" srcId="{9603BBA8-A45F-4CBB-8B24-9E50115324B7}" destId="{7898CB80-54C5-4768-AD9F-D60789575A9E}" srcOrd="0" destOrd="0" parTransId="{AF4A93EB-8559-44B3-A3D2-975A12377BC3}" sibTransId="{D6D5806B-7BAD-4756-85AC-6E68D02FAA9B}"/>
    <dgm:cxn modelId="{CB1B09F7-EB1C-41B7-BA16-5E15D2847E84}" srcId="{9C7110B7-95F9-42E5-B02F-8EA386B5530C}" destId="{F40A03D8-D77C-4968-9DEE-AC8191B75900}" srcOrd="0" destOrd="0" parTransId="{CB93D10C-D0C3-42D9-8FFD-651263784BC4}" sibTransId="{99B424E5-6492-4C23-9D9D-C25C8922172C}"/>
    <dgm:cxn modelId="{EA1B7892-A956-44DE-B8E3-E9099D3C0B41}" type="presParOf" srcId="{8DB6F814-3B39-4D3B-9C8A-6986AF703BC6}" destId="{88E25BD0-D99A-407B-A473-B5D4EFDC69F1}" srcOrd="0" destOrd="0" presId="urn:microsoft.com/office/officeart/2018/2/layout/IconVerticalSolidList"/>
    <dgm:cxn modelId="{E125FD3F-6E91-4784-B104-010D5A3A98E7}" type="presParOf" srcId="{88E25BD0-D99A-407B-A473-B5D4EFDC69F1}" destId="{0BCC5982-725F-4BFE-871C-45B709207E51}" srcOrd="0" destOrd="0" presId="urn:microsoft.com/office/officeart/2018/2/layout/IconVerticalSolidList"/>
    <dgm:cxn modelId="{C7949A9C-F79D-4BD0-8B30-ACE64ACF4394}" type="presParOf" srcId="{88E25BD0-D99A-407B-A473-B5D4EFDC69F1}" destId="{32D9DE14-EFB0-4FC0-BF72-8674F4C53730}" srcOrd="1" destOrd="0" presId="urn:microsoft.com/office/officeart/2018/2/layout/IconVerticalSolidList"/>
    <dgm:cxn modelId="{0DB75CE4-2F2C-4136-8403-59CE345A69D9}" type="presParOf" srcId="{88E25BD0-D99A-407B-A473-B5D4EFDC69F1}" destId="{EE6B506A-D7F8-4413-B48E-37772D08B72B}" srcOrd="2" destOrd="0" presId="urn:microsoft.com/office/officeart/2018/2/layout/IconVerticalSolidList"/>
    <dgm:cxn modelId="{0267AE74-3871-4318-80C9-A2813553EA77}" type="presParOf" srcId="{88E25BD0-D99A-407B-A473-B5D4EFDC69F1}" destId="{D53C2745-F69B-4BA4-BFAE-2034F6869303}" srcOrd="3" destOrd="0" presId="urn:microsoft.com/office/officeart/2018/2/layout/IconVerticalSolidList"/>
    <dgm:cxn modelId="{0BBD4DB0-9EC0-4B99-B9A5-53A6CE6CC754}" type="presParOf" srcId="{88E25BD0-D99A-407B-A473-B5D4EFDC69F1}" destId="{9D1A2ED1-A4C5-4870-87F6-CB1729A49AC8}" srcOrd="4" destOrd="0" presId="urn:microsoft.com/office/officeart/2018/2/layout/IconVerticalSolidList"/>
    <dgm:cxn modelId="{4878F01D-5A9F-40CF-9CBE-24708F9D3A85}" type="presParOf" srcId="{8DB6F814-3B39-4D3B-9C8A-6986AF703BC6}" destId="{3DC495EA-79EF-4E30-B4D3-DC66D6C1D28D}" srcOrd="1" destOrd="0" presId="urn:microsoft.com/office/officeart/2018/2/layout/IconVerticalSolidList"/>
    <dgm:cxn modelId="{ED750876-17D6-4888-9476-319336DA9612}" type="presParOf" srcId="{8DB6F814-3B39-4D3B-9C8A-6986AF703BC6}" destId="{C98D64C2-F41F-4EC1-92F0-BA33923335E2}" srcOrd="2" destOrd="0" presId="urn:microsoft.com/office/officeart/2018/2/layout/IconVerticalSolidList"/>
    <dgm:cxn modelId="{07E80133-597A-4AC3-B772-0AB34BC8B22D}" type="presParOf" srcId="{C98D64C2-F41F-4EC1-92F0-BA33923335E2}" destId="{F7140694-7A17-4EC7-875E-4799C8B30D72}" srcOrd="0" destOrd="0" presId="urn:microsoft.com/office/officeart/2018/2/layout/IconVerticalSolidList"/>
    <dgm:cxn modelId="{F27F3934-572E-4954-A2CE-FA94B0017DB7}" type="presParOf" srcId="{C98D64C2-F41F-4EC1-92F0-BA33923335E2}" destId="{482AD150-8541-4397-973A-E1B963B72087}" srcOrd="1" destOrd="0" presId="urn:microsoft.com/office/officeart/2018/2/layout/IconVerticalSolidList"/>
    <dgm:cxn modelId="{600F7961-0738-461E-9471-FDF939C4C655}" type="presParOf" srcId="{C98D64C2-F41F-4EC1-92F0-BA33923335E2}" destId="{2FFDE820-DCBF-47BC-89C9-FC043EFB8060}" srcOrd="2" destOrd="0" presId="urn:microsoft.com/office/officeart/2018/2/layout/IconVerticalSolidList"/>
    <dgm:cxn modelId="{095ACB24-0ED1-4AEF-8EC9-5E66811DF905}" type="presParOf" srcId="{C98D64C2-F41F-4EC1-92F0-BA33923335E2}" destId="{BCD82725-F3AE-4E5F-97E6-9E473FF243DB}" srcOrd="3" destOrd="0" presId="urn:microsoft.com/office/officeart/2018/2/layout/IconVerticalSolidList"/>
    <dgm:cxn modelId="{F6347F27-6E6F-466E-9CAA-7C0F398006EC}" type="presParOf" srcId="{C98D64C2-F41F-4EC1-92F0-BA33923335E2}" destId="{D8648BB5-A09C-4D44-9E66-9C17090A621C}" srcOrd="4" destOrd="0" presId="urn:microsoft.com/office/officeart/2018/2/layout/IconVerticalSolidList"/>
    <dgm:cxn modelId="{7AE56A91-641D-4C2A-923C-9C930501BF68}" type="presParOf" srcId="{8DB6F814-3B39-4D3B-9C8A-6986AF703BC6}" destId="{C217A4A0-90A2-40FD-91F8-91635FF33F40}" srcOrd="3" destOrd="0" presId="urn:microsoft.com/office/officeart/2018/2/layout/IconVerticalSolidList"/>
    <dgm:cxn modelId="{6A720836-09DF-4BAC-ABE0-9CB8642A5988}" type="presParOf" srcId="{8DB6F814-3B39-4D3B-9C8A-6986AF703BC6}" destId="{07487A8A-5209-4CA8-8725-BE91F1A73F8F}" srcOrd="4" destOrd="0" presId="urn:microsoft.com/office/officeart/2018/2/layout/IconVerticalSolidList"/>
    <dgm:cxn modelId="{8DBD2833-5682-47CB-9C9C-BD028E3329C5}" type="presParOf" srcId="{07487A8A-5209-4CA8-8725-BE91F1A73F8F}" destId="{DC268B4C-6DC3-440C-ABDB-0BC538E53BFC}" srcOrd="0" destOrd="0" presId="urn:microsoft.com/office/officeart/2018/2/layout/IconVerticalSolidList"/>
    <dgm:cxn modelId="{63A7F09A-854D-4679-9F19-60F7AD3F7BE4}" type="presParOf" srcId="{07487A8A-5209-4CA8-8725-BE91F1A73F8F}" destId="{13539044-91FF-461E-9216-C22919E061F3}" srcOrd="1" destOrd="0" presId="urn:microsoft.com/office/officeart/2018/2/layout/IconVerticalSolidList"/>
    <dgm:cxn modelId="{1DA7C629-6A1B-4D22-9444-B30260A5B14D}" type="presParOf" srcId="{07487A8A-5209-4CA8-8725-BE91F1A73F8F}" destId="{DB22A581-93C8-46ED-8FB9-A58AB331454F}" srcOrd="2" destOrd="0" presId="urn:microsoft.com/office/officeart/2018/2/layout/IconVerticalSolidList"/>
    <dgm:cxn modelId="{34EED333-BD84-4194-9071-95588AF6E538}" type="presParOf" srcId="{07487A8A-5209-4CA8-8725-BE91F1A73F8F}" destId="{250B7F01-03DC-4396-BC01-1D75B338E733}" srcOrd="3" destOrd="0" presId="urn:microsoft.com/office/officeart/2018/2/layout/IconVerticalSolidList"/>
    <dgm:cxn modelId="{84019F1D-F881-444C-999B-A5ACC865E480}" type="presParOf" srcId="{07487A8A-5209-4CA8-8725-BE91F1A73F8F}" destId="{39DC174C-7D2F-4543-9100-A0F8856CFFF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A4C804-9004-4859-815C-98975EBB5A35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AC2C6460-2E6F-4959-A76C-68C2F5AEF2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70+ Initial Candidate Compounds </a:t>
          </a:r>
        </a:p>
      </dgm:t>
    </dgm:pt>
    <dgm:pt modelId="{F481574B-8B23-42BC-92A7-D2CAA315D54D}" type="parTrans" cxnId="{73C2EB1F-AEB6-4645-90E9-32031E241E01}">
      <dgm:prSet/>
      <dgm:spPr/>
      <dgm:t>
        <a:bodyPr/>
        <a:lstStyle/>
        <a:p>
          <a:endParaRPr lang="en-US"/>
        </a:p>
      </dgm:t>
    </dgm:pt>
    <dgm:pt modelId="{FA4CC976-7505-48D7-9433-0C2A533765FE}" type="sibTrans" cxnId="{73C2EB1F-AEB6-4645-90E9-32031E241E01}">
      <dgm:prSet/>
      <dgm:spPr/>
      <dgm:t>
        <a:bodyPr/>
        <a:lstStyle/>
        <a:p>
          <a:endParaRPr lang="en-US"/>
        </a:p>
      </dgm:t>
    </dgm:pt>
    <dgm:pt modelId="{57520EA6-CD69-4724-8ED7-5A71B8B180D6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dirty="0"/>
            <a:t>43 Candidate Compounds extensively reviewed</a:t>
          </a:r>
          <a:endParaRPr lang="en-US" dirty="0"/>
        </a:p>
      </dgm:t>
    </dgm:pt>
    <dgm:pt modelId="{9EB0B193-3C66-4965-ADD4-DECA49D286F2}" type="parTrans" cxnId="{D553920C-B9C4-4494-A1A7-D0389FB93FF1}">
      <dgm:prSet/>
      <dgm:spPr/>
      <dgm:t>
        <a:bodyPr/>
        <a:lstStyle/>
        <a:p>
          <a:endParaRPr lang="en-US"/>
        </a:p>
      </dgm:t>
    </dgm:pt>
    <dgm:pt modelId="{05D5A91F-ABC4-4F04-9F22-FCA841CCCDD5}" type="sibTrans" cxnId="{D553920C-B9C4-4494-A1A7-D0389FB93FF1}">
      <dgm:prSet/>
      <dgm:spPr/>
      <dgm:t>
        <a:bodyPr/>
        <a:lstStyle/>
        <a:p>
          <a:endParaRPr lang="en-US"/>
        </a:p>
      </dgm:t>
    </dgm:pt>
    <dgm:pt modelId="{B9E3ED71-EFDC-4651-93AD-69BD8BF6AE27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dirty="0"/>
            <a:t>7 Candidate Compounds advanced to next stage as potential alternatives </a:t>
          </a:r>
          <a:r>
            <a:rPr lang="en-US" dirty="0"/>
            <a:t>(July 2024)</a:t>
          </a:r>
        </a:p>
      </dgm:t>
    </dgm:pt>
    <dgm:pt modelId="{C642F229-0673-4414-BB3E-A0E21CE26622}" type="parTrans" cxnId="{44817562-AA8E-4DD5-A037-41487357C5EA}">
      <dgm:prSet/>
      <dgm:spPr/>
      <dgm:t>
        <a:bodyPr/>
        <a:lstStyle/>
        <a:p>
          <a:endParaRPr lang="en-US"/>
        </a:p>
      </dgm:t>
    </dgm:pt>
    <dgm:pt modelId="{0F2B3804-B7FB-4CF6-B2CD-6E60B28B2C1A}" type="sibTrans" cxnId="{44817562-AA8E-4DD5-A037-41487357C5EA}">
      <dgm:prSet/>
      <dgm:spPr/>
      <dgm:t>
        <a:bodyPr/>
        <a:lstStyle/>
        <a:p>
          <a:endParaRPr lang="en-US"/>
        </a:p>
      </dgm:t>
    </dgm:pt>
    <dgm:pt modelId="{56E05FEF-AC41-4926-BD0B-2B47FF57D2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Cost not considered in Stage 1</a:t>
          </a:r>
          <a:endParaRPr lang="en-CA" dirty="0"/>
        </a:p>
      </dgm:t>
    </dgm:pt>
    <dgm:pt modelId="{40B5A8D3-6E13-495B-B1F4-0F76A00910BC}" type="parTrans" cxnId="{926247C6-E4AB-4E5B-8200-6E44A4EBDCC3}">
      <dgm:prSet/>
      <dgm:spPr/>
      <dgm:t>
        <a:bodyPr/>
        <a:lstStyle/>
        <a:p>
          <a:endParaRPr lang="en-CA"/>
        </a:p>
      </dgm:t>
    </dgm:pt>
    <dgm:pt modelId="{A6605A5C-2790-40F1-8AEC-E1203E7BA3BB}" type="sibTrans" cxnId="{926247C6-E4AB-4E5B-8200-6E44A4EBDCC3}">
      <dgm:prSet/>
      <dgm:spPr/>
      <dgm:t>
        <a:bodyPr/>
        <a:lstStyle/>
        <a:p>
          <a:endParaRPr lang="en-CA"/>
        </a:p>
      </dgm:t>
    </dgm:pt>
    <dgm:pt modelId="{3DF03259-B6F5-4112-A61B-59BE0B2D2420}" type="pres">
      <dgm:prSet presAssocID="{01A4C804-9004-4859-815C-98975EBB5A35}" presName="root" presStyleCnt="0">
        <dgm:presLayoutVars>
          <dgm:dir/>
          <dgm:resizeHandles val="exact"/>
        </dgm:presLayoutVars>
      </dgm:prSet>
      <dgm:spPr/>
    </dgm:pt>
    <dgm:pt modelId="{E6F10C52-89C1-4EFE-81B5-E3F1FB5E2F31}" type="pres">
      <dgm:prSet presAssocID="{AC2C6460-2E6F-4959-A76C-68C2F5AEF23E}" presName="compNode" presStyleCnt="0"/>
      <dgm:spPr/>
    </dgm:pt>
    <dgm:pt modelId="{4E776ED7-A107-432C-B342-C4D714EF4FDF}" type="pres">
      <dgm:prSet presAssocID="{AC2C6460-2E6F-4959-A76C-68C2F5AEF23E}" presName="bgRect" presStyleLbl="bgShp" presStyleIdx="0" presStyleCnt="4"/>
      <dgm:spPr/>
    </dgm:pt>
    <dgm:pt modelId="{2F1C4DC6-8FC2-45C1-959B-2703BEF85BBA}" type="pres">
      <dgm:prSet presAssocID="{AC2C6460-2E6F-4959-A76C-68C2F5AEF23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B5D6A0B1-9142-4E7E-8AF8-12A0C53AE349}" type="pres">
      <dgm:prSet presAssocID="{AC2C6460-2E6F-4959-A76C-68C2F5AEF23E}" presName="spaceRect" presStyleCnt="0"/>
      <dgm:spPr/>
    </dgm:pt>
    <dgm:pt modelId="{2684D3C1-E9D2-4581-A96D-1E248F4EE615}" type="pres">
      <dgm:prSet presAssocID="{AC2C6460-2E6F-4959-A76C-68C2F5AEF23E}" presName="parTx" presStyleLbl="revTx" presStyleIdx="0" presStyleCnt="4">
        <dgm:presLayoutVars>
          <dgm:chMax val="0"/>
          <dgm:chPref val="0"/>
        </dgm:presLayoutVars>
      </dgm:prSet>
      <dgm:spPr/>
    </dgm:pt>
    <dgm:pt modelId="{6FEEE67D-9F33-432B-9A3D-2BBEB504CC53}" type="pres">
      <dgm:prSet presAssocID="{FA4CC976-7505-48D7-9433-0C2A533765FE}" presName="sibTrans" presStyleCnt="0"/>
      <dgm:spPr/>
    </dgm:pt>
    <dgm:pt modelId="{442CA77F-259F-4E17-A8BF-760E61DE86CE}" type="pres">
      <dgm:prSet presAssocID="{57520EA6-CD69-4724-8ED7-5A71B8B180D6}" presName="compNode" presStyleCnt="0"/>
      <dgm:spPr/>
    </dgm:pt>
    <dgm:pt modelId="{1DA0B73E-D4D6-4F1E-B377-B003FEEF7696}" type="pres">
      <dgm:prSet presAssocID="{57520EA6-CD69-4724-8ED7-5A71B8B180D6}" presName="bgRect" presStyleLbl="bgShp" presStyleIdx="1" presStyleCnt="4"/>
      <dgm:spPr/>
    </dgm:pt>
    <dgm:pt modelId="{78DC61AF-0F7B-40D8-8B49-B7AD07F32E0F}" type="pres">
      <dgm:prSet presAssocID="{57520EA6-CD69-4724-8ED7-5A71B8B180D6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5D7ABCA-0E11-4FDC-9B4F-DD3BF6518955}" type="pres">
      <dgm:prSet presAssocID="{57520EA6-CD69-4724-8ED7-5A71B8B180D6}" presName="spaceRect" presStyleCnt="0"/>
      <dgm:spPr/>
    </dgm:pt>
    <dgm:pt modelId="{0D3287C8-A141-4E7E-AC03-A8CBCD6DDFD2}" type="pres">
      <dgm:prSet presAssocID="{57520EA6-CD69-4724-8ED7-5A71B8B180D6}" presName="parTx" presStyleLbl="revTx" presStyleIdx="1" presStyleCnt="4">
        <dgm:presLayoutVars>
          <dgm:chMax val="0"/>
          <dgm:chPref val="0"/>
        </dgm:presLayoutVars>
      </dgm:prSet>
      <dgm:spPr/>
    </dgm:pt>
    <dgm:pt modelId="{AE32E77E-F15D-47A0-8C8A-8B1C4BFC5D13}" type="pres">
      <dgm:prSet presAssocID="{05D5A91F-ABC4-4F04-9F22-FCA841CCCDD5}" presName="sibTrans" presStyleCnt="0"/>
      <dgm:spPr/>
    </dgm:pt>
    <dgm:pt modelId="{686CA96B-0FC9-48E5-9E8C-0782176B410F}" type="pres">
      <dgm:prSet presAssocID="{B9E3ED71-EFDC-4651-93AD-69BD8BF6AE27}" presName="compNode" presStyleCnt="0"/>
      <dgm:spPr/>
    </dgm:pt>
    <dgm:pt modelId="{294A4CE1-6C59-479D-9761-3432403ABBD9}" type="pres">
      <dgm:prSet presAssocID="{B9E3ED71-EFDC-4651-93AD-69BD8BF6AE27}" presName="bgRect" presStyleLbl="bgShp" presStyleIdx="2" presStyleCnt="4"/>
      <dgm:spPr/>
    </dgm:pt>
    <dgm:pt modelId="{8AFE31BF-6CF3-4240-AE2C-6E4C8DA5AAAF}" type="pres">
      <dgm:prSet presAssocID="{B9E3ED71-EFDC-4651-93AD-69BD8BF6AE2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micals with solid fill"/>
        </a:ext>
      </dgm:extLst>
    </dgm:pt>
    <dgm:pt modelId="{27C89E32-F88A-4DF7-B905-D4FB0BA6A8DE}" type="pres">
      <dgm:prSet presAssocID="{B9E3ED71-EFDC-4651-93AD-69BD8BF6AE27}" presName="spaceRect" presStyleCnt="0"/>
      <dgm:spPr/>
    </dgm:pt>
    <dgm:pt modelId="{1DA06E67-A0EA-4F32-ACB1-2A14C8875E59}" type="pres">
      <dgm:prSet presAssocID="{B9E3ED71-EFDC-4651-93AD-69BD8BF6AE27}" presName="parTx" presStyleLbl="revTx" presStyleIdx="2" presStyleCnt="4">
        <dgm:presLayoutVars>
          <dgm:chMax val="0"/>
          <dgm:chPref val="0"/>
        </dgm:presLayoutVars>
      </dgm:prSet>
      <dgm:spPr/>
    </dgm:pt>
    <dgm:pt modelId="{9F62C49A-E578-4294-B109-EBC906179C20}" type="pres">
      <dgm:prSet presAssocID="{0F2B3804-B7FB-4CF6-B2CD-6E60B28B2C1A}" presName="sibTrans" presStyleCnt="0"/>
      <dgm:spPr/>
    </dgm:pt>
    <dgm:pt modelId="{BC930D5A-9F6E-48C1-875D-C153CA354D1A}" type="pres">
      <dgm:prSet presAssocID="{56E05FEF-AC41-4926-BD0B-2B47FF57D21D}" presName="compNode" presStyleCnt="0"/>
      <dgm:spPr/>
    </dgm:pt>
    <dgm:pt modelId="{D2F0AABD-1885-4702-9F69-6117F68021CF}" type="pres">
      <dgm:prSet presAssocID="{56E05FEF-AC41-4926-BD0B-2B47FF57D21D}" presName="bgRect" presStyleLbl="bgShp" presStyleIdx="3" presStyleCnt="4"/>
      <dgm:spPr/>
    </dgm:pt>
    <dgm:pt modelId="{837814D7-6332-42C3-9200-CA024EFD4BEB}" type="pres">
      <dgm:prSet presAssocID="{56E05FEF-AC41-4926-BD0B-2B47FF57D21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C4751FCB-B572-4638-B5C9-4794DF7F6A5C}" type="pres">
      <dgm:prSet presAssocID="{56E05FEF-AC41-4926-BD0B-2B47FF57D21D}" presName="spaceRect" presStyleCnt="0"/>
      <dgm:spPr/>
    </dgm:pt>
    <dgm:pt modelId="{77AE57EA-FB77-4C44-8954-E3676FAA9FB2}" type="pres">
      <dgm:prSet presAssocID="{56E05FEF-AC41-4926-BD0B-2B47FF57D21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553920C-B9C4-4494-A1A7-D0389FB93FF1}" srcId="{01A4C804-9004-4859-815C-98975EBB5A35}" destId="{57520EA6-CD69-4724-8ED7-5A71B8B180D6}" srcOrd="1" destOrd="0" parTransId="{9EB0B193-3C66-4965-ADD4-DECA49D286F2}" sibTransId="{05D5A91F-ABC4-4F04-9F22-FCA841CCCDD5}"/>
    <dgm:cxn modelId="{73C2EB1F-AEB6-4645-90E9-32031E241E01}" srcId="{01A4C804-9004-4859-815C-98975EBB5A35}" destId="{AC2C6460-2E6F-4959-A76C-68C2F5AEF23E}" srcOrd="0" destOrd="0" parTransId="{F481574B-8B23-42BC-92A7-D2CAA315D54D}" sibTransId="{FA4CC976-7505-48D7-9433-0C2A533765FE}"/>
    <dgm:cxn modelId="{6C782A3E-6270-4096-8623-7A58D0C2F6D4}" type="presOf" srcId="{56E05FEF-AC41-4926-BD0B-2B47FF57D21D}" destId="{77AE57EA-FB77-4C44-8954-E3676FAA9FB2}" srcOrd="0" destOrd="0" presId="urn:microsoft.com/office/officeart/2018/2/layout/IconVerticalSolidList"/>
    <dgm:cxn modelId="{56EA055D-B3D7-403C-9DBA-8FD8737DDB71}" type="presOf" srcId="{01A4C804-9004-4859-815C-98975EBB5A35}" destId="{3DF03259-B6F5-4112-A61B-59BE0B2D2420}" srcOrd="0" destOrd="0" presId="urn:microsoft.com/office/officeart/2018/2/layout/IconVerticalSolidList"/>
    <dgm:cxn modelId="{44817562-AA8E-4DD5-A037-41487357C5EA}" srcId="{01A4C804-9004-4859-815C-98975EBB5A35}" destId="{B9E3ED71-EFDC-4651-93AD-69BD8BF6AE27}" srcOrd="2" destOrd="0" parTransId="{C642F229-0673-4414-BB3E-A0E21CE26622}" sibTransId="{0F2B3804-B7FB-4CF6-B2CD-6E60B28B2C1A}"/>
    <dgm:cxn modelId="{1B3C5872-9D98-4AA3-B58C-32F156C7DC33}" type="presOf" srcId="{57520EA6-CD69-4724-8ED7-5A71B8B180D6}" destId="{0D3287C8-A141-4E7E-AC03-A8CBCD6DDFD2}" srcOrd="0" destOrd="0" presId="urn:microsoft.com/office/officeart/2018/2/layout/IconVerticalSolidList"/>
    <dgm:cxn modelId="{3440FE96-C769-4F15-816F-DF73FAC5DFDA}" type="presOf" srcId="{B9E3ED71-EFDC-4651-93AD-69BD8BF6AE27}" destId="{1DA06E67-A0EA-4F32-ACB1-2A14C8875E59}" srcOrd="0" destOrd="0" presId="urn:microsoft.com/office/officeart/2018/2/layout/IconVerticalSolidList"/>
    <dgm:cxn modelId="{926247C6-E4AB-4E5B-8200-6E44A4EBDCC3}" srcId="{01A4C804-9004-4859-815C-98975EBB5A35}" destId="{56E05FEF-AC41-4926-BD0B-2B47FF57D21D}" srcOrd="3" destOrd="0" parTransId="{40B5A8D3-6E13-495B-B1F4-0F76A00910BC}" sibTransId="{A6605A5C-2790-40F1-8AEC-E1203E7BA3BB}"/>
    <dgm:cxn modelId="{A04E06D8-C1B5-44A8-ACBD-8D9770C0B7C2}" type="presOf" srcId="{AC2C6460-2E6F-4959-A76C-68C2F5AEF23E}" destId="{2684D3C1-E9D2-4581-A96D-1E248F4EE615}" srcOrd="0" destOrd="0" presId="urn:microsoft.com/office/officeart/2018/2/layout/IconVerticalSolidList"/>
    <dgm:cxn modelId="{829018D2-9BE7-452C-BE73-FB31EE33FFA8}" type="presParOf" srcId="{3DF03259-B6F5-4112-A61B-59BE0B2D2420}" destId="{E6F10C52-89C1-4EFE-81B5-E3F1FB5E2F31}" srcOrd="0" destOrd="0" presId="urn:microsoft.com/office/officeart/2018/2/layout/IconVerticalSolidList"/>
    <dgm:cxn modelId="{7F66B475-1895-48B3-8E6C-1DA66552A85C}" type="presParOf" srcId="{E6F10C52-89C1-4EFE-81B5-E3F1FB5E2F31}" destId="{4E776ED7-A107-432C-B342-C4D714EF4FDF}" srcOrd="0" destOrd="0" presId="urn:microsoft.com/office/officeart/2018/2/layout/IconVerticalSolidList"/>
    <dgm:cxn modelId="{45A43A80-B513-470B-8BED-FDFC3931800F}" type="presParOf" srcId="{E6F10C52-89C1-4EFE-81B5-E3F1FB5E2F31}" destId="{2F1C4DC6-8FC2-45C1-959B-2703BEF85BBA}" srcOrd="1" destOrd="0" presId="urn:microsoft.com/office/officeart/2018/2/layout/IconVerticalSolidList"/>
    <dgm:cxn modelId="{04669344-1EAB-4F15-999A-41236A846EBA}" type="presParOf" srcId="{E6F10C52-89C1-4EFE-81B5-E3F1FB5E2F31}" destId="{B5D6A0B1-9142-4E7E-8AF8-12A0C53AE349}" srcOrd="2" destOrd="0" presId="urn:microsoft.com/office/officeart/2018/2/layout/IconVerticalSolidList"/>
    <dgm:cxn modelId="{20CB41B4-CF85-4E09-9B79-DB92728728B0}" type="presParOf" srcId="{E6F10C52-89C1-4EFE-81B5-E3F1FB5E2F31}" destId="{2684D3C1-E9D2-4581-A96D-1E248F4EE615}" srcOrd="3" destOrd="0" presId="urn:microsoft.com/office/officeart/2018/2/layout/IconVerticalSolidList"/>
    <dgm:cxn modelId="{9D1CEB2C-DE61-4D36-9EF0-7974D7A79065}" type="presParOf" srcId="{3DF03259-B6F5-4112-A61B-59BE0B2D2420}" destId="{6FEEE67D-9F33-432B-9A3D-2BBEB504CC53}" srcOrd="1" destOrd="0" presId="urn:microsoft.com/office/officeart/2018/2/layout/IconVerticalSolidList"/>
    <dgm:cxn modelId="{47AA6667-254C-48F8-944B-7A98394A6582}" type="presParOf" srcId="{3DF03259-B6F5-4112-A61B-59BE0B2D2420}" destId="{442CA77F-259F-4E17-A8BF-760E61DE86CE}" srcOrd="2" destOrd="0" presId="urn:microsoft.com/office/officeart/2018/2/layout/IconVerticalSolidList"/>
    <dgm:cxn modelId="{1A0E266A-8293-4B6E-B320-790F5AA9D598}" type="presParOf" srcId="{442CA77F-259F-4E17-A8BF-760E61DE86CE}" destId="{1DA0B73E-D4D6-4F1E-B377-B003FEEF7696}" srcOrd="0" destOrd="0" presId="urn:microsoft.com/office/officeart/2018/2/layout/IconVerticalSolidList"/>
    <dgm:cxn modelId="{1873F512-6BF0-49CB-B163-0805DD85DD62}" type="presParOf" srcId="{442CA77F-259F-4E17-A8BF-760E61DE86CE}" destId="{78DC61AF-0F7B-40D8-8B49-B7AD07F32E0F}" srcOrd="1" destOrd="0" presId="urn:microsoft.com/office/officeart/2018/2/layout/IconVerticalSolidList"/>
    <dgm:cxn modelId="{F3041DF0-FFE0-4224-BD24-5D52F8906417}" type="presParOf" srcId="{442CA77F-259F-4E17-A8BF-760E61DE86CE}" destId="{05D7ABCA-0E11-4FDC-9B4F-DD3BF6518955}" srcOrd="2" destOrd="0" presId="urn:microsoft.com/office/officeart/2018/2/layout/IconVerticalSolidList"/>
    <dgm:cxn modelId="{11DFB38C-0866-4EF9-8DFF-B61A2835777F}" type="presParOf" srcId="{442CA77F-259F-4E17-A8BF-760E61DE86CE}" destId="{0D3287C8-A141-4E7E-AC03-A8CBCD6DDFD2}" srcOrd="3" destOrd="0" presId="urn:microsoft.com/office/officeart/2018/2/layout/IconVerticalSolidList"/>
    <dgm:cxn modelId="{2CDB2D24-311F-4DC6-97A0-02D30F6B51DE}" type="presParOf" srcId="{3DF03259-B6F5-4112-A61B-59BE0B2D2420}" destId="{AE32E77E-F15D-47A0-8C8A-8B1C4BFC5D13}" srcOrd="3" destOrd="0" presId="urn:microsoft.com/office/officeart/2018/2/layout/IconVerticalSolidList"/>
    <dgm:cxn modelId="{EF18BB85-3EEE-458B-95B3-F2700EB0346E}" type="presParOf" srcId="{3DF03259-B6F5-4112-A61B-59BE0B2D2420}" destId="{686CA96B-0FC9-48E5-9E8C-0782176B410F}" srcOrd="4" destOrd="0" presId="urn:microsoft.com/office/officeart/2018/2/layout/IconVerticalSolidList"/>
    <dgm:cxn modelId="{C4482758-5A0B-4887-9B2F-6EF6B92D0BB8}" type="presParOf" srcId="{686CA96B-0FC9-48E5-9E8C-0782176B410F}" destId="{294A4CE1-6C59-479D-9761-3432403ABBD9}" srcOrd="0" destOrd="0" presId="urn:microsoft.com/office/officeart/2018/2/layout/IconVerticalSolidList"/>
    <dgm:cxn modelId="{D909FAC0-701A-4A9E-8D0C-E86DD5887A1E}" type="presParOf" srcId="{686CA96B-0FC9-48E5-9E8C-0782176B410F}" destId="{8AFE31BF-6CF3-4240-AE2C-6E4C8DA5AAAF}" srcOrd="1" destOrd="0" presId="urn:microsoft.com/office/officeart/2018/2/layout/IconVerticalSolidList"/>
    <dgm:cxn modelId="{51BA884A-09B3-424D-BBF8-BAC25FA0BA90}" type="presParOf" srcId="{686CA96B-0FC9-48E5-9E8C-0782176B410F}" destId="{27C89E32-F88A-4DF7-B905-D4FB0BA6A8DE}" srcOrd="2" destOrd="0" presId="urn:microsoft.com/office/officeart/2018/2/layout/IconVerticalSolidList"/>
    <dgm:cxn modelId="{C1D9BDE5-DBD9-46F1-8B1F-BC7E06C12266}" type="presParOf" srcId="{686CA96B-0FC9-48E5-9E8C-0782176B410F}" destId="{1DA06E67-A0EA-4F32-ACB1-2A14C8875E59}" srcOrd="3" destOrd="0" presId="urn:microsoft.com/office/officeart/2018/2/layout/IconVerticalSolidList"/>
    <dgm:cxn modelId="{034102B5-3726-4084-9091-604FEF1B0BCD}" type="presParOf" srcId="{3DF03259-B6F5-4112-A61B-59BE0B2D2420}" destId="{9F62C49A-E578-4294-B109-EBC906179C20}" srcOrd="5" destOrd="0" presId="urn:microsoft.com/office/officeart/2018/2/layout/IconVerticalSolidList"/>
    <dgm:cxn modelId="{D1FE2154-1AEE-45AD-A5FA-CAEFE02F70ED}" type="presParOf" srcId="{3DF03259-B6F5-4112-A61B-59BE0B2D2420}" destId="{BC930D5A-9F6E-48C1-875D-C153CA354D1A}" srcOrd="6" destOrd="0" presId="urn:microsoft.com/office/officeart/2018/2/layout/IconVerticalSolidList"/>
    <dgm:cxn modelId="{BA52FAC9-2BA2-4CF8-8649-DFB4B3D1EED4}" type="presParOf" srcId="{BC930D5A-9F6E-48C1-875D-C153CA354D1A}" destId="{D2F0AABD-1885-4702-9F69-6117F68021CF}" srcOrd="0" destOrd="0" presId="urn:microsoft.com/office/officeart/2018/2/layout/IconVerticalSolidList"/>
    <dgm:cxn modelId="{BF39F29D-D648-4768-AF92-F0BA8FB31652}" type="presParOf" srcId="{BC930D5A-9F6E-48C1-875D-C153CA354D1A}" destId="{837814D7-6332-42C3-9200-CA024EFD4BEB}" srcOrd="1" destOrd="0" presId="urn:microsoft.com/office/officeart/2018/2/layout/IconVerticalSolidList"/>
    <dgm:cxn modelId="{9F9E84DA-5C8E-408B-9D62-DA39738B6CAD}" type="presParOf" srcId="{BC930D5A-9F6E-48C1-875D-C153CA354D1A}" destId="{C4751FCB-B572-4638-B5C9-4794DF7F6A5C}" srcOrd="2" destOrd="0" presId="urn:microsoft.com/office/officeart/2018/2/layout/IconVerticalSolidList"/>
    <dgm:cxn modelId="{93A3C6E6-F1DF-4AF9-9A57-4741083BEA91}" type="presParOf" srcId="{BC930D5A-9F6E-48C1-875D-C153CA354D1A}" destId="{77AE57EA-FB77-4C44-8954-E3676FAA9FB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1B7CD89-C4F6-4383-8418-D5FB577D10C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C12C3E90-AF91-479E-B11F-396BDEEC897A}">
      <dgm:prSet/>
      <dgm:spPr/>
      <dgm:t>
        <a:bodyPr/>
        <a:lstStyle/>
        <a:p>
          <a:r>
            <a:rPr lang="en-US" dirty="0"/>
            <a:t>IPPD </a:t>
          </a:r>
          <a:endParaRPr lang="en-CA" dirty="0"/>
        </a:p>
      </dgm:t>
    </dgm:pt>
    <dgm:pt modelId="{47C73CFD-749B-410B-80E7-61E046A53FDC}" type="parTrans" cxnId="{4A10ED09-0178-4E25-9B33-1486A4DEEA30}">
      <dgm:prSet/>
      <dgm:spPr/>
      <dgm:t>
        <a:bodyPr/>
        <a:lstStyle/>
        <a:p>
          <a:endParaRPr lang="en-CA"/>
        </a:p>
      </dgm:t>
    </dgm:pt>
    <dgm:pt modelId="{ED97B232-DB77-44C8-A892-344F94625BE8}" type="sibTrans" cxnId="{4A10ED09-0178-4E25-9B33-1486A4DEEA30}">
      <dgm:prSet/>
      <dgm:spPr/>
      <dgm:t>
        <a:bodyPr/>
        <a:lstStyle/>
        <a:p>
          <a:endParaRPr lang="en-CA"/>
        </a:p>
      </dgm:t>
    </dgm:pt>
    <dgm:pt modelId="{E0950F12-1C55-4145-8FD1-7A3F8C1B588E}">
      <dgm:prSet/>
      <dgm:spPr/>
      <dgm:t>
        <a:bodyPr/>
        <a:lstStyle/>
        <a:p>
          <a:r>
            <a:rPr lang="en-US" dirty="0"/>
            <a:t>7PPD</a:t>
          </a:r>
          <a:endParaRPr lang="en-CA" dirty="0"/>
        </a:p>
      </dgm:t>
    </dgm:pt>
    <dgm:pt modelId="{77C19551-30E3-4183-AB2F-02B48FBBE77A}" type="parTrans" cxnId="{527CC3E7-353F-4D72-8031-E842F3336B02}">
      <dgm:prSet/>
      <dgm:spPr/>
      <dgm:t>
        <a:bodyPr/>
        <a:lstStyle/>
        <a:p>
          <a:endParaRPr lang="en-CA"/>
        </a:p>
      </dgm:t>
    </dgm:pt>
    <dgm:pt modelId="{03630A7F-563A-417E-B77E-C117AD7BEFA2}" type="sibTrans" cxnId="{527CC3E7-353F-4D72-8031-E842F3336B02}">
      <dgm:prSet/>
      <dgm:spPr/>
      <dgm:t>
        <a:bodyPr/>
        <a:lstStyle/>
        <a:p>
          <a:endParaRPr lang="en-CA"/>
        </a:p>
      </dgm:t>
    </dgm:pt>
    <dgm:pt modelId="{E0455125-E546-464A-915E-129BBE63967B}">
      <dgm:prSet/>
      <dgm:spPr/>
      <dgm:t>
        <a:bodyPr/>
        <a:lstStyle/>
        <a:p>
          <a:r>
            <a:rPr lang="en-US" dirty="0"/>
            <a:t>CCPD</a:t>
          </a:r>
          <a:endParaRPr lang="en-CA" dirty="0"/>
        </a:p>
      </dgm:t>
    </dgm:pt>
    <dgm:pt modelId="{C1FAF7D2-BEB7-4C40-B69A-9CC0E6A6D3BF}" type="parTrans" cxnId="{962957AA-A7EC-4316-B2AA-443B7F68FE19}">
      <dgm:prSet/>
      <dgm:spPr/>
      <dgm:t>
        <a:bodyPr/>
        <a:lstStyle/>
        <a:p>
          <a:endParaRPr lang="en-CA"/>
        </a:p>
      </dgm:t>
    </dgm:pt>
    <dgm:pt modelId="{FF6BE5BE-E41D-438B-ABB7-E005DE5636A7}" type="sibTrans" cxnId="{962957AA-A7EC-4316-B2AA-443B7F68FE19}">
      <dgm:prSet/>
      <dgm:spPr/>
      <dgm:t>
        <a:bodyPr/>
        <a:lstStyle/>
        <a:p>
          <a:endParaRPr lang="en-CA"/>
        </a:p>
      </dgm:t>
    </dgm:pt>
    <dgm:pt modelId="{54172B71-15E1-4696-A39F-D6B80B63BC57}">
      <dgm:prSet/>
      <dgm:spPr/>
      <dgm:t>
        <a:bodyPr/>
        <a:lstStyle/>
        <a:p>
          <a:r>
            <a:rPr lang="en-US"/>
            <a:t>Graphene</a:t>
          </a:r>
          <a:endParaRPr lang="en-CA"/>
        </a:p>
      </dgm:t>
    </dgm:pt>
    <dgm:pt modelId="{68923501-D3D2-49F8-97CD-66EC6BB7F714}" type="parTrans" cxnId="{6A86CE7E-F1F1-4466-8BB4-E622E7CA8322}">
      <dgm:prSet/>
      <dgm:spPr/>
      <dgm:t>
        <a:bodyPr/>
        <a:lstStyle/>
        <a:p>
          <a:endParaRPr lang="en-CA"/>
        </a:p>
      </dgm:t>
    </dgm:pt>
    <dgm:pt modelId="{593B16CD-5930-4F4D-8101-604A2E277226}" type="sibTrans" cxnId="{6A86CE7E-F1F1-4466-8BB4-E622E7CA8322}">
      <dgm:prSet/>
      <dgm:spPr/>
      <dgm:t>
        <a:bodyPr/>
        <a:lstStyle/>
        <a:p>
          <a:endParaRPr lang="en-CA"/>
        </a:p>
      </dgm:t>
    </dgm:pt>
    <dgm:pt modelId="{0AA257E1-081C-4B96-9FD9-596DAB643B68}">
      <dgm:prSet/>
      <dgm:spPr/>
      <dgm:t>
        <a:bodyPr/>
        <a:lstStyle/>
        <a:p>
          <a:r>
            <a:rPr lang="en-US" dirty="0"/>
            <a:t>Octyl gallate</a:t>
          </a:r>
          <a:endParaRPr lang="en-CA" dirty="0"/>
        </a:p>
      </dgm:t>
    </dgm:pt>
    <dgm:pt modelId="{C377452F-03E3-45A4-8029-347B56E99E62}" type="parTrans" cxnId="{AC80F339-5456-4D0A-9FC2-8EDE05A951A3}">
      <dgm:prSet/>
      <dgm:spPr/>
      <dgm:t>
        <a:bodyPr/>
        <a:lstStyle/>
        <a:p>
          <a:endParaRPr lang="en-CA"/>
        </a:p>
      </dgm:t>
    </dgm:pt>
    <dgm:pt modelId="{1E9811B9-BC26-453B-B6A5-E92CC0380D9B}" type="sibTrans" cxnId="{AC80F339-5456-4D0A-9FC2-8EDE05A951A3}">
      <dgm:prSet/>
      <dgm:spPr/>
      <dgm:t>
        <a:bodyPr/>
        <a:lstStyle/>
        <a:p>
          <a:endParaRPr lang="en-CA"/>
        </a:p>
      </dgm:t>
    </dgm:pt>
    <dgm:pt modelId="{866A27FF-6899-4B58-B427-7CB5516DB779}">
      <dgm:prSet/>
      <dgm:spPr/>
      <dgm:t>
        <a:bodyPr/>
        <a:lstStyle/>
        <a:p>
          <a:r>
            <a:rPr lang="en-US" dirty="0" err="1"/>
            <a:t>Irganox</a:t>
          </a:r>
          <a:r>
            <a:rPr lang="en-US" dirty="0"/>
            <a:t> 1520</a:t>
          </a:r>
          <a:endParaRPr lang="en-CA" dirty="0"/>
        </a:p>
      </dgm:t>
    </dgm:pt>
    <dgm:pt modelId="{0AC63D31-62A2-446C-94CE-35B1B2142363}" type="parTrans" cxnId="{4F3733AA-841C-49DE-9F4B-0026C43D6238}">
      <dgm:prSet/>
      <dgm:spPr/>
      <dgm:t>
        <a:bodyPr/>
        <a:lstStyle/>
        <a:p>
          <a:endParaRPr lang="en-CA"/>
        </a:p>
      </dgm:t>
    </dgm:pt>
    <dgm:pt modelId="{A47D9D3F-90CC-47B3-9436-A39CDAAB1C16}" type="sibTrans" cxnId="{4F3733AA-841C-49DE-9F4B-0026C43D6238}">
      <dgm:prSet/>
      <dgm:spPr/>
      <dgm:t>
        <a:bodyPr/>
        <a:lstStyle/>
        <a:p>
          <a:endParaRPr lang="en-CA"/>
        </a:p>
      </dgm:t>
    </dgm:pt>
    <dgm:pt modelId="{5FEB7883-26DE-4A58-B8F4-A6A27AD7F176}">
      <dgm:prSet/>
      <dgm:spPr/>
      <dgm:t>
        <a:bodyPr/>
        <a:lstStyle/>
        <a:p>
          <a:r>
            <a:rPr lang="en-US" dirty="0"/>
            <a:t>77PD</a:t>
          </a:r>
          <a:endParaRPr lang="en-CA" dirty="0"/>
        </a:p>
      </dgm:t>
    </dgm:pt>
    <dgm:pt modelId="{9259A08F-CF19-4F47-9CD0-5C1D55EC5DCA}" type="sibTrans" cxnId="{C8CEC409-4C72-461E-8855-25DF2E2BBC48}">
      <dgm:prSet/>
      <dgm:spPr/>
      <dgm:t>
        <a:bodyPr/>
        <a:lstStyle/>
        <a:p>
          <a:endParaRPr lang="en-CA"/>
        </a:p>
      </dgm:t>
    </dgm:pt>
    <dgm:pt modelId="{9D675F0C-1369-4307-BCC9-0AD98B4169D5}" type="parTrans" cxnId="{C8CEC409-4C72-461E-8855-25DF2E2BBC48}">
      <dgm:prSet/>
      <dgm:spPr/>
      <dgm:t>
        <a:bodyPr/>
        <a:lstStyle/>
        <a:p>
          <a:endParaRPr lang="en-CA"/>
        </a:p>
      </dgm:t>
    </dgm:pt>
    <dgm:pt modelId="{6EBD2B9E-D570-4C5C-B550-11CB9AE4D084}" type="pres">
      <dgm:prSet presAssocID="{71B7CD89-C4F6-4383-8418-D5FB577D10C3}" presName="Name0" presStyleCnt="0">
        <dgm:presLayoutVars>
          <dgm:dir/>
          <dgm:resizeHandles val="exact"/>
        </dgm:presLayoutVars>
      </dgm:prSet>
      <dgm:spPr/>
    </dgm:pt>
    <dgm:pt modelId="{68A125A2-BF8C-4B41-B058-60D27231E8CB}" type="pres">
      <dgm:prSet presAssocID="{C12C3E90-AF91-479E-B11F-396BDEEC897A}" presName="compNode" presStyleCnt="0"/>
      <dgm:spPr/>
    </dgm:pt>
    <dgm:pt modelId="{77B845CF-E239-4BD0-B597-8BC436EB3557}" type="pres">
      <dgm:prSet presAssocID="{C12C3E90-AF91-479E-B11F-396BDEEC897A}" presName="pictRect" presStyleLbl="node1" presStyleIdx="0" presStyleCnt="7"/>
      <dgm:spPr>
        <a:blipFill dpi="0" rotWithShape="1">
          <a:blip xmlns:r="http://schemas.openxmlformats.org/officeDocument/2006/relationships" r:embed="rId1"/>
          <a:srcRect/>
          <a:stretch>
            <a:fillRect t="25000" b="8000"/>
          </a:stretch>
        </a:blipFill>
        <a:ln>
          <a:solidFill>
            <a:schemeClr val="accent4"/>
          </a:solidFill>
        </a:ln>
      </dgm:spPr>
    </dgm:pt>
    <dgm:pt modelId="{793E1333-99C1-4FD7-AD2A-7B5C95D02D4A}" type="pres">
      <dgm:prSet presAssocID="{C12C3E90-AF91-479E-B11F-396BDEEC897A}" presName="textRect" presStyleLbl="revTx" presStyleIdx="0" presStyleCnt="7">
        <dgm:presLayoutVars>
          <dgm:bulletEnabled val="1"/>
        </dgm:presLayoutVars>
      </dgm:prSet>
      <dgm:spPr/>
    </dgm:pt>
    <dgm:pt modelId="{7ACBF365-25EF-4590-A225-93C60C844E71}" type="pres">
      <dgm:prSet presAssocID="{ED97B232-DB77-44C8-A892-344F94625BE8}" presName="sibTrans" presStyleLbl="sibTrans2D1" presStyleIdx="0" presStyleCnt="0"/>
      <dgm:spPr/>
    </dgm:pt>
    <dgm:pt modelId="{0D4EE709-871C-4A78-BB7D-B4A628657B64}" type="pres">
      <dgm:prSet presAssocID="{E0950F12-1C55-4145-8FD1-7A3F8C1B588E}" presName="compNode" presStyleCnt="0"/>
      <dgm:spPr/>
    </dgm:pt>
    <dgm:pt modelId="{B7DA25C2-2400-4BA8-921E-75DC912DEAF4}" type="pres">
      <dgm:prSet presAssocID="{E0950F12-1C55-4145-8FD1-7A3F8C1B588E}" presName="pictRect" presStyleLbl="node1" presStyleIdx="1" presStyleCnt="7"/>
      <dgm:spPr>
        <a:blipFill dpi="0" rotWithShape="1">
          <a:blip xmlns:r="http://schemas.openxmlformats.org/officeDocument/2006/relationships" r:embed="rId2"/>
          <a:srcRect/>
          <a:stretch>
            <a:fillRect t="20000" b="20000"/>
          </a:stretch>
        </a:blipFill>
        <a:ln>
          <a:solidFill>
            <a:schemeClr val="accent4"/>
          </a:solidFill>
        </a:ln>
      </dgm:spPr>
    </dgm:pt>
    <dgm:pt modelId="{BE233576-EF6C-4731-8A86-7939873007AB}" type="pres">
      <dgm:prSet presAssocID="{E0950F12-1C55-4145-8FD1-7A3F8C1B588E}" presName="textRect" presStyleLbl="revTx" presStyleIdx="1" presStyleCnt="7">
        <dgm:presLayoutVars>
          <dgm:bulletEnabled val="1"/>
        </dgm:presLayoutVars>
      </dgm:prSet>
      <dgm:spPr/>
    </dgm:pt>
    <dgm:pt modelId="{64D6772E-37EF-409C-9F3A-635D8488441D}" type="pres">
      <dgm:prSet presAssocID="{03630A7F-563A-417E-B77E-C117AD7BEFA2}" presName="sibTrans" presStyleLbl="sibTrans2D1" presStyleIdx="0" presStyleCnt="0"/>
      <dgm:spPr/>
    </dgm:pt>
    <dgm:pt modelId="{7795EE5B-C1C4-4E4A-A519-587E6E451019}" type="pres">
      <dgm:prSet presAssocID="{5FEB7883-26DE-4A58-B8F4-A6A27AD7F176}" presName="compNode" presStyleCnt="0"/>
      <dgm:spPr/>
    </dgm:pt>
    <dgm:pt modelId="{138F79E0-E04B-48C8-915F-535A19A43F52}" type="pres">
      <dgm:prSet presAssocID="{5FEB7883-26DE-4A58-B8F4-A6A27AD7F176}" presName="pictRect" presStyleLbl="node1" presStyleIdx="2" presStyleCnt="7"/>
      <dgm:spPr>
        <a:blipFill dpi="0" rotWithShape="1">
          <a:blip xmlns:r="http://schemas.openxmlformats.org/officeDocument/2006/relationships" r:embed="rId3"/>
          <a:srcRect/>
          <a:stretch>
            <a:fillRect t="17000" b="28000"/>
          </a:stretch>
        </a:blipFill>
        <a:ln>
          <a:solidFill>
            <a:schemeClr val="accent4"/>
          </a:solidFill>
        </a:ln>
      </dgm:spPr>
    </dgm:pt>
    <dgm:pt modelId="{BA089B72-74F9-48A8-863C-4C93F5E85D12}" type="pres">
      <dgm:prSet presAssocID="{5FEB7883-26DE-4A58-B8F4-A6A27AD7F176}" presName="textRect" presStyleLbl="revTx" presStyleIdx="2" presStyleCnt="7">
        <dgm:presLayoutVars>
          <dgm:bulletEnabled val="1"/>
        </dgm:presLayoutVars>
      </dgm:prSet>
      <dgm:spPr/>
    </dgm:pt>
    <dgm:pt modelId="{8D4B35DA-6F4B-44CC-8F56-E5B652C6499B}" type="pres">
      <dgm:prSet presAssocID="{9259A08F-CF19-4F47-9CD0-5C1D55EC5DCA}" presName="sibTrans" presStyleLbl="sibTrans2D1" presStyleIdx="0" presStyleCnt="0"/>
      <dgm:spPr/>
    </dgm:pt>
    <dgm:pt modelId="{DD31C241-5623-4010-989C-F8B9B7D78A96}" type="pres">
      <dgm:prSet presAssocID="{E0455125-E546-464A-915E-129BBE63967B}" presName="compNode" presStyleCnt="0"/>
      <dgm:spPr/>
    </dgm:pt>
    <dgm:pt modelId="{9B9A656A-871D-4B76-B93F-4CEB7D25B0CF}" type="pres">
      <dgm:prSet presAssocID="{E0455125-E546-464A-915E-129BBE63967B}" presName="pictRect" presStyleLbl="node1" presStyleIdx="3" presStyleCnt="7"/>
      <dgm:spPr>
        <a:blipFill dpi="0" rotWithShape="1">
          <a:blip xmlns:r="http://schemas.openxmlformats.org/officeDocument/2006/relationships" r:embed="rId4"/>
          <a:srcRect/>
          <a:stretch>
            <a:fillRect l="13000" r="19000"/>
          </a:stretch>
        </a:blipFill>
        <a:ln>
          <a:solidFill>
            <a:schemeClr val="accent4"/>
          </a:solidFill>
        </a:ln>
      </dgm:spPr>
    </dgm:pt>
    <dgm:pt modelId="{F6D44463-4150-41FC-A547-4BB3FA9D6691}" type="pres">
      <dgm:prSet presAssocID="{E0455125-E546-464A-915E-129BBE63967B}" presName="textRect" presStyleLbl="revTx" presStyleIdx="3" presStyleCnt="7">
        <dgm:presLayoutVars>
          <dgm:bulletEnabled val="1"/>
        </dgm:presLayoutVars>
      </dgm:prSet>
      <dgm:spPr/>
    </dgm:pt>
    <dgm:pt modelId="{950A38DE-887A-4793-8368-E3E17BF68C6F}" type="pres">
      <dgm:prSet presAssocID="{FF6BE5BE-E41D-438B-ABB7-E005DE5636A7}" presName="sibTrans" presStyleLbl="sibTrans2D1" presStyleIdx="0" presStyleCnt="0"/>
      <dgm:spPr/>
    </dgm:pt>
    <dgm:pt modelId="{01626CC6-C04B-416E-A190-40EB24DF0184}" type="pres">
      <dgm:prSet presAssocID="{54172B71-15E1-4696-A39F-D6B80B63BC57}" presName="compNode" presStyleCnt="0"/>
      <dgm:spPr/>
    </dgm:pt>
    <dgm:pt modelId="{5454DE28-F711-44BF-A5A0-EDA103C2ED00}" type="pres">
      <dgm:prSet presAssocID="{54172B71-15E1-4696-A39F-D6B80B63BC57}" presName="pictRect" presStyleLbl="node1" presStyleIdx="4" presStyleCnt="7"/>
      <dgm:spPr>
        <a:blipFill dpi="0" rotWithShape="1">
          <a:blip xmlns:r="http://schemas.openxmlformats.org/officeDocument/2006/relationships" r:embed="rId5"/>
          <a:srcRect/>
          <a:stretch>
            <a:fillRect t="-3000" b="-2000"/>
          </a:stretch>
        </a:blipFill>
        <a:ln>
          <a:solidFill>
            <a:schemeClr val="accent4"/>
          </a:solidFill>
        </a:ln>
      </dgm:spPr>
    </dgm:pt>
    <dgm:pt modelId="{43B64FA3-77D7-485D-84C5-16D6874D8EEF}" type="pres">
      <dgm:prSet presAssocID="{54172B71-15E1-4696-A39F-D6B80B63BC57}" presName="textRect" presStyleLbl="revTx" presStyleIdx="4" presStyleCnt="7">
        <dgm:presLayoutVars>
          <dgm:bulletEnabled val="1"/>
        </dgm:presLayoutVars>
      </dgm:prSet>
      <dgm:spPr/>
    </dgm:pt>
    <dgm:pt modelId="{E9E36A72-E68C-412B-9EC8-0E906C1130DF}" type="pres">
      <dgm:prSet presAssocID="{593B16CD-5930-4F4D-8101-604A2E277226}" presName="sibTrans" presStyleLbl="sibTrans2D1" presStyleIdx="0" presStyleCnt="0"/>
      <dgm:spPr/>
    </dgm:pt>
    <dgm:pt modelId="{3CBA89A4-FE6B-4637-BFFA-468D37434ED1}" type="pres">
      <dgm:prSet presAssocID="{0AA257E1-081C-4B96-9FD9-596DAB643B68}" presName="compNode" presStyleCnt="0"/>
      <dgm:spPr/>
    </dgm:pt>
    <dgm:pt modelId="{E1555142-A272-4404-BA4E-9F3931A8B0F9}" type="pres">
      <dgm:prSet presAssocID="{0AA257E1-081C-4B96-9FD9-596DAB643B68}" presName="pictRect" presStyleLbl="node1" presStyleIdx="5" presStyleCnt="7"/>
      <dgm:spPr>
        <a:blipFill dpi="0" rotWithShape="1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l="6000" t="21000" r="6000" b="28000"/>
          </a:stretch>
        </a:blipFill>
        <a:ln>
          <a:solidFill>
            <a:schemeClr val="accent4"/>
          </a:solidFill>
        </a:ln>
      </dgm:spPr>
    </dgm:pt>
    <dgm:pt modelId="{5D298F4E-672D-440B-9FBF-952004C22378}" type="pres">
      <dgm:prSet presAssocID="{0AA257E1-081C-4B96-9FD9-596DAB643B68}" presName="textRect" presStyleLbl="revTx" presStyleIdx="5" presStyleCnt="7">
        <dgm:presLayoutVars>
          <dgm:bulletEnabled val="1"/>
        </dgm:presLayoutVars>
      </dgm:prSet>
      <dgm:spPr/>
    </dgm:pt>
    <dgm:pt modelId="{43E1B13E-1C7A-4076-AFB1-3F2B90559CE9}" type="pres">
      <dgm:prSet presAssocID="{1E9811B9-BC26-453B-B6A5-E92CC0380D9B}" presName="sibTrans" presStyleLbl="sibTrans2D1" presStyleIdx="0" presStyleCnt="0"/>
      <dgm:spPr/>
    </dgm:pt>
    <dgm:pt modelId="{38B7BB22-DE15-4BF7-80AF-872B54608CC6}" type="pres">
      <dgm:prSet presAssocID="{866A27FF-6899-4B58-B427-7CB5516DB779}" presName="compNode" presStyleCnt="0"/>
      <dgm:spPr/>
    </dgm:pt>
    <dgm:pt modelId="{1A534FF8-B785-4277-9591-2EAA9F0F960F}" type="pres">
      <dgm:prSet presAssocID="{866A27FF-6899-4B58-B427-7CB5516DB779}" presName="pictRect" presStyleLbl="node1" presStyleIdx="6" presStyleCnt="7"/>
      <dgm:spPr>
        <a:blipFill rotWithShape="1">
          <a:blip xmlns:r="http://schemas.openxmlformats.org/officeDocument/2006/relationships" r:embed="rId8"/>
          <a:srcRect/>
          <a:stretch>
            <a:fillRect t="-5000" b="-5000"/>
          </a:stretch>
        </a:blipFill>
        <a:ln>
          <a:solidFill>
            <a:schemeClr val="accent4"/>
          </a:solidFill>
        </a:ln>
      </dgm:spPr>
    </dgm:pt>
    <dgm:pt modelId="{040636C5-CF87-4058-A135-D4E1D674A1CB}" type="pres">
      <dgm:prSet presAssocID="{866A27FF-6899-4B58-B427-7CB5516DB779}" presName="textRect" presStyleLbl="revTx" presStyleIdx="6" presStyleCnt="7">
        <dgm:presLayoutVars>
          <dgm:bulletEnabled val="1"/>
        </dgm:presLayoutVars>
      </dgm:prSet>
      <dgm:spPr/>
    </dgm:pt>
  </dgm:ptLst>
  <dgm:cxnLst>
    <dgm:cxn modelId="{C8CEC409-4C72-461E-8855-25DF2E2BBC48}" srcId="{71B7CD89-C4F6-4383-8418-D5FB577D10C3}" destId="{5FEB7883-26DE-4A58-B8F4-A6A27AD7F176}" srcOrd="2" destOrd="0" parTransId="{9D675F0C-1369-4307-BCC9-0AD98B4169D5}" sibTransId="{9259A08F-CF19-4F47-9CD0-5C1D55EC5DCA}"/>
    <dgm:cxn modelId="{4A10ED09-0178-4E25-9B33-1486A4DEEA30}" srcId="{71B7CD89-C4F6-4383-8418-D5FB577D10C3}" destId="{C12C3E90-AF91-479E-B11F-396BDEEC897A}" srcOrd="0" destOrd="0" parTransId="{47C73CFD-749B-410B-80E7-61E046A53FDC}" sibTransId="{ED97B232-DB77-44C8-A892-344F94625BE8}"/>
    <dgm:cxn modelId="{BE29FD0F-EFD6-4384-8383-23B8B3853554}" type="presOf" srcId="{ED97B232-DB77-44C8-A892-344F94625BE8}" destId="{7ACBF365-25EF-4590-A225-93C60C844E71}" srcOrd="0" destOrd="0" presId="urn:microsoft.com/office/officeart/2005/8/layout/pList1"/>
    <dgm:cxn modelId="{47D76B21-5ABD-42BC-B53B-C03EDA6FA4BB}" type="presOf" srcId="{0AA257E1-081C-4B96-9FD9-596DAB643B68}" destId="{5D298F4E-672D-440B-9FBF-952004C22378}" srcOrd="0" destOrd="0" presId="urn:microsoft.com/office/officeart/2005/8/layout/pList1"/>
    <dgm:cxn modelId="{01562126-8318-4D1E-B8C7-C88F15CD74D4}" type="presOf" srcId="{E0950F12-1C55-4145-8FD1-7A3F8C1B588E}" destId="{BE233576-EF6C-4731-8A86-7939873007AB}" srcOrd="0" destOrd="0" presId="urn:microsoft.com/office/officeart/2005/8/layout/pList1"/>
    <dgm:cxn modelId="{0D09ED26-63AB-48CB-9D7E-94682F7E3F4E}" type="presOf" srcId="{866A27FF-6899-4B58-B427-7CB5516DB779}" destId="{040636C5-CF87-4058-A135-D4E1D674A1CB}" srcOrd="0" destOrd="0" presId="urn:microsoft.com/office/officeart/2005/8/layout/pList1"/>
    <dgm:cxn modelId="{92BBD928-2731-456B-AA6C-833D5159ADDD}" type="presOf" srcId="{03630A7F-563A-417E-B77E-C117AD7BEFA2}" destId="{64D6772E-37EF-409C-9F3A-635D8488441D}" srcOrd="0" destOrd="0" presId="urn:microsoft.com/office/officeart/2005/8/layout/pList1"/>
    <dgm:cxn modelId="{AC80F339-5456-4D0A-9FC2-8EDE05A951A3}" srcId="{71B7CD89-C4F6-4383-8418-D5FB577D10C3}" destId="{0AA257E1-081C-4B96-9FD9-596DAB643B68}" srcOrd="5" destOrd="0" parTransId="{C377452F-03E3-45A4-8029-347B56E99E62}" sibTransId="{1E9811B9-BC26-453B-B6A5-E92CC0380D9B}"/>
    <dgm:cxn modelId="{5FA2E95B-EFCB-4C55-9B00-DD52275BD982}" type="presOf" srcId="{E0455125-E546-464A-915E-129BBE63967B}" destId="{F6D44463-4150-41FC-A547-4BB3FA9D6691}" srcOrd="0" destOrd="0" presId="urn:microsoft.com/office/officeart/2005/8/layout/pList1"/>
    <dgm:cxn modelId="{6A86CE7E-F1F1-4466-8BB4-E622E7CA8322}" srcId="{71B7CD89-C4F6-4383-8418-D5FB577D10C3}" destId="{54172B71-15E1-4696-A39F-D6B80B63BC57}" srcOrd="4" destOrd="0" parTransId="{68923501-D3D2-49F8-97CD-66EC6BB7F714}" sibTransId="{593B16CD-5930-4F4D-8101-604A2E277226}"/>
    <dgm:cxn modelId="{D6E4C58E-68E1-40EA-936F-50E520A8E9C5}" type="presOf" srcId="{FF6BE5BE-E41D-438B-ABB7-E005DE5636A7}" destId="{950A38DE-887A-4793-8368-E3E17BF68C6F}" srcOrd="0" destOrd="0" presId="urn:microsoft.com/office/officeart/2005/8/layout/pList1"/>
    <dgm:cxn modelId="{3FAE308F-6700-4766-B5F0-2109DD0131C6}" type="presOf" srcId="{71B7CD89-C4F6-4383-8418-D5FB577D10C3}" destId="{6EBD2B9E-D570-4C5C-B550-11CB9AE4D084}" srcOrd="0" destOrd="0" presId="urn:microsoft.com/office/officeart/2005/8/layout/pList1"/>
    <dgm:cxn modelId="{62422C90-1846-4AF7-A0FD-0F72CCA87C25}" type="presOf" srcId="{1E9811B9-BC26-453B-B6A5-E92CC0380D9B}" destId="{43E1B13E-1C7A-4076-AFB1-3F2B90559CE9}" srcOrd="0" destOrd="0" presId="urn:microsoft.com/office/officeart/2005/8/layout/pList1"/>
    <dgm:cxn modelId="{4F3733AA-841C-49DE-9F4B-0026C43D6238}" srcId="{71B7CD89-C4F6-4383-8418-D5FB577D10C3}" destId="{866A27FF-6899-4B58-B427-7CB5516DB779}" srcOrd="6" destOrd="0" parTransId="{0AC63D31-62A2-446C-94CE-35B1B2142363}" sibTransId="{A47D9D3F-90CC-47B3-9436-A39CDAAB1C16}"/>
    <dgm:cxn modelId="{962957AA-A7EC-4316-B2AA-443B7F68FE19}" srcId="{71B7CD89-C4F6-4383-8418-D5FB577D10C3}" destId="{E0455125-E546-464A-915E-129BBE63967B}" srcOrd="3" destOrd="0" parTransId="{C1FAF7D2-BEB7-4C40-B69A-9CC0E6A6D3BF}" sibTransId="{FF6BE5BE-E41D-438B-ABB7-E005DE5636A7}"/>
    <dgm:cxn modelId="{89D78AC3-E963-404F-8121-7B7294DD8897}" type="presOf" srcId="{C12C3E90-AF91-479E-B11F-396BDEEC897A}" destId="{793E1333-99C1-4FD7-AD2A-7B5C95D02D4A}" srcOrd="0" destOrd="0" presId="urn:microsoft.com/office/officeart/2005/8/layout/pList1"/>
    <dgm:cxn modelId="{82CA93C4-181D-4838-9729-C62D2A9CABCD}" type="presOf" srcId="{593B16CD-5930-4F4D-8101-604A2E277226}" destId="{E9E36A72-E68C-412B-9EC8-0E906C1130DF}" srcOrd="0" destOrd="0" presId="urn:microsoft.com/office/officeart/2005/8/layout/pList1"/>
    <dgm:cxn modelId="{60A2E3D4-0CE0-4690-B95C-8F64DE0684A9}" type="presOf" srcId="{5FEB7883-26DE-4A58-B8F4-A6A27AD7F176}" destId="{BA089B72-74F9-48A8-863C-4C93F5E85D12}" srcOrd="0" destOrd="0" presId="urn:microsoft.com/office/officeart/2005/8/layout/pList1"/>
    <dgm:cxn modelId="{FD263FD9-C45A-4182-A428-746282A20F0D}" type="presOf" srcId="{9259A08F-CF19-4F47-9CD0-5C1D55EC5DCA}" destId="{8D4B35DA-6F4B-44CC-8F56-E5B652C6499B}" srcOrd="0" destOrd="0" presId="urn:microsoft.com/office/officeart/2005/8/layout/pList1"/>
    <dgm:cxn modelId="{DF0237E4-E246-43C2-9F21-D906333267DB}" type="presOf" srcId="{54172B71-15E1-4696-A39F-D6B80B63BC57}" destId="{43B64FA3-77D7-485D-84C5-16D6874D8EEF}" srcOrd="0" destOrd="0" presId="urn:microsoft.com/office/officeart/2005/8/layout/pList1"/>
    <dgm:cxn modelId="{527CC3E7-353F-4D72-8031-E842F3336B02}" srcId="{71B7CD89-C4F6-4383-8418-D5FB577D10C3}" destId="{E0950F12-1C55-4145-8FD1-7A3F8C1B588E}" srcOrd="1" destOrd="0" parTransId="{77C19551-30E3-4183-AB2F-02B48FBBE77A}" sibTransId="{03630A7F-563A-417E-B77E-C117AD7BEFA2}"/>
    <dgm:cxn modelId="{EA767E10-9A44-4A42-85A6-BB337236377E}" type="presParOf" srcId="{6EBD2B9E-D570-4C5C-B550-11CB9AE4D084}" destId="{68A125A2-BF8C-4B41-B058-60D27231E8CB}" srcOrd="0" destOrd="0" presId="urn:microsoft.com/office/officeart/2005/8/layout/pList1"/>
    <dgm:cxn modelId="{A7D3D9DC-D7F9-4C15-A5C4-D099023C3262}" type="presParOf" srcId="{68A125A2-BF8C-4B41-B058-60D27231E8CB}" destId="{77B845CF-E239-4BD0-B597-8BC436EB3557}" srcOrd="0" destOrd="0" presId="urn:microsoft.com/office/officeart/2005/8/layout/pList1"/>
    <dgm:cxn modelId="{ECD0498C-1888-4CD8-8ADD-4E432D04EB3D}" type="presParOf" srcId="{68A125A2-BF8C-4B41-B058-60D27231E8CB}" destId="{793E1333-99C1-4FD7-AD2A-7B5C95D02D4A}" srcOrd="1" destOrd="0" presId="urn:microsoft.com/office/officeart/2005/8/layout/pList1"/>
    <dgm:cxn modelId="{F12CB9BC-74F2-422C-B846-921DE56775F9}" type="presParOf" srcId="{6EBD2B9E-D570-4C5C-B550-11CB9AE4D084}" destId="{7ACBF365-25EF-4590-A225-93C60C844E71}" srcOrd="1" destOrd="0" presId="urn:microsoft.com/office/officeart/2005/8/layout/pList1"/>
    <dgm:cxn modelId="{5B97B92C-B60C-4D84-A071-1BA53A0F1967}" type="presParOf" srcId="{6EBD2B9E-D570-4C5C-B550-11CB9AE4D084}" destId="{0D4EE709-871C-4A78-BB7D-B4A628657B64}" srcOrd="2" destOrd="0" presId="urn:microsoft.com/office/officeart/2005/8/layout/pList1"/>
    <dgm:cxn modelId="{8A4E3DCB-BF03-44FB-82E1-73493764BED9}" type="presParOf" srcId="{0D4EE709-871C-4A78-BB7D-B4A628657B64}" destId="{B7DA25C2-2400-4BA8-921E-75DC912DEAF4}" srcOrd="0" destOrd="0" presId="urn:microsoft.com/office/officeart/2005/8/layout/pList1"/>
    <dgm:cxn modelId="{DCD92195-DC78-4149-9BB2-98CDEE994AF4}" type="presParOf" srcId="{0D4EE709-871C-4A78-BB7D-B4A628657B64}" destId="{BE233576-EF6C-4731-8A86-7939873007AB}" srcOrd="1" destOrd="0" presId="urn:microsoft.com/office/officeart/2005/8/layout/pList1"/>
    <dgm:cxn modelId="{5AD1AB38-C697-4F93-8EBF-7881CF546D6F}" type="presParOf" srcId="{6EBD2B9E-D570-4C5C-B550-11CB9AE4D084}" destId="{64D6772E-37EF-409C-9F3A-635D8488441D}" srcOrd="3" destOrd="0" presId="urn:microsoft.com/office/officeart/2005/8/layout/pList1"/>
    <dgm:cxn modelId="{21EC0CE3-713D-4B93-80AF-DA26714B8BEE}" type="presParOf" srcId="{6EBD2B9E-D570-4C5C-B550-11CB9AE4D084}" destId="{7795EE5B-C1C4-4E4A-A519-587E6E451019}" srcOrd="4" destOrd="0" presId="urn:microsoft.com/office/officeart/2005/8/layout/pList1"/>
    <dgm:cxn modelId="{43B49149-A468-4D58-A1C6-F26AA47294BC}" type="presParOf" srcId="{7795EE5B-C1C4-4E4A-A519-587E6E451019}" destId="{138F79E0-E04B-48C8-915F-535A19A43F52}" srcOrd="0" destOrd="0" presId="urn:microsoft.com/office/officeart/2005/8/layout/pList1"/>
    <dgm:cxn modelId="{7EFAAE88-9309-4182-B4D3-862FEE375882}" type="presParOf" srcId="{7795EE5B-C1C4-4E4A-A519-587E6E451019}" destId="{BA089B72-74F9-48A8-863C-4C93F5E85D12}" srcOrd="1" destOrd="0" presId="urn:microsoft.com/office/officeart/2005/8/layout/pList1"/>
    <dgm:cxn modelId="{6336D3E5-90A7-46B2-BDC2-76935CAC9FAA}" type="presParOf" srcId="{6EBD2B9E-D570-4C5C-B550-11CB9AE4D084}" destId="{8D4B35DA-6F4B-44CC-8F56-E5B652C6499B}" srcOrd="5" destOrd="0" presId="urn:microsoft.com/office/officeart/2005/8/layout/pList1"/>
    <dgm:cxn modelId="{8A60E258-26B4-4E53-9C0D-568B40E6F5D4}" type="presParOf" srcId="{6EBD2B9E-D570-4C5C-B550-11CB9AE4D084}" destId="{DD31C241-5623-4010-989C-F8B9B7D78A96}" srcOrd="6" destOrd="0" presId="urn:microsoft.com/office/officeart/2005/8/layout/pList1"/>
    <dgm:cxn modelId="{FCDE21B4-5DAB-43B5-8EE9-9389864C3FF9}" type="presParOf" srcId="{DD31C241-5623-4010-989C-F8B9B7D78A96}" destId="{9B9A656A-871D-4B76-B93F-4CEB7D25B0CF}" srcOrd="0" destOrd="0" presId="urn:microsoft.com/office/officeart/2005/8/layout/pList1"/>
    <dgm:cxn modelId="{EDA0E9AB-5199-44F6-97B2-4F7EB851D580}" type="presParOf" srcId="{DD31C241-5623-4010-989C-F8B9B7D78A96}" destId="{F6D44463-4150-41FC-A547-4BB3FA9D6691}" srcOrd="1" destOrd="0" presId="urn:microsoft.com/office/officeart/2005/8/layout/pList1"/>
    <dgm:cxn modelId="{439AC320-953E-4C68-87C5-27170B47DECF}" type="presParOf" srcId="{6EBD2B9E-D570-4C5C-B550-11CB9AE4D084}" destId="{950A38DE-887A-4793-8368-E3E17BF68C6F}" srcOrd="7" destOrd="0" presId="urn:microsoft.com/office/officeart/2005/8/layout/pList1"/>
    <dgm:cxn modelId="{F883B18E-81EA-467F-AAB1-26D105E50AFA}" type="presParOf" srcId="{6EBD2B9E-D570-4C5C-B550-11CB9AE4D084}" destId="{01626CC6-C04B-416E-A190-40EB24DF0184}" srcOrd="8" destOrd="0" presId="urn:microsoft.com/office/officeart/2005/8/layout/pList1"/>
    <dgm:cxn modelId="{E087A6F1-5E35-44E9-A302-D5E0495ACD40}" type="presParOf" srcId="{01626CC6-C04B-416E-A190-40EB24DF0184}" destId="{5454DE28-F711-44BF-A5A0-EDA103C2ED00}" srcOrd="0" destOrd="0" presId="urn:microsoft.com/office/officeart/2005/8/layout/pList1"/>
    <dgm:cxn modelId="{F01730D8-B819-493C-B4F4-EE0AC8F25A82}" type="presParOf" srcId="{01626CC6-C04B-416E-A190-40EB24DF0184}" destId="{43B64FA3-77D7-485D-84C5-16D6874D8EEF}" srcOrd="1" destOrd="0" presId="urn:microsoft.com/office/officeart/2005/8/layout/pList1"/>
    <dgm:cxn modelId="{5EB52EC5-D507-4CE4-B049-33996B114888}" type="presParOf" srcId="{6EBD2B9E-D570-4C5C-B550-11CB9AE4D084}" destId="{E9E36A72-E68C-412B-9EC8-0E906C1130DF}" srcOrd="9" destOrd="0" presId="urn:microsoft.com/office/officeart/2005/8/layout/pList1"/>
    <dgm:cxn modelId="{048A1493-B509-4BD3-8F99-82ABC60039FE}" type="presParOf" srcId="{6EBD2B9E-D570-4C5C-B550-11CB9AE4D084}" destId="{3CBA89A4-FE6B-4637-BFFA-468D37434ED1}" srcOrd="10" destOrd="0" presId="urn:microsoft.com/office/officeart/2005/8/layout/pList1"/>
    <dgm:cxn modelId="{8290901A-C930-4115-A933-A2C3E544A705}" type="presParOf" srcId="{3CBA89A4-FE6B-4637-BFFA-468D37434ED1}" destId="{E1555142-A272-4404-BA4E-9F3931A8B0F9}" srcOrd="0" destOrd="0" presId="urn:microsoft.com/office/officeart/2005/8/layout/pList1"/>
    <dgm:cxn modelId="{333B3219-A14B-4BFF-8DC4-B1B66A05EBC5}" type="presParOf" srcId="{3CBA89A4-FE6B-4637-BFFA-468D37434ED1}" destId="{5D298F4E-672D-440B-9FBF-952004C22378}" srcOrd="1" destOrd="0" presId="urn:microsoft.com/office/officeart/2005/8/layout/pList1"/>
    <dgm:cxn modelId="{5733E9B7-1DA0-4369-AF61-B43BA35909B0}" type="presParOf" srcId="{6EBD2B9E-D570-4C5C-B550-11CB9AE4D084}" destId="{43E1B13E-1C7A-4076-AFB1-3F2B90559CE9}" srcOrd="11" destOrd="0" presId="urn:microsoft.com/office/officeart/2005/8/layout/pList1"/>
    <dgm:cxn modelId="{9282F5C9-A900-4942-B8F8-6A7F50C3493A}" type="presParOf" srcId="{6EBD2B9E-D570-4C5C-B550-11CB9AE4D084}" destId="{38B7BB22-DE15-4BF7-80AF-872B54608CC6}" srcOrd="12" destOrd="0" presId="urn:microsoft.com/office/officeart/2005/8/layout/pList1"/>
    <dgm:cxn modelId="{F6777C8A-9FB7-47B0-B762-2FA0F979D572}" type="presParOf" srcId="{38B7BB22-DE15-4BF7-80AF-872B54608CC6}" destId="{1A534FF8-B785-4277-9591-2EAA9F0F960F}" srcOrd="0" destOrd="0" presId="urn:microsoft.com/office/officeart/2005/8/layout/pList1"/>
    <dgm:cxn modelId="{DBAFE2E1-C987-42BC-A253-20E2496730E7}" type="presParOf" srcId="{38B7BB22-DE15-4BF7-80AF-872B54608CC6}" destId="{040636C5-CF87-4058-A135-D4E1D674A1C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1A4C804-9004-4859-815C-98975EBB5A35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AC2C6460-2E6F-4959-A76C-68C2F5AEF2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Stage 2 AA due August 2026</a:t>
          </a:r>
        </a:p>
      </dgm:t>
    </dgm:pt>
    <dgm:pt modelId="{F481574B-8B23-42BC-92A7-D2CAA315D54D}" type="parTrans" cxnId="{73C2EB1F-AEB6-4645-90E9-32031E241E01}">
      <dgm:prSet/>
      <dgm:spPr/>
      <dgm:t>
        <a:bodyPr/>
        <a:lstStyle/>
        <a:p>
          <a:endParaRPr lang="en-US"/>
        </a:p>
      </dgm:t>
    </dgm:pt>
    <dgm:pt modelId="{FA4CC976-7505-48D7-9433-0C2A533765FE}" type="sibTrans" cxnId="{73C2EB1F-AEB6-4645-90E9-32031E241E01}">
      <dgm:prSet/>
      <dgm:spPr/>
      <dgm:t>
        <a:bodyPr/>
        <a:lstStyle/>
        <a:p>
          <a:endParaRPr lang="en-US"/>
        </a:p>
      </dgm:t>
    </dgm:pt>
    <dgm:pt modelId="{57520EA6-CD69-4724-8ED7-5A71B8B180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Detailed exposure assessment of potential transformation products – formation and migration potential</a:t>
          </a:r>
        </a:p>
      </dgm:t>
    </dgm:pt>
    <dgm:pt modelId="{9EB0B193-3C66-4965-ADD4-DECA49D286F2}" type="parTrans" cxnId="{D553920C-B9C4-4494-A1A7-D0389FB93FF1}">
      <dgm:prSet/>
      <dgm:spPr/>
      <dgm:t>
        <a:bodyPr/>
        <a:lstStyle/>
        <a:p>
          <a:endParaRPr lang="en-US"/>
        </a:p>
      </dgm:t>
    </dgm:pt>
    <dgm:pt modelId="{05D5A91F-ABC4-4F04-9F22-FCA841CCCDD5}" type="sibTrans" cxnId="{D553920C-B9C4-4494-A1A7-D0389FB93FF1}">
      <dgm:prSet/>
      <dgm:spPr/>
      <dgm:t>
        <a:bodyPr/>
        <a:lstStyle/>
        <a:p>
          <a:endParaRPr lang="en-US"/>
        </a:p>
      </dgm:t>
    </dgm:pt>
    <dgm:pt modelId="{B9E3ED71-EFDC-4651-93AD-69BD8BF6AE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Candidate Compounds have similar or lower hazard relative to 6PPD</a:t>
          </a:r>
        </a:p>
      </dgm:t>
    </dgm:pt>
    <dgm:pt modelId="{C642F229-0673-4414-BB3E-A0E21CE26622}" type="parTrans" cxnId="{44817562-AA8E-4DD5-A037-41487357C5EA}">
      <dgm:prSet/>
      <dgm:spPr/>
      <dgm:t>
        <a:bodyPr/>
        <a:lstStyle/>
        <a:p>
          <a:endParaRPr lang="en-US"/>
        </a:p>
      </dgm:t>
    </dgm:pt>
    <dgm:pt modelId="{0F2B3804-B7FB-4CF6-B2CD-6E60B28B2C1A}" type="sibTrans" cxnId="{44817562-AA8E-4DD5-A037-41487357C5EA}">
      <dgm:prSet/>
      <dgm:spPr/>
      <dgm:t>
        <a:bodyPr/>
        <a:lstStyle/>
        <a:p>
          <a:endParaRPr lang="en-US"/>
        </a:p>
      </dgm:t>
    </dgm:pt>
    <dgm:pt modelId="{56E05FEF-AC41-4926-BD0B-2B47FF57D2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Outcome of Stage 2AA is to find a replacement for 6PPD in tires subject to performance testing</a:t>
          </a:r>
          <a:endParaRPr lang="en-CA" dirty="0"/>
        </a:p>
      </dgm:t>
    </dgm:pt>
    <dgm:pt modelId="{40B5A8D3-6E13-495B-B1F4-0F76A00910BC}" type="parTrans" cxnId="{926247C6-E4AB-4E5B-8200-6E44A4EBDCC3}">
      <dgm:prSet/>
      <dgm:spPr/>
      <dgm:t>
        <a:bodyPr/>
        <a:lstStyle/>
        <a:p>
          <a:endParaRPr lang="en-CA"/>
        </a:p>
      </dgm:t>
    </dgm:pt>
    <dgm:pt modelId="{A6605A5C-2790-40F1-8AEC-E1203E7BA3BB}" type="sibTrans" cxnId="{926247C6-E4AB-4E5B-8200-6E44A4EBDCC3}">
      <dgm:prSet/>
      <dgm:spPr/>
      <dgm:t>
        <a:bodyPr/>
        <a:lstStyle/>
        <a:p>
          <a:endParaRPr lang="en-CA"/>
        </a:p>
      </dgm:t>
    </dgm:pt>
    <dgm:pt modelId="{3DF03259-B6F5-4112-A61B-59BE0B2D2420}" type="pres">
      <dgm:prSet presAssocID="{01A4C804-9004-4859-815C-98975EBB5A35}" presName="root" presStyleCnt="0">
        <dgm:presLayoutVars>
          <dgm:dir/>
          <dgm:resizeHandles val="exact"/>
        </dgm:presLayoutVars>
      </dgm:prSet>
      <dgm:spPr/>
    </dgm:pt>
    <dgm:pt modelId="{686CA96B-0FC9-48E5-9E8C-0782176B410F}" type="pres">
      <dgm:prSet presAssocID="{B9E3ED71-EFDC-4651-93AD-69BD8BF6AE27}" presName="compNode" presStyleCnt="0"/>
      <dgm:spPr/>
    </dgm:pt>
    <dgm:pt modelId="{294A4CE1-6C59-479D-9761-3432403ABBD9}" type="pres">
      <dgm:prSet presAssocID="{B9E3ED71-EFDC-4651-93AD-69BD8BF6AE27}" presName="bgRect" presStyleLbl="bgShp" presStyleIdx="0" presStyleCnt="4"/>
      <dgm:spPr/>
    </dgm:pt>
    <dgm:pt modelId="{8AFE31BF-6CF3-4240-AE2C-6E4C8DA5AAAF}" type="pres">
      <dgm:prSet presAssocID="{B9E3ED71-EFDC-4651-93AD-69BD8BF6AE2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micals with solid fill"/>
        </a:ext>
      </dgm:extLst>
    </dgm:pt>
    <dgm:pt modelId="{27C89E32-F88A-4DF7-B905-D4FB0BA6A8DE}" type="pres">
      <dgm:prSet presAssocID="{B9E3ED71-EFDC-4651-93AD-69BD8BF6AE27}" presName="spaceRect" presStyleCnt="0"/>
      <dgm:spPr/>
    </dgm:pt>
    <dgm:pt modelId="{1DA06E67-A0EA-4F32-ACB1-2A14C8875E59}" type="pres">
      <dgm:prSet presAssocID="{B9E3ED71-EFDC-4651-93AD-69BD8BF6AE27}" presName="parTx" presStyleLbl="revTx" presStyleIdx="0" presStyleCnt="4">
        <dgm:presLayoutVars>
          <dgm:chMax val="0"/>
          <dgm:chPref val="0"/>
        </dgm:presLayoutVars>
      </dgm:prSet>
      <dgm:spPr/>
    </dgm:pt>
    <dgm:pt modelId="{9F62C49A-E578-4294-B109-EBC906179C20}" type="pres">
      <dgm:prSet presAssocID="{0F2B3804-B7FB-4CF6-B2CD-6E60B28B2C1A}" presName="sibTrans" presStyleCnt="0"/>
      <dgm:spPr/>
    </dgm:pt>
    <dgm:pt modelId="{442CA77F-259F-4E17-A8BF-760E61DE86CE}" type="pres">
      <dgm:prSet presAssocID="{57520EA6-CD69-4724-8ED7-5A71B8B180D6}" presName="compNode" presStyleCnt="0"/>
      <dgm:spPr/>
    </dgm:pt>
    <dgm:pt modelId="{1DA0B73E-D4D6-4F1E-B377-B003FEEF7696}" type="pres">
      <dgm:prSet presAssocID="{57520EA6-CD69-4724-8ED7-5A71B8B180D6}" presName="bgRect" presStyleLbl="bgShp" presStyleIdx="1" presStyleCnt="4"/>
      <dgm:spPr/>
    </dgm:pt>
    <dgm:pt modelId="{78DC61AF-0F7B-40D8-8B49-B7AD07F32E0F}" type="pres">
      <dgm:prSet presAssocID="{57520EA6-CD69-4724-8ED7-5A71B8B180D6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5D7ABCA-0E11-4FDC-9B4F-DD3BF6518955}" type="pres">
      <dgm:prSet presAssocID="{57520EA6-CD69-4724-8ED7-5A71B8B180D6}" presName="spaceRect" presStyleCnt="0"/>
      <dgm:spPr/>
    </dgm:pt>
    <dgm:pt modelId="{0D3287C8-A141-4E7E-AC03-A8CBCD6DDFD2}" type="pres">
      <dgm:prSet presAssocID="{57520EA6-CD69-4724-8ED7-5A71B8B180D6}" presName="parTx" presStyleLbl="revTx" presStyleIdx="1" presStyleCnt="4">
        <dgm:presLayoutVars>
          <dgm:chMax val="0"/>
          <dgm:chPref val="0"/>
        </dgm:presLayoutVars>
      </dgm:prSet>
      <dgm:spPr/>
    </dgm:pt>
    <dgm:pt modelId="{AE32E77E-F15D-47A0-8C8A-8B1C4BFC5D13}" type="pres">
      <dgm:prSet presAssocID="{05D5A91F-ABC4-4F04-9F22-FCA841CCCDD5}" presName="sibTrans" presStyleCnt="0"/>
      <dgm:spPr/>
    </dgm:pt>
    <dgm:pt modelId="{BC930D5A-9F6E-48C1-875D-C153CA354D1A}" type="pres">
      <dgm:prSet presAssocID="{56E05FEF-AC41-4926-BD0B-2B47FF57D21D}" presName="compNode" presStyleCnt="0"/>
      <dgm:spPr/>
    </dgm:pt>
    <dgm:pt modelId="{D2F0AABD-1885-4702-9F69-6117F68021CF}" type="pres">
      <dgm:prSet presAssocID="{56E05FEF-AC41-4926-BD0B-2B47FF57D21D}" presName="bgRect" presStyleLbl="bgShp" presStyleIdx="2" presStyleCnt="4" custLinFactNeighborX="-12334" custLinFactNeighborY="-4078"/>
      <dgm:spPr/>
    </dgm:pt>
    <dgm:pt modelId="{837814D7-6332-42C3-9200-CA024EFD4BEB}" type="pres">
      <dgm:prSet presAssocID="{56E05FEF-AC41-4926-BD0B-2B47FF57D21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C4751FCB-B572-4638-B5C9-4794DF7F6A5C}" type="pres">
      <dgm:prSet presAssocID="{56E05FEF-AC41-4926-BD0B-2B47FF57D21D}" presName="spaceRect" presStyleCnt="0"/>
      <dgm:spPr/>
    </dgm:pt>
    <dgm:pt modelId="{77AE57EA-FB77-4C44-8954-E3676FAA9FB2}" type="pres">
      <dgm:prSet presAssocID="{56E05FEF-AC41-4926-BD0B-2B47FF57D21D}" presName="parTx" presStyleLbl="revTx" presStyleIdx="2" presStyleCnt="4">
        <dgm:presLayoutVars>
          <dgm:chMax val="0"/>
          <dgm:chPref val="0"/>
        </dgm:presLayoutVars>
      </dgm:prSet>
      <dgm:spPr/>
    </dgm:pt>
    <dgm:pt modelId="{A889817F-D76C-43C9-B53F-F3DE71C48104}" type="pres">
      <dgm:prSet presAssocID="{A6605A5C-2790-40F1-8AEC-E1203E7BA3BB}" presName="sibTrans" presStyleCnt="0"/>
      <dgm:spPr/>
    </dgm:pt>
    <dgm:pt modelId="{E6F10C52-89C1-4EFE-81B5-E3F1FB5E2F31}" type="pres">
      <dgm:prSet presAssocID="{AC2C6460-2E6F-4959-A76C-68C2F5AEF23E}" presName="compNode" presStyleCnt="0"/>
      <dgm:spPr/>
    </dgm:pt>
    <dgm:pt modelId="{4E776ED7-A107-432C-B342-C4D714EF4FDF}" type="pres">
      <dgm:prSet presAssocID="{AC2C6460-2E6F-4959-A76C-68C2F5AEF23E}" presName="bgRect" presStyleLbl="bgShp" presStyleIdx="3" presStyleCnt="4" custLinFactNeighborX="56" custLinFactNeighborY="-4387"/>
      <dgm:spPr/>
    </dgm:pt>
    <dgm:pt modelId="{2F1C4DC6-8FC2-45C1-959B-2703BEF85BBA}" type="pres">
      <dgm:prSet presAssocID="{AC2C6460-2E6F-4959-A76C-68C2F5AEF23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 with solid fill"/>
        </a:ext>
      </dgm:extLst>
    </dgm:pt>
    <dgm:pt modelId="{B5D6A0B1-9142-4E7E-8AF8-12A0C53AE349}" type="pres">
      <dgm:prSet presAssocID="{AC2C6460-2E6F-4959-A76C-68C2F5AEF23E}" presName="spaceRect" presStyleCnt="0"/>
      <dgm:spPr/>
    </dgm:pt>
    <dgm:pt modelId="{2684D3C1-E9D2-4581-A96D-1E248F4EE615}" type="pres">
      <dgm:prSet presAssocID="{AC2C6460-2E6F-4959-A76C-68C2F5AEF23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553920C-B9C4-4494-A1A7-D0389FB93FF1}" srcId="{01A4C804-9004-4859-815C-98975EBB5A35}" destId="{57520EA6-CD69-4724-8ED7-5A71B8B180D6}" srcOrd="1" destOrd="0" parTransId="{9EB0B193-3C66-4965-ADD4-DECA49D286F2}" sibTransId="{05D5A91F-ABC4-4F04-9F22-FCA841CCCDD5}"/>
    <dgm:cxn modelId="{73C2EB1F-AEB6-4645-90E9-32031E241E01}" srcId="{01A4C804-9004-4859-815C-98975EBB5A35}" destId="{AC2C6460-2E6F-4959-A76C-68C2F5AEF23E}" srcOrd="3" destOrd="0" parTransId="{F481574B-8B23-42BC-92A7-D2CAA315D54D}" sibTransId="{FA4CC976-7505-48D7-9433-0C2A533765FE}"/>
    <dgm:cxn modelId="{56EA055D-B3D7-403C-9DBA-8FD8737DDB71}" type="presOf" srcId="{01A4C804-9004-4859-815C-98975EBB5A35}" destId="{3DF03259-B6F5-4112-A61B-59BE0B2D2420}" srcOrd="0" destOrd="0" presId="urn:microsoft.com/office/officeart/2018/2/layout/IconVerticalSolidList"/>
    <dgm:cxn modelId="{946D5262-E551-4E23-A6D0-B7A87A0AC63B}" type="presOf" srcId="{B9E3ED71-EFDC-4651-93AD-69BD8BF6AE27}" destId="{1DA06E67-A0EA-4F32-ACB1-2A14C8875E59}" srcOrd="0" destOrd="0" presId="urn:microsoft.com/office/officeart/2018/2/layout/IconVerticalSolidList"/>
    <dgm:cxn modelId="{44817562-AA8E-4DD5-A037-41487357C5EA}" srcId="{01A4C804-9004-4859-815C-98975EBB5A35}" destId="{B9E3ED71-EFDC-4651-93AD-69BD8BF6AE27}" srcOrd="0" destOrd="0" parTransId="{C642F229-0673-4414-BB3E-A0E21CE26622}" sibTransId="{0F2B3804-B7FB-4CF6-B2CD-6E60B28B2C1A}"/>
    <dgm:cxn modelId="{7A034872-83BF-4087-B3CC-FED1A513133B}" type="presOf" srcId="{56E05FEF-AC41-4926-BD0B-2B47FF57D21D}" destId="{77AE57EA-FB77-4C44-8954-E3676FAA9FB2}" srcOrd="0" destOrd="0" presId="urn:microsoft.com/office/officeart/2018/2/layout/IconVerticalSolidList"/>
    <dgm:cxn modelId="{CC63708A-0171-411D-B85B-350D99D2A69C}" type="presOf" srcId="{57520EA6-CD69-4724-8ED7-5A71B8B180D6}" destId="{0D3287C8-A141-4E7E-AC03-A8CBCD6DDFD2}" srcOrd="0" destOrd="0" presId="urn:microsoft.com/office/officeart/2018/2/layout/IconVerticalSolidList"/>
    <dgm:cxn modelId="{F054E491-BE25-431A-9DFB-A8464C1F52E3}" type="presOf" srcId="{AC2C6460-2E6F-4959-A76C-68C2F5AEF23E}" destId="{2684D3C1-E9D2-4581-A96D-1E248F4EE615}" srcOrd="0" destOrd="0" presId="urn:microsoft.com/office/officeart/2018/2/layout/IconVerticalSolidList"/>
    <dgm:cxn modelId="{926247C6-E4AB-4E5B-8200-6E44A4EBDCC3}" srcId="{01A4C804-9004-4859-815C-98975EBB5A35}" destId="{56E05FEF-AC41-4926-BD0B-2B47FF57D21D}" srcOrd="2" destOrd="0" parTransId="{40B5A8D3-6E13-495B-B1F4-0F76A00910BC}" sibTransId="{A6605A5C-2790-40F1-8AEC-E1203E7BA3BB}"/>
    <dgm:cxn modelId="{2CE24BAD-F0FA-4A98-8BB2-7344AF50103B}" type="presParOf" srcId="{3DF03259-B6F5-4112-A61B-59BE0B2D2420}" destId="{686CA96B-0FC9-48E5-9E8C-0782176B410F}" srcOrd="0" destOrd="0" presId="urn:microsoft.com/office/officeart/2018/2/layout/IconVerticalSolidList"/>
    <dgm:cxn modelId="{B5FA3154-760B-43B6-937C-E08AA7DC4378}" type="presParOf" srcId="{686CA96B-0FC9-48E5-9E8C-0782176B410F}" destId="{294A4CE1-6C59-479D-9761-3432403ABBD9}" srcOrd="0" destOrd="0" presId="urn:microsoft.com/office/officeart/2018/2/layout/IconVerticalSolidList"/>
    <dgm:cxn modelId="{387D12ED-9942-436E-9429-1E9736E31F39}" type="presParOf" srcId="{686CA96B-0FC9-48E5-9E8C-0782176B410F}" destId="{8AFE31BF-6CF3-4240-AE2C-6E4C8DA5AAAF}" srcOrd="1" destOrd="0" presId="urn:microsoft.com/office/officeart/2018/2/layout/IconVerticalSolidList"/>
    <dgm:cxn modelId="{7EB34EC7-29FB-4E56-A2AE-7172861A78CD}" type="presParOf" srcId="{686CA96B-0FC9-48E5-9E8C-0782176B410F}" destId="{27C89E32-F88A-4DF7-B905-D4FB0BA6A8DE}" srcOrd="2" destOrd="0" presId="urn:microsoft.com/office/officeart/2018/2/layout/IconVerticalSolidList"/>
    <dgm:cxn modelId="{1DE7C513-1A38-46AD-81F7-1BF906C6D299}" type="presParOf" srcId="{686CA96B-0FC9-48E5-9E8C-0782176B410F}" destId="{1DA06E67-A0EA-4F32-ACB1-2A14C8875E59}" srcOrd="3" destOrd="0" presId="urn:microsoft.com/office/officeart/2018/2/layout/IconVerticalSolidList"/>
    <dgm:cxn modelId="{33F469B5-7BE4-4234-AD63-2345D616960B}" type="presParOf" srcId="{3DF03259-B6F5-4112-A61B-59BE0B2D2420}" destId="{9F62C49A-E578-4294-B109-EBC906179C20}" srcOrd="1" destOrd="0" presId="urn:microsoft.com/office/officeart/2018/2/layout/IconVerticalSolidList"/>
    <dgm:cxn modelId="{CA5B58AB-713B-4080-9D24-C2DF33C79F43}" type="presParOf" srcId="{3DF03259-B6F5-4112-A61B-59BE0B2D2420}" destId="{442CA77F-259F-4E17-A8BF-760E61DE86CE}" srcOrd="2" destOrd="0" presId="urn:microsoft.com/office/officeart/2018/2/layout/IconVerticalSolidList"/>
    <dgm:cxn modelId="{7927B1D2-10E9-4E8D-B235-D3293500DFA9}" type="presParOf" srcId="{442CA77F-259F-4E17-A8BF-760E61DE86CE}" destId="{1DA0B73E-D4D6-4F1E-B377-B003FEEF7696}" srcOrd="0" destOrd="0" presId="urn:microsoft.com/office/officeart/2018/2/layout/IconVerticalSolidList"/>
    <dgm:cxn modelId="{58A9055B-857C-4284-8CB5-155DC91EBAFD}" type="presParOf" srcId="{442CA77F-259F-4E17-A8BF-760E61DE86CE}" destId="{78DC61AF-0F7B-40D8-8B49-B7AD07F32E0F}" srcOrd="1" destOrd="0" presId="urn:microsoft.com/office/officeart/2018/2/layout/IconVerticalSolidList"/>
    <dgm:cxn modelId="{2564DEA1-7B4B-406B-BC94-D9C6BF7588E6}" type="presParOf" srcId="{442CA77F-259F-4E17-A8BF-760E61DE86CE}" destId="{05D7ABCA-0E11-4FDC-9B4F-DD3BF6518955}" srcOrd="2" destOrd="0" presId="urn:microsoft.com/office/officeart/2018/2/layout/IconVerticalSolidList"/>
    <dgm:cxn modelId="{1534F59B-805A-4CFC-8A33-53B6F69E44FD}" type="presParOf" srcId="{442CA77F-259F-4E17-A8BF-760E61DE86CE}" destId="{0D3287C8-A141-4E7E-AC03-A8CBCD6DDFD2}" srcOrd="3" destOrd="0" presId="urn:microsoft.com/office/officeart/2018/2/layout/IconVerticalSolidList"/>
    <dgm:cxn modelId="{DCC83E32-07F2-4ABD-A02E-0A6C4FE39CE5}" type="presParOf" srcId="{3DF03259-B6F5-4112-A61B-59BE0B2D2420}" destId="{AE32E77E-F15D-47A0-8C8A-8B1C4BFC5D13}" srcOrd="3" destOrd="0" presId="urn:microsoft.com/office/officeart/2018/2/layout/IconVerticalSolidList"/>
    <dgm:cxn modelId="{79D40418-61AC-4D9F-AC4E-C85529DA8704}" type="presParOf" srcId="{3DF03259-B6F5-4112-A61B-59BE0B2D2420}" destId="{BC930D5A-9F6E-48C1-875D-C153CA354D1A}" srcOrd="4" destOrd="0" presId="urn:microsoft.com/office/officeart/2018/2/layout/IconVerticalSolidList"/>
    <dgm:cxn modelId="{28CCE828-4F6F-4785-96FA-6C8AC78ACACF}" type="presParOf" srcId="{BC930D5A-9F6E-48C1-875D-C153CA354D1A}" destId="{D2F0AABD-1885-4702-9F69-6117F68021CF}" srcOrd="0" destOrd="0" presId="urn:microsoft.com/office/officeart/2018/2/layout/IconVerticalSolidList"/>
    <dgm:cxn modelId="{A6C13C7A-62AE-4393-8DA4-C605D77A8C43}" type="presParOf" srcId="{BC930D5A-9F6E-48C1-875D-C153CA354D1A}" destId="{837814D7-6332-42C3-9200-CA024EFD4BEB}" srcOrd="1" destOrd="0" presId="urn:microsoft.com/office/officeart/2018/2/layout/IconVerticalSolidList"/>
    <dgm:cxn modelId="{C33572B2-2C77-4A5D-B475-7FC0B6D3AA9B}" type="presParOf" srcId="{BC930D5A-9F6E-48C1-875D-C153CA354D1A}" destId="{C4751FCB-B572-4638-B5C9-4794DF7F6A5C}" srcOrd="2" destOrd="0" presId="urn:microsoft.com/office/officeart/2018/2/layout/IconVerticalSolidList"/>
    <dgm:cxn modelId="{AB8E33F6-BA0F-494E-BC26-58AAF98A81DD}" type="presParOf" srcId="{BC930D5A-9F6E-48C1-875D-C153CA354D1A}" destId="{77AE57EA-FB77-4C44-8954-E3676FAA9FB2}" srcOrd="3" destOrd="0" presId="urn:microsoft.com/office/officeart/2018/2/layout/IconVerticalSolidList"/>
    <dgm:cxn modelId="{DD005F7F-1AD2-48F3-AEC0-5E036A086B83}" type="presParOf" srcId="{3DF03259-B6F5-4112-A61B-59BE0B2D2420}" destId="{A889817F-D76C-43C9-B53F-F3DE71C48104}" srcOrd="5" destOrd="0" presId="urn:microsoft.com/office/officeart/2018/2/layout/IconVerticalSolidList"/>
    <dgm:cxn modelId="{9E57405F-B72F-45A6-B760-614FE30F527D}" type="presParOf" srcId="{3DF03259-B6F5-4112-A61B-59BE0B2D2420}" destId="{E6F10C52-89C1-4EFE-81B5-E3F1FB5E2F31}" srcOrd="6" destOrd="0" presId="urn:microsoft.com/office/officeart/2018/2/layout/IconVerticalSolidList"/>
    <dgm:cxn modelId="{E8CD6EF2-5C79-4E15-BD72-67FE857FFC13}" type="presParOf" srcId="{E6F10C52-89C1-4EFE-81B5-E3F1FB5E2F31}" destId="{4E776ED7-A107-432C-B342-C4D714EF4FDF}" srcOrd="0" destOrd="0" presId="urn:microsoft.com/office/officeart/2018/2/layout/IconVerticalSolidList"/>
    <dgm:cxn modelId="{8DFAB118-4E43-4D2D-A36C-21CDEABC653D}" type="presParOf" srcId="{E6F10C52-89C1-4EFE-81B5-E3F1FB5E2F31}" destId="{2F1C4DC6-8FC2-45C1-959B-2703BEF85BBA}" srcOrd="1" destOrd="0" presId="urn:microsoft.com/office/officeart/2018/2/layout/IconVerticalSolidList"/>
    <dgm:cxn modelId="{116CF31E-1067-4CC3-B27A-AFDBEA3ABFC0}" type="presParOf" srcId="{E6F10C52-89C1-4EFE-81B5-E3F1FB5E2F31}" destId="{B5D6A0B1-9142-4E7E-8AF8-12A0C53AE349}" srcOrd="2" destOrd="0" presId="urn:microsoft.com/office/officeart/2018/2/layout/IconVerticalSolidList"/>
    <dgm:cxn modelId="{81C85F0B-320C-4EB7-A78F-BF64C4B4418A}" type="presParOf" srcId="{E6F10C52-89C1-4EFE-81B5-E3F1FB5E2F31}" destId="{2684D3C1-E9D2-4581-A96D-1E248F4EE6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1980s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Coho Salmon fish kill events and decreasing populations observed in Pacific Northwest </a:t>
          </a: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>
              <a:solidFill>
                <a:schemeClr val="bg1">
                  <a:alpha val="20000"/>
                </a:schemeClr>
              </a:solidFill>
            </a:rPr>
            <a:t>2011</a:t>
          </a:r>
        </a:p>
        <a:p>
          <a:pPr>
            <a:lnSpc>
              <a:spcPct val="100000"/>
            </a:lnSpc>
          </a:pPr>
          <a:r>
            <a:rPr lang="en-US" sz="1800" kern="1200">
              <a:solidFill>
                <a:srgbClr val="FFFFFF">
                  <a:alpha val="20000"/>
                </a:srgbClr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kern="1200" dirty="0">
            <a:solidFill>
              <a:schemeClr val="bg1">
                <a:alpha val="20000"/>
              </a:schemeClr>
            </a:solidFill>
          </a:endParaRPr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2018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Research into chemicals identified in tire wear particle leachate</a:t>
          </a:r>
          <a:endParaRPr lang="en-US" sz="1800" dirty="0">
            <a:solidFill>
              <a:schemeClr val="bg1">
                <a:alpha val="5000"/>
              </a:schemeClr>
            </a:solidFill>
          </a:endParaRP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2020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A previously unknown chemical determined to be the cause of acute pre-spawn mortality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1" presStyleCnt="4" custLinFactNeighborX="1545" custLinFactNeighborY="2973"/>
      <dgm:spPr>
        <a:blipFill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1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2" presStyleCnt="4"/>
      <dgm:spPr>
        <a:blipFill>
          <a:blip xmlns:r="http://schemas.openxmlformats.org/officeDocument/2006/relationships" r:embed="rId5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2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 dpi="0" rotWithShape="1">
          <a:blip xmlns:r="http://schemas.openxmlformats.org/officeDocument/2006/relationships" r:embed="rId7" cstate="print">
            <a:alphaModFix amt="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EE58A03-E9BF-4E28-815D-C0AC49681294}" type="presOf" srcId="{F9C2177D-2990-4531-80AE-E3BC2EE45B29}" destId="{79682C2F-5329-4E80-A54E-D41BEA3C1570}" srcOrd="0" destOrd="0" presId="urn:microsoft.com/office/officeart/2018/2/layout/IconLabelList"/>
    <dgm:cxn modelId="{8BACC11E-6773-49C9-9A58-1E8E16906B5A}" srcId="{072E40DE-E1DD-4390-A61D-AA3B9E946D4B}" destId="{F9C2177D-2990-4531-80AE-E3BC2EE45B29}" srcOrd="1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EFEBC948-7FF5-4779-AAB5-63C40D44E83B}" srcId="{072E40DE-E1DD-4390-A61D-AA3B9E946D4B}" destId="{0F6ADBBE-B2B4-4329-B8C4-241137CDBE5F}" srcOrd="2" destOrd="0" parTransId="{4E2375C1-7B7D-4EAD-ABB4-30B6BBFAC566}" sibTransId="{985AD2D5-D972-43F3-B02A-A9E2F9998664}"/>
    <dgm:cxn modelId="{C2B6F775-FF29-423C-A87A-734056EA24E1}" type="presOf" srcId="{0F6ADBBE-B2B4-4329-B8C4-241137CDBE5F}" destId="{39ECE53D-B59E-484F-8D76-4F1FEEB45BB1}" srcOrd="0" destOrd="0" presId="urn:microsoft.com/office/officeart/2018/2/layout/IconLabelList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DBB2D0C9-5644-44DC-944A-861CF1196620}" type="presOf" srcId="{BA140494-8AFF-4C0C-BC69-0B7E1E9B55A5}" destId="{C6C5EE62-1E65-4880-A27A-6F929D6D1E10}" srcOrd="0" destOrd="0" presId="urn:microsoft.com/office/officeart/2018/2/layout/IconLabelList"/>
    <dgm:cxn modelId="{A9571AD7-0DEC-4A67-9062-97F7810546B3}" type="presOf" srcId="{4B4C6480-663E-4BE4-98EC-89498ACFF4D3}" destId="{F0240B10-E897-48B4-A5B4-70F1656D519B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F37BA1BF-FD7F-4F1C-A2D1-256924B54FC0}" type="presParOf" srcId="{4CF2AD33-1BB5-46A8-96F1-D0627E85C362}" destId="{D0672FE5-46C9-4671-B72B-074BDE0F0E6B}" srcOrd="0" destOrd="0" presId="urn:microsoft.com/office/officeart/2018/2/layout/IconLabelList"/>
    <dgm:cxn modelId="{BAA62710-220E-45AA-A283-3A76B2BDE0F6}" type="presParOf" srcId="{D0672FE5-46C9-4671-B72B-074BDE0F0E6B}" destId="{8F95E0C5-EF6C-45B2-9388-D26E77EEB1D1}" srcOrd="0" destOrd="0" presId="urn:microsoft.com/office/officeart/2018/2/layout/IconLabelList"/>
    <dgm:cxn modelId="{A0B31703-431E-441A-86DB-3C481BA31D13}" type="presParOf" srcId="{D0672FE5-46C9-4671-B72B-074BDE0F0E6B}" destId="{B5BF6323-41C3-45AC-96F8-9265F892BEF7}" srcOrd="1" destOrd="0" presId="urn:microsoft.com/office/officeart/2018/2/layout/IconLabelList"/>
    <dgm:cxn modelId="{81EC9ADF-5041-4268-BCCF-CC635533E1B7}" type="presParOf" srcId="{D0672FE5-46C9-4671-B72B-074BDE0F0E6B}" destId="{C6C5EE62-1E65-4880-A27A-6F929D6D1E10}" srcOrd="2" destOrd="0" presId="urn:microsoft.com/office/officeart/2018/2/layout/IconLabelList"/>
    <dgm:cxn modelId="{A2F1EA93-5F7D-45DB-8A97-548B006BA610}" type="presParOf" srcId="{4CF2AD33-1BB5-46A8-96F1-D0627E85C362}" destId="{CC47B6F0-A4B6-4AFA-A906-BC6A89ABA878}" srcOrd="1" destOrd="0" presId="urn:microsoft.com/office/officeart/2018/2/layout/IconLabelList"/>
    <dgm:cxn modelId="{7238084B-B360-453A-B641-51E479C594E0}" type="presParOf" srcId="{4CF2AD33-1BB5-46A8-96F1-D0627E85C362}" destId="{FDA7795A-ED5F-4127-95B6-7D2B8DE80E5D}" srcOrd="2" destOrd="0" presId="urn:microsoft.com/office/officeart/2018/2/layout/IconLabelList"/>
    <dgm:cxn modelId="{501101FF-213D-4C8E-9473-31D1FD9C9595}" type="presParOf" srcId="{FDA7795A-ED5F-4127-95B6-7D2B8DE80E5D}" destId="{557B3160-E056-4D6D-AC23-0FEC8B203BC2}" srcOrd="0" destOrd="0" presId="urn:microsoft.com/office/officeart/2018/2/layout/IconLabelList"/>
    <dgm:cxn modelId="{F496E3DF-1A4C-4281-9BCF-BC6C96204408}" type="presParOf" srcId="{FDA7795A-ED5F-4127-95B6-7D2B8DE80E5D}" destId="{EFD4259F-FA12-45CD-8AFF-0C65744DCAE8}" srcOrd="1" destOrd="0" presId="urn:microsoft.com/office/officeart/2018/2/layout/IconLabelList"/>
    <dgm:cxn modelId="{C1BC4E8D-77FB-47F1-AA62-E1F17D978D97}" type="presParOf" srcId="{FDA7795A-ED5F-4127-95B6-7D2B8DE80E5D}" destId="{79682C2F-5329-4E80-A54E-D41BEA3C1570}" srcOrd="2" destOrd="0" presId="urn:microsoft.com/office/officeart/2018/2/layout/IconLabelList"/>
    <dgm:cxn modelId="{D45632E7-073F-405B-8D34-89E85097CFE6}" type="presParOf" srcId="{4CF2AD33-1BB5-46A8-96F1-D0627E85C362}" destId="{AD2E83EC-DAB3-456A-901A-BA07B0C693E8}" srcOrd="3" destOrd="0" presId="urn:microsoft.com/office/officeart/2018/2/layout/IconLabelList"/>
    <dgm:cxn modelId="{2E401BA7-E6B2-4D4F-8EDE-E480004B7A98}" type="presParOf" srcId="{4CF2AD33-1BB5-46A8-96F1-D0627E85C362}" destId="{6FF31C87-FCA4-4536-BD34-81D6CCBB4E51}" srcOrd="4" destOrd="0" presId="urn:microsoft.com/office/officeart/2018/2/layout/IconLabelList"/>
    <dgm:cxn modelId="{5460A477-513B-4663-BFD9-A71A800E059F}" type="presParOf" srcId="{6FF31C87-FCA4-4536-BD34-81D6CCBB4E51}" destId="{C1EEB651-2F5F-4A43-87D3-3CED13FBA4E9}" srcOrd="0" destOrd="0" presId="urn:microsoft.com/office/officeart/2018/2/layout/IconLabelList"/>
    <dgm:cxn modelId="{6E0971FF-2CF6-42DE-960F-ED728314737D}" type="presParOf" srcId="{6FF31C87-FCA4-4536-BD34-81D6CCBB4E51}" destId="{6674A551-4A68-4815-844D-F4C0E46835AE}" srcOrd="1" destOrd="0" presId="urn:microsoft.com/office/officeart/2018/2/layout/IconLabelList"/>
    <dgm:cxn modelId="{CB34EEB9-EC8C-4AB5-B12B-FDFF3DA0ECB0}" type="presParOf" srcId="{6FF31C87-FCA4-4536-BD34-81D6CCBB4E51}" destId="{39ECE53D-B59E-484F-8D76-4F1FEEB45BB1}" srcOrd="2" destOrd="0" presId="urn:microsoft.com/office/officeart/2018/2/layout/IconLabelList"/>
    <dgm:cxn modelId="{C8B75792-2574-467E-9899-FE3B005722C6}" type="presParOf" srcId="{4CF2AD33-1BB5-46A8-96F1-D0627E85C362}" destId="{CD586BFD-DE10-41AF-9BC8-3D3733C99583}" srcOrd="5" destOrd="0" presId="urn:microsoft.com/office/officeart/2018/2/layout/IconLabelList"/>
    <dgm:cxn modelId="{B2943203-28E4-41D4-9655-D0FAD534DEBD}" type="presParOf" srcId="{4CF2AD33-1BB5-46A8-96F1-D0627E85C362}" destId="{EBF545F3-0DFA-4BD7-9A08-F788E8AF15FF}" srcOrd="6" destOrd="0" presId="urn:microsoft.com/office/officeart/2018/2/layout/IconLabelList"/>
    <dgm:cxn modelId="{DEC87165-FAED-4AAD-91BF-09D8C6D87552}" type="presParOf" srcId="{EBF545F3-0DFA-4BD7-9A08-F788E8AF15FF}" destId="{2185932E-968B-4AF5-BE10-10AE95C4CE7F}" srcOrd="0" destOrd="0" presId="urn:microsoft.com/office/officeart/2018/2/layout/IconLabelList"/>
    <dgm:cxn modelId="{A24733B9-A00F-4302-86F6-FA70DB523832}" type="presParOf" srcId="{EBF545F3-0DFA-4BD7-9A08-F788E8AF15FF}" destId="{B54D120E-9CE3-4529-8BC4-07392E806DC9}" srcOrd="1" destOrd="0" presId="urn:microsoft.com/office/officeart/2018/2/layout/IconLabelList"/>
    <dgm:cxn modelId="{831ACD22-A0D7-4BAA-A25E-5659DDDA0877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A9FD59A-7DEF-4B31-9696-8B2098F7344D}" type="doc">
      <dgm:prSet loTypeId="urn:microsoft.com/office/officeart/2018/2/layout/Icon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A60DABC-8D43-43EB-AF61-EC0800091F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Research on 6PPD, 6PPD‑q, and TWP chemistry is still emerging</a:t>
          </a:r>
        </a:p>
      </dgm:t>
    </dgm:pt>
    <dgm:pt modelId="{9AE016BF-34E6-472E-B9ED-F35C9246D1BE}" type="parTrans" cxnId="{8F8B38E4-00FA-460D-B77E-63D90E142D15}">
      <dgm:prSet/>
      <dgm:spPr/>
      <dgm:t>
        <a:bodyPr/>
        <a:lstStyle/>
        <a:p>
          <a:endParaRPr lang="en-US"/>
        </a:p>
      </dgm:t>
    </dgm:pt>
    <dgm:pt modelId="{7ACCB68B-CACA-443B-8F8A-E64C1951426E}" type="sibTrans" cxnId="{8F8B38E4-00FA-460D-B77E-63D90E142D15}">
      <dgm:prSet/>
      <dgm:spPr/>
      <dgm:t>
        <a:bodyPr/>
        <a:lstStyle/>
        <a:p>
          <a:endParaRPr lang="en-US"/>
        </a:p>
      </dgm:t>
    </dgm:pt>
    <dgm:pt modelId="{7DC00E6A-5A97-434A-8626-2B6D69936E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Growing interest from regulators, industry, and the public</a:t>
          </a:r>
        </a:p>
      </dgm:t>
    </dgm:pt>
    <dgm:pt modelId="{DB443E64-D153-4CA4-BDBE-0EF777DB5A14}" type="parTrans" cxnId="{C8A0B5F3-34CA-4FB8-8443-D1AE19B79446}">
      <dgm:prSet/>
      <dgm:spPr/>
      <dgm:t>
        <a:bodyPr/>
        <a:lstStyle/>
        <a:p>
          <a:endParaRPr lang="en-US"/>
        </a:p>
      </dgm:t>
    </dgm:pt>
    <dgm:pt modelId="{744196CA-3894-49CA-AD79-564DF5DCC1E1}" type="sibTrans" cxnId="{C8A0B5F3-34CA-4FB8-8443-D1AE19B79446}">
      <dgm:prSet/>
      <dgm:spPr/>
      <dgm:t>
        <a:bodyPr/>
        <a:lstStyle/>
        <a:p>
          <a:endParaRPr lang="en-US"/>
        </a:p>
      </dgm:t>
    </dgm:pt>
    <dgm:pt modelId="{4F0AE277-0FC1-4C94-9915-AD323B5E8E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Increasing focus on mitigation strategies</a:t>
          </a:r>
        </a:p>
      </dgm:t>
    </dgm:pt>
    <dgm:pt modelId="{DD1C13DB-A60C-4C41-9B09-800902D97CD8}" type="parTrans" cxnId="{129DDBCB-6934-484A-BEBF-1372A7908A00}">
      <dgm:prSet/>
      <dgm:spPr/>
      <dgm:t>
        <a:bodyPr/>
        <a:lstStyle/>
        <a:p>
          <a:endParaRPr lang="en-US"/>
        </a:p>
      </dgm:t>
    </dgm:pt>
    <dgm:pt modelId="{A8E6D8EE-B69B-4197-ACCE-07F36CE87C43}" type="sibTrans" cxnId="{129DDBCB-6934-484A-BEBF-1372A7908A00}">
      <dgm:prSet/>
      <dgm:spPr/>
      <dgm:t>
        <a:bodyPr/>
        <a:lstStyle/>
        <a:p>
          <a:endParaRPr lang="en-US"/>
        </a:p>
      </dgm:t>
    </dgm:pt>
    <dgm:pt modelId="{F93BD9F5-67CD-4BC7-A45B-966C8504FF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The Case for Green Infrastructure</a:t>
          </a:r>
        </a:p>
      </dgm:t>
    </dgm:pt>
    <dgm:pt modelId="{ED234582-8EEA-4E81-910A-F5445EE69BEB}" type="parTrans" cxnId="{6EE32640-1552-42E1-B6BF-97C698F7D174}">
      <dgm:prSet/>
      <dgm:spPr/>
      <dgm:t>
        <a:bodyPr/>
        <a:lstStyle/>
        <a:p>
          <a:endParaRPr lang="en-US"/>
        </a:p>
      </dgm:t>
    </dgm:pt>
    <dgm:pt modelId="{96993D50-CCFC-4063-913A-534C16CE932B}" type="sibTrans" cxnId="{6EE32640-1552-42E1-B6BF-97C698F7D174}">
      <dgm:prSet/>
      <dgm:spPr/>
      <dgm:t>
        <a:bodyPr/>
        <a:lstStyle/>
        <a:p>
          <a:endParaRPr lang="en-US"/>
        </a:p>
      </dgm:t>
    </dgm:pt>
    <dgm:pt modelId="{D2F6B951-B35E-49A1-B40F-5033F17050C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Key research gaps remain in toxicity, occurrence, and measurement</a:t>
          </a:r>
        </a:p>
      </dgm:t>
    </dgm:pt>
    <dgm:pt modelId="{29508049-D385-45DA-A508-5D96DB5AD894}" type="parTrans" cxnId="{9DA312CD-FDC7-4A25-8832-435823E54418}">
      <dgm:prSet/>
      <dgm:spPr/>
      <dgm:t>
        <a:bodyPr/>
        <a:lstStyle/>
        <a:p>
          <a:endParaRPr lang="en-US"/>
        </a:p>
      </dgm:t>
    </dgm:pt>
    <dgm:pt modelId="{38F00D13-0DA2-4C91-9044-1F522E7CA633}" type="sibTrans" cxnId="{9DA312CD-FDC7-4A25-8832-435823E54418}">
      <dgm:prSet/>
      <dgm:spPr/>
      <dgm:t>
        <a:bodyPr/>
        <a:lstStyle/>
        <a:p>
          <a:endParaRPr lang="en-US"/>
        </a:p>
      </dgm:t>
    </dgm:pt>
    <dgm:pt modelId="{EC827D84-02E4-4B9B-8FA9-79E722AB2583}" type="pres">
      <dgm:prSet presAssocID="{FA9FD59A-7DEF-4B31-9696-8B2098F7344D}" presName="root" presStyleCnt="0">
        <dgm:presLayoutVars>
          <dgm:dir/>
          <dgm:resizeHandles val="exact"/>
        </dgm:presLayoutVars>
      </dgm:prSet>
      <dgm:spPr/>
    </dgm:pt>
    <dgm:pt modelId="{CB40BBAC-42C6-4093-B0E1-4499E65E91E8}" type="pres">
      <dgm:prSet presAssocID="{8A60DABC-8D43-43EB-AF61-EC0800091F52}" presName="compNode" presStyleCnt="0"/>
      <dgm:spPr/>
    </dgm:pt>
    <dgm:pt modelId="{1E86D1FE-322A-4E23-9445-5D7DA9E5E46D}" type="pres">
      <dgm:prSet presAssocID="{8A60DABC-8D43-43EB-AF61-EC0800091F5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98D5C014-5DBD-4418-95D2-F35B8ADFE8B7}" type="pres">
      <dgm:prSet presAssocID="{8A60DABC-8D43-43EB-AF61-EC0800091F52}" presName="spaceRect" presStyleCnt="0"/>
      <dgm:spPr/>
    </dgm:pt>
    <dgm:pt modelId="{53E0D323-EEF7-468D-A770-3192B21F85FA}" type="pres">
      <dgm:prSet presAssocID="{8A60DABC-8D43-43EB-AF61-EC0800091F52}" presName="textRect" presStyleLbl="revTx" presStyleIdx="0" presStyleCnt="5">
        <dgm:presLayoutVars>
          <dgm:chMax val="1"/>
          <dgm:chPref val="1"/>
        </dgm:presLayoutVars>
      </dgm:prSet>
      <dgm:spPr/>
    </dgm:pt>
    <dgm:pt modelId="{A2A6C4D3-1AF8-46AC-89AA-0C20EEE7D101}" type="pres">
      <dgm:prSet presAssocID="{7ACCB68B-CACA-443B-8F8A-E64C1951426E}" presName="sibTrans" presStyleCnt="0"/>
      <dgm:spPr/>
    </dgm:pt>
    <dgm:pt modelId="{D8B78C7C-161C-49CE-9C4B-69B9826766D3}" type="pres">
      <dgm:prSet presAssocID="{7DC00E6A-5A97-434A-8626-2B6D69936E0F}" presName="compNode" presStyleCnt="0"/>
      <dgm:spPr/>
    </dgm:pt>
    <dgm:pt modelId="{29830610-AB26-4EA0-A31A-B4E9E301E974}" type="pres">
      <dgm:prSet presAssocID="{7DC00E6A-5A97-434A-8626-2B6D69936E0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9BDF8EB8-AA20-4675-A30D-119713C49204}" type="pres">
      <dgm:prSet presAssocID="{7DC00E6A-5A97-434A-8626-2B6D69936E0F}" presName="spaceRect" presStyleCnt="0"/>
      <dgm:spPr/>
    </dgm:pt>
    <dgm:pt modelId="{5D7FE3FC-2D39-4CE7-B841-7BEBFDEC5382}" type="pres">
      <dgm:prSet presAssocID="{7DC00E6A-5A97-434A-8626-2B6D69936E0F}" presName="textRect" presStyleLbl="revTx" presStyleIdx="1" presStyleCnt="5">
        <dgm:presLayoutVars>
          <dgm:chMax val="1"/>
          <dgm:chPref val="1"/>
        </dgm:presLayoutVars>
      </dgm:prSet>
      <dgm:spPr/>
    </dgm:pt>
    <dgm:pt modelId="{A8E2AE59-6660-4DD6-BECD-F21971406269}" type="pres">
      <dgm:prSet presAssocID="{744196CA-3894-49CA-AD79-564DF5DCC1E1}" presName="sibTrans" presStyleCnt="0"/>
      <dgm:spPr/>
    </dgm:pt>
    <dgm:pt modelId="{75E45A38-13FC-4156-B8AE-DA38A4E7B85D}" type="pres">
      <dgm:prSet presAssocID="{D2F6B951-B35E-49A1-B40F-5033F17050C4}" presName="compNode" presStyleCnt="0"/>
      <dgm:spPr/>
    </dgm:pt>
    <dgm:pt modelId="{CE4CAFCE-9C4F-461B-82B3-4645FC1F7B8B}" type="pres">
      <dgm:prSet presAssocID="{D2F6B951-B35E-49A1-B40F-5033F17050C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181A2310-9564-425C-A6DC-1C1CDEAC7D5D}" type="pres">
      <dgm:prSet presAssocID="{D2F6B951-B35E-49A1-B40F-5033F17050C4}" presName="spaceRect" presStyleCnt="0"/>
      <dgm:spPr/>
    </dgm:pt>
    <dgm:pt modelId="{408D00A8-F4E6-41E4-A1BD-953E1E16593E}" type="pres">
      <dgm:prSet presAssocID="{D2F6B951-B35E-49A1-B40F-5033F17050C4}" presName="textRect" presStyleLbl="revTx" presStyleIdx="2" presStyleCnt="5">
        <dgm:presLayoutVars>
          <dgm:chMax val="1"/>
          <dgm:chPref val="1"/>
        </dgm:presLayoutVars>
      </dgm:prSet>
      <dgm:spPr/>
    </dgm:pt>
    <dgm:pt modelId="{E929E638-BAC0-4341-9C7B-36C116AC584B}" type="pres">
      <dgm:prSet presAssocID="{38F00D13-0DA2-4C91-9044-1F522E7CA633}" presName="sibTrans" presStyleCnt="0"/>
      <dgm:spPr/>
    </dgm:pt>
    <dgm:pt modelId="{7954E4A1-4E2E-434A-8985-D9B0F2FB2CBF}" type="pres">
      <dgm:prSet presAssocID="{F93BD9F5-67CD-4BC7-A45B-966C8504FFA5}" presName="compNode" presStyleCnt="0"/>
      <dgm:spPr/>
    </dgm:pt>
    <dgm:pt modelId="{65E283E9-D5C2-4E50-887B-2DB7D0D0445F}" type="pres">
      <dgm:prSet presAssocID="{F93BD9F5-67CD-4BC7-A45B-966C8504FFA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1AF9500D-9F33-4FFC-9452-35CAA6C175A0}" type="pres">
      <dgm:prSet presAssocID="{F93BD9F5-67CD-4BC7-A45B-966C8504FFA5}" presName="spaceRect" presStyleCnt="0"/>
      <dgm:spPr/>
    </dgm:pt>
    <dgm:pt modelId="{9F68C69E-6D1A-4BDC-9983-29569DFB7296}" type="pres">
      <dgm:prSet presAssocID="{F93BD9F5-67CD-4BC7-A45B-966C8504FFA5}" presName="textRect" presStyleLbl="revTx" presStyleIdx="3" presStyleCnt="5">
        <dgm:presLayoutVars>
          <dgm:chMax val="1"/>
          <dgm:chPref val="1"/>
        </dgm:presLayoutVars>
      </dgm:prSet>
      <dgm:spPr/>
    </dgm:pt>
    <dgm:pt modelId="{8C9C49BB-6228-4397-BC4A-113737249276}" type="pres">
      <dgm:prSet presAssocID="{96993D50-CCFC-4063-913A-534C16CE932B}" presName="sibTrans" presStyleCnt="0"/>
      <dgm:spPr/>
    </dgm:pt>
    <dgm:pt modelId="{4E37DCCE-1A95-456A-B408-958521F9D5BB}" type="pres">
      <dgm:prSet presAssocID="{4F0AE277-0FC1-4C94-9915-AD323B5E8E15}" presName="compNode" presStyleCnt="0"/>
      <dgm:spPr/>
    </dgm:pt>
    <dgm:pt modelId="{C0FC59BB-DCEA-460B-8D5E-BDB1B41E95EA}" type="pres">
      <dgm:prSet presAssocID="{4F0AE277-0FC1-4C94-9915-AD323B5E8E1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DEABFABD-1657-4B10-B23D-25EC1079A75A}" type="pres">
      <dgm:prSet presAssocID="{4F0AE277-0FC1-4C94-9915-AD323B5E8E15}" presName="spaceRect" presStyleCnt="0"/>
      <dgm:spPr/>
    </dgm:pt>
    <dgm:pt modelId="{E4A8CB6D-B446-4606-AA8E-4138DF5604F5}" type="pres">
      <dgm:prSet presAssocID="{4F0AE277-0FC1-4C94-9915-AD323B5E8E1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EE0BD09-BC69-46B4-82C3-94F9D34308C0}" type="presOf" srcId="{F93BD9F5-67CD-4BC7-A45B-966C8504FFA5}" destId="{9F68C69E-6D1A-4BDC-9983-29569DFB7296}" srcOrd="0" destOrd="0" presId="urn:microsoft.com/office/officeart/2018/2/layout/IconLabelList"/>
    <dgm:cxn modelId="{A402091D-1211-4DDE-9B3C-E19E1FDF047C}" type="presOf" srcId="{8A60DABC-8D43-43EB-AF61-EC0800091F52}" destId="{53E0D323-EEF7-468D-A770-3192B21F85FA}" srcOrd="0" destOrd="0" presId="urn:microsoft.com/office/officeart/2018/2/layout/IconLabelList"/>
    <dgm:cxn modelId="{6EE32640-1552-42E1-B6BF-97C698F7D174}" srcId="{FA9FD59A-7DEF-4B31-9696-8B2098F7344D}" destId="{F93BD9F5-67CD-4BC7-A45B-966C8504FFA5}" srcOrd="3" destOrd="0" parTransId="{ED234582-8EEA-4E81-910A-F5445EE69BEB}" sibTransId="{96993D50-CCFC-4063-913A-534C16CE932B}"/>
    <dgm:cxn modelId="{89BBC995-DA7E-4B9B-9E0E-F28B8E64D743}" type="presOf" srcId="{7DC00E6A-5A97-434A-8626-2B6D69936E0F}" destId="{5D7FE3FC-2D39-4CE7-B841-7BEBFDEC5382}" srcOrd="0" destOrd="0" presId="urn:microsoft.com/office/officeart/2018/2/layout/IconLabelList"/>
    <dgm:cxn modelId="{C2F60699-4D5F-4988-BBCA-C4AFC4D881FA}" type="presOf" srcId="{D2F6B951-B35E-49A1-B40F-5033F17050C4}" destId="{408D00A8-F4E6-41E4-A1BD-953E1E16593E}" srcOrd="0" destOrd="0" presId="urn:microsoft.com/office/officeart/2018/2/layout/IconLabelList"/>
    <dgm:cxn modelId="{8944A0B5-FABB-40B2-8529-751D65B42444}" type="presOf" srcId="{4F0AE277-0FC1-4C94-9915-AD323B5E8E15}" destId="{E4A8CB6D-B446-4606-AA8E-4138DF5604F5}" srcOrd="0" destOrd="0" presId="urn:microsoft.com/office/officeart/2018/2/layout/IconLabelList"/>
    <dgm:cxn modelId="{129DDBCB-6934-484A-BEBF-1372A7908A00}" srcId="{FA9FD59A-7DEF-4B31-9696-8B2098F7344D}" destId="{4F0AE277-0FC1-4C94-9915-AD323B5E8E15}" srcOrd="4" destOrd="0" parTransId="{DD1C13DB-A60C-4C41-9B09-800902D97CD8}" sibTransId="{A8E6D8EE-B69B-4197-ACCE-07F36CE87C43}"/>
    <dgm:cxn modelId="{9DA312CD-FDC7-4A25-8832-435823E54418}" srcId="{FA9FD59A-7DEF-4B31-9696-8B2098F7344D}" destId="{D2F6B951-B35E-49A1-B40F-5033F17050C4}" srcOrd="2" destOrd="0" parTransId="{29508049-D385-45DA-A508-5D96DB5AD894}" sibTransId="{38F00D13-0DA2-4C91-9044-1F522E7CA633}"/>
    <dgm:cxn modelId="{242845D3-A167-4EED-BEDD-506334413BB7}" type="presOf" srcId="{FA9FD59A-7DEF-4B31-9696-8B2098F7344D}" destId="{EC827D84-02E4-4B9B-8FA9-79E722AB2583}" srcOrd="0" destOrd="0" presId="urn:microsoft.com/office/officeart/2018/2/layout/IconLabelList"/>
    <dgm:cxn modelId="{8F8B38E4-00FA-460D-B77E-63D90E142D15}" srcId="{FA9FD59A-7DEF-4B31-9696-8B2098F7344D}" destId="{8A60DABC-8D43-43EB-AF61-EC0800091F52}" srcOrd="0" destOrd="0" parTransId="{9AE016BF-34E6-472E-B9ED-F35C9246D1BE}" sibTransId="{7ACCB68B-CACA-443B-8F8A-E64C1951426E}"/>
    <dgm:cxn modelId="{C8A0B5F3-34CA-4FB8-8443-D1AE19B79446}" srcId="{FA9FD59A-7DEF-4B31-9696-8B2098F7344D}" destId="{7DC00E6A-5A97-434A-8626-2B6D69936E0F}" srcOrd="1" destOrd="0" parTransId="{DB443E64-D153-4CA4-BDBE-0EF777DB5A14}" sibTransId="{744196CA-3894-49CA-AD79-564DF5DCC1E1}"/>
    <dgm:cxn modelId="{250B7980-D458-4B7A-BECB-F7A21F9EB55F}" type="presParOf" srcId="{EC827D84-02E4-4B9B-8FA9-79E722AB2583}" destId="{CB40BBAC-42C6-4093-B0E1-4499E65E91E8}" srcOrd="0" destOrd="0" presId="urn:microsoft.com/office/officeart/2018/2/layout/IconLabelList"/>
    <dgm:cxn modelId="{283B8979-29EE-45F4-9F28-4B02A24C210D}" type="presParOf" srcId="{CB40BBAC-42C6-4093-B0E1-4499E65E91E8}" destId="{1E86D1FE-322A-4E23-9445-5D7DA9E5E46D}" srcOrd="0" destOrd="0" presId="urn:microsoft.com/office/officeart/2018/2/layout/IconLabelList"/>
    <dgm:cxn modelId="{FCADE0D1-039B-41D4-9A7F-9B5DCCB7C898}" type="presParOf" srcId="{CB40BBAC-42C6-4093-B0E1-4499E65E91E8}" destId="{98D5C014-5DBD-4418-95D2-F35B8ADFE8B7}" srcOrd="1" destOrd="0" presId="urn:microsoft.com/office/officeart/2018/2/layout/IconLabelList"/>
    <dgm:cxn modelId="{0C28E582-DA92-4B71-992B-414FDC3B9633}" type="presParOf" srcId="{CB40BBAC-42C6-4093-B0E1-4499E65E91E8}" destId="{53E0D323-EEF7-468D-A770-3192B21F85FA}" srcOrd="2" destOrd="0" presId="urn:microsoft.com/office/officeart/2018/2/layout/IconLabelList"/>
    <dgm:cxn modelId="{E439665C-B51D-4296-BD03-C3D3C6BAEBD2}" type="presParOf" srcId="{EC827D84-02E4-4B9B-8FA9-79E722AB2583}" destId="{A2A6C4D3-1AF8-46AC-89AA-0C20EEE7D101}" srcOrd="1" destOrd="0" presId="urn:microsoft.com/office/officeart/2018/2/layout/IconLabelList"/>
    <dgm:cxn modelId="{C7146C81-5926-42EA-AB78-2BB5C63B0626}" type="presParOf" srcId="{EC827D84-02E4-4B9B-8FA9-79E722AB2583}" destId="{D8B78C7C-161C-49CE-9C4B-69B9826766D3}" srcOrd="2" destOrd="0" presId="urn:microsoft.com/office/officeart/2018/2/layout/IconLabelList"/>
    <dgm:cxn modelId="{48FE5D8E-50F6-441B-96A8-ACB4B33B9D80}" type="presParOf" srcId="{D8B78C7C-161C-49CE-9C4B-69B9826766D3}" destId="{29830610-AB26-4EA0-A31A-B4E9E301E974}" srcOrd="0" destOrd="0" presId="urn:microsoft.com/office/officeart/2018/2/layout/IconLabelList"/>
    <dgm:cxn modelId="{3BDFAC9A-8D5F-4771-90B9-3A4B13EF2C5A}" type="presParOf" srcId="{D8B78C7C-161C-49CE-9C4B-69B9826766D3}" destId="{9BDF8EB8-AA20-4675-A30D-119713C49204}" srcOrd="1" destOrd="0" presId="urn:microsoft.com/office/officeart/2018/2/layout/IconLabelList"/>
    <dgm:cxn modelId="{796509E0-86EE-4590-992F-52BA8DBF7206}" type="presParOf" srcId="{D8B78C7C-161C-49CE-9C4B-69B9826766D3}" destId="{5D7FE3FC-2D39-4CE7-B841-7BEBFDEC5382}" srcOrd="2" destOrd="0" presId="urn:microsoft.com/office/officeart/2018/2/layout/IconLabelList"/>
    <dgm:cxn modelId="{D8E5E3D0-F8D0-4683-A7E8-23C1526EA6CC}" type="presParOf" srcId="{EC827D84-02E4-4B9B-8FA9-79E722AB2583}" destId="{A8E2AE59-6660-4DD6-BECD-F21971406269}" srcOrd="3" destOrd="0" presId="urn:microsoft.com/office/officeart/2018/2/layout/IconLabelList"/>
    <dgm:cxn modelId="{DFE0F2D4-2D6D-40B0-9ABD-0BDC72FE04A4}" type="presParOf" srcId="{EC827D84-02E4-4B9B-8FA9-79E722AB2583}" destId="{75E45A38-13FC-4156-B8AE-DA38A4E7B85D}" srcOrd="4" destOrd="0" presId="urn:microsoft.com/office/officeart/2018/2/layout/IconLabelList"/>
    <dgm:cxn modelId="{233FCB7C-63D5-464E-BA56-D572AC29D813}" type="presParOf" srcId="{75E45A38-13FC-4156-B8AE-DA38A4E7B85D}" destId="{CE4CAFCE-9C4F-461B-82B3-4645FC1F7B8B}" srcOrd="0" destOrd="0" presId="urn:microsoft.com/office/officeart/2018/2/layout/IconLabelList"/>
    <dgm:cxn modelId="{766174CB-8C6E-4362-A090-9695F86EA9D7}" type="presParOf" srcId="{75E45A38-13FC-4156-B8AE-DA38A4E7B85D}" destId="{181A2310-9564-425C-A6DC-1C1CDEAC7D5D}" srcOrd="1" destOrd="0" presId="urn:microsoft.com/office/officeart/2018/2/layout/IconLabelList"/>
    <dgm:cxn modelId="{EE5BE53D-BC4C-4AAA-B99A-5DA19B44CE59}" type="presParOf" srcId="{75E45A38-13FC-4156-B8AE-DA38A4E7B85D}" destId="{408D00A8-F4E6-41E4-A1BD-953E1E16593E}" srcOrd="2" destOrd="0" presId="urn:microsoft.com/office/officeart/2018/2/layout/IconLabelList"/>
    <dgm:cxn modelId="{5D016361-9DA7-4965-B00F-197D5EE58845}" type="presParOf" srcId="{EC827D84-02E4-4B9B-8FA9-79E722AB2583}" destId="{E929E638-BAC0-4341-9C7B-36C116AC584B}" srcOrd="5" destOrd="0" presId="urn:microsoft.com/office/officeart/2018/2/layout/IconLabelList"/>
    <dgm:cxn modelId="{C7649002-2C62-42D9-ACEA-81D8334C1279}" type="presParOf" srcId="{EC827D84-02E4-4B9B-8FA9-79E722AB2583}" destId="{7954E4A1-4E2E-434A-8985-D9B0F2FB2CBF}" srcOrd="6" destOrd="0" presId="urn:microsoft.com/office/officeart/2018/2/layout/IconLabelList"/>
    <dgm:cxn modelId="{FEF8DB11-F918-4123-BD86-A55CAD6B537C}" type="presParOf" srcId="{7954E4A1-4E2E-434A-8985-D9B0F2FB2CBF}" destId="{65E283E9-D5C2-4E50-887B-2DB7D0D0445F}" srcOrd="0" destOrd="0" presId="urn:microsoft.com/office/officeart/2018/2/layout/IconLabelList"/>
    <dgm:cxn modelId="{3D79D452-2C40-439C-B741-FF4B85995D03}" type="presParOf" srcId="{7954E4A1-4E2E-434A-8985-D9B0F2FB2CBF}" destId="{1AF9500D-9F33-4FFC-9452-35CAA6C175A0}" srcOrd="1" destOrd="0" presId="urn:microsoft.com/office/officeart/2018/2/layout/IconLabelList"/>
    <dgm:cxn modelId="{8998E709-5EC7-477E-AFA5-6131900059F8}" type="presParOf" srcId="{7954E4A1-4E2E-434A-8985-D9B0F2FB2CBF}" destId="{9F68C69E-6D1A-4BDC-9983-29569DFB7296}" srcOrd="2" destOrd="0" presId="urn:microsoft.com/office/officeart/2018/2/layout/IconLabelList"/>
    <dgm:cxn modelId="{B77BCDC0-409A-4C57-AB20-4D8A66DF2577}" type="presParOf" srcId="{EC827D84-02E4-4B9B-8FA9-79E722AB2583}" destId="{8C9C49BB-6228-4397-BC4A-113737249276}" srcOrd="7" destOrd="0" presId="urn:microsoft.com/office/officeart/2018/2/layout/IconLabelList"/>
    <dgm:cxn modelId="{65FE50BC-2A38-46BB-B4AC-24D6C7881597}" type="presParOf" srcId="{EC827D84-02E4-4B9B-8FA9-79E722AB2583}" destId="{4E37DCCE-1A95-456A-B408-958521F9D5BB}" srcOrd="8" destOrd="0" presId="urn:microsoft.com/office/officeart/2018/2/layout/IconLabelList"/>
    <dgm:cxn modelId="{EAFD69C8-7856-4DAF-82D8-49D7AB38E795}" type="presParOf" srcId="{4E37DCCE-1A95-456A-B408-958521F9D5BB}" destId="{C0FC59BB-DCEA-460B-8D5E-BDB1B41E95EA}" srcOrd="0" destOrd="0" presId="urn:microsoft.com/office/officeart/2018/2/layout/IconLabelList"/>
    <dgm:cxn modelId="{312C9167-CB58-48E7-A165-B74A1A8FDBCB}" type="presParOf" srcId="{4E37DCCE-1A95-456A-B408-958521F9D5BB}" destId="{DEABFABD-1657-4B10-B23D-25EC1079A75A}" srcOrd="1" destOrd="0" presId="urn:microsoft.com/office/officeart/2018/2/layout/IconLabelList"/>
    <dgm:cxn modelId="{71F513E6-6FD2-4667-90E0-263B608AB8F3}" type="presParOf" srcId="{4E37DCCE-1A95-456A-B408-958521F9D5BB}" destId="{E4A8CB6D-B446-4606-AA8E-4138DF5604F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BC9B943-8361-49A2-9F07-9588FB83924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C6F3E5-9313-4802-B732-798BF82FC150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Evidence that bioretention prevents sensitive species mortality</a:t>
          </a:r>
        </a:p>
      </dgm:t>
    </dgm:pt>
    <dgm:pt modelId="{7F5D0E3C-26B4-4F66-BB6D-F1642FF92029}" type="parTrans" cxnId="{8AF3EDC2-897F-41C5-A994-FDDF74FFC2C7}">
      <dgm:prSet/>
      <dgm:spPr/>
      <dgm:t>
        <a:bodyPr/>
        <a:lstStyle/>
        <a:p>
          <a:endParaRPr lang="en-US"/>
        </a:p>
      </dgm:t>
    </dgm:pt>
    <dgm:pt modelId="{0597A5D3-3681-462D-B08D-E1BB72C4D487}" type="sibTrans" cxnId="{8AF3EDC2-897F-41C5-A994-FDDF74FFC2C7}">
      <dgm:prSet/>
      <dgm:spPr/>
      <dgm:t>
        <a:bodyPr/>
        <a:lstStyle/>
        <a:p>
          <a:endParaRPr lang="en-US"/>
        </a:p>
      </dgm:t>
    </dgm:pt>
    <dgm:pt modelId="{331F83D7-752A-4305-97ED-4D7C4AF04A8C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Potential that Green Street Infrastructure can reduce contaminant load in surface water</a:t>
          </a:r>
        </a:p>
      </dgm:t>
    </dgm:pt>
    <dgm:pt modelId="{E4683F67-8A97-419E-B3B4-3C383F3B9393}" type="parTrans" cxnId="{A9381253-23BD-47F3-B306-DBA2893E5D4A}">
      <dgm:prSet/>
      <dgm:spPr/>
      <dgm:t>
        <a:bodyPr/>
        <a:lstStyle/>
        <a:p>
          <a:endParaRPr lang="en-US"/>
        </a:p>
      </dgm:t>
    </dgm:pt>
    <dgm:pt modelId="{98AA2AD7-4A5E-4D9C-BE12-1377A7F8702E}" type="sibTrans" cxnId="{A9381253-23BD-47F3-B306-DBA2893E5D4A}">
      <dgm:prSet/>
      <dgm:spPr/>
      <dgm:t>
        <a:bodyPr/>
        <a:lstStyle/>
        <a:p>
          <a:endParaRPr lang="en-US"/>
        </a:p>
      </dgm:t>
    </dgm:pt>
    <dgm:pt modelId="{DD055EBB-1BF4-438A-BDD3-46BBD1E0895E}">
      <dgm:prSet/>
      <dgm:spPr/>
      <dgm:t>
        <a:bodyPr/>
        <a:lstStyle/>
        <a:p>
          <a:r>
            <a:rPr lang="en-US" dirty="0"/>
            <a:t>The design of urban stormwater treatment systems should consider these emerging contaminants</a:t>
          </a:r>
        </a:p>
      </dgm:t>
    </dgm:pt>
    <dgm:pt modelId="{5F4AB919-70E4-4A34-A5A5-C287DBB0A644}" type="parTrans" cxnId="{73E135BB-0C11-4624-B03B-5B356A24C9BE}">
      <dgm:prSet/>
      <dgm:spPr/>
      <dgm:t>
        <a:bodyPr/>
        <a:lstStyle/>
        <a:p>
          <a:endParaRPr lang="en-US"/>
        </a:p>
      </dgm:t>
    </dgm:pt>
    <dgm:pt modelId="{C9628821-2B73-46F5-9A0C-1F7233115018}" type="sibTrans" cxnId="{73E135BB-0C11-4624-B03B-5B356A24C9BE}">
      <dgm:prSet/>
      <dgm:spPr/>
      <dgm:t>
        <a:bodyPr/>
        <a:lstStyle/>
        <a:p>
          <a:endParaRPr lang="en-US"/>
        </a:p>
      </dgm:t>
    </dgm:pt>
    <dgm:pt modelId="{69ADC748-72F2-4F22-98B5-6DE24D21E2A2}" type="pres">
      <dgm:prSet presAssocID="{2BC9B943-8361-49A2-9F07-9588FB83924C}" presName="linear" presStyleCnt="0">
        <dgm:presLayoutVars>
          <dgm:animLvl val="lvl"/>
          <dgm:resizeHandles val="exact"/>
        </dgm:presLayoutVars>
      </dgm:prSet>
      <dgm:spPr/>
    </dgm:pt>
    <dgm:pt modelId="{48BD1770-4091-4131-8A36-C8C4DC17F11A}" type="pres">
      <dgm:prSet presAssocID="{EAC6F3E5-9313-4802-B732-798BF82FC15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955831A-2D50-4D5A-B392-70435C5B95EC}" type="pres">
      <dgm:prSet presAssocID="{0597A5D3-3681-462D-B08D-E1BB72C4D487}" presName="spacer" presStyleCnt="0"/>
      <dgm:spPr/>
    </dgm:pt>
    <dgm:pt modelId="{1C7B6A60-5868-42A2-87F0-A12CF3871A7F}" type="pres">
      <dgm:prSet presAssocID="{331F83D7-752A-4305-97ED-4D7C4AF04A8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879EE62-5B9C-4DFB-A307-829FEA41B2AC}" type="pres">
      <dgm:prSet presAssocID="{98AA2AD7-4A5E-4D9C-BE12-1377A7F8702E}" presName="spacer" presStyleCnt="0"/>
      <dgm:spPr/>
    </dgm:pt>
    <dgm:pt modelId="{3096B780-838B-46AD-A6E5-A7482A327C7F}" type="pres">
      <dgm:prSet presAssocID="{DD055EBB-1BF4-438A-BDD3-46BBD1E0895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9381253-23BD-47F3-B306-DBA2893E5D4A}" srcId="{2BC9B943-8361-49A2-9F07-9588FB83924C}" destId="{331F83D7-752A-4305-97ED-4D7C4AF04A8C}" srcOrd="1" destOrd="0" parTransId="{E4683F67-8A97-419E-B3B4-3C383F3B9393}" sibTransId="{98AA2AD7-4A5E-4D9C-BE12-1377A7F8702E}"/>
    <dgm:cxn modelId="{7083B988-2849-4A6F-96FA-8DEC77A8D357}" type="presOf" srcId="{DD055EBB-1BF4-438A-BDD3-46BBD1E0895E}" destId="{3096B780-838B-46AD-A6E5-A7482A327C7F}" srcOrd="0" destOrd="0" presId="urn:microsoft.com/office/officeart/2005/8/layout/vList2"/>
    <dgm:cxn modelId="{26282190-B24A-4EDA-8405-2D891BACCB60}" type="presOf" srcId="{2BC9B943-8361-49A2-9F07-9588FB83924C}" destId="{69ADC748-72F2-4F22-98B5-6DE24D21E2A2}" srcOrd="0" destOrd="0" presId="urn:microsoft.com/office/officeart/2005/8/layout/vList2"/>
    <dgm:cxn modelId="{37B767A1-0E15-44C8-AA4F-725676CB04BF}" type="presOf" srcId="{331F83D7-752A-4305-97ED-4D7C4AF04A8C}" destId="{1C7B6A60-5868-42A2-87F0-A12CF3871A7F}" srcOrd="0" destOrd="0" presId="urn:microsoft.com/office/officeart/2005/8/layout/vList2"/>
    <dgm:cxn modelId="{73E135BB-0C11-4624-B03B-5B356A24C9BE}" srcId="{2BC9B943-8361-49A2-9F07-9588FB83924C}" destId="{DD055EBB-1BF4-438A-BDD3-46BBD1E0895E}" srcOrd="2" destOrd="0" parTransId="{5F4AB919-70E4-4A34-A5A5-C287DBB0A644}" sibTransId="{C9628821-2B73-46F5-9A0C-1F7233115018}"/>
    <dgm:cxn modelId="{8AF3EDC2-897F-41C5-A994-FDDF74FFC2C7}" srcId="{2BC9B943-8361-49A2-9F07-9588FB83924C}" destId="{EAC6F3E5-9313-4802-B732-798BF82FC150}" srcOrd="0" destOrd="0" parTransId="{7F5D0E3C-26B4-4F66-BB6D-F1642FF92029}" sibTransId="{0597A5D3-3681-462D-B08D-E1BB72C4D487}"/>
    <dgm:cxn modelId="{A3BEADFA-1AEE-4466-9E9B-E08379CBA866}" type="presOf" srcId="{EAC6F3E5-9313-4802-B732-798BF82FC150}" destId="{48BD1770-4091-4131-8A36-C8C4DC17F11A}" srcOrd="0" destOrd="0" presId="urn:microsoft.com/office/officeart/2005/8/layout/vList2"/>
    <dgm:cxn modelId="{95D8FE9A-97C6-440A-9002-2A61CBAB3934}" type="presParOf" srcId="{69ADC748-72F2-4F22-98B5-6DE24D21E2A2}" destId="{48BD1770-4091-4131-8A36-C8C4DC17F11A}" srcOrd="0" destOrd="0" presId="urn:microsoft.com/office/officeart/2005/8/layout/vList2"/>
    <dgm:cxn modelId="{EB4948C6-1B5D-4AE7-9B5B-D1BD2BA67452}" type="presParOf" srcId="{69ADC748-72F2-4F22-98B5-6DE24D21E2A2}" destId="{4955831A-2D50-4D5A-B392-70435C5B95EC}" srcOrd="1" destOrd="0" presId="urn:microsoft.com/office/officeart/2005/8/layout/vList2"/>
    <dgm:cxn modelId="{945E7F38-16D0-4061-840B-7759C600E26A}" type="presParOf" srcId="{69ADC748-72F2-4F22-98B5-6DE24D21E2A2}" destId="{1C7B6A60-5868-42A2-87F0-A12CF3871A7F}" srcOrd="2" destOrd="0" presId="urn:microsoft.com/office/officeart/2005/8/layout/vList2"/>
    <dgm:cxn modelId="{9EACF6B6-2B64-42A4-A149-0322D38B6E34}" type="presParOf" srcId="{69ADC748-72F2-4F22-98B5-6DE24D21E2A2}" destId="{4879EE62-5B9C-4DFB-A307-829FEA41B2AC}" srcOrd="3" destOrd="0" presId="urn:microsoft.com/office/officeart/2005/8/layout/vList2"/>
    <dgm:cxn modelId="{35C29CEF-CF7B-42F0-BCC0-331639696D38}" type="presParOf" srcId="{69ADC748-72F2-4F22-98B5-6DE24D21E2A2}" destId="{3096B780-838B-46AD-A6E5-A7482A327C7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A9FD59A-7DEF-4B31-9696-8B2098F7344D}" type="doc">
      <dgm:prSet loTypeId="urn:microsoft.com/office/officeart/2018/2/layout/Icon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A60DABC-8D43-43EB-AF61-EC0800091F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Research on 6PPD, 6PPD‑q, and TWP chemistry is still emerging</a:t>
          </a:r>
        </a:p>
      </dgm:t>
    </dgm:pt>
    <dgm:pt modelId="{9AE016BF-34E6-472E-B9ED-F35C9246D1BE}" type="parTrans" cxnId="{8F8B38E4-00FA-460D-B77E-63D90E142D15}">
      <dgm:prSet/>
      <dgm:spPr/>
      <dgm:t>
        <a:bodyPr/>
        <a:lstStyle/>
        <a:p>
          <a:endParaRPr lang="en-US"/>
        </a:p>
      </dgm:t>
    </dgm:pt>
    <dgm:pt modelId="{7ACCB68B-CACA-443B-8F8A-E64C1951426E}" type="sibTrans" cxnId="{8F8B38E4-00FA-460D-B77E-63D90E142D15}">
      <dgm:prSet/>
      <dgm:spPr/>
      <dgm:t>
        <a:bodyPr/>
        <a:lstStyle/>
        <a:p>
          <a:endParaRPr lang="en-US"/>
        </a:p>
      </dgm:t>
    </dgm:pt>
    <dgm:pt modelId="{7DC00E6A-5A97-434A-8626-2B6D69936E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Growing interest from regulators, industry, and the public</a:t>
          </a:r>
        </a:p>
      </dgm:t>
    </dgm:pt>
    <dgm:pt modelId="{DB443E64-D153-4CA4-BDBE-0EF777DB5A14}" type="parTrans" cxnId="{C8A0B5F3-34CA-4FB8-8443-D1AE19B79446}">
      <dgm:prSet/>
      <dgm:spPr/>
      <dgm:t>
        <a:bodyPr/>
        <a:lstStyle/>
        <a:p>
          <a:endParaRPr lang="en-US"/>
        </a:p>
      </dgm:t>
    </dgm:pt>
    <dgm:pt modelId="{744196CA-3894-49CA-AD79-564DF5DCC1E1}" type="sibTrans" cxnId="{C8A0B5F3-34CA-4FB8-8443-D1AE19B79446}">
      <dgm:prSet/>
      <dgm:spPr/>
      <dgm:t>
        <a:bodyPr/>
        <a:lstStyle/>
        <a:p>
          <a:endParaRPr lang="en-US"/>
        </a:p>
      </dgm:t>
    </dgm:pt>
    <dgm:pt modelId="{4F0AE277-0FC1-4C94-9915-AD323B5E8E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Increasing focus on mitigation strategies</a:t>
          </a:r>
        </a:p>
      </dgm:t>
    </dgm:pt>
    <dgm:pt modelId="{DD1C13DB-A60C-4C41-9B09-800902D97CD8}" type="parTrans" cxnId="{129DDBCB-6934-484A-BEBF-1372A7908A00}">
      <dgm:prSet/>
      <dgm:spPr/>
      <dgm:t>
        <a:bodyPr/>
        <a:lstStyle/>
        <a:p>
          <a:endParaRPr lang="en-US"/>
        </a:p>
      </dgm:t>
    </dgm:pt>
    <dgm:pt modelId="{A8E6D8EE-B69B-4197-ACCE-07F36CE87C43}" type="sibTrans" cxnId="{129DDBCB-6934-484A-BEBF-1372A7908A00}">
      <dgm:prSet/>
      <dgm:spPr/>
      <dgm:t>
        <a:bodyPr/>
        <a:lstStyle/>
        <a:p>
          <a:endParaRPr lang="en-US"/>
        </a:p>
      </dgm:t>
    </dgm:pt>
    <dgm:pt modelId="{F93BD9F5-67CD-4BC7-A45B-966C8504FF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The Case for Green Infrastructure</a:t>
          </a:r>
        </a:p>
      </dgm:t>
    </dgm:pt>
    <dgm:pt modelId="{ED234582-8EEA-4E81-910A-F5445EE69BEB}" type="parTrans" cxnId="{6EE32640-1552-42E1-B6BF-97C698F7D174}">
      <dgm:prSet/>
      <dgm:spPr/>
      <dgm:t>
        <a:bodyPr/>
        <a:lstStyle/>
        <a:p>
          <a:endParaRPr lang="en-US"/>
        </a:p>
      </dgm:t>
    </dgm:pt>
    <dgm:pt modelId="{96993D50-CCFC-4063-913A-534C16CE932B}" type="sibTrans" cxnId="{6EE32640-1552-42E1-B6BF-97C698F7D174}">
      <dgm:prSet/>
      <dgm:spPr/>
      <dgm:t>
        <a:bodyPr/>
        <a:lstStyle/>
        <a:p>
          <a:endParaRPr lang="en-US"/>
        </a:p>
      </dgm:t>
    </dgm:pt>
    <dgm:pt modelId="{D2F6B951-B35E-49A1-B40F-5033F17050C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Key research gaps remain in toxicity, occurrence, and measurement</a:t>
          </a:r>
        </a:p>
      </dgm:t>
    </dgm:pt>
    <dgm:pt modelId="{29508049-D385-45DA-A508-5D96DB5AD894}" type="parTrans" cxnId="{9DA312CD-FDC7-4A25-8832-435823E54418}">
      <dgm:prSet/>
      <dgm:spPr/>
      <dgm:t>
        <a:bodyPr/>
        <a:lstStyle/>
        <a:p>
          <a:endParaRPr lang="en-US"/>
        </a:p>
      </dgm:t>
    </dgm:pt>
    <dgm:pt modelId="{38F00D13-0DA2-4C91-9044-1F522E7CA633}" type="sibTrans" cxnId="{9DA312CD-FDC7-4A25-8832-435823E54418}">
      <dgm:prSet/>
      <dgm:spPr/>
      <dgm:t>
        <a:bodyPr/>
        <a:lstStyle/>
        <a:p>
          <a:endParaRPr lang="en-US"/>
        </a:p>
      </dgm:t>
    </dgm:pt>
    <dgm:pt modelId="{EC827D84-02E4-4B9B-8FA9-79E722AB2583}" type="pres">
      <dgm:prSet presAssocID="{FA9FD59A-7DEF-4B31-9696-8B2098F7344D}" presName="root" presStyleCnt="0">
        <dgm:presLayoutVars>
          <dgm:dir/>
          <dgm:resizeHandles val="exact"/>
        </dgm:presLayoutVars>
      </dgm:prSet>
      <dgm:spPr/>
    </dgm:pt>
    <dgm:pt modelId="{CB40BBAC-42C6-4093-B0E1-4499E65E91E8}" type="pres">
      <dgm:prSet presAssocID="{8A60DABC-8D43-43EB-AF61-EC0800091F52}" presName="compNode" presStyleCnt="0"/>
      <dgm:spPr/>
    </dgm:pt>
    <dgm:pt modelId="{1E86D1FE-322A-4E23-9445-5D7DA9E5E46D}" type="pres">
      <dgm:prSet presAssocID="{8A60DABC-8D43-43EB-AF61-EC0800091F5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98D5C014-5DBD-4418-95D2-F35B8ADFE8B7}" type="pres">
      <dgm:prSet presAssocID="{8A60DABC-8D43-43EB-AF61-EC0800091F52}" presName="spaceRect" presStyleCnt="0"/>
      <dgm:spPr/>
    </dgm:pt>
    <dgm:pt modelId="{53E0D323-EEF7-468D-A770-3192B21F85FA}" type="pres">
      <dgm:prSet presAssocID="{8A60DABC-8D43-43EB-AF61-EC0800091F52}" presName="textRect" presStyleLbl="revTx" presStyleIdx="0" presStyleCnt="5">
        <dgm:presLayoutVars>
          <dgm:chMax val="1"/>
          <dgm:chPref val="1"/>
        </dgm:presLayoutVars>
      </dgm:prSet>
      <dgm:spPr/>
    </dgm:pt>
    <dgm:pt modelId="{A2A6C4D3-1AF8-46AC-89AA-0C20EEE7D101}" type="pres">
      <dgm:prSet presAssocID="{7ACCB68B-CACA-443B-8F8A-E64C1951426E}" presName="sibTrans" presStyleCnt="0"/>
      <dgm:spPr/>
    </dgm:pt>
    <dgm:pt modelId="{D8B78C7C-161C-49CE-9C4B-69B9826766D3}" type="pres">
      <dgm:prSet presAssocID="{7DC00E6A-5A97-434A-8626-2B6D69936E0F}" presName="compNode" presStyleCnt="0"/>
      <dgm:spPr/>
    </dgm:pt>
    <dgm:pt modelId="{29830610-AB26-4EA0-A31A-B4E9E301E974}" type="pres">
      <dgm:prSet presAssocID="{7DC00E6A-5A97-434A-8626-2B6D69936E0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9BDF8EB8-AA20-4675-A30D-119713C49204}" type="pres">
      <dgm:prSet presAssocID="{7DC00E6A-5A97-434A-8626-2B6D69936E0F}" presName="spaceRect" presStyleCnt="0"/>
      <dgm:spPr/>
    </dgm:pt>
    <dgm:pt modelId="{5D7FE3FC-2D39-4CE7-B841-7BEBFDEC5382}" type="pres">
      <dgm:prSet presAssocID="{7DC00E6A-5A97-434A-8626-2B6D69936E0F}" presName="textRect" presStyleLbl="revTx" presStyleIdx="1" presStyleCnt="5">
        <dgm:presLayoutVars>
          <dgm:chMax val="1"/>
          <dgm:chPref val="1"/>
        </dgm:presLayoutVars>
      </dgm:prSet>
      <dgm:spPr/>
    </dgm:pt>
    <dgm:pt modelId="{A8E2AE59-6660-4DD6-BECD-F21971406269}" type="pres">
      <dgm:prSet presAssocID="{744196CA-3894-49CA-AD79-564DF5DCC1E1}" presName="sibTrans" presStyleCnt="0"/>
      <dgm:spPr/>
    </dgm:pt>
    <dgm:pt modelId="{75E45A38-13FC-4156-B8AE-DA38A4E7B85D}" type="pres">
      <dgm:prSet presAssocID="{D2F6B951-B35E-49A1-B40F-5033F17050C4}" presName="compNode" presStyleCnt="0"/>
      <dgm:spPr/>
    </dgm:pt>
    <dgm:pt modelId="{CE4CAFCE-9C4F-461B-82B3-4645FC1F7B8B}" type="pres">
      <dgm:prSet presAssocID="{D2F6B951-B35E-49A1-B40F-5033F17050C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181A2310-9564-425C-A6DC-1C1CDEAC7D5D}" type="pres">
      <dgm:prSet presAssocID="{D2F6B951-B35E-49A1-B40F-5033F17050C4}" presName="spaceRect" presStyleCnt="0"/>
      <dgm:spPr/>
    </dgm:pt>
    <dgm:pt modelId="{408D00A8-F4E6-41E4-A1BD-953E1E16593E}" type="pres">
      <dgm:prSet presAssocID="{D2F6B951-B35E-49A1-B40F-5033F17050C4}" presName="textRect" presStyleLbl="revTx" presStyleIdx="2" presStyleCnt="5">
        <dgm:presLayoutVars>
          <dgm:chMax val="1"/>
          <dgm:chPref val="1"/>
        </dgm:presLayoutVars>
      </dgm:prSet>
      <dgm:spPr/>
    </dgm:pt>
    <dgm:pt modelId="{E929E638-BAC0-4341-9C7B-36C116AC584B}" type="pres">
      <dgm:prSet presAssocID="{38F00D13-0DA2-4C91-9044-1F522E7CA633}" presName="sibTrans" presStyleCnt="0"/>
      <dgm:spPr/>
    </dgm:pt>
    <dgm:pt modelId="{7954E4A1-4E2E-434A-8985-D9B0F2FB2CBF}" type="pres">
      <dgm:prSet presAssocID="{F93BD9F5-67CD-4BC7-A45B-966C8504FFA5}" presName="compNode" presStyleCnt="0"/>
      <dgm:spPr/>
    </dgm:pt>
    <dgm:pt modelId="{65E283E9-D5C2-4E50-887B-2DB7D0D0445F}" type="pres">
      <dgm:prSet presAssocID="{F93BD9F5-67CD-4BC7-A45B-966C8504FFA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1AF9500D-9F33-4FFC-9452-35CAA6C175A0}" type="pres">
      <dgm:prSet presAssocID="{F93BD9F5-67CD-4BC7-A45B-966C8504FFA5}" presName="spaceRect" presStyleCnt="0"/>
      <dgm:spPr/>
    </dgm:pt>
    <dgm:pt modelId="{9F68C69E-6D1A-4BDC-9983-29569DFB7296}" type="pres">
      <dgm:prSet presAssocID="{F93BD9F5-67CD-4BC7-A45B-966C8504FFA5}" presName="textRect" presStyleLbl="revTx" presStyleIdx="3" presStyleCnt="5">
        <dgm:presLayoutVars>
          <dgm:chMax val="1"/>
          <dgm:chPref val="1"/>
        </dgm:presLayoutVars>
      </dgm:prSet>
      <dgm:spPr/>
    </dgm:pt>
    <dgm:pt modelId="{B1558799-B706-4EF4-ABCF-458C8B196FCB}" type="pres">
      <dgm:prSet presAssocID="{96993D50-CCFC-4063-913A-534C16CE932B}" presName="sibTrans" presStyleCnt="0"/>
      <dgm:spPr/>
    </dgm:pt>
    <dgm:pt modelId="{4E37DCCE-1A95-456A-B408-958521F9D5BB}" type="pres">
      <dgm:prSet presAssocID="{4F0AE277-0FC1-4C94-9915-AD323B5E8E15}" presName="compNode" presStyleCnt="0"/>
      <dgm:spPr/>
    </dgm:pt>
    <dgm:pt modelId="{C0FC59BB-DCEA-460B-8D5E-BDB1B41E95EA}" type="pres">
      <dgm:prSet presAssocID="{4F0AE277-0FC1-4C94-9915-AD323B5E8E1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DEABFABD-1657-4B10-B23D-25EC1079A75A}" type="pres">
      <dgm:prSet presAssocID="{4F0AE277-0FC1-4C94-9915-AD323B5E8E15}" presName="spaceRect" presStyleCnt="0"/>
      <dgm:spPr/>
    </dgm:pt>
    <dgm:pt modelId="{E4A8CB6D-B446-4606-AA8E-4138DF5604F5}" type="pres">
      <dgm:prSet presAssocID="{4F0AE277-0FC1-4C94-9915-AD323B5E8E1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26EDF1F-FED2-45A5-94CD-4D1281913A50}" type="presOf" srcId="{8A60DABC-8D43-43EB-AF61-EC0800091F52}" destId="{53E0D323-EEF7-468D-A770-3192B21F85FA}" srcOrd="0" destOrd="0" presId="urn:microsoft.com/office/officeart/2018/2/layout/IconLabelList"/>
    <dgm:cxn modelId="{2A7E0231-89AA-4E30-A608-B3E8E685F07C}" type="presOf" srcId="{F93BD9F5-67CD-4BC7-A45B-966C8504FFA5}" destId="{9F68C69E-6D1A-4BDC-9983-29569DFB7296}" srcOrd="0" destOrd="0" presId="urn:microsoft.com/office/officeart/2018/2/layout/IconLabelList"/>
    <dgm:cxn modelId="{6EE32640-1552-42E1-B6BF-97C698F7D174}" srcId="{FA9FD59A-7DEF-4B31-9696-8B2098F7344D}" destId="{F93BD9F5-67CD-4BC7-A45B-966C8504FFA5}" srcOrd="3" destOrd="0" parTransId="{ED234582-8EEA-4E81-910A-F5445EE69BEB}" sibTransId="{96993D50-CCFC-4063-913A-534C16CE932B}"/>
    <dgm:cxn modelId="{9863E969-0999-4594-8656-436C75F25B64}" type="presOf" srcId="{D2F6B951-B35E-49A1-B40F-5033F17050C4}" destId="{408D00A8-F4E6-41E4-A1BD-953E1E16593E}" srcOrd="0" destOrd="0" presId="urn:microsoft.com/office/officeart/2018/2/layout/IconLabelList"/>
    <dgm:cxn modelId="{F534AF77-5883-42A2-8EEC-4B70BBB27C0A}" type="presOf" srcId="{4F0AE277-0FC1-4C94-9915-AD323B5E8E15}" destId="{E4A8CB6D-B446-4606-AA8E-4138DF5604F5}" srcOrd="0" destOrd="0" presId="urn:microsoft.com/office/officeart/2018/2/layout/IconLabelList"/>
    <dgm:cxn modelId="{85A5D0A6-82A3-4D27-8C69-14BA386A4402}" type="presOf" srcId="{7DC00E6A-5A97-434A-8626-2B6D69936E0F}" destId="{5D7FE3FC-2D39-4CE7-B841-7BEBFDEC5382}" srcOrd="0" destOrd="0" presId="urn:microsoft.com/office/officeart/2018/2/layout/IconLabelList"/>
    <dgm:cxn modelId="{129DDBCB-6934-484A-BEBF-1372A7908A00}" srcId="{FA9FD59A-7DEF-4B31-9696-8B2098F7344D}" destId="{4F0AE277-0FC1-4C94-9915-AD323B5E8E15}" srcOrd="4" destOrd="0" parTransId="{DD1C13DB-A60C-4C41-9B09-800902D97CD8}" sibTransId="{A8E6D8EE-B69B-4197-ACCE-07F36CE87C43}"/>
    <dgm:cxn modelId="{9DA312CD-FDC7-4A25-8832-435823E54418}" srcId="{FA9FD59A-7DEF-4B31-9696-8B2098F7344D}" destId="{D2F6B951-B35E-49A1-B40F-5033F17050C4}" srcOrd="2" destOrd="0" parTransId="{29508049-D385-45DA-A508-5D96DB5AD894}" sibTransId="{38F00D13-0DA2-4C91-9044-1F522E7CA633}"/>
    <dgm:cxn modelId="{242845D3-A167-4EED-BEDD-506334413BB7}" type="presOf" srcId="{FA9FD59A-7DEF-4B31-9696-8B2098F7344D}" destId="{EC827D84-02E4-4B9B-8FA9-79E722AB2583}" srcOrd="0" destOrd="0" presId="urn:microsoft.com/office/officeart/2018/2/layout/IconLabelList"/>
    <dgm:cxn modelId="{8F8B38E4-00FA-460D-B77E-63D90E142D15}" srcId="{FA9FD59A-7DEF-4B31-9696-8B2098F7344D}" destId="{8A60DABC-8D43-43EB-AF61-EC0800091F52}" srcOrd="0" destOrd="0" parTransId="{9AE016BF-34E6-472E-B9ED-F35C9246D1BE}" sibTransId="{7ACCB68B-CACA-443B-8F8A-E64C1951426E}"/>
    <dgm:cxn modelId="{C8A0B5F3-34CA-4FB8-8443-D1AE19B79446}" srcId="{FA9FD59A-7DEF-4B31-9696-8B2098F7344D}" destId="{7DC00E6A-5A97-434A-8626-2B6D69936E0F}" srcOrd="1" destOrd="0" parTransId="{DB443E64-D153-4CA4-BDBE-0EF777DB5A14}" sibTransId="{744196CA-3894-49CA-AD79-564DF5DCC1E1}"/>
    <dgm:cxn modelId="{71CF6784-9363-4527-A4BA-8A41EB31F11E}" type="presParOf" srcId="{EC827D84-02E4-4B9B-8FA9-79E722AB2583}" destId="{CB40BBAC-42C6-4093-B0E1-4499E65E91E8}" srcOrd="0" destOrd="0" presId="urn:microsoft.com/office/officeart/2018/2/layout/IconLabelList"/>
    <dgm:cxn modelId="{0B3C8455-091A-4A4C-89FD-C281F6CF3D94}" type="presParOf" srcId="{CB40BBAC-42C6-4093-B0E1-4499E65E91E8}" destId="{1E86D1FE-322A-4E23-9445-5D7DA9E5E46D}" srcOrd="0" destOrd="0" presId="urn:microsoft.com/office/officeart/2018/2/layout/IconLabelList"/>
    <dgm:cxn modelId="{CBDF496B-6DE3-48B0-99B6-69FCB8EB7CE8}" type="presParOf" srcId="{CB40BBAC-42C6-4093-B0E1-4499E65E91E8}" destId="{98D5C014-5DBD-4418-95D2-F35B8ADFE8B7}" srcOrd="1" destOrd="0" presId="urn:microsoft.com/office/officeart/2018/2/layout/IconLabelList"/>
    <dgm:cxn modelId="{0E2A7264-E47F-4D19-92E0-76F1438CE855}" type="presParOf" srcId="{CB40BBAC-42C6-4093-B0E1-4499E65E91E8}" destId="{53E0D323-EEF7-468D-A770-3192B21F85FA}" srcOrd="2" destOrd="0" presId="urn:microsoft.com/office/officeart/2018/2/layout/IconLabelList"/>
    <dgm:cxn modelId="{2BFC8098-BB7F-4820-946F-E69C1D367AB2}" type="presParOf" srcId="{EC827D84-02E4-4B9B-8FA9-79E722AB2583}" destId="{A2A6C4D3-1AF8-46AC-89AA-0C20EEE7D101}" srcOrd="1" destOrd="0" presId="urn:microsoft.com/office/officeart/2018/2/layout/IconLabelList"/>
    <dgm:cxn modelId="{3B2D864B-739E-494D-A9CF-95408D252C15}" type="presParOf" srcId="{EC827D84-02E4-4B9B-8FA9-79E722AB2583}" destId="{D8B78C7C-161C-49CE-9C4B-69B9826766D3}" srcOrd="2" destOrd="0" presId="urn:microsoft.com/office/officeart/2018/2/layout/IconLabelList"/>
    <dgm:cxn modelId="{4CB001A6-73EB-42A9-B110-6F1418503DE7}" type="presParOf" srcId="{D8B78C7C-161C-49CE-9C4B-69B9826766D3}" destId="{29830610-AB26-4EA0-A31A-B4E9E301E974}" srcOrd="0" destOrd="0" presId="urn:microsoft.com/office/officeart/2018/2/layout/IconLabelList"/>
    <dgm:cxn modelId="{BCC06407-FC0E-4F57-848E-FAC7B0DB708E}" type="presParOf" srcId="{D8B78C7C-161C-49CE-9C4B-69B9826766D3}" destId="{9BDF8EB8-AA20-4675-A30D-119713C49204}" srcOrd="1" destOrd="0" presId="urn:microsoft.com/office/officeart/2018/2/layout/IconLabelList"/>
    <dgm:cxn modelId="{844F04B8-8171-4703-8153-3DF0B0F3CD44}" type="presParOf" srcId="{D8B78C7C-161C-49CE-9C4B-69B9826766D3}" destId="{5D7FE3FC-2D39-4CE7-B841-7BEBFDEC5382}" srcOrd="2" destOrd="0" presId="urn:microsoft.com/office/officeart/2018/2/layout/IconLabelList"/>
    <dgm:cxn modelId="{48549DFB-56C7-4357-AF52-E8F02F5C1785}" type="presParOf" srcId="{EC827D84-02E4-4B9B-8FA9-79E722AB2583}" destId="{A8E2AE59-6660-4DD6-BECD-F21971406269}" srcOrd="3" destOrd="0" presId="urn:microsoft.com/office/officeart/2018/2/layout/IconLabelList"/>
    <dgm:cxn modelId="{EFDBA047-2BC2-439F-8F8C-34A9A90A0D1D}" type="presParOf" srcId="{EC827D84-02E4-4B9B-8FA9-79E722AB2583}" destId="{75E45A38-13FC-4156-B8AE-DA38A4E7B85D}" srcOrd="4" destOrd="0" presId="urn:microsoft.com/office/officeart/2018/2/layout/IconLabelList"/>
    <dgm:cxn modelId="{6B7A345C-6CBE-49C8-A678-E92D7953DD67}" type="presParOf" srcId="{75E45A38-13FC-4156-B8AE-DA38A4E7B85D}" destId="{CE4CAFCE-9C4F-461B-82B3-4645FC1F7B8B}" srcOrd="0" destOrd="0" presId="urn:microsoft.com/office/officeart/2018/2/layout/IconLabelList"/>
    <dgm:cxn modelId="{9A3266CF-BC76-47A1-82AE-DEE24503E2C4}" type="presParOf" srcId="{75E45A38-13FC-4156-B8AE-DA38A4E7B85D}" destId="{181A2310-9564-425C-A6DC-1C1CDEAC7D5D}" srcOrd="1" destOrd="0" presId="urn:microsoft.com/office/officeart/2018/2/layout/IconLabelList"/>
    <dgm:cxn modelId="{5D608A76-E59A-4F78-8273-1BAD9EA4BEE1}" type="presParOf" srcId="{75E45A38-13FC-4156-B8AE-DA38A4E7B85D}" destId="{408D00A8-F4E6-41E4-A1BD-953E1E16593E}" srcOrd="2" destOrd="0" presId="urn:microsoft.com/office/officeart/2018/2/layout/IconLabelList"/>
    <dgm:cxn modelId="{4C1BF5BE-DA4B-4ADF-A338-EE1CBF6EEFD6}" type="presParOf" srcId="{EC827D84-02E4-4B9B-8FA9-79E722AB2583}" destId="{E929E638-BAC0-4341-9C7B-36C116AC584B}" srcOrd="5" destOrd="0" presId="urn:microsoft.com/office/officeart/2018/2/layout/IconLabelList"/>
    <dgm:cxn modelId="{AE490ADD-3198-4ADE-B4A5-BBFCF2FC560B}" type="presParOf" srcId="{EC827D84-02E4-4B9B-8FA9-79E722AB2583}" destId="{7954E4A1-4E2E-434A-8985-D9B0F2FB2CBF}" srcOrd="6" destOrd="0" presId="urn:microsoft.com/office/officeart/2018/2/layout/IconLabelList"/>
    <dgm:cxn modelId="{000F2425-A6D9-4395-A48D-C14A5EDC0EE7}" type="presParOf" srcId="{7954E4A1-4E2E-434A-8985-D9B0F2FB2CBF}" destId="{65E283E9-D5C2-4E50-887B-2DB7D0D0445F}" srcOrd="0" destOrd="0" presId="urn:microsoft.com/office/officeart/2018/2/layout/IconLabelList"/>
    <dgm:cxn modelId="{7BE23793-41EE-441B-A0D7-7B0FC754E88E}" type="presParOf" srcId="{7954E4A1-4E2E-434A-8985-D9B0F2FB2CBF}" destId="{1AF9500D-9F33-4FFC-9452-35CAA6C175A0}" srcOrd="1" destOrd="0" presId="urn:microsoft.com/office/officeart/2018/2/layout/IconLabelList"/>
    <dgm:cxn modelId="{D54CFB04-4300-4880-9F5B-B3B1218BE7CF}" type="presParOf" srcId="{7954E4A1-4E2E-434A-8985-D9B0F2FB2CBF}" destId="{9F68C69E-6D1A-4BDC-9983-29569DFB7296}" srcOrd="2" destOrd="0" presId="urn:microsoft.com/office/officeart/2018/2/layout/IconLabelList"/>
    <dgm:cxn modelId="{28630913-6633-4EED-B361-7B09B324AFD5}" type="presParOf" srcId="{EC827D84-02E4-4B9B-8FA9-79E722AB2583}" destId="{B1558799-B706-4EF4-ABCF-458C8B196FCB}" srcOrd="7" destOrd="0" presId="urn:microsoft.com/office/officeart/2018/2/layout/IconLabelList"/>
    <dgm:cxn modelId="{D6B774A6-EA97-4B85-AC4A-0EE658CB0581}" type="presParOf" srcId="{EC827D84-02E4-4B9B-8FA9-79E722AB2583}" destId="{4E37DCCE-1A95-456A-B408-958521F9D5BB}" srcOrd="8" destOrd="0" presId="urn:microsoft.com/office/officeart/2018/2/layout/IconLabelList"/>
    <dgm:cxn modelId="{3139A9E1-7EC0-40CB-BB08-288B2C143D51}" type="presParOf" srcId="{4E37DCCE-1A95-456A-B408-958521F9D5BB}" destId="{C0FC59BB-DCEA-460B-8D5E-BDB1B41E95EA}" srcOrd="0" destOrd="0" presId="urn:microsoft.com/office/officeart/2018/2/layout/IconLabelList"/>
    <dgm:cxn modelId="{EEE69E8D-6972-4AB5-A880-13E963E92F52}" type="presParOf" srcId="{4E37DCCE-1A95-456A-B408-958521F9D5BB}" destId="{DEABFABD-1657-4B10-B23D-25EC1079A75A}" srcOrd="1" destOrd="0" presId="urn:microsoft.com/office/officeart/2018/2/layout/IconLabelList"/>
    <dgm:cxn modelId="{291EF5AE-63D4-4AD2-8FAC-F392995D993C}" type="presParOf" srcId="{4E37DCCE-1A95-456A-B408-958521F9D5BB}" destId="{E4A8CB6D-B446-4606-AA8E-4138DF5604F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chemeClr val="bg1">
                  <a:alpha val="20000"/>
                </a:schemeClr>
              </a:solidFill>
            </a:rPr>
            <a:t>1980s</a:t>
          </a:r>
        </a:p>
        <a:p>
          <a:pPr>
            <a:lnSpc>
              <a:spcPct val="100000"/>
            </a:lnSpc>
          </a:pPr>
          <a:r>
            <a:rPr lang="en-US" sz="1800">
              <a:solidFill>
                <a:schemeClr val="bg1">
                  <a:alpha val="20000"/>
                </a:schemeClr>
              </a:solidFill>
            </a:rPr>
            <a:t>Coho Salmon fish kill events and decreasing populations observed in Pacific Northwest </a:t>
          </a:r>
          <a:endParaRPr lang="en-US" sz="1800" dirty="0">
            <a:solidFill>
              <a:schemeClr val="bg1">
                <a:alpha val="20000"/>
              </a:schemeClr>
            </a:solidFill>
          </a:endParaRP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chemeClr val="bg1"/>
              </a:solidFill>
            </a:rPr>
            <a:t>2011</a:t>
          </a:r>
        </a:p>
        <a:p>
          <a:pPr>
            <a:lnSpc>
              <a:spcPct val="100000"/>
            </a:lnSpc>
          </a:pPr>
          <a:r>
            <a:rPr lang="en-US" sz="1800">
              <a:solidFill>
                <a:schemeClr val="bg1"/>
              </a:solidFill>
            </a:rPr>
            <a:t>Urban road runoff suspected as the cause of pre-spawn fish kills</a:t>
          </a:r>
          <a:endParaRPr lang="en-US" sz="1800" dirty="0">
            <a:solidFill>
              <a:schemeClr val="bg1"/>
            </a:solidFill>
          </a:endParaRPr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2018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Research into chemicals identified in tire wear particle leachate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2020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A previously unknown chemical determined to be the cause of acute pre-spawn mortality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>
          <a:blip xmlns:r="http://schemas.openxmlformats.org/officeDocument/2006/relationships"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1" presStyleCnt="4" custLinFactNeighborX="1545" custLinFactNeighborY="297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1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2" presStyleCnt="4"/>
      <dgm:spPr>
        <a:blipFill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2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 dpi="0" rotWithShape="1">
          <a:blip xmlns:r="http://schemas.openxmlformats.org/officeDocument/2006/relationships" r:embed="rId7" cstate="print">
            <a:alphaModFix amt="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EE58A03-E9BF-4E28-815D-C0AC49681294}" type="presOf" srcId="{F9C2177D-2990-4531-80AE-E3BC2EE45B29}" destId="{79682C2F-5329-4E80-A54E-D41BEA3C1570}" srcOrd="0" destOrd="0" presId="urn:microsoft.com/office/officeart/2018/2/layout/IconLabelList"/>
    <dgm:cxn modelId="{8BACC11E-6773-49C9-9A58-1E8E16906B5A}" srcId="{072E40DE-E1DD-4390-A61D-AA3B9E946D4B}" destId="{F9C2177D-2990-4531-80AE-E3BC2EE45B29}" srcOrd="1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EFEBC948-7FF5-4779-AAB5-63C40D44E83B}" srcId="{072E40DE-E1DD-4390-A61D-AA3B9E946D4B}" destId="{0F6ADBBE-B2B4-4329-B8C4-241137CDBE5F}" srcOrd="2" destOrd="0" parTransId="{4E2375C1-7B7D-4EAD-ABB4-30B6BBFAC566}" sibTransId="{985AD2D5-D972-43F3-B02A-A9E2F9998664}"/>
    <dgm:cxn modelId="{C2B6F775-FF29-423C-A87A-734056EA24E1}" type="presOf" srcId="{0F6ADBBE-B2B4-4329-B8C4-241137CDBE5F}" destId="{39ECE53D-B59E-484F-8D76-4F1FEEB45BB1}" srcOrd="0" destOrd="0" presId="urn:microsoft.com/office/officeart/2018/2/layout/IconLabelList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DBB2D0C9-5644-44DC-944A-861CF1196620}" type="presOf" srcId="{BA140494-8AFF-4C0C-BC69-0B7E1E9B55A5}" destId="{C6C5EE62-1E65-4880-A27A-6F929D6D1E10}" srcOrd="0" destOrd="0" presId="urn:microsoft.com/office/officeart/2018/2/layout/IconLabelList"/>
    <dgm:cxn modelId="{A9571AD7-0DEC-4A67-9062-97F7810546B3}" type="presOf" srcId="{4B4C6480-663E-4BE4-98EC-89498ACFF4D3}" destId="{F0240B10-E897-48B4-A5B4-70F1656D519B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F37BA1BF-FD7F-4F1C-A2D1-256924B54FC0}" type="presParOf" srcId="{4CF2AD33-1BB5-46A8-96F1-D0627E85C362}" destId="{D0672FE5-46C9-4671-B72B-074BDE0F0E6B}" srcOrd="0" destOrd="0" presId="urn:microsoft.com/office/officeart/2018/2/layout/IconLabelList"/>
    <dgm:cxn modelId="{BAA62710-220E-45AA-A283-3A76B2BDE0F6}" type="presParOf" srcId="{D0672FE5-46C9-4671-B72B-074BDE0F0E6B}" destId="{8F95E0C5-EF6C-45B2-9388-D26E77EEB1D1}" srcOrd="0" destOrd="0" presId="urn:microsoft.com/office/officeart/2018/2/layout/IconLabelList"/>
    <dgm:cxn modelId="{A0B31703-431E-441A-86DB-3C481BA31D13}" type="presParOf" srcId="{D0672FE5-46C9-4671-B72B-074BDE0F0E6B}" destId="{B5BF6323-41C3-45AC-96F8-9265F892BEF7}" srcOrd="1" destOrd="0" presId="urn:microsoft.com/office/officeart/2018/2/layout/IconLabelList"/>
    <dgm:cxn modelId="{81EC9ADF-5041-4268-BCCF-CC635533E1B7}" type="presParOf" srcId="{D0672FE5-46C9-4671-B72B-074BDE0F0E6B}" destId="{C6C5EE62-1E65-4880-A27A-6F929D6D1E10}" srcOrd="2" destOrd="0" presId="urn:microsoft.com/office/officeart/2018/2/layout/IconLabelList"/>
    <dgm:cxn modelId="{A2F1EA93-5F7D-45DB-8A97-548B006BA610}" type="presParOf" srcId="{4CF2AD33-1BB5-46A8-96F1-D0627E85C362}" destId="{CC47B6F0-A4B6-4AFA-A906-BC6A89ABA878}" srcOrd="1" destOrd="0" presId="urn:microsoft.com/office/officeart/2018/2/layout/IconLabelList"/>
    <dgm:cxn modelId="{7238084B-B360-453A-B641-51E479C594E0}" type="presParOf" srcId="{4CF2AD33-1BB5-46A8-96F1-D0627E85C362}" destId="{FDA7795A-ED5F-4127-95B6-7D2B8DE80E5D}" srcOrd="2" destOrd="0" presId="urn:microsoft.com/office/officeart/2018/2/layout/IconLabelList"/>
    <dgm:cxn modelId="{501101FF-213D-4C8E-9473-31D1FD9C9595}" type="presParOf" srcId="{FDA7795A-ED5F-4127-95B6-7D2B8DE80E5D}" destId="{557B3160-E056-4D6D-AC23-0FEC8B203BC2}" srcOrd="0" destOrd="0" presId="urn:microsoft.com/office/officeart/2018/2/layout/IconLabelList"/>
    <dgm:cxn modelId="{F496E3DF-1A4C-4281-9BCF-BC6C96204408}" type="presParOf" srcId="{FDA7795A-ED5F-4127-95B6-7D2B8DE80E5D}" destId="{EFD4259F-FA12-45CD-8AFF-0C65744DCAE8}" srcOrd="1" destOrd="0" presId="urn:microsoft.com/office/officeart/2018/2/layout/IconLabelList"/>
    <dgm:cxn modelId="{C1BC4E8D-77FB-47F1-AA62-E1F17D978D97}" type="presParOf" srcId="{FDA7795A-ED5F-4127-95B6-7D2B8DE80E5D}" destId="{79682C2F-5329-4E80-A54E-D41BEA3C1570}" srcOrd="2" destOrd="0" presId="urn:microsoft.com/office/officeart/2018/2/layout/IconLabelList"/>
    <dgm:cxn modelId="{D45632E7-073F-405B-8D34-89E85097CFE6}" type="presParOf" srcId="{4CF2AD33-1BB5-46A8-96F1-D0627E85C362}" destId="{AD2E83EC-DAB3-456A-901A-BA07B0C693E8}" srcOrd="3" destOrd="0" presId="urn:microsoft.com/office/officeart/2018/2/layout/IconLabelList"/>
    <dgm:cxn modelId="{2E401BA7-E6B2-4D4F-8EDE-E480004B7A98}" type="presParOf" srcId="{4CF2AD33-1BB5-46A8-96F1-D0627E85C362}" destId="{6FF31C87-FCA4-4536-BD34-81D6CCBB4E51}" srcOrd="4" destOrd="0" presId="urn:microsoft.com/office/officeart/2018/2/layout/IconLabelList"/>
    <dgm:cxn modelId="{5460A477-513B-4663-BFD9-A71A800E059F}" type="presParOf" srcId="{6FF31C87-FCA4-4536-BD34-81D6CCBB4E51}" destId="{C1EEB651-2F5F-4A43-87D3-3CED13FBA4E9}" srcOrd="0" destOrd="0" presId="urn:microsoft.com/office/officeart/2018/2/layout/IconLabelList"/>
    <dgm:cxn modelId="{6E0971FF-2CF6-42DE-960F-ED728314737D}" type="presParOf" srcId="{6FF31C87-FCA4-4536-BD34-81D6CCBB4E51}" destId="{6674A551-4A68-4815-844D-F4C0E46835AE}" srcOrd="1" destOrd="0" presId="urn:microsoft.com/office/officeart/2018/2/layout/IconLabelList"/>
    <dgm:cxn modelId="{CB34EEB9-EC8C-4AB5-B12B-FDFF3DA0ECB0}" type="presParOf" srcId="{6FF31C87-FCA4-4536-BD34-81D6CCBB4E51}" destId="{39ECE53D-B59E-484F-8D76-4F1FEEB45BB1}" srcOrd="2" destOrd="0" presId="urn:microsoft.com/office/officeart/2018/2/layout/IconLabelList"/>
    <dgm:cxn modelId="{C8B75792-2574-467E-9899-FE3B005722C6}" type="presParOf" srcId="{4CF2AD33-1BB5-46A8-96F1-D0627E85C362}" destId="{CD586BFD-DE10-41AF-9BC8-3D3733C99583}" srcOrd="5" destOrd="0" presId="urn:microsoft.com/office/officeart/2018/2/layout/IconLabelList"/>
    <dgm:cxn modelId="{B2943203-28E4-41D4-9655-D0FAD534DEBD}" type="presParOf" srcId="{4CF2AD33-1BB5-46A8-96F1-D0627E85C362}" destId="{EBF545F3-0DFA-4BD7-9A08-F788E8AF15FF}" srcOrd="6" destOrd="0" presId="urn:microsoft.com/office/officeart/2018/2/layout/IconLabelList"/>
    <dgm:cxn modelId="{DEC87165-FAED-4AAD-91BF-09D8C6D87552}" type="presParOf" srcId="{EBF545F3-0DFA-4BD7-9A08-F788E8AF15FF}" destId="{2185932E-968B-4AF5-BE10-10AE95C4CE7F}" srcOrd="0" destOrd="0" presId="urn:microsoft.com/office/officeart/2018/2/layout/IconLabelList"/>
    <dgm:cxn modelId="{A24733B9-A00F-4302-86F6-FA70DB523832}" type="presParOf" srcId="{EBF545F3-0DFA-4BD7-9A08-F788E8AF15FF}" destId="{B54D120E-9CE3-4529-8BC4-07392E806DC9}" srcOrd="1" destOrd="0" presId="urn:microsoft.com/office/officeart/2018/2/layout/IconLabelList"/>
    <dgm:cxn modelId="{831ACD22-A0D7-4BAA-A25E-5659DDDA0877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1980s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Coho Salmon fish kill events and decreasing populations observed in Pacific Northwest </a:t>
          </a: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2011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Urban road runoff suspected as the cause of pre-spawn fish kills</a:t>
          </a:r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2018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Research into chemicals identified in tire wear particle leachate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2020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A previously unknown chemical determined to be the cause of acute pre-spawn mortality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>
          <a:blip xmlns:r="http://schemas.openxmlformats.org/officeDocument/2006/relationships"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1" presStyleCnt="4" custLinFactNeighborX="1545" custLinFactNeighborY="2973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1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2" presStyleCnt="4"/>
      <dgm:spPr>
        <a:blipFill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2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 dpi="0" rotWithShape="1">
          <a:blip xmlns:r="http://schemas.openxmlformats.org/officeDocument/2006/relationships" r:embed="rId7" cstate="print">
            <a:alphaModFix amt="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EE58A03-E9BF-4E28-815D-C0AC49681294}" type="presOf" srcId="{F9C2177D-2990-4531-80AE-E3BC2EE45B29}" destId="{79682C2F-5329-4E80-A54E-D41BEA3C1570}" srcOrd="0" destOrd="0" presId="urn:microsoft.com/office/officeart/2018/2/layout/IconLabelList"/>
    <dgm:cxn modelId="{8BACC11E-6773-49C9-9A58-1E8E16906B5A}" srcId="{072E40DE-E1DD-4390-A61D-AA3B9E946D4B}" destId="{F9C2177D-2990-4531-80AE-E3BC2EE45B29}" srcOrd="1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EFEBC948-7FF5-4779-AAB5-63C40D44E83B}" srcId="{072E40DE-E1DD-4390-A61D-AA3B9E946D4B}" destId="{0F6ADBBE-B2B4-4329-B8C4-241137CDBE5F}" srcOrd="2" destOrd="0" parTransId="{4E2375C1-7B7D-4EAD-ABB4-30B6BBFAC566}" sibTransId="{985AD2D5-D972-43F3-B02A-A9E2F9998664}"/>
    <dgm:cxn modelId="{C2B6F775-FF29-423C-A87A-734056EA24E1}" type="presOf" srcId="{0F6ADBBE-B2B4-4329-B8C4-241137CDBE5F}" destId="{39ECE53D-B59E-484F-8D76-4F1FEEB45BB1}" srcOrd="0" destOrd="0" presId="urn:microsoft.com/office/officeart/2018/2/layout/IconLabelList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DBB2D0C9-5644-44DC-944A-861CF1196620}" type="presOf" srcId="{BA140494-8AFF-4C0C-BC69-0B7E1E9B55A5}" destId="{C6C5EE62-1E65-4880-A27A-6F929D6D1E10}" srcOrd="0" destOrd="0" presId="urn:microsoft.com/office/officeart/2018/2/layout/IconLabelList"/>
    <dgm:cxn modelId="{A9571AD7-0DEC-4A67-9062-97F7810546B3}" type="presOf" srcId="{4B4C6480-663E-4BE4-98EC-89498ACFF4D3}" destId="{F0240B10-E897-48B4-A5B4-70F1656D519B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F37BA1BF-FD7F-4F1C-A2D1-256924B54FC0}" type="presParOf" srcId="{4CF2AD33-1BB5-46A8-96F1-D0627E85C362}" destId="{D0672FE5-46C9-4671-B72B-074BDE0F0E6B}" srcOrd="0" destOrd="0" presId="urn:microsoft.com/office/officeart/2018/2/layout/IconLabelList"/>
    <dgm:cxn modelId="{BAA62710-220E-45AA-A283-3A76B2BDE0F6}" type="presParOf" srcId="{D0672FE5-46C9-4671-B72B-074BDE0F0E6B}" destId="{8F95E0C5-EF6C-45B2-9388-D26E77EEB1D1}" srcOrd="0" destOrd="0" presId="urn:microsoft.com/office/officeart/2018/2/layout/IconLabelList"/>
    <dgm:cxn modelId="{A0B31703-431E-441A-86DB-3C481BA31D13}" type="presParOf" srcId="{D0672FE5-46C9-4671-B72B-074BDE0F0E6B}" destId="{B5BF6323-41C3-45AC-96F8-9265F892BEF7}" srcOrd="1" destOrd="0" presId="urn:microsoft.com/office/officeart/2018/2/layout/IconLabelList"/>
    <dgm:cxn modelId="{81EC9ADF-5041-4268-BCCF-CC635533E1B7}" type="presParOf" srcId="{D0672FE5-46C9-4671-B72B-074BDE0F0E6B}" destId="{C6C5EE62-1E65-4880-A27A-6F929D6D1E10}" srcOrd="2" destOrd="0" presId="urn:microsoft.com/office/officeart/2018/2/layout/IconLabelList"/>
    <dgm:cxn modelId="{A2F1EA93-5F7D-45DB-8A97-548B006BA610}" type="presParOf" srcId="{4CF2AD33-1BB5-46A8-96F1-D0627E85C362}" destId="{CC47B6F0-A4B6-4AFA-A906-BC6A89ABA878}" srcOrd="1" destOrd="0" presId="urn:microsoft.com/office/officeart/2018/2/layout/IconLabelList"/>
    <dgm:cxn modelId="{7238084B-B360-453A-B641-51E479C594E0}" type="presParOf" srcId="{4CF2AD33-1BB5-46A8-96F1-D0627E85C362}" destId="{FDA7795A-ED5F-4127-95B6-7D2B8DE80E5D}" srcOrd="2" destOrd="0" presId="urn:microsoft.com/office/officeart/2018/2/layout/IconLabelList"/>
    <dgm:cxn modelId="{501101FF-213D-4C8E-9473-31D1FD9C9595}" type="presParOf" srcId="{FDA7795A-ED5F-4127-95B6-7D2B8DE80E5D}" destId="{557B3160-E056-4D6D-AC23-0FEC8B203BC2}" srcOrd="0" destOrd="0" presId="urn:microsoft.com/office/officeart/2018/2/layout/IconLabelList"/>
    <dgm:cxn modelId="{F496E3DF-1A4C-4281-9BCF-BC6C96204408}" type="presParOf" srcId="{FDA7795A-ED5F-4127-95B6-7D2B8DE80E5D}" destId="{EFD4259F-FA12-45CD-8AFF-0C65744DCAE8}" srcOrd="1" destOrd="0" presId="urn:microsoft.com/office/officeart/2018/2/layout/IconLabelList"/>
    <dgm:cxn modelId="{C1BC4E8D-77FB-47F1-AA62-E1F17D978D97}" type="presParOf" srcId="{FDA7795A-ED5F-4127-95B6-7D2B8DE80E5D}" destId="{79682C2F-5329-4E80-A54E-D41BEA3C1570}" srcOrd="2" destOrd="0" presId="urn:microsoft.com/office/officeart/2018/2/layout/IconLabelList"/>
    <dgm:cxn modelId="{D45632E7-073F-405B-8D34-89E85097CFE6}" type="presParOf" srcId="{4CF2AD33-1BB5-46A8-96F1-D0627E85C362}" destId="{AD2E83EC-DAB3-456A-901A-BA07B0C693E8}" srcOrd="3" destOrd="0" presId="urn:microsoft.com/office/officeart/2018/2/layout/IconLabelList"/>
    <dgm:cxn modelId="{2E401BA7-E6B2-4D4F-8EDE-E480004B7A98}" type="presParOf" srcId="{4CF2AD33-1BB5-46A8-96F1-D0627E85C362}" destId="{6FF31C87-FCA4-4536-BD34-81D6CCBB4E51}" srcOrd="4" destOrd="0" presId="urn:microsoft.com/office/officeart/2018/2/layout/IconLabelList"/>
    <dgm:cxn modelId="{5460A477-513B-4663-BFD9-A71A800E059F}" type="presParOf" srcId="{6FF31C87-FCA4-4536-BD34-81D6CCBB4E51}" destId="{C1EEB651-2F5F-4A43-87D3-3CED13FBA4E9}" srcOrd="0" destOrd="0" presId="urn:microsoft.com/office/officeart/2018/2/layout/IconLabelList"/>
    <dgm:cxn modelId="{6E0971FF-2CF6-42DE-960F-ED728314737D}" type="presParOf" srcId="{6FF31C87-FCA4-4536-BD34-81D6CCBB4E51}" destId="{6674A551-4A68-4815-844D-F4C0E46835AE}" srcOrd="1" destOrd="0" presId="urn:microsoft.com/office/officeart/2018/2/layout/IconLabelList"/>
    <dgm:cxn modelId="{CB34EEB9-EC8C-4AB5-B12B-FDFF3DA0ECB0}" type="presParOf" srcId="{6FF31C87-FCA4-4536-BD34-81D6CCBB4E51}" destId="{39ECE53D-B59E-484F-8D76-4F1FEEB45BB1}" srcOrd="2" destOrd="0" presId="urn:microsoft.com/office/officeart/2018/2/layout/IconLabelList"/>
    <dgm:cxn modelId="{C8B75792-2574-467E-9899-FE3B005722C6}" type="presParOf" srcId="{4CF2AD33-1BB5-46A8-96F1-D0627E85C362}" destId="{CD586BFD-DE10-41AF-9BC8-3D3733C99583}" srcOrd="5" destOrd="0" presId="urn:microsoft.com/office/officeart/2018/2/layout/IconLabelList"/>
    <dgm:cxn modelId="{B2943203-28E4-41D4-9655-D0FAD534DEBD}" type="presParOf" srcId="{4CF2AD33-1BB5-46A8-96F1-D0627E85C362}" destId="{EBF545F3-0DFA-4BD7-9A08-F788E8AF15FF}" srcOrd="6" destOrd="0" presId="urn:microsoft.com/office/officeart/2018/2/layout/IconLabelList"/>
    <dgm:cxn modelId="{DEC87165-FAED-4AAD-91BF-09D8C6D87552}" type="presParOf" srcId="{EBF545F3-0DFA-4BD7-9A08-F788E8AF15FF}" destId="{2185932E-968B-4AF5-BE10-10AE95C4CE7F}" srcOrd="0" destOrd="0" presId="urn:microsoft.com/office/officeart/2018/2/layout/IconLabelList"/>
    <dgm:cxn modelId="{A24733B9-A00F-4302-86F6-FA70DB523832}" type="presParOf" srcId="{EBF545F3-0DFA-4BD7-9A08-F788E8AF15FF}" destId="{B54D120E-9CE3-4529-8BC4-07392E806DC9}" srcOrd="1" destOrd="0" presId="urn:microsoft.com/office/officeart/2018/2/layout/IconLabelList"/>
    <dgm:cxn modelId="{831ACD22-A0D7-4BAA-A25E-5659DDDA0877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chemeClr val="bg1">
                  <a:alpha val="5000"/>
                </a:schemeClr>
              </a:solidFill>
            </a:rPr>
            <a:t>1980s</a:t>
          </a:r>
        </a:p>
        <a:p>
          <a:pPr>
            <a:lnSpc>
              <a:spcPct val="100000"/>
            </a:lnSpc>
          </a:pPr>
          <a:r>
            <a:rPr lang="en-US" sz="1800">
              <a:solidFill>
                <a:schemeClr val="bg1">
                  <a:alpha val="5000"/>
                </a:schemeClr>
              </a:solidFill>
            </a:rPr>
            <a:t>Coho Salmon fish kill events and decreasing populations observed in Pacific Northwest </a:t>
          </a:r>
          <a:endParaRPr lang="en-US" sz="1800" dirty="0">
            <a:solidFill>
              <a:schemeClr val="bg1">
                <a:alpha val="5000"/>
              </a:schemeClr>
            </a:solidFill>
          </a:endParaRP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chemeClr val="bg1">
                  <a:alpha val="20000"/>
                </a:schemeClr>
              </a:solidFill>
            </a:rPr>
            <a:t>2011</a:t>
          </a:r>
        </a:p>
        <a:p>
          <a:pPr>
            <a:lnSpc>
              <a:spcPct val="100000"/>
            </a:lnSpc>
          </a:pPr>
          <a:r>
            <a:rPr lang="en-US" sz="1800">
              <a:solidFill>
                <a:srgbClr val="FFFFFF">
                  <a:alpha val="20000"/>
                </a:srgbClr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dirty="0">
            <a:solidFill>
              <a:schemeClr val="bg1">
                <a:alpha val="20000"/>
              </a:schemeClr>
            </a:solidFill>
          </a:endParaRPr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2018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Research into chemicals identified in tire wear particle leachate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2020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A previously unknown chemical determined to be the cause of acute pre-spawn mortality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>
          <a:blip xmlns:r="http://schemas.openxmlformats.org/officeDocument/2006/relationships" r:embed="rId1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1" presStyleCnt="4" custLinFactNeighborX="1545" custLinFactNeighborY="2973"/>
      <dgm:spPr>
        <a:blipFill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1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2" presStyleCnt="4"/>
      <dgm:spPr>
        <a:blipFill>
          <a:blip xmlns:r="http://schemas.openxmlformats.org/officeDocument/2006/relationships" r:embed="rId5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2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 dpi="0" rotWithShape="1">
          <a:blip xmlns:r="http://schemas.openxmlformats.org/officeDocument/2006/relationships"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EE58A03-E9BF-4E28-815D-C0AC49681294}" type="presOf" srcId="{F9C2177D-2990-4531-80AE-E3BC2EE45B29}" destId="{79682C2F-5329-4E80-A54E-D41BEA3C1570}" srcOrd="0" destOrd="0" presId="urn:microsoft.com/office/officeart/2018/2/layout/IconLabelList"/>
    <dgm:cxn modelId="{8BACC11E-6773-49C9-9A58-1E8E16906B5A}" srcId="{072E40DE-E1DD-4390-A61D-AA3B9E946D4B}" destId="{F9C2177D-2990-4531-80AE-E3BC2EE45B29}" srcOrd="1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EFEBC948-7FF5-4779-AAB5-63C40D44E83B}" srcId="{072E40DE-E1DD-4390-A61D-AA3B9E946D4B}" destId="{0F6ADBBE-B2B4-4329-B8C4-241137CDBE5F}" srcOrd="2" destOrd="0" parTransId="{4E2375C1-7B7D-4EAD-ABB4-30B6BBFAC566}" sibTransId="{985AD2D5-D972-43F3-B02A-A9E2F9998664}"/>
    <dgm:cxn modelId="{C2B6F775-FF29-423C-A87A-734056EA24E1}" type="presOf" srcId="{0F6ADBBE-B2B4-4329-B8C4-241137CDBE5F}" destId="{39ECE53D-B59E-484F-8D76-4F1FEEB45BB1}" srcOrd="0" destOrd="0" presId="urn:microsoft.com/office/officeart/2018/2/layout/IconLabelList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DBB2D0C9-5644-44DC-944A-861CF1196620}" type="presOf" srcId="{BA140494-8AFF-4C0C-BC69-0B7E1E9B55A5}" destId="{C6C5EE62-1E65-4880-A27A-6F929D6D1E10}" srcOrd="0" destOrd="0" presId="urn:microsoft.com/office/officeart/2018/2/layout/IconLabelList"/>
    <dgm:cxn modelId="{A9571AD7-0DEC-4A67-9062-97F7810546B3}" type="presOf" srcId="{4B4C6480-663E-4BE4-98EC-89498ACFF4D3}" destId="{F0240B10-E897-48B4-A5B4-70F1656D519B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F37BA1BF-FD7F-4F1C-A2D1-256924B54FC0}" type="presParOf" srcId="{4CF2AD33-1BB5-46A8-96F1-D0627E85C362}" destId="{D0672FE5-46C9-4671-B72B-074BDE0F0E6B}" srcOrd="0" destOrd="0" presId="urn:microsoft.com/office/officeart/2018/2/layout/IconLabelList"/>
    <dgm:cxn modelId="{BAA62710-220E-45AA-A283-3A76B2BDE0F6}" type="presParOf" srcId="{D0672FE5-46C9-4671-B72B-074BDE0F0E6B}" destId="{8F95E0C5-EF6C-45B2-9388-D26E77EEB1D1}" srcOrd="0" destOrd="0" presId="urn:microsoft.com/office/officeart/2018/2/layout/IconLabelList"/>
    <dgm:cxn modelId="{A0B31703-431E-441A-86DB-3C481BA31D13}" type="presParOf" srcId="{D0672FE5-46C9-4671-B72B-074BDE0F0E6B}" destId="{B5BF6323-41C3-45AC-96F8-9265F892BEF7}" srcOrd="1" destOrd="0" presId="urn:microsoft.com/office/officeart/2018/2/layout/IconLabelList"/>
    <dgm:cxn modelId="{81EC9ADF-5041-4268-BCCF-CC635533E1B7}" type="presParOf" srcId="{D0672FE5-46C9-4671-B72B-074BDE0F0E6B}" destId="{C6C5EE62-1E65-4880-A27A-6F929D6D1E10}" srcOrd="2" destOrd="0" presId="urn:microsoft.com/office/officeart/2018/2/layout/IconLabelList"/>
    <dgm:cxn modelId="{A2F1EA93-5F7D-45DB-8A97-548B006BA610}" type="presParOf" srcId="{4CF2AD33-1BB5-46A8-96F1-D0627E85C362}" destId="{CC47B6F0-A4B6-4AFA-A906-BC6A89ABA878}" srcOrd="1" destOrd="0" presId="urn:microsoft.com/office/officeart/2018/2/layout/IconLabelList"/>
    <dgm:cxn modelId="{7238084B-B360-453A-B641-51E479C594E0}" type="presParOf" srcId="{4CF2AD33-1BB5-46A8-96F1-D0627E85C362}" destId="{FDA7795A-ED5F-4127-95B6-7D2B8DE80E5D}" srcOrd="2" destOrd="0" presId="urn:microsoft.com/office/officeart/2018/2/layout/IconLabelList"/>
    <dgm:cxn modelId="{501101FF-213D-4C8E-9473-31D1FD9C9595}" type="presParOf" srcId="{FDA7795A-ED5F-4127-95B6-7D2B8DE80E5D}" destId="{557B3160-E056-4D6D-AC23-0FEC8B203BC2}" srcOrd="0" destOrd="0" presId="urn:microsoft.com/office/officeart/2018/2/layout/IconLabelList"/>
    <dgm:cxn modelId="{F496E3DF-1A4C-4281-9BCF-BC6C96204408}" type="presParOf" srcId="{FDA7795A-ED5F-4127-95B6-7D2B8DE80E5D}" destId="{EFD4259F-FA12-45CD-8AFF-0C65744DCAE8}" srcOrd="1" destOrd="0" presId="urn:microsoft.com/office/officeart/2018/2/layout/IconLabelList"/>
    <dgm:cxn modelId="{C1BC4E8D-77FB-47F1-AA62-E1F17D978D97}" type="presParOf" srcId="{FDA7795A-ED5F-4127-95B6-7D2B8DE80E5D}" destId="{79682C2F-5329-4E80-A54E-D41BEA3C1570}" srcOrd="2" destOrd="0" presId="urn:microsoft.com/office/officeart/2018/2/layout/IconLabelList"/>
    <dgm:cxn modelId="{D45632E7-073F-405B-8D34-89E85097CFE6}" type="presParOf" srcId="{4CF2AD33-1BB5-46A8-96F1-D0627E85C362}" destId="{AD2E83EC-DAB3-456A-901A-BA07B0C693E8}" srcOrd="3" destOrd="0" presId="urn:microsoft.com/office/officeart/2018/2/layout/IconLabelList"/>
    <dgm:cxn modelId="{2E401BA7-E6B2-4D4F-8EDE-E480004B7A98}" type="presParOf" srcId="{4CF2AD33-1BB5-46A8-96F1-D0627E85C362}" destId="{6FF31C87-FCA4-4536-BD34-81D6CCBB4E51}" srcOrd="4" destOrd="0" presId="urn:microsoft.com/office/officeart/2018/2/layout/IconLabelList"/>
    <dgm:cxn modelId="{5460A477-513B-4663-BFD9-A71A800E059F}" type="presParOf" srcId="{6FF31C87-FCA4-4536-BD34-81D6CCBB4E51}" destId="{C1EEB651-2F5F-4A43-87D3-3CED13FBA4E9}" srcOrd="0" destOrd="0" presId="urn:microsoft.com/office/officeart/2018/2/layout/IconLabelList"/>
    <dgm:cxn modelId="{6E0971FF-2CF6-42DE-960F-ED728314737D}" type="presParOf" srcId="{6FF31C87-FCA4-4536-BD34-81D6CCBB4E51}" destId="{6674A551-4A68-4815-844D-F4C0E46835AE}" srcOrd="1" destOrd="0" presId="urn:microsoft.com/office/officeart/2018/2/layout/IconLabelList"/>
    <dgm:cxn modelId="{CB34EEB9-EC8C-4AB5-B12B-FDFF3DA0ECB0}" type="presParOf" srcId="{6FF31C87-FCA4-4536-BD34-81D6CCBB4E51}" destId="{39ECE53D-B59E-484F-8D76-4F1FEEB45BB1}" srcOrd="2" destOrd="0" presId="urn:microsoft.com/office/officeart/2018/2/layout/IconLabelList"/>
    <dgm:cxn modelId="{C8B75792-2574-467E-9899-FE3B005722C6}" type="presParOf" srcId="{4CF2AD33-1BB5-46A8-96F1-D0627E85C362}" destId="{CD586BFD-DE10-41AF-9BC8-3D3733C99583}" srcOrd="5" destOrd="0" presId="urn:microsoft.com/office/officeart/2018/2/layout/IconLabelList"/>
    <dgm:cxn modelId="{B2943203-28E4-41D4-9655-D0FAD534DEBD}" type="presParOf" srcId="{4CF2AD33-1BB5-46A8-96F1-D0627E85C362}" destId="{EBF545F3-0DFA-4BD7-9A08-F788E8AF15FF}" srcOrd="6" destOrd="0" presId="urn:microsoft.com/office/officeart/2018/2/layout/IconLabelList"/>
    <dgm:cxn modelId="{DEC87165-FAED-4AAD-91BF-09D8C6D87552}" type="presParOf" srcId="{EBF545F3-0DFA-4BD7-9A08-F788E8AF15FF}" destId="{2185932E-968B-4AF5-BE10-10AE95C4CE7F}" srcOrd="0" destOrd="0" presId="urn:microsoft.com/office/officeart/2018/2/layout/IconLabelList"/>
    <dgm:cxn modelId="{A24733B9-A00F-4302-86F6-FA70DB523832}" type="presParOf" srcId="{EBF545F3-0DFA-4BD7-9A08-F788E8AF15FF}" destId="{B54D120E-9CE3-4529-8BC4-07392E806DC9}" srcOrd="1" destOrd="0" presId="urn:microsoft.com/office/officeart/2018/2/layout/IconLabelList"/>
    <dgm:cxn modelId="{831ACD22-A0D7-4BAA-A25E-5659DDDA0877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1980s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Coho Salmon* fish kill events and decreasing populations observed in Pacific Northwest </a:t>
          </a: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2011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rgbClr val="FFFFFF">
                  <a:alpha val="20000"/>
                </a:srgbClr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dirty="0">
            <a:solidFill>
              <a:schemeClr val="bg1">
                <a:alpha val="20000"/>
              </a:schemeClr>
            </a:solidFill>
          </a:endParaRPr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2018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Research into chemicals identified in tire wear particle leachate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2020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A previously unknown chemical determined to be the cause of acute pre-spawn mortality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>
          <a:blip xmlns:r="http://schemas.openxmlformats.org/officeDocument/2006/relationships" r:embed="rId1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1" presStyleCnt="4" custLinFactNeighborX="1545" custLinFactNeighborY="2973"/>
      <dgm:spPr>
        <a:blipFill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1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2" presStyleCnt="4"/>
      <dgm:spPr>
        <a:blipFill>
          <a:blip xmlns:r="http://schemas.openxmlformats.org/officeDocument/2006/relationships" r:embed="rId5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2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 dpi="0" rotWithShape="1">
          <a:blip xmlns:r="http://schemas.openxmlformats.org/officeDocument/2006/relationships"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EE58A03-E9BF-4E28-815D-C0AC49681294}" type="presOf" srcId="{F9C2177D-2990-4531-80AE-E3BC2EE45B29}" destId="{79682C2F-5329-4E80-A54E-D41BEA3C1570}" srcOrd="0" destOrd="0" presId="urn:microsoft.com/office/officeart/2018/2/layout/IconLabelList"/>
    <dgm:cxn modelId="{8BACC11E-6773-49C9-9A58-1E8E16906B5A}" srcId="{072E40DE-E1DD-4390-A61D-AA3B9E946D4B}" destId="{F9C2177D-2990-4531-80AE-E3BC2EE45B29}" srcOrd="1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EFEBC948-7FF5-4779-AAB5-63C40D44E83B}" srcId="{072E40DE-E1DD-4390-A61D-AA3B9E946D4B}" destId="{0F6ADBBE-B2B4-4329-B8C4-241137CDBE5F}" srcOrd="2" destOrd="0" parTransId="{4E2375C1-7B7D-4EAD-ABB4-30B6BBFAC566}" sibTransId="{985AD2D5-D972-43F3-B02A-A9E2F9998664}"/>
    <dgm:cxn modelId="{C2B6F775-FF29-423C-A87A-734056EA24E1}" type="presOf" srcId="{0F6ADBBE-B2B4-4329-B8C4-241137CDBE5F}" destId="{39ECE53D-B59E-484F-8D76-4F1FEEB45BB1}" srcOrd="0" destOrd="0" presId="urn:microsoft.com/office/officeart/2018/2/layout/IconLabelList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DBB2D0C9-5644-44DC-944A-861CF1196620}" type="presOf" srcId="{BA140494-8AFF-4C0C-BC69-0B7E1E9B55A5}" destId="{C6C5EE62-1E65-4880-A27A-6F929D6D1E10}" srcOrd="0" destOrd="0" presId="urn:microsoft.com/office/officeart/2018/2/layout/IconLabelList"/>
    <dgm:cxn modelId="{A9571AD7-0DEC-4A67-9062-97F7810546B3}" type="presOf" srcId="{4B4C6480-663E-4BE4-98EC-89498ACFF4D3}" destId="{F0240B10-E897-48B4-A5B4-70F1656D519B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F37BA1BF-FD7F-4F1C-A2D1-256924B54FC0}" type="presParOf" srcId="{4CF2AD33-1BB5-46A8-96F1-D0627E85C362}" destId="{D0672FE5-46C9-4671-B72B-074BDE0F0E6B}" srcOrd="0" destOrd="0" presId="urn:microsoft.com/office/officeart/2018/2/layout/IconLabelList"/>
    <dgm:cxn modelId="{BAA62710-220E-45AA-A283-3A76B2BDE0F6}" type="presParOf" srcId="{D0672FE5-46C9-4671-B72B-074BDE0F0E6B}" destId="{8F95E0C5-EF6C-45B2-9388-D26E77EEB1D1}" srcOrd="0" destOrd="0" presId="urn:microsoft.com/office/officeart/2018/2/layout/IconLabelList"/>
    <dgm:cxn modelId="{A0B31703-431E-441A-86DB-3C481BA31D13}" type="presParOf" srcId="{D0672FE5-46C9-4671-B72B-074BDE0F0E6B}" destId="{B5BF6323-41C3-45AC-96F8-9265F892BEF7}" srcOrd="1" destOrd="0" presId="urn:microsoft.com/office/officeart/2018/2/layout/IconLabelList"/>
    <dgm:cxn modelId="{81EC9ADF-5041-4268-BCCF-CC635533E1B7}" type="presParOf" srcId="{D0672FE5-46C9-4671-B72B-074BDE0F0E6B}" destId="{C6C5EE62-1E65-4880-A27A-6F929D6D1E10}" srcOrd="2" destOrd="0" presId="urn:microsoft.com/office/officeart/2018/2/layout/IconLabelList"/>
    <dgm:cxn modelId="{A2F1EA93-5F7D-45DB-8A97-548B006BA610}" type="presParOf" srcId="{4CF2AD33-1BB5-46A8-96F1-D0627E85C362}" destId="{CC47B6F0-A4B6-4AFA-A906-BC6A89ABA878}" srcOrd="1" destOrd="0" presId="urn:microsoft.com/office/officeart/2018/2/layout/IconLabelList"/>
    <dgm:cxn modelId="{7238084B-B360-453A-B641-51E479C594E0}" type="presParOf" srcId="{4CF2AD33-1BB5-46A8-96F1-D0627E85C362}" destId="{FDA7795A-ED5F-4127-95B6-7D2B8DE80E5D}" srcOrd="2" destOrd="0" presId="urn:microsoft.com/office/officeart/2018/2/layout/IconLabelList"/>
    <dgm:cxn modelId="{501101FF-213D-4C8E-9473-31D1FD9C9595}" type="presParOf" srcId="{FDA7795A-ED5F-4127-95B6-7D2B8DE80E5D}" destId="{557B3160-E056-4D6D-AC23-0FEC8B203BC2}" srcOrd="0" destOrd="0" presId="urn:microsoft.com/office/officeart/2018/2/layout/IconLabelList"/>
    <dgm:cxn modelId="{F496E3DF-1A4C-4281-9BCF-BC6C96204408}" type="presParOf" srcId="{FDA7795A-ED5F-4127-95B6-7D2B8DE80E5D}" destId="{EFD4259F-FA12-45CD-8AFF-0C65744DCAE8}" srcOrd="1" destOrd="0" presId="urn:microsoft.com/office/officeart/2018/2/layout/IconLabelList"/>
    <dgm:cxn modelId="{C1BC4E8D-77FB-47F1-AA62-E1F17D978D97}" type="presParOf" srcId="{FDA7795A-ED5F-4127-95B6-7D2B8DE80E5D}" destId="{79682C2F-5329-4E80-A54E-D41BEA3C1570}" srcOrd="2" destOrd="0" presId="urn:microsoft.com/office/officeart/2018/2/layout/IconLabelList"/>
    <dgm:cxn modelId="{D45632E7-073F-405B-8D34-89E85097CFE6}" type="presParOf" srcId="{4CF2AD33-1BB5-46A8-96F1-D0627E85C362}" destId="{AD2E83EC-DAB3-456A-901A-BA07B0C693E8}" srcOrd="3" destOrd="0" presId="urn:microsoft.com/office/officeart/2018/2/layout/IconLabelList"/>
    <dgm:cxn modelId="{2E401BA7-E6B2-4D4F-8EDE-E480004B7A98}" type="presParOf" srcId="{4CF2AD33-1BB5-46A8-96F1-D0627E85C362}" destId="{6FF31C87-FCA4-4536-BD34-81D6CCBB4E51}" srcOrd="4" destOrd="0" presId="urn:microsoft.com/office/officeart/2018/2/layout/IconLabelList"/>
    <dgm:cxn modelId="{5460A477-513B-4663-BFD9-A71A800E059F}" type="presParOf" srcId="{6FF31C87-FCA4-4536-BD34-81D6CCBB4E51}" destId="{C1EEB651-2F5F-4A43-87D3-3CED13FBA4E9}" srcOrd="0" destOrd="0" presId="urn:microsoft.com/office/officeart/2018/2/layout/IconLabelList"/>
    <dgm:cxn modelId="{6E0971FF-2CF6-42DE-960F-ED728314737D}" type="presParOf" srcId="{6FF31C87-FCA4-4536-BD34-81D6CCBB4E51}" destId="{6674A551-4A68-4815-844D-F4C0E46835AE}" srcOrd="1" destOrd="0" presId="urn:microsoft.com/office/officeart/2018/2/layout/IconLabelList"/>
    <dgm:cxn modelId="{CB34EEB9-EC8C-4AB5-B12B-FDFF3DA0ECB0}" type="presParOf" srcId="{6FF31C87-FCA4-4536-BD34-81D6CCBB4E51}" destId="{39ECE53D-B59E-484F-8D76-4F1FEEB45BB1}" srcOrd="2" destOrd="0" presId="urn:microsoft.com/office/officeart/2018/2/layout/IconLabelList"/>
    <dgm:cxn modelId="{C8B75792-2574-467E-9899-FE3B005722C6}" type="presParOf" srcId="{4CF2AD33-1BB5-46A8-96F1-D0627E85C362}" destId="{CD586BFD-DE10-41AF-9BC8-3D3733C99583}" srcOrd="5" destOrd="0" presId="urn:microsoft.com/office/officeart/2018/2/layout/IconLabelList"/>
    <dgm:cxn modelId="{B2943203-28E4-41D4-9655-D0FAD534DEBD}" type="presParOf" srcId="{4CF2AD33-1BB5-46A8-96F1-D0627E85C362}" destId="{EBF545F3-0DFA-4BD7-9A08-F788E8AF15FF}" srcOrd="6" destOrd="0" presId="urn:microsoft.com/office/officeart/2018/2/layout/IconLabelList"/>
    <dgm:cxn modelId="{DEC87165-FAED-4AAD-91BF-09D8C6D87552}" type="presParOf" srcId="{EBF545F3-0DFA-4BD7-9A08-F788E8AF15FF}" destId="{2185932E-968B-4AF5-BE10-10AE95C4CE7F}" srcOrd="0" destOrd="0" presId="urn:microsoft.com/office/officeart/2018/2/layout/IconLabelList"/>
    <dgm:cxn modelId="{A24733B9-A00F-4302-86F6-FA70DB523832}" type="presParOf" srcId="{EBF545F3-0DFA-4BD7-9A08-F788E8AF15FF}" destId="{B54D120E-9CE3-4529-8BC4-07392E806DC9}" srcOrd="1" destOrd="0" presId="urn:microsoft.com/office/officeart/2018/2/layout/IconLabelList"/>
    <dgm:cxn modelId="{831ACD22-A0D7-4BAA-A25E-5659DDDA0877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1980s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5000"/>
                </a:schemeClr>
              </a:solidFill>
            </a:rPr>
            <a:t>Coho Salmon* fish kill events and decreasing populations observed in Pacific Northwest </a:t>
          </a: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chemeClr val="bg1">
                  <a:alpha val="20000"/>
                </a:schemeClr>
              </a:solidFill>
            </a:rPr>
            <a:t>2011</a:t>
          </a:r>
        </a:p>
        <a:p>
          <a:pPr>
            <a:lnSpc>
              <a:spcPct val="100000"/>
            </a:lnSpc>
          </a:pPr>
          <a:r>
            <a:rPr lang="en-US" sz="1800">
              <a:solidFill>
                <a:srgbClr val="FFFFFF">
                  <a:alpha val="20000"/>
                </a:srgbClr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dirty="0">
            <a:solidFill>
              <a:schemeClr val="bg1">
                <a:alpha val="20000"/>
              </a:schemeClr>
            </a:solidFill>
          </a:endParaRPr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2018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Research into chemicals identified in tire wear particle leachate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2020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A previously unknown chemical determined to be the cause of acute pre-spawn mortality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>
          <a:blip xmlns:r="http://schemas.openxmlformats.org/officeDocument/2006/relationships" r:embed="rId1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1" presStyleCnt="4" custLinFactNeighborX="1545" custLinFactNeighborY="2973"/>
      <dgm:spPr>
        <a:blipFill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1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2" presStyleCnt="4"/>
      <dgm:spPr>
        <a:blipFill>
          <a:blip xmlns:r="http://schemas.openxmlformats.org/officeDocument/2006/relationships" r:embed="rId5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2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>
          <a:blip xmlns:r="http://schemas.openxmlformats.org/officeDocument/2006/relationships"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</dgm:spPr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EE58A03-E9BF-4E28-815D-C0AC49681294}" type="presOf" srcId="{F9C2177D-2990-4531-80AE-E3BC2EE45B29}" destId="{79682C2F-5329-4E80-A54E-D41BEA3C1570}" srcOrd="0" destOrd="0" presId="urn:microsoft.com/office/officeart/2018/2/layout/IconLabelList"/>
    <dgm:cxn modelId="{8BACC11E-6773-49C9-9A58-1E8E16906B5A}" srcId="{072E40DE-E1DD-4390-A61D-AA3B9E946D4B}" destId="{F9C2177D-2990-4531-80AE-E3BC2EE45B29}" srcOrd="1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EFEBC948-7FF5-4779-AAB5-63C40D44E83B}" srcId="{072E40DE-E1DD-4390-A61D-AA3B9E946D4B}" destId="{0F6ADBBE-B2B4-4329-B8C4-241137CDBE5F}" srcOrd="2" destOrd="0" parTransId="{4E2375C1-7B7D-4EAD-ABB4-30B6BBFAC566}" sibTransId="{985AD2D5-D972-43F3-B02A-A9E2F9998664}"/>
    <dgm:cxn modelId="{C2B6F775-FF29-423C-A87A-734056EA24E1}" type="presOf" srcId="{0F6ADBBE-B2B4-4329-B8C4-241137CDBE5F}" destId="{39ECE53D-B59E-484F-8D76-4F1FEEB45BB1}" srcOrd="0" destOrd="0" presId="urn:microsoft.com/office/officeart/2018/2/layout/IconLabelList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DBB2D0C9-5644-44DC-944A-861CF1196620}" type="presOf" srcId="{BA140494-8AFF-4C0C-BC69-0B7E1E9B55A5}" destId="{C6C5EE62-1E65-4880-A27A-6F929D6D1E10}" srcOrd="0" destOrd="0" presId="urn:microsoft.com/office/officeart/2018/2/layout/IconLabelList"/>
    <dgm:cxn modelId="{A9571AD7-0DEC-4A67-9062-97F7810546B3}" type="presOf" srcId="{4B4C6480-663E-4BE4-98EC-89498ACFF4D3}" destId="{F0240B10-E897-48B4-A5B4-70F1656D519B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F37BA1BF-FD7F-4F1C-A2D1-256924B54FC0}" type="presParOf" srcId="{4CF2AD33-1BB5-46A8-96F1-D0627E85C362}" destId="{D0672FE5-46C9-4671-B72B-074BDE0F0E6B}" srcOrd="0" destOrd="0" presId="urn:microsoft.com/office/officeart/2018/2/layout/IconLabelList"/>
    <dgm:cxn modelId="{BAA62710-220E-45AA-A283-3A76B2BDE0F6}" type="presParOf" srcId="{D0672FE5-46C9-4671-B72B-074BDE0F0E6B}" destId="{8F95E0C5-EF6C-45B2-9388-D26E77EEB1D1}" srcOrd="0" destOrd="0" presId="urn:microsoft.com/office/officeart/2018/2/layout/IconLabelList"/>
    <dgm:cxn modelId="{A0B31703-431E-441A-86DB-3C481BA31D13}" type="presParOf" srcId="{D0672FE5-46C9-4671-B72B-074BDE0F0E6B}" destId="{B5BF6323-41C3-45AC-96F8-9265F892BEF7}" srcOrd="1" destOrd="0" presId="urn:microsoft.com/office/officeart/2018/2/layout/IconLabelList"/>
    <dgm:cxn modelId="{81EC9ADF-5041-4268-BCCF-CC635533E1B7}" type="presParOf" srcId="{D0672FE5-46C9-4671-B72B-074BDE0F0E6B}" destId="{C6C5EE62-1E65-4880-A27A-6F929D6D1E10}" srcOrd="2" destOrd="0" presId="urn:microsoft.com/office/officeart/2018/2/layout/IconLabelList"/>
    <dgm:cxn modelId="{A2F1EA93-5F7D-45DB-8A97-548B006BA610}" type="presParOf" srcId="{4CF2AD33-1BB5-46A8-96F1-D0627E85C362}" destId="{CC47B6F0-A4B6-4AFA-A906-BC6A89ABA878}" srcOrd="1" destOrd="0" presId="urn:microsoft.com/office/officeart/2018/2/layout/IconLabelList"/>
    <dgm:cxn modelId="{7238084B-B360-453A-B641-51E479C594E0}" type="presParOf" srcId="{4CF2AD33-1BB5-46A8-96F1-D0627E85C362}" destId="{FDA7795A-ED5F-4127-95B6-7D2B8DE80E5D}" srcOrd="2" destOrd="0" presId="urn:microsoft.com/office/officeart/2018/2/layout/IconLabelList"/>
    <dgm:cxn modelId="{501101FF-213D-4C8E-9473-31D1FD9C9595}" type="presParOf" srcId="{FDA7795A-ED5F-4127-95B6-7D2B8DE80E5D}" destId="{557B3160-E056-4D6D-AC23-0FEC8B203BC2}" srcOrd="0" destOrd="0" presId="urn:microsoft.com/office/officeart/2018/2/layout/IconLabelList"/>
    <dgm:cxn modelId="{F496E3DF-1A4C-4281-9BCF-BC6C96204408}" type="presParOf" srcId="{FDA7795A-ED5F-4127-95B6-7D2B8DE80E5D}" destId="{EFD4259F-FA12-45CD-8AFF-0C65744DCAE8}" srcOrd="1" destOrd="0" presId="urn:microsoft.com/office/officeart/2018/2/layout/IconLabelList"/>
    <dgm:cxn modelId="{C1BC4E8D-77FB-47F1-AA62-E1F17D978D97}" type="presParOf" srcId="{FDA7795A-ED5F-4127-95B6-7D2B8DE80E5D}" destId="{79682C2F-5329-4E80-A54E-D41BEA3C1570}" srcOrd="2" destOrd="0" presId="urn:microsoft.com/office/officeart/2018/2/layout/IconLabelList"/>
    <dgm:cxn modelId="{D45632E7-073F-405B-8D34-89E85097CFE6}" type="presParOf" srcId="{4CF2AD33-1BB5-46A8-96F1-D0627E85C362}" destId="{AD2E83EC-DAB3-456A-901A-BA07B0C693E8}" srcOrd="3" destOrd="0" presId="urn:microsoft.com/office/officeart/2018/2/layout/IconLabelList"/>
    <dgm:cxn modelId="{2E401BA7-E6B2-4D4F-8EDE-E480004B7A98}" type="presParOf" srcId="{4CF2AD33-1BB5-46A8-96F1-D0627E85C362}" destId="{6FF31C87-FCA4-4536-BD34-81D6CCBB4E51}" srcOrd="4" destOrd="0" presId="urn:microsoft.com/office/officeart/2018/2/layout/IconLabelList"/>
    <dgm:cxn modelId="{5460A477-513B-4663-BFD9-A71A800E059F}" type="presParOf" srcId="{6FF31C87-FCA4-4536-BD34-81D6CCBB4E51}" destId="{C1EEB651-2F5F-4A43-87D3-3CED13FBA4E9}" srcOrd="0" destOrd="0" presId="urn:microsoft.com/office/officeart/2018/2/layout/IconLabelList"/>
    <dgm:cxn modelId="{6E0971FF-2CF6-42DE-960F-ED728314737D}" type="presParOf" srcId="{6FF31C87-FCA4-4536-BD34-81D6CCBB4E51}" destId="{6674A551-4A68-4815-844D-F4C0E46835AE}" srcOrd="1" destOrd="0" presId="urn:microsoft.com/office/officeart/2018/2/layout/IconLabelList"/>
    <dgm:cxn modelId="{CB34EEB9-EC8C-4AB5-B12B-FDFF3DA0ECB0}" type="presParOf" srcId="{6FF31C87-FCA4-4536-BD34-81D6CCBB4E51}" destId="{39ECE53D-B59E-484F-8D76-4F1FEEB45BB1}" srcOrd="2" destOrd="0" presId="urn:microsoft.com/office/officeart/2018/2/layout/IconLabelList"/>
    <dgm:cxn modelId="{C8B75792-2574-467E-9899-FE3B005722C6}" type="presParOf" srcId="{4CF2AD33-1BB5-46A8-96F1-D0627E85C362}" destId="{CD586BFD-DE10-41AF-9BC8-3D3733C99583}" srcOrd="5" destOrd="0" presId="urn:microsoft.com/office/officeart/2018/2/layout/IconLabelList"/>
    <dgm:cxn modelId="{B2943203-28E4-41D4-9655-D0FAD534DEBD}" type="presParOf" srcId="{4CF2AD33-1BB5-46A8-96F1-D0627E85C362}" destId="{EBF545F3-0DFA-4BD7-9A08-F788E8AF15FF}" srcOrd="6" destOrd="0" presId="urn:microsoft.com/office/officeart/2018/2/layout/IconLabelList"/>
    <dgm:cxn modelId="{DEC87165-FAED-4AAD-91BF-09D8C6D87552}" type="presParOf" srcId="{EBF545F3-0DFA-4BD7-9A08-F788E8AF15FF}" destId="{2185932E-968B-4AF5-BE10-10AE95C4CE7F}" srcOrd="0" destOrd="0" presId="urn:microsoft.com/office/officeart/2018/2/layout/IconLabelList"/>
    <dgm:cxn modelId="{A24733B9-A00F-4302-86F6-FA70DB523832}" type="presParOf" srcId="{EBF545F3-0DFA-4BD7-9A08-F788E8AF15FF}" destId="{B54D120E-9CE3-4529-8BC4-07392E806DC9}" srcOrd="1" destOrd="0" presId="urn:microsoft.com/office/officeart/2018/2/layout/IconLabelList"/>
    <dgm:cxn modelId="{831ACD22-A0D7-4BAA-A25E-5659DDDA0877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1980s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Coho Salmon* fish kill events and decreasing populations observed in Pacific Northwest </a:t>
          </a: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2011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dirty="0">
            <a:solidFill>
              <a:schemeClr val="bg1"/>
            </a:solidFill>
          </a:endParaRPr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2018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Research into chemicals identified in tire wear particle leachate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2020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A previously unknown chemical determined to be the cause of acute pre-spawn mortality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1" presStyleCnt="4" custLinFactNeighborX="1545" custLinFactNeighborY="2973"/>
      <dgm:spPr>
        <a:blipFill rotWithShape="1">
          <a:blip xmlns:r="http://schemas.openxmlformats.org/officeDocument/2006/relationships" r:embed="rId3">
            <a:alphaModFix am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1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2" presStyleCnt="4"/>
      <dgm:spPr>
        <a:blipFill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2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 rotWithShape="1">
          <a:blip xmlns:r="http://schemas.openxmlformats.org/officeDocument/2006/relationships" r:embed="rId7" cstate="print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EE58A03-E9BF-4E28-815D-C0AC49681294}" type="presOf" srcId="{F9C2177D-2990-4531-80AE-E3BC2EE45B29}" destId="{79682C2F-5329-4E80-A54E-D41BEA3C1570}" srcOrd="0" destOrd="0" presId="urn:microsoft.com/office/officeart/2018/2/layout/IconLabelList"/>
    <dgm:cxn modelId="{8BACC11E-6773-49C9-9A58-1E8E16906B5A}" srcId="{072E40DE-E1DD-4390-A61D-AA3B9E946D4B}" destId="{F9C2177D-2990-4531-80AE-E3BC2EE45B29}" srcOrd="1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EFEBC948-7FF5-4779-AAB5-63C40D44E83B}" srcId="{072E40DE-E1DD-4390-A61D-AA3B9E946D4B}" destId="{0F6ADBBE-B2B4-4329-B8C4-241137CDBE5F}" srcOrd="2" destOrd="0" parTransId="{4E2375C1-7B7D-4EAD-ABB4-30B6BBFAC566}" sibTransId="{985AD2D5-D972-43F3-B02A-A9E2F9998664}"/>
    <dgm:cxn modelId="{C2B6F775-FF29-423C-A87A-734056EA24E1}" type="presOf" srcId="{0F6ADBBE-B2B4-4329-B8C4-241137CDBE5F}" destId="{39ECE53D-B59E-484F-8D76-4F1FEEB45BB1}" srcOrd="0" destOrd="0" presId="urn:microsoft.com/office/officeart/2018/2/layout/IconLabelList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DBB2D0C9-5644-44DC-944A-861CF1196620}" type="presOf" srcId="{BA140494-8AFF-4C0C-BC69-0B7E1E9B55A5}" destId="{C6C5EE62-1E65-4880-A27A-6F929D6D1E10}" srcOrd="0" destOrd="0" presId="urn:microsoft.com/office/officeart/2018/2/layout/IconLabelList"/>
    <dgm:cxn modelId="{A9571AD7-0DEC-4A67-9062-97F7810546B3}" type="presOf" srcId="{4B4C6480-663E-4BE4-98EC-89498ACFF4D3}" destId="{F0240B10-E897-48B4-A5B4-70F1656D519B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F37BA1BF-FD7F-4F1C-A2D1-256924B54FC0}" type="presParOf" srcId="{4CF2AD33-1BB5-46A8-96F1-D0627E85C362}" destId="{D0672FE5-46C9-4671-B72B-074BDE0F0E6B}" srcOrd="0" destOrd="0" presId="urn:microsoft.com/office/officeart/2018/2/layout/IconLabelList"/>
    <dgm:cxn modelId="{BAA62710-220E-45AA-A283-3A76B2BDE0F6}" type="presParOf" srcId="{D0672FE5-46C9-4671-B72B-074BDE0F0E6B}" destId="{8F95E0C5-EF6C-45B2-9388-D26E77EEB1D1}" srcOrd="0" destOrd="0" presId="urn:microsoft.com/office/officeart/2018/2/layout/IconLabelList"/>
    <dgm:cxn modelId="{A0B31703-431E-441A-86DB-3C481BA31D13}" type="presParOf" srcId="{D0672FE5-46C9-4671-B72B-074BDE0F0E6B}" destId="{B5BF6323-41C3-45AC-96F8-9265F892BEF7}" srcOrd="1" destOrd="0" presId="urn:microsoft.com/office/officeart/2018/2/layout/IconLabelList"/>
    <dgm:cxn modelId="{81EC9ADF-5041-4268-BCCF-CC635533E1B7}" type="presParOf" srcId="{D0672FE5-46C9-4671-B72B-074BDE0F0E6B}" destId="{C6C5EE62-1E65-4880-A27A-6F929D6D1E10}" srcOrd="2" destOrd="0" presId="urn:microsoft.com/office/officeart/2018/2/layout/IconLabelList"/>
    <dgm:cxn modelId="{A2F1EA93-5F7D-45DB-8A97-548B006BA610}" type="presParOf" srcId="{4CF2AD33-1BB5-46A8-96F1-D0627E85C362}" destId="{CC47B6F0-A4B6-4AFA-A906-BC6A89ABA878}" srcOrd="1" destOrd="0" presId="urn:microsoft.com/office/officeart/2018/2/layout/IconLabelList"/>
    <dgm:cxn modelId="{7238084B-B360-453A-B641-51E479C594E0}" type="presParOf" srcId="{4CF2AD33-1BB5-46A8-96F1-D0627E85C362}" destId="{FDA7795A-ED5F-4127-95B6-7D2B8DE80E5D}" srcOrd="2" destOrd="0" presId="urn:microsoft.com/office/officeart/2018/2/layout/IconLabelList"/>
    <dgm:cxn modelId="{501101FF-213D-4C8E-9473-31D1FD9C9595}" type="presParOf" srcId="{FDA7795A-ED5F-4127-95B6-7D2B8DE80E5D}" destId="{557B3160-E056-4D6D-AC23-0FEC8B203BC2}" srcOrd="0" destOrd="0" presId="urn:microsoft.com/office/officeart/2018/2/layout/IconLabelList"/>
    <dgm:cxn modelId="{F496E3DF-1A4C-4281-9BCF-BC6C96204408}" type="presParOf" srcId="{FDA7795A-ED5F-4127-95B6-7D2B8DE80E5D}" destId="{EFD4259F-FA12-45CD-8AFF-0C65744DCAE8}" srcOrd="1" destOrd="0" presId="urn:microsoft.com/office/officeart/2018/2/layout/IconLabelList"/>
    <dgm:cxn modelId="{C1BC4E8D-77FB-47F1-AA62-E1F17D978D97}" type="presParOf" srcId="{FDA7795A-ED5F-4127-95B6-7D2B8DE80E5D}" destId="{79682C2F-5329-4E80-A54E-D41BEA3C1570}" srcOrd="2" destOrd="0" presId="urn:microsoft.com/office/officeart/2018/2/layout/IconLabelList"/>
    <dgm:cxn modelId="{D45632E7-073F-405B-8D34-89E85097CFE6}" type="presParOf" srcId="{4CF2AD33-1BB5-46A8-96F1-D0627E85C362}" destId="{AD2E83EC-DAB3-456A-901A-BA07B0C693E8}" srcOrd="3" destOrd="0" presId="urn:microsoft.com/office/officeart/2018/2/layout/IconLabelList"/>
    <dgm:cxn modelId="{2E401BA7-E6B2-4D4F-8EDE-E480004B7A98}" type="presParOf" srcId="{4CF2AD33-1BB5-46A8-96F1-D0627E85C362}" destId="{6FF31C87-FCA4-4536-BD34-81D6CCBB4E51}" srcOrd="4" destOrd="0" presId="urn:microsoft.com/office/officeart/2018/2/layout/IconLabelList"/>
    <dgm:cxn modelId="{5460A477-513B-4663-BFD9-A71A800E059F}" type="presParOf" srcId="{6FF31C87-FCA4-4536-BD34-81D6CCBB4E51}" destId="{C1EEB651-2F5F-4A43-87D3-3CED13FBA4E9}" srcOrd="0" destOrd="0" presId="urn:microsoft.com/office/officeart/2018/2/layout/IconLabelList"/>
    <dgm:cxn modelId="{6E0971FF-2CF6-42DE-960F-ED728314737D}" type="presParOf" srcId="{6FF31C87-FCA4-4536-BD34-81D6CCBB4E51}" destId="{6674A551-4A68-4815-844D-F4C0E46835AE}" srcOrd="1" destOrd="0" presId="urn:microsoft.com/office/officeart/2018/2/layout/IconLabelList"/>
    <dgm:cxn modelId="{CB34EEB9-EC8C-4AB5-B12B-FDFF3DA0ECB0}" type="presParOf" srcId="{6FF31C87-FCA4-4536-BD34-81D6CCBB4E51}" destId="{39ECE53D-B59E-484F-8D76-4F1FEEB45BB1}" srcOrd="2" destOrd="0" presId="urn:microsoft.com/office/officeart/2018/2/layout/IconLabelList"/>
    <dgm:cxn modelId="{C8B75792-2574-467E-9899-FE3B005722C6}" type="presParOf" srcId="{4CF2AD33-1BB5-46A8-96F1-D0627E85C362}" destId="{CD586BFD-DE10-41AF-9BC8-3D3733C99583}" srcOrd="5" destOrd="0" presId="urn:microsoft.com/office/officeart/2018/2/layout/IconLabelList"/>
    <dgm:cxn modelId="{B2943203-28E4-41D4-9655-D0FAD534DEBD}" type="presParOf" srcId="{4CF2AD33-1BB5-46A8-96F1-D0627E85C362}" destId="{EBF545F3-0DFA-4BD7-9A08-F788E8AF15FF}" srcOrd="6" destOrd="0" presId="urn:microsoft.com/office/officeart/2018/2/layout/IconLabelList"/>
    <dgm:cxn modelId="{DEC87165-FAED-4AAD-91BF-09D8C6D87552}" type="presParOf" srcId="{EBF545F3-0DFA-4BD7-9A08-F788E8AF15FF}" destId="{2185932E-968B-4AF5-BE10-10AE95C4CE7F}" srcOrd="0" destOrd="0" presId="urn:microsoft.com/office/officeart/2018/2/layout/IconLabelList"/>
    <dgm:cxn modelId="{A24733B9-A00F-4302-86F6-FA70DB523832}" type="presParOf" srcId="{EBF545F3-0DFA-4BD7-9A08-F788E8AF15FF}" destId="{B54D120E-9CE3-4529-8BC4-07392E806DC9}" srcOrd="1" destOrd="0" presId="urn:microsoft.com/office/officeart/2018/2/layout/IconLabelList"/>
    <dgm:cxn modelId="{831ACD22-A0D7-4BAA-A25E-5659DDDA0877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2E40DE-E1DD-4390-A61D-AA3B9E946D4B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A140494-8AFF-4C0C-BC69-0B7E1E9B55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</a:rPr>
            <a:t>6PPD in Tires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/>
              </a:solidFill>
              <a:latin typeface="+mn-lt"/>
            </a:rPr>
            <a:t>0.5% to 2% of tire rubber by weight</a:t>
          </a:r>
          <a:endParaRPr lang="en-US" sz="1800" dirty="0">
            <a:solidFill>
              <a:schemeClr val="bg1"/>
            </a:solidFill>
          </a:endParaRPr>
        </a:p>
      </dgm:t>
    </dgm:pt>
    <dgm:pt modelId="{08E93E24-1EC1-40AA-9E59-911A2B1B699D}" type="parTrans" cxnId="{F5D12E24-5D13-4B90-B24B-5B1A990BBBC9}">
      <dgm:prSet/>
      <dgm:spPr/>
      <dgm:t>
        <a:bodyPr/>
        <a:lstStyle/>
        <a:p>
          <a:endParaRPr lang="en-US" sz="1800"/>
        </a:p>
      </dgm:t>
    </dgm:pt>
    <dgm:pt modelId="{7DB04440-929A-4E4B-9120-4A33D71B7BDC}" type="sibTrans" cxnId="{F5D12E24-5D13-4B90-B24B-5B1A990BBBC9}">
      <dgm:prSet/>
      <dgm:spPr/>
      <dgm:t>
        <a:bodyPr/>
        <a:lstStyle/>
        <a:p>
          <a:endParaRPr lang="en-US" sz="1800"/>
        </a:p>
      </dgm:t>
    </dgm:pt>
    <dgm:pt modelId="{0F6ADBBE-B2B4-4329-B8C4-241137CDBE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Tire Wear Particles</a:t>
          </a: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bg1">
                  <a:alpha val="20000"/>
                </a:schemeClr>
              </a:solidFill>
            </a:rPr>
            <a:t>TWPs generated by acceleration, turning, and braking</a:t>
          </a:r>
        </a:p>
      </dgm:t>
    </dgm:pt>
    <dgm:pt modelId="{4E2375C1-7B7D-4EAD-ABB4-30B6BBFAC566}" type="parTrans" cxnId="{EFEBC948-7FF5-4779-AAB5-63C40D44E83B}">
      <dgm:prSet/>
      <dgm:spPr/>
      <dgm:t>
        <a:bodyPr/>
        <a:lstStyle/>
        <a:p>
          <a:endParaRPr lang="en-US" sz="1800"/>
        </a:p>
      </dgm:t>
    </dgm:pt>
    <dgm:pt modelId="{985AD2D5-D972-43F3-B02A-A9E2F9998664}" type="sibTrans" cxnId="{EFEBC948-7FF5-4779-AAB5-63C40D44E83B}">
      <dgm:prSet/>
      <dgm:spPr/>
      <dgm:t>
        <a:bodyPr/>
        <a:lstStyle/>
        <a:p>
          <a:endParaRPr lang="en-US" sz="1800"/>
        </a:p>
      </dgm:t>
    </dgm:pt>
    <dgm:pt modelId="{4B4C6480-663E-4BE4-98EC-89498ACFF4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n>
                <a:noFill/>
              </a:ln>
              <a:solidFill>
                <a:schemeClr val="bg1">
                  <a:alpha val="5000"/>
                </a:schemeClr>
              </a:solidFill>
            </a:rPr>
            <a:t>Urban Road Runoff</a:t>
          </a:r>
        </a:p>
        <a:p>
          <a:pPr>
            <a:lnSpc>
              <a:spcPct val="100000"/>
            </a:lnSpc>
          </a:pPr>
          <a:r>
            <a:rPr lang="en-US" sz="1800" dirty="0">
              <a:ln>
                <a:noFill/>
              </a:ln>
              <a:solidFill>
                <a:schemeClr val="bg1">
                  <a:alpha val="5000"/>
                </a:schemeClr>
              </a:solidFill>
            </a:rPr>
            <a:t>6PPD and 6PPD-q introduced to aquatic environment</a:t>
          </a:r>
        </a:p>
      </dgm:t>
    </dgm:pt>
    <dgm:pt modelId="{8A9F7B62-1D90-42E5-ACB2-E0D4C8D079BE}" type="parTrans" cxnId="{CD834B84-54E9-4E86-982D-8DD20203DD84}">
      <dgm:prSet/>
      <dgm:spPr/>
      <dgm:t>
        <a:bodyPr/>
        <a:lstStyle/>
        <a:p>
          <a:endParaRPr lang="en-US" sz="1800"/>
        </a:p>
      </dgm:t>
    </dgm:pt>
    <dgm:pt modelId="{620F88B7-3A2C-4365-A4A9-C4D5CDDE873E}" type="sibTrans" cxnId="{CD834B84-54E9-4E86-982D-8DD20203DD84}">
      <dgm:prSet/>
      <dgm:spPr/>
      <dgm:t>
        <a:bodyPr/>
        <a:lstStyle/>
        <a:p>
          <a:endParaRPr lang="en-US" sz="1800"/>
        </a:p>
      </dgm:t>
    </dgm:pt>
    <dgm:pt modelId="{F9C2177D-2990-4531-80AE-E3BC2EE45B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Canadian Production</a:t>
          </a:r>
        </a:p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Potentially 100,000 to 190,000 </a:t>
          </a:r>
          <a:r>
            <a:rPr lang="en-US" sz="1800" kern="1200" dirty="0" err="1">
              <a:solidFill>
                <a:schemeClr val="bg1">
                  <a:alpha val="5000"/>
                </a:schemeClr>
              </a:solidFill>
            </a:rPr>
            <a:t>tonnes</a:t>
          </a: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 of TWPs </a:t>
          </a:r>
          <a:r>
            <a:rPr lang="en-US" sz="1800" kern="1200">
              <a:solidFill>
                <a:schemeClr val="bg1">
                  <a:alpha val="5000"/>
                </a:schemeClr>
              </a:solidFill>
            </a:rPr>
            <a:t>per year</a:t>
          </a:r>
          <a:endParaRPr lang="en-US" sz="1800" kern="1200" dirty="0">
            <a:solidFill>
              <a:schemeClr val="bg1">
                <a:alpha val="5000"/>
              </a:schemeClr>
            </a:solidFill>
          </a:endParaRPr>
        </a:p>
      </dgm:t>
    </dgm:pt>
    <dgm:pt modelId="{BDE5B33D-BABC-48B0-BB4E-34495C11448C}" type="sibTrans" cxnId="{8BACC11E-6773-49C9-9A58-1E8E16906B5A}">
      <dgm:prSet/>
      <dgm:spPr/>
      <dgm:t>
        <a:bodyPr/>
        <a:lstStyle/>
        <a:p>
          <a:endParaRPr lang="en-US" sz="1800"/>
        </a:p>
      </dgm:t>
    </dgm:pt>
    <dgm:pt modelId="{AD293FC2-33E4-4716-9989-48D5B6F9E2C0}" type="parTrans" cxnId="{8BACC11E-6773-49C9-9A58-1E8E16906B5A}">
      <dgm:prSet/>
      <dgm:spPr/>
      <dgm:t>
        <a:bodyPr/>
        <a:lstStyle/>
        <a:p>
          <a:endParaRPr lang="en-US" sz="1800"/>
        </a:p>
      </dgm:t>
    </dgm:pt>
    <dgm:pt modelId="{4CF2AD33-1BB5-46A8-96F1-D0627E85C362}" type="pres">
      <dgm:prSet presAssocID="{072E40DE-E1DD-4390-A61D-AA3B9E946D4B}" presName="root" presStyleCnt="0">
        <dgm:presLayoutVars>
          <dgm:dir/>
          <dgm:resizeHandles val="exact"/>
        </dgm:presLayoutVars>
      </dgm:prSet>
      <dgm:spPr/>
    </dgm:pt>
    <dgm:pt modelId="{D0672FE5-46C9-4671-B72B-074BDE0F0E6B}" type="pres">
      <dgm:prSet presAssocID="{BA140494-8AFF-4C0C-BC69-0B7E1E9B55A5}" presName="compNode" presStyleCnt="0"/>
      <dgm:spPr/>
    </dgm:pt>
    <dgm:pt modelId="{8F95E0C5-EF6C-45B2-9388-D26E77EEB1D1}" type="pres">
      <dgm:prSet presAssocID="{BA140494-8AFF-4C0C-BC69-0B7E1E9B55A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 with solid fill"/>
        </a:ext>
      </dgm:extLst>
    </dgm:pt>
    <dgm:pt modelId="{B5BF6323-41C3-45AC-96F8-9265F892BEF7}" type="pres">
      <dgm:prSet presAssocID="{BA140494-8AFF-4C0C-BC69-0B7E1E9B55A5}" presName="spaceRect" presStyleCnt="0"/>
      <dgm:spPr/>
    </dgm:pt>
    <dgm:pt modelId="{C6C5EE62-1E65-4880-A27A-6F929D6D1E10}" type="pres">
      <dgm:prSet presAssocID="{BA140494-8AFF-4C0C-BC69-0B7E1E9B55A5}" presName="textRect" presStyleLbl="revTx" presStyleIdx="0" presStyleCnt="4">
        <dgm:presLayoutVars>
          <dgm:chMax val="1"/>
          <dgm:chPref val="1"/>
        </dgm:presLayoutVars>
      </dgm:prSet>
      <dgm:spPr/>
    </dgm:pt>
    <dgm:pt modelId="{CC47B6F0-A4B6-4AFA-A906-BC6A89ABA878}" type="pres">
      <dgm:prSet presAssocID="{7DB04440-929A-4E4B-9120-4A33D71B7BDC}" presName="sibTrans" presStyleCnt="0"/>
      <dgm:spPr/>
    </dgm:pt>
    <dgm:pt modelId="{6FF31C87-FCA4-4536-BD34-81D6CCBB4E51}" type="pres">
      <dgm:prSet presAssocID="{0F6ADBBE-B2B4-4329-B8C4-241137CDBE5F}" presName="compNode" presStyleCnt="0"/>
      <dgm:spPr/>
    </dgm:pt>
    <dgm:pt modelId="{C1EEB651-2F5F-4A43-87D3-3CED13FBA4E9}" type="pres">
      <dgm:prSet presAssocID="{0F6ADBBE-B2B4-4329-B8C4-241137CDBE5F}" presName="iconRect" presStyleLbl="node1" presStyleIdx="1" presStyleCnt="4"/>
      <dgm:spPr>
        <a:blipFill dpi="0"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674A551-4A68-4815-844D-F4C0E46835AE}" type="pres">
      <dgm:prSet presAssocID="{0F6ADBBE-B2B4-4329-B8C4-241137CDBE5F}" presName="spaceRect" presStyleCnt="0"/>
      <dgm:spPr/>
    </dgm:pt>
    <dgm:pt modelId="{39ECE53D-B59E-484F-8D76-4F1FEEB45BB1}" type="pres">
      <dgm:prSet presAssocID="{0F6ADBBE-B2B4-4329-B8C4-241137CDBE5F}" presName="textRect" presStyleLbl="revTx" presStyleIdx="1" presStyleCnt="4">
        <dgm:presLayoutVars>
          <dgm:chMax val="1"/>
          <dgm:chPref val="1"/>
        </dgm:presLayoutVars>
      </dgm:prSet>
      <dgm:spPr/>
    </dgm:pt>
    <dgm:pt modelId="{CD586BFD-DE10-41AF-9BC8-3D3733C99583}" type="pres">
      <dgm:prSet presAssocID="{985AD2D5-D972-43F3-B02A-A9E2F9998664}" presName="sibTrans" presStyleCnt="0"/>
      <dgm:spPr/>
    </dgm:pt>
    <dgm:pt modelId="{FDA7795A-ED5F-4127-95B6-7D2B8DE80E5D}" type="pres">
      <dgm:prSet presAssocID="{F9C2177D-2990-4531-80AE-E3BC2EE45B29}" presName="compNode" presStyleCnt="0"/>
      <dgm:spPr/>
    </dgm:pt>
    <dgm:pt modelId="{557B3160-E056-4D6D-AC23-0FEC8B203BC2}" type="pres">
      <dgm:prSet presAssocID="{F9C2177D-2990-4531-80AE-E3BC2EE45B29}" presName="iconRect" presStyleLbl="node1" presStyleIdx="2" presStyleCnt="4" custLinFactNeighborX="1545" custLinFactNeighborY="2973"/>
      <dgm:spPr>
        <a:blipFill>
          <a:blip xmlns:r="http://schemas.openxmlformats.org/officeDocument/2006/relationships" r:embed="rId5">
            <a:alphaModFix amt="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le Leaf with solid fill"/>
        </a:ext>
      </dgm:extLst>
    </dgm:pt>
    <dgm:pt modelId="{EFD4259F-FA12-45CD-8AFF-0C65744DCAE8}" type="pres">
      <dgm:prSet presAssocID="{F9C2177D-2990-4531-80AE-E3BC2EE45B29}" presName="spaceRect" presStyleCnt="0"/>
      <dgm:spPr/>
    </dgm:pt>
    <dgm:pt modelId="{79682C2F-5329-4E80-A54E-D41BEA3C1570}" type="pres">
      <dgm:prSet presAssocID="{F9C2177D-2990-4531-80AE-E3BC2EE45B29}" presName="textRect" presStyleLbl="revTx" presStyleIdx="2" presStyleCnt="4">
        <dgm:presLayoutVars>
          <dgm:chMax val="1"/>
          <dgm:chPref val="1"/>
        </dgm:presLayoutVars>
      </dgm:prSet>
      <dgm:spPr/>
    </dgm:pt>
    <dgm:pt modelId="{AD2E83EC-DAB3-456A-901A-BA07B0C693E8}" type="pres">
      <dgm:prSet presAssocID="{BDE5B33D-BABC-48B0-BB4E-34495C11448C}" presName="sibTrans" presStyleCnt="0"/>
      <dgm:spPr/>
    </dgm:pt>
    <dgm:pt modelId="{EBF545F3-0DFA-4BD7-9A08-F788E8AF15FF}" type="pres">
      <dgm:prSet presAssocID="{4B4C6480-663E-4BE4-98EC-89498ACFF4D3}" presName="compNode" presStyleCnt="0"/>
      <dgm:spPr/>
    </dgm:pt>
    <dgm:pt modelId="{2185932E-968B-4AF5-BE10-10AE95C4CE7F}" type="pres">
      <dgm:prSet presAssocID="{4B4C6480-663E-4BE4-98EC-89498ACFF4D3}" presName="iconRect" presStyleLbl="node1" presStyleIdx="3" presStyleCnt="4"/>
      <dgm:spPr>
        <a:blipFill>
          <a:blip xmlns:r="http://schemas.openxmlformats.org/officeDocument/2006/relationships" r:embed="rId7">
            <a:alphaModFix amt="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lash1 with solid fill"/>
        </a:ext>
      </dgm:extLst>
    </dgm:pt>
    <dgm:pt modelId="{B54D120E-9CE3-4529-8BC4-07392E806DC9}" type="pres">
      <dgm:prSet presAssocID="{4B4C6480-663E-4BE4-98EC-89498ACFF4D3}" presName="spaceRect" presStyleCnt="0"/>
      <dgm:spPr/>
    </dgm:pt>
    <dgm:pt modelId="{F0240B10-E897-48B4-A5B4-70F1656D519B}" type="pres">
      <dgm:prSet presAssocID="{4B4C6480-663E-4BE4-98EC-89498ACF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BACC11E-6773-49C9-9A58-1E8E16906B5A}" srcId="{072E40DE-E1DD-4390-A61D-AA3B9E946D4B}" destId="{F9C2177D-2990-4531-80AE-E3BC2EE45B29}" srcOrd="2" destOrd="0" parTransId="{AD293FC2-33E4-4716-9989-48D5B6F9E2C0}" sibTransId="{BDE5B33D-BABC-48B0-BB4E-34495C11448C}"/>
    <dgm:cxn modelId="{F5D12E24-5D13-4B90-B24B-5B1A990BBBC9}" srcId="{072E40DE-E1DD-4390-A61D-AA3B9E946D4B}" destId="{BA140494-8AFF-4C0C-BC69-0B7E1E9B55A5}" srcOrd="0" destOrd="0" parTransId="{08E93E24-1EC1-40AA-9E59-911A2B1B699D}" sibTransId="{7DB04440-929A-4E4B-9120-4A33D71B7BDC}"/>
    <dgm:cxn modelId="{CC64C531-8DEC-464A-AA34-CBA9A15AD8E7}" type="presOf" srcId="{F9C2177D-2990-4531-80AE-E3BC2EE45B29}" destId="{79682C2F-5329-4E80-A54E-D41BEA3C1570}" srcOrd="0" destOrd="0" presId="urn:microsoft.com/office/officeart/2018/2/layout/IconLabelList"/>
    <dgm:cxn modelId="{269F7364-E049-4879-9692-D772BA1BFBE8}" type="presOf" srcId="{4B4C6480-663E-4BE4-98EC-89498ACFF4D3}" destId="{F0240B10-E897-48B4-A5B4-70F1656D519B}" srcOrd="0" destOrd="0" presId="urn:microsoft.com/office/officeart/2018/2/layout/IconLabelList"/>
    <dgm:cxn modelId="{EFEBC948-7FF5-4779-AAB5-63C40D44E83B}" srcId="{072E40DE-E1DD-4390-A61D-AA3B9E946D4B}" destId="{0F6ADBBE-B2B4-4329-B8C4-241137CDBE5F}" srcOrd="1" destOrd="0" parTransId="{4E2375C1-7B7D-4EAD-ABB4-30B6BBFAC566}" sibTransId="{985AD2D5-D972-43F3-B02A-A9E2F9998664}"/>
    <dgm:cxn modelId="{CD834B84-54E9-4E86-982D-8DD20203DD84}" srcId="{072E40DE-E1DD-4390-A61D-AA3B9E946D4B}" destId="{4B4C6480-663E-4BE4-98EC-89498ACFF4D3}" srcOrd="3" destOrd="0" parTransId="{8A9F7B62-1D90-42E5-ACB2-E0D4C8D079BE}" sibTransId="{620F88B7-3A2C-4365-A4A9-C4D5CDDE873E}"/>
    <dgm:cxn modelId="{989BDDC6-6199-4DB8-82B1-D40B3038558F}" type="presOf" srcId="{BA140494-8AFF-4C0C-BC69-0B7E1E9B55A5}" destId="{C6C5EE62-1E65-4880-A27A-6F929D6D1E10}" srcOrd="0" destOrd="0" presId="urn:microsoft.com/office/officeart/2018/2/layout/IconLabelList"/>
    <dgm:cxn modelId="{C2BF5DEA-B38B-4A0E-A2C4-7A25F695CC0D}" type="presOf" srcId="{072E40DE-E1DD-4390-A61D-AA3B9E946D4B}" destId="{4CF2AD33-1BB5-46A8-96F1-D0627E85C362}" srcOrd="0" destOrd="0" presId="urn:microsoft.com/office/officeart/2018/2/layout/IconLabelList"/>
    <dgm:cxn modelId="{270A07F1-A58D-4AD0-9D52-C8BF46D5115B}" type="presOf" srcId="{0F6ADBBE-B2B4-4329-B8C4-241137CDBE5F}" destId="{39ECE53D-B59E-484F-8D76-4F1FEEB45BB1}" srcOrd="0" destOrd="0" presId="urn:microsoft.com/office/officeart/2018/2/layout/IconLabelList"/>
    <dgm:cxn modelId="{7B2F6F77-7711-4A5B-97A0-B224C143622B}" type="presParOf" srcId="{4CF2AD33-1BB5-46A8-96F1-D0627E85C362}" destId="{D0672FE5-46C9-4671-B72B-074BDE0F0E6B}" srcOrd="0" destOrd="0" presId="urn:microsoft.com/office/officeart/2018/2/layout/IconLabelList"/>
    <dgm:cxn modelId="{95EAF56F-FE1D-47FB-928A-83437BD4795C}" type="presParOf" srcId="{D0672FE5-46C9-4671-B72B-074BDE0F0E6B}" destId="{8F95E0C5-EF6C-45B2-9388-D26E77EEB1D1}" srcOrd="0" destOrd="0" presId="urn:microsoft.com/office/officeart/2018/2/layout/IconLabelList"/>
    <dgm:cxn modelId="{1B89BECA-82D1-4BEE-985B-E1ABFFD7FB88}" type="presParOf" srcId="{D0672FE5-46C9-4671-B72B-074BDE0F0E6B}" destId="{B5BF6323-41C3-45AC-96F8-9265F892BEF7}" srcOrd="1" destOrd="0" presId="urn:microsoft.com/office/officeart/2018/2/layout/IconLabelList"/>
    <dgm:cxn modelId="{C0B2AFA6-C30F-4F06-93FB-F20AEC3F259D}" type="presParOf" srcId="{D0672FE5-46C9-4671-B72B-074BDE0F0E6B}" destId="{C6C5EE62-1E65-4880-A27A-6F929D6D1E10}" srcOrd="2" destOrd="0" presId="urn:microsoft.com/office/officeart/2018/2/layout/IconLabelList"/>
    <dgm:cxn modelId="{1B3CFDF5-227A-4764-B535-2C08AA26E0CA}" type="presParOf" srcId="{4CF2AD33-1BB5-46A8-96F1-D0627E85C362}" destId="{CC47B6F0-A4B6-4AFA-A906-BC6A89ABA878}" srcOrd="1" destOrd="0" presId="urn:microsoft.com/office/officeart/2018/2/layout/IconLabelList"/>
    <dgm:cxn modelId="{C20AB46D-53DF-4396-B0BD-89EC2D036EA1}" type="presParOf" srcId="{4CF2AD33-1BB5-46A8-96F1-D0627E85C362}" destId="{6FF31C87-FCA4-4536-BD34-81D6CCBB4E51}" srcOrd="2" destOrd="0" presId="urn:microsoft.com/office/officeart/2018/2/layout/IconLabelList"/>
    <dgm:cxn modelId="{1ABFFB95-9295-4141-88AF-225EF3E8F6E0}" type="presParOf" srcId="{6FF31C87-FCA4-4536-BD34-81D6CCBB4E51}" destId="{C1EEB651-2F5F-4A43-87D3-3CED13FBA4E9}" srcOrd="0" destOrd="0" presId="urn:microsoft.com/office/officeart/2018/2/layout/IconLabelList"/>
    <dgm:cxn modelId="{3BE91882-3EB4-43F6-B230-3BA4DE005EB4}" type="presParOf" srcId="{6FF31C87-FCA4-4536-BD34-81D6CCBB4E51}" destId="{6674A551-4A68-4815-844D-F4C0E46835AE}" srcOrd="1" destOrd="0" presId="urn:microsoft.com/office/officeart/2018/2/layout/IconLabelList"/>
    <dgm:cxn modelId="{D7FD4E5F-AD5B-4912-8D62-2FC89EA846F1}" type="presParOf" srcId="{6FF31C87-FCA4-4536-BD34-81D6CCBB4E51}" destId="{39ECE53D-B59E-484F-8D76-4F1FEEB45BB1}" srcOrd="2" destOrd="0" presId="urn:microsoft.com/office/officeart/2018/2/layout/IconLabelList"/>
    <dgm:cxn modelId="{3231EE0E-15E2-4075-9C8E-F1E749F840B9}" type="presParOf" srcId="{4CF2AD33-1BB5-46A8-96F1-D0627E85C362}" destId="{CD586BFD-DE10-41AF-9BC8-3D3733C99583}" srcOrd="3" destOrd="0" presId="urn:microsoft.com/office/officeart/2018/2/layout/IconLabelList"/>
    <dgm:cxn modelId="{9AAF067D-D661-4B27-9432-411DC12FCA3C}" type="presParOf" srcId="{4CF2AD33-1BB5-46A8-96F1-D0627E85C362}" destId="{FDA7795A-ED5F-4127-95B6-7D2B8DE80E5D}" srcOrd="4" destOrd="0" presId="urn:microsoft.com/office/officeart/2018/2/layout/IconLabelList"/>
    <dgm:cxn modelId="{2C1C3865-9DBF-43D8-A482-FDFBA471D62B}" type="presParOf" srcId="{FDA7795A-ED5F-4127-95B6-7D2B8DE80E5D}" destId="{557B3160-E056-4D6D-AC23-0FEC8B203BC2}" srcOrd="0" destOrd="0" presId="urn:microsoft.com/office/officeart/2018/2/layout/IconLabelList"/>
    <dgm:cxn modelId="{22A7FCF1-E0F9-4DC4-88EE-C1EE5030DFE4}" type="presParOf" srcId="{FDA7795A-ED5F-4127-95B6-7D2B8DE80E5D}" destId="{EFD4259F-FA12-45CD-8AFF-0C65744DCAE8}" srcOrd="1" destOrd="0" presId="urn:microsoft.com/office/officeart/2018/2/layout/IconLabelList"/>
    <dgm:cxn modelId="{439918A8-1E59-4BE2-871D-23748E81EB1D}" type="presParOf" srcId="{FDA7795A-ED5F-4127-95B6-7D2B8DE80E5D}" destId="{79682C2F-5329-4E80-A54E-D41BEA3C1570}" srcOrd="2" destOrd="0" presId="urn:microsoft.com/office/officeart/2018/2/layout/IconLabelList"/>
    <dgm:cxn modelId="{74232D25-7D22-4B51-BB1B-1254B744CCA0}" type="presParOf" srcId="{4CF2AD33-1BB5-46A8-96F1-D0627E85C362}" destId="{AD2E83EC-DAB3-456A-901A-BA07B0C693E8}" srcOrd="5" destOrd="0" presId="urn:microsoft.com/office/officeart/2018/2/layout/IconLabelList"/>
    <dgm:cxn modelId="{DAB0024C-F502-4295-847F-29FFF96EC5FB}" type="presParOf" srcId="{4CF2AD33-1BB5-46A8-96F1-D0627E85C362}" destId="{EBF545F3-0DFA-4BD7-9A08-F788E8AF15FF}" srcOrd="6" destOrd="0" presId="urn:microsoft.com/office/officeart/2018/2/layout/IconLabelList"/>
    <dgm:cxn modelId="{1CFCE154-FC63-44F7-BB55-901DBBECB1EC}" type="presParOf" srcId="{EBF545F3-0DFA-4BD7-9A08-F788E8AF15FF}" destId="{2185932E-968B-4AF5-BE10-10AE95C4CE7F}" srcOrd="0" destOrd="0" presId="urn:microsoft.com/office/officeart/2018/2/layout/IconLabelList"/>
    <dgm:cxn modelId="{5B24D49C-386B-4D1F-9D67-4E9D3D3F2FF7}" type="presParOf" srcId="{EBF545F3-0DFA-4BD7-9A08-F788E8AF15FF}" destId="{B54D120E-9CE3-4529-8BC4-07392E806DC9}" srcOrd="1" destOrd="0" presId="urn:microsoft.com/office/officeart/2018/2/layout/IconLabelList"/>
    <dgm:cxn modelId="{B9982111-649F-4A79-95DE-F7EB01193A33}" type="presParOf" srcId="{EBF545F3-0DFA-4BD7-9A08-F788E8AF15FF}" destId="{F0240B10-E897-48B4-A5B4-70F1656D51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87319-3E0C-479B-A23F-E4246A7E20FE}">
      <dsp:nvSpPr>
        <dsp:cNvPr id="0" name=""/>
        <dsp:cNvSpPr/>
      </dsp:nvSpPr>
      <dsp:spPr>
        <a:xfrm>
          <a:off x="0" y="489"/>
          <a:ext cx="5034864" cy="1146348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97D7E291-0865-4589-A0D0-92A9AB532562}">
      <dsp:nvSpPr>
        <dsp:cNvPr id="0" name=""/>
        <dsp:cNvSpPr/>
      </dsp:nvSpPr>
      <dsp:spPr>
        <a:xfrm>
          <a:off x="346770" y="258418"/>
          <a:ext cx="630491" cy="6304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3D6BB-E0D2-47F4-AEBA-5051A0C86158}">
      <dsp:nvSpPr>
        <dsp:cNvPr id="0" name=""/>
        <dsp:cNvSpPr/>
      </dsp:nvSpPr>
      <dsp:spPr>
        <a:xfrm>
          <a:off x="1324032" y="489"/>
          <a:ext cx="3710831" cy="1146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22" tIns="121322" rIns="121322" bIns="1213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Important commercial, recreational, and traditional Indigenous fishery </a:t>
          </a:r>
          <a:endParaRPr lang="en-US" sz="1800" kern="1200" dirty="0"/>
        </a:p>
      </dsp:txBody>
      <dsp:txXfrm>
        <a:off x="1324032" y="489"/>
        <a:ext cx="3710831" cy="1146348"/>
      </dsp:txXfrm>
    </dsp:sp>
    <dsp:sp modelId="{22781E5D-437D-4B82-B460-B06E91CA18FE}">
      <dsp:nvSpPr>
        <dsp:cNvPr id="0" name=""/>
        <dsp:cNvSpPr/>
      </dsp:nvSpPr>
      <dsp:spPr>
        <a:xfrm>
          <a:off x="0" y="1433425"/>
          <a:ext cx="5034864" cy="1146348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33035644-C998-48D4-BED6-828DC0B4AB32}">
      <dsp:nvSpPr>
        <dsp:cNvPr id="0" name=""/>
        <dsp:cNvSpPr/>
      </dsp:nvSpPr>
      <dsp:spPr>
        <a:xfrm>
          <a:off x="346770" y="1691354"/>
          <a:ext cx="630491" cy="630491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F0922-D19E-4942-8A89-A964BD15DF64}">
      <dsp:nvSpPr>
        <dsp:cNvPr id="0" name=""/>
        <dsp:cNvSpPr/>
      </dsp:nvSpPr>
      <dsp:spPr>
        <a:xfrm>
          <a:off x="1324032" y="1433425"/>
          <a:ext cx="3710831" cy="1146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22" tIns="121322" rIns="121322" bIns="1213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Pacific Coast – CA to AK, Russia</a:t>
          </a:r>
          <a:br>
            <a:rPr lang="en-CA" sz="1800" b="1" kern="1200" dirty="0"/>
          </a:br>
          <a:r>
            <a:rPr lang="en-CA" sz="1800" b="1" kern="1200" dirty="0"/>
            <a:t>Introduced to Great Lakes </a:t>
          </a:r>
          <a:endParaRPr lang="en-US" sz="1800" kern="1200" dirty="0"/>
        </a:p>
      </dsp:txBody>
      <dsp:txXfrm>
        <a:off x="1324032" y="1433425"/>
        <a:ext cx="3710831" cy="1146348"/>
      </dsp:txXfrm>
    </dsp:sp>
    <dsp:sp modelId="{6394E9EA-66E2-403A-B827-00E9E8060346}">
      <dsp:nvSpPr>
        <dsp:cNvPr id="0" name=""/>
        <dsp:cNvSpPr/>
      </dsp:nvSpPr>
      <dsp:spPr>
        <a:xfrm>
          <a:off x="0" y="2865868"/>
          <a:ext cx="5034864" cy="1146348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EC0C8D35-5A1D-4C1D-9A1C-BC1B1399857B}">
      <dsp:nvSpPr>
        <dsp:cNvPr id="0" name=""/>
        <dsp:cNvSpPr/>
      </dsp:nvSpPr>
      <dsp:spPr>
        <a:xfrm>
          <a:off x="346770" y="3124289"/>
          <a:ext cx="630491" cy="6304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81FAB-0875-4C7E-9B87-070E100CD62C}">
      <dsp:nvSpPr>
        <dsp:cNvPr id="0" name=""/>
        <dsp:cNvSpPr/>
      </dsp:nvSpPr>
      <dsp:spPr>
        <a:xfrm>
          <a:off x="1324032" y="2866361"/>
          <a:ext cx="3710831" cy="1146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22" tIns="121322" rIns="121322" bIns="1213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schemeClr val="tx1"/>
              </a:solidFill>
            </a:rPr>
            <a:t>Lifecycle is spent in both freshwater and ocean (anadromous)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324032" y="2866361"/>
        <a:ext cx="3710831" cy="11463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784436"/>
          <a:ext cx="1102275" cy="1102275"/>
        </a:xfrm>
        <a:prstGeom prst="rect">
          <a:avLst/>
        </a:prstGeom>
        <a:blipFill rotWithShape="1">
          <a:blip xmlns:r="http://schemas.openxmlformats.org/officeDocument/2006/relationships" r:embed="rId1"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6PPD in Tires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  <a:latin typeface="+mn-lt"/>
            </a:rPr>
            <a:t>0.5% to 2% of tire rubber by weight</a:t>
          </a:r>
          <a:endParaRPr lang="en-US" sz="1800" kern="1200" dirty="0">
            <a:solidFill>
              <a:schemeClr val="bg1">
                <a:alpha val="20000"/>
              </a:schemeClr>
            </a:solidFill>
          </a:endParaRPr>
        </a:p>
      </dsp:txBody>
      <dsp:txXfrm>
        <a:off x="554006" y="2302638"/>
        <a:ext cx="2449500" cy="1250947"/>
      </dsp:txXfrm>
    </dsp:sp>
    <dsp:sp modelId="{C1EEB651-2F5F-4A43-87D3-3CED13FBA4E9}">
      <dsp:nvSpPr>
        <dsp:cNvPr id="0" name=""/>
        <dsp:cNvSpPr/>
      </dsp:nvSpPr>
      <dsp:spPr>
        <a:xfrm>
          <a:off x="4105781" y="784436"/>
          <a:ext cx="1102275" cy="1102275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3432168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Tire Wear Particles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TWPs generated by acceleration, turning, and braking</a:t>
          </a:r>
        </a:p>
      </dsp:txBody>
      <dsp:txXfrm>
        <a:off x="3432168" y="2302638"/>
        <a:ext cx="2449500" cy="1250947"/>
      </dsp:txXfrm>
    </dsp:sp>
    <dsp:sp modelId="{557B3160-E056-4D6D-AC23-0FEC8B203BC2}">
      <dsp:nvSpPr>
        <dsp:cNvPr id="0" name=""/>
        <dsp:cNvSpPr/>
      </dsp:nvSpPr>
      <dsp:spPr>
        <a:xfrm>
          <a:off x="7000973" y="817207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 am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6310331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Canadian Production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Potentially 100,000 to 190,000 </a:t>
          </a:r>
          <a:r>
            <a:rPr lang="en-US" sz="1800" kern="1200" dirty="0" err="1">
              <a:solidFill>
                <a:schemeClr val="bg1">
                  <a:alpha val="20000"/>
                </a:schemeClr>
              </a:solidFill>
            </a:rPr>
            <a:t>tonnes</a:t>
          </a: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 of TWPs per year</a:t>
          </a:r>
        </a:p>
      </dsp:txBody>
      <dsp:txXfrm>
        <a:off x="6310331" y="2302638"/>
        <a:ext cx="2449500" cy="1250947"/>
      </dsp:txXfrm>
    </dsp:sp>
    <dsp:sp modelId="{2185932E-968B-4AF5-BE10-10AE95C4CE7F}">
      <dsp:nvSpPr>
        <dsp:cNvPr id="0" name=""/>
        <dsp:cNvSpPr/>
      </dsp:nvSpPr>
      <dsp:spPr>
        <a:xfrm>
          <a:off x="9862106" y="784436"/>
          <a:ext cx="1102275" cy="1102275"/>
        </a:xfrm>
        <a:prstGeom prst="rect">
          <a:avLst/>
        </a:prstGeom>
        <a:blipFill>
          <a:blip xmlns:r="http://schemas.openxmlformats.org/officeDocument/2006/relationships" r:embed="rId7">
            <a:alphaModFix amt="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>
                <a:noFill/>
              </a:ln>
              <a:solidFill>
                <a:schemeClr val="bg1">
                  <a:alpha val="5000"/>
                </a:schemeClr>
              </a:solidFill>
            </a:rPr>
            <a:t>Urban Road Runoff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>
                <a:noFill/>
              </a:ln>
              <a:solidFill>
                <a:schemeClr val="bg1">
                  <a:alpha val="5000"/>
                </a:schemeClr>
              </a:solidFill>
            </a:rPr>
            <a:t>6PPD and 6PPD-q introduced to aquatic environment</a:t>
          </a:r>
        </a:p>
      </dsp:txBody>
      <dsp:txXfrm>
        <a:off x="9188493" y="2302638"/>
        <a:ext cx="2449500" cy="12509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784436"/>
          <a:ext cx="1102275" cy="1102275"/>
        </a:xfrm>
        <a:prstGeom prst="rect">
          <a:avLst/>
        </a:prstGeom>
        <a:blipFill rotWithShape="1">
          <a:blip xmlns:r="http://schemas.openxmlformats.org/officeDocument/2006/relationships" r:embed="rId1">
            <a:alphaModFix amt="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6PPD in Tires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  <a:latin typeface="+mn-lt"/>
            </a:rPr>
            <a:t>0.5% to 2% of tire rubber by weight</a:t>
          </a:r>
          <a:endParaRPr lang="en-US" sz="1800" kern="1200" dirty="0">
            <a:solidFill>
              <a:schemeClr val="bg1">
                <a:alpha val="5000"/>
              </a:schemeClr>
            </a:solidFill>
          </a:endParaRPr>
        </a:p>
      </dsp:txBody>
      <dsp:txXfrm>
        <a:off x="554006" y="2302638"/>
        <a:ext cx="2449500" cy="1250947"/>
      </dsp:txXfrm>
    </dsp:sp>
    <dsp:sp modelId="{C1EEB651-2F5F-4A43-87D3-3CED13FBA4E9}">
      <dsp:nvSpPr>
        <dsp:cNvPr id="0" name=""/>
        <dsp:cNvSpPr/>
      </dsp:nvSpPr>
      <dsp:spPr>
        <a:xfrm>
          <a:off x="4105781" y="784436"/>
          <a:ext cx="1102275" cy="1102275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3432168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Tire Wear Particles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TWPs generated by acceleration, turning, and braking</a:t>
          </a:r>
        </a:p>
      </dsp:txBody>
      <dsp:txXfrm>
        <a:off x="3432168" y="2302638"/>
        <a:ext cx="2449500" cy="1250947"/>
      </dsp:txXfrm>
    </dsp:sp>
    <dsp:sp modelId="{557B3160-E056-4D6D-AC23-0FEC8B203BC2}">
      <dsp:nvSpPr>
        <dsp:cNvPr id="0" name=""/>
        <dsp:cNvSpPr/>
      </dsp:nvSpPr>
      <dsp:spPr>
        <a:xfrm>
          <a:off x="7000973" y="817207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6310331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Canadian Production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Potentially 100,000 to 190,000 </a:t>
          </a:r>
          <a:r>
            <a:rPr lang="en-US" sz="1800" kern="1200" dirty="0" err="1">
              <a:solidFill>
                <a:schemeClr val="bg1"/>
              </a:solidFill>
            </a:rPr>
            <a:t>tonnes</a:t>
          </a:r>
          <a:r>
            <a:rPr lang="en-US" sz="1800" kern="1200" dirty="0">
              <a:solidFill>
                <a:schemeClr val="bg1"/>
              </a:solidFill>
            </a:rPr>
            <a:t> of TWPs per year*</a:t>
          </a:r>
        </a:p>
      </dsp:txBody>
      <dsp:txXfrm>
        <a:off x="6310331" y="2302638"/>
        <a:ext cx="2449500" cy="1250947"/>
      </dsp:txXfrm>
    </dsp:sp>
    <dsp:sp modelId="{2185932E-968B-4AF5-BE10-10AE95C4CE7F}">
      <dsp:nvSpPr>
        <dsp:cNvPr id="0" name=""/>
        <dsp:cNvSpPr/>
      </dsp:nvSpPr>
      <dsp:spPr>
        <a:xfrm>
          <a:off x="9862106" y="784436"/>
          <a:ext cx="1102275" cy="1102275"/>
        </a:xfrm>
        <a:prstGeom prst="rect">
          <a:avLst/>
        </a:prstGeom>
        <a:blipFill>
          <a:blip xmlns:r="http://schemas.openxmlformats.org/officeDocument/2006/relationships" r:embed="rId7">
            <a:alphaModFix am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>
                <a:noFill/>
              </a:ln>
              <a:solidFill>
                <a:schemeClr val="bg1">
                  <a:alpha val="20000"/>
                </a:schemeClr>
              </a:solidFill>
            </a:rPr>
            <a:t>Urban Road Runoff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>
                <a:noFill/>
              </a:ln>
              <a:solidFill>
                <a:schemeClr val="bg1">
                  <a:alpha val="20000"/>
                </a:schemeClr>
              </a:solidFill>
            </a:rPr>
            <a:t>6PPD and 6PPD-q introduced to aquatic environment</a:t>
          </a:r>
        </a:p>
      </dsp:txBody>
      <dsp:txXfrm>
        <a:off x="9188493" y="2302638"/>
        <a:ext cx="2449500" cy="125094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784436"/>
          <a:ext cx="1102275" cy="1102275"/>
        </a:xfrm>
        <a:prstGeom prst="rect">
          <a:avLst/>
        </a:prstGeom>
        <a:blipFill rotWithShape="1">
          <a:blip xmlns:r="http://schemas.openxmlformats.org/officeDocument/2006/relationships" r:embed="rId1">
            <a:alphaModFix amt="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6PPD in Tires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  <a:latin typeface="+mn-lt"/>
            </a:rPr>
            <a:t>0.5% to 2% of tire rubber by weight</a:t>
          </a:r>
          <a:endParaRPr lang="en-US" sz="1800" kern="1200" dirty="0">
            <a:solidFill>
              <a:schemeClr val="bg1">
                <a:alpha val="5000"/>
              </a:schemeClr>
            </a:solidFill>
          </a:endParaRPr>
        </a:p>
      </dsp:txBody>
      <dsp:txXfrm>
        <a:off x="554006" y="2302638"/>
        <a:ext cx="2449500" cy="1250947"/>
      </dsp:txXfrm>
    </dsp:sp>
    <dsp:sp modelId="{C1EEB651-2F5F-4A43-87D3-3CED13FBA4E9}">
      <dsp:nvSpPr>
        <dsp:cNvPr id="0" name=""/>
        <dsp:cNvSpPr/>
      </dsp:nvSpPr>
      <dsp:spPr>
        <a:xfrm>
          <a:off x="4105781" y="784436"/>
          <a:ext cx="1102275" cy="1102275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3432168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Tire Wear Particles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TWPs generated by acceleration, turning, and braking</a:t>
          </a:r>
        </a:p>
      </dsp:txBody>
      <dsp:txXfrm>
        <a:off x="3432168" y="2302638"/>
        <a:ext cx="2449500" cy="1250947"/>
      </dsp:txXfrm>
    </dsp:sp>
    <dsp:sp modelId="{557B3160-E056-4D6D-AC23-0FEC8B203BC2}">
      <dsp:nvSpPr>
        <dsp:cNvPr id="0" name=""/>
        <dsp:cNvSpPr/>
      </dsp:nvSpPr>
      <dsp:spPr>
        <a:xfrm>
          <a:off x="7000973" y="817207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 am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6310331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Canadian Production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Potentially 100,000 to 190,000 </a:t>
          </a:r>
          <a:r>
            <a:rPr lang="en-US" sz="1800" kern="1200" dirty="0" err="1">
              <a:solidFill>
                <a:schemeClr val="bg1">
                  <a:alpha val="20000"/>
                </a:schemeClr>
              </a:solidFill>
            </a:rPr>
            <a:t>tonnes</a:t>
          </a: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 of TWPs per year*</a:t>
          </a:r>
        </a:p>
      </dsp:txBody>
      <dsp:txXfrm>
        <a:off x="6310331" y="2302638"/>
        <a:ext cx="2449500" cy="1250947"/>
      </dsp:txXfrm>
    </dsp:sp>
    <dsp:sp modelId="{2185932E-968B-4AF5-BE10-10AE95C4CE7F}">
      <dsp:nvSpPr>
        <dsp:cNvPr id="0" name=""/>
        <dsp:cNvSpPr/>
      </dsp:nvSpPr>
      <dsp:spPr>
        <a:xfrm>
          <a:off x="9862106" y="784436"/>
          <a:ext cx="1102275" cy="1102275"/>
        </a:xfrm>
        <a:prstGeom prst="rect">
          <a:avLst/>
        </a:prstGeom>
        <a:blipFill>
          <a:blip xmlns:r="http://schemas.openxmlformats.org/officeDocument/2006/relationships" r:embed="rId7"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>
                <a:noFill/>
              </a:ln>
              <a:solidFill>
                <a:schemeClr val="bg1"/>
              </a:solidFill>
            </a:rPr>
            <a:t>Urban Road Runoff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>
                <a:noFill/>
              </a:ln>
              <a:solidFill>
                <a:schemeClr val="bg1"/>
              </a:solidFill>
            </a:rPr>
            <a:t>6PPD and 6PPD-q introduced to aquatic environment</a:t>
          </a:r>
        </a:p>
      </dsp:txBody>
      <dsp:txXfrm>
        <a:off x="9188493" y="2302638"/>
        <a:ext cx="2449500" cy="125094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C5982-725F-4BFE-871C-45B709207E51}">
      <dsp:nvSpPr>
        <dsp:cNvPr id="0" name=""/>
        <dsp:cNvSpPr/>
      </dsp:nvSpPr>
      <dsp:spPr>
        <a:xfrm>
          <a:off x="0" y="5241"/>
          <a:ext cx="7826744" cy="1302144"/>
        </a:xfrm>
        <a:prstGeom prst="roundRect">
          <a:avLst>
            <a:gd name="adj" fmla="val 10000"/>
          </a:avLst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9DE14-EFB0-4FC0-BF72-8674F4C53730}">
      <dsp:nvSpPr>
        <dsp:cNvPr id="0" name=""/>
        <dsp:cNvSpPr/>
      </dsp:nvSpPr>
      <dsp:spPr>
        <a:xfrm>
          <a:off x="355237" y="300229"/>
          <a:ext cx="716179" cy="7161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C2745-F69B-4BA4-BFAE-2034F6869303}">
      <dsp:nvSpPr>
        <dsp:cNvPr id="0" name=""/>
        <dsp:cNvSpPr/>
      </dsp:nvSpPr>
      <dsp:spPr>
        <a:xfrm>
          <a:off x="1189082" y="0"/>
          <a:ext cx="3522034" cy="1302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10" tIns="137810" rIns="137810" bIns="13781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Washington, USA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189082" y="0"/>
        <a:ext cx="3522034" cy="1302144"/>
      </dsp:txXfrm>
    </dsp:sp>
    <dsp:sp modelId="{9D1A2ED1-A4C5-4870-87F6-CB1729A49AC8}">
      <dsp:nvSpPr>
        <dsp:cNvPr id="0" name=""/>
        <dsp:cNvSpPr/>
      </dsp:nvSpPr>
      <dsp:spPr>
        <a:xfrm>
          <a:off x="4987350" y="7247"/>
          <a:ext cx="2797790" cy="1302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10" tIns="137810" rIns="137810" bIns="13781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	 </a:t>
          </a:r>
        </a:p>
      </dsp:txBody>
      <dsp:txXfrm>
        <a:off x="4987350" y="7247"/>
        <a:ext cx="2797790" cy="1302144"/>
      </dsp:txXfrm>
    </dsp:sp>
    <dsp:sp modelId="{F7140694-7A17-4EC7-875E-4799C8B30D72}">
      <dsp:nvSpPr>
        <dsp:cNvPr id="0" name=""/>
        <dsp:cNvSpPr/>
      </dsp:nvSpPr>
      <dsp:spPr>
        <a:xfrm>
          <a:off x="-38661" y="1634927"/>
          <a:ext cx="7826744" cy="1302144"/>
        </a:xfrm>
        <a:prstGeom prst="roundRect">
          <a:avLst>
            <a:gd name="adj" fmla="val 10000"/>
          </a:avLst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AD150-8541-4397-973A-E1B963B72087}">
      <dsp:nvSpPr>
        <dsp:cNvPr id="0" name=""/>
        <dsp:cNvSpPr/>
      </dsp:nvSpPr>
      <dsp:spPr>
        <a:xfrm>
          <a:off x="355237" y="1927910"/>
          <a:ext cx="716179" cy="7161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82725-F3AE-4E5F-97E6-9E473FF243DB}">
      <dsp:nvSpPr>
        <dsp:cNvPr id="0" name=""/>
        <dsp:cNvSpPr/>
      </dsp:nvSpPr>
      <dsp:spPr>
        <a:xfrm>
          <a:off x="1193708" y="1634927"/>
          <a:ext cx="2716750" cy="1302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10" tIns="137810" rIns="137810" bIns="1378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solidFill>
                <a:schemeClr val="bg1"/>
              </a:solidFill>
            </a:rPr>
            <a:t>Identified 6PPD as a “Priority Toxic Chemical</a:t>
          </a:r>
          <a:r>
            <a:rPr lang="en-CA" sz="2000" kern="1200" dirty="0">
              <a:solidFill>
                <a:schemeClr val="bg1"/>
              </a:solidFill>
            </a:rPr>
            <a:t>”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193708" y="1634927"/>
        <a:ext cx="2716750" cy="1302144"/>
      </dsp:txXfrm>
    </dsp:sp>
    <dsp:sp modelId="{D8648BB5-A09C-4D44-9E66-9C17090A621C}">
      <dsp:nvSpPr>
        <dsp:cNvPr id="0" name=""/>
        <dsp:cNvSpPr/>
      </dsp:nvSpPr>
      <dsp:spPr>
        <a:xfrm>
          <a:off x="4049610" y="1656204"/>
          <a:ext cx="3815794" cy="1302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10" tIns="137810" rIns="137810" bIns="1378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chemeClr val="bg1"/>
              </a:solidFill>
            </a:rPr>
            <a:t>Persistence, </a:t>
          </a:r>
          <a:r>
            <a:rPr lang="en-CA" sz="1600" kern="1200" dirty="0" err="1">
              <a:solidFill>
                <a:schemeClr val="bg1"/>
              </a:solidFill>
            </a:rPr>
            <a:t>Bioaccumulative</a:t>
          </a:r>
          <a:r>
            <a:rPr lang="en-CA" sz="1600" kern="1200" dirty="0">
              <a:solidFill>
                <a:schemeClr val="bg1"/>
              </a:solidFill>
            </a:rPr>
            <a:t>, Toxicity</a:t>
          </a:r>
          <a:endParaRPr lang="en-US" sz="1600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chemeClr val="bg1"/>
              </a:solidFill>
            </a:rPr>
            <a:t>Includes PFAS, PCBs, Phthalates, Flame Retardants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049610" y="1656204"/>
        <a:ext cx="3815794" cy="1302144"/>
      </dsp:txXfrm>
    </dsp:sp>
    <dsp:sp modelId="{DC268B4C-6DC3-440C-ABDB-0BC538E53BFC}">
      <dsp:nvSpPr>
        <dsp:cNvPr id="0" name=""/>
        <dsp:cNvSpPr/>
      </dsp:nvSpPr>
      <dsp:spPr>
        <a:xfrm>
          <a:off x="-38661" y="3262608"/>
          <a:ext cx="7826744" cy="1302144"/>
        </a:xfrm>
        <a:prstGeom prst="roundRect">
          <a:avLst>
            <a:gd name="adj" fmla="val 10000"/>
          </a:avLst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39044-91FF-461E-9216-C22919E061F3}">
      <dsp:nvSpPr>
        <dsp:cNvPr id="0" name=""/>
        <dsp:cNvSpPr/>
      </dsp:nvSpPr>
      <dsp:spPr>
        <a:xfrm>
          <a:off x="355237" y="3555590"/>
          <a:ext cx="716179" cy="7161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B7F01-03DC-4396-BC01-1D75B338E733}">
      <dsp:nvSpPr>
        <dsp:cNvPr id="0" name=""/>
        <dsp:cNvSpPr/>
      </dsp:nvSpPr>
      <dsp:spPr>
        <a:xfrm>
          <a:off x="1193438" y="3249808"/>
          <a:ext cx="2606896" cy="1302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10" tIns="137810" rIns="137810" bIns="1378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solidFill>
                <a:schemeClr val="bg1"/>
              </a:solidFill>
            </a:rPr>
            <a:t>Three key efforts underway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1193438" y="3249808"/>
        <a:ext cx="2606896" cy="1302144"/>
      </dsp:txXfrm>
    </dsp:sp>
    <dsp:sp modelId="{39DC174C-7D2F-4543-9100-A0F8856CFFFD}">
      <dsp:nvSpPr>
        <dsp:cNvPr id="0" name=""/>
        <dsp:cNvSpPr/>
      </dsp:nvSpPr>
      <dsp:spPr>
        <a:xfrm>
          <a:off x="4164225" y="3259392"/>
          <a:ext cx="2797790" cy="1302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16000" rIns="137810" bIns="13781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chemeClr val="bg1"/>
              </a:solidFill>
            </a:rPr>
            <a:t>Understand the problem </a:t>
          </a:r>
          <a:endParaRPr lang="en-US" sz="1600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chemeClr val="bg1"/>
              </a:solidFill>
            </a:rPr>
            <a:t>Reduce stormwater pollution</a:t>
          </a:r>
          <a:endParaRPr lang="en-US" sz="1600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chemeClr val="bg1"/>
              </a:solidFill>
            </a:rPr>
            <a:t>Reduce sources of 6PPD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164225" y="3259392"/>
        <a:ext cx="2797790" cy="13021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C5982-725F-4BFE-871C-45B709207E51}">
      <dsp:nvSpPr>
        <dsp:cNvPr id="0" name=""/>
        <dsp:cNvSpPr/>
      </dsp:nvSpPr>
      <dsp:spPr>
        <a:xfrm>
          <a:off x="-37932" y="7277"/>
          <a:ext cx="7820025" cy="1307570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32D9DE14-EFB0-4FC0-BF72-8674F4C53730}">
      <dsp:nvSpPr>
        <dsp:cNvPr id="0" name=""/>
        <dsp:cNvSpPr/>
      </dsp:nvSpPr>
      <dsp:spPr>
        <a:xfrm>
          <a:off x="357607" y="301480"/>
          <a:ext cx="719163" cy="7191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C2745-F69B-4BA4-BFAE-2034F6869303}">
      <dsp:nvSpPr>
        <dsp:cNvPr id="0" name=""/>
        <dsp:cNvSpPr/>
      </dsp:nvSpPr>
      <dsp:spPr>
        <a:xfrm>
          <a:off x="1234813" y="38096"/>
          <a:ext cx="3519011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California, USA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234813" y="38096"/>
        <a:ext cx="3519011" cy="1307570"/>
      </dsp:txXfrm>
    </dsp:sp>
    <dsp:sp modelId="{9D1A2ED1-A4C5-4870-87F6-CB1729A49AC8}">
      <dsp:nvSpPr>
        <dsp:cNvPr id="0" name=""/>
        <dsp:cNvSpPr/>
      </dsp:nvSpPr>
      <dsp:spPr>
        <a:xfrm>
          <a:off x="4746385" y="0"/>
          <a:ext cx="2787816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	 </a:t>
          </a:r>
        </a:p>
      </dsp:txBody>
      <dsp:txXfrm>
        <a:off x="4746385" y="0"/>
        <a:ext cx="2787816" cy="1307570"/>
      </dsp:txXfrm>
    </dsp:sp>
    <dsp:sp modelId="{F7140694-7A17-4EC7-875E-4799C8B30D72}">
      <dsp:nvSpPr>
        <dsp:cNvPr id="0" name=""/>
        <dsp:cNvSpPr/>
      </dsp:nvSpPr>
      <dsp:spPr>
        <a:xfrm>
          <a:off x="-37932" y="1641739"/>
          <a:ext cx="7820025" cy="1307570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</dsp:sp>
    <dsp:sp modelId="{482AD150-8541-4397-973A-E1B963B72087}">
      <dsp:nvSpPr>
        <dsp:cNvPr id="0" name=""/>
        <dsp:cNvSpPr/>
      </dsp:nvSpPr>
      <dsp:spPr>
        <a:xfrm>
          <a:off x="357607" y="1935943"/>
          <a:ext cx="719163" cy="7191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82725-F3AE-4E5F-97E6-9E473FF243DB}">
      <dsp:nvSpPr>
        <dsp:cNvPr id="0" name=""/>
        <dsp:cNvSpPr/>
      </dsp:nvSpPr>
      <dsp:spPr>
        <a:xfrm>
          <a:off x="1311984" y="1590770"/>
          <a:ext cx="2714418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solidFill>
                <a:schemeClr val="bg1"/>
              </a:solidFill>
            </a:rPr>
            <a:t>Tires containing 6PPD are a “Priority Product</a:t>
          </a:r>
          <a:r>
            <a:rPr lang="en-CA" sz="2000" kern="1200" dirty="0">
              <a:solidFill>
                <a:schemeClr val="bg1"/>
              </a:solidFill>
            </a:rPr>
            <a:t>”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311984" y="1590770"/>
        <a:ext cx="2714418" cy="1307570"/>
      </dsp:txXfrm>
    </dsp:sp>
    <dsp:sp modelId="{D8648BB5-A09C-4D44-9E66-9C17090A621C}">
      <dsp:nvSpPr>
        <dsp:cNvPr id="0" name=""/>
        <dsp:cNvSpPr/>
      </dsp:nvSpPr>
      <dsp:spPr>
        <a:xfrm>
          <a:off x="4055765" y="1663105"/>
          <a:ext cx="3802191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Safer Consumer Products Regulations (Oct 2023)</a:t>
          </a:r>
        </a:p>
      </dsp:txBody>
      <dsp:txXfrm>
        <a:off x="4055765" y="1663105"/>
        <a:ext cx="3802191" cy="1307570"/>
      </dsp:txXfrm>
    </dsp:sp>
    <dsp:sp modelId="{DC268B4C-6DC3-440C-ABDB-0BC538E53BFC}">
      <dsp:nvSpPr>
        <dsp:cNvPr id="0" name=""/>
        <dsp:cNvSpPr/>
      </dsp:nvSpPr>
      <dsp:spPr>
        <a:xfrm>
          <a:off x="-37932" y="3276202"/>
          <a:ext cx="7820025" cy="1307570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</dsp:sp>
    <dsp:sp modelId="{13539044-91FF-461E-9216-C22919E061F3}">
      <dsp:nvSpPr>
        <dsp:cNvPr id="0" name=""/>
        <dsp:cNvSpPr/>
      </dsp:nvSpPr>
      <dsp:spPr>
        <a:xfrm>
          <a:off x="357607" y="3570405"/>
          <a:ext cx="719163" cy="7191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B7F01-03DC-4396-BC01-1D75B338E733}">
      <dsp:nvSpPr>
        <dsp:cNvPr id="0" name=""/>
        <dsp:cNvSpPr/>
      </dsp:nvSpPr>
      <dsp:spPr>
        <a:xfrm>
          <a:off x="1181776" y="3283479"/>
          <a:ext cx="2604658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Onus placed on manufacturers</a:t>
          </a:r>
        </a:p>
      </dsp:txBody>
      <dsp:txXfrm>
        <a:off x="1181776" y="3283479"/>
        <a:ext cx="2604658" cy="1307570"/>
      </dsp:txXfrm>
    </dsp:sp>
    <dsp:sp modelId="{39DC174C-7D2F-4543-9100-A0F8856CFFFD}">
      <dsp:nvSpPr>
        <dsp:cNvPr id="0" name=""/>
        <dsp:cNvSpPr/>
      </dsp:nvSpPr>
      <dsp:spPr>
        <a:xfrm>
          <a:off x="4183656" y="3238871"/>
          <a:ext cx="3363444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>
              <a:solidFill>
                <a:schemeClr val="bg1"/>
              </a:solidFill>
            </a:rPr>
            <a:t>Manufacturers obliged to declare intent to replace or significantly reduce use of 6PPD in tires (March 2024)</a:t>
          </a:r>
        </a:p>
      </dsp:txBody>
      <dsp:txXfrm>
        <a:off x="4183656" y="3238871"/>
        <a:ext cx="3363444" cy="130757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C5982-725F-4BFE-871C-45B709207E51}">
      <dsp:nvSpPr>
        <dsp:cNvPr id="0" name=""/>
        <dsp:cNvSpPr/>
      </dsp:nvSpPr>
      <dsp:spPr>
        <a:xfrm>
          <a:off x="0" y="47627"/>
          <a:ext cx="7906815" cy="961727"/>
        </a:xfrm>
        <a:prstGeom prst="roundRect">
          <a:avLst>
            <a:gd name="adj" fmla="val 10000"/>
          </a:avLst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9DE14-EFB0-4FC0-BF72-8674F4C53730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C2745-F69B-4BA4-BFAE-2034F6869303}">
      <dsp:nvSpPr>
        <dsp:cNvPr id="0" name=""/>
        <dsp:cNvSpPr/>
      </dsp:nvSpPr>
      <dsp:spPr>
        <a:xfrm>
          <a:off x="1129688" y="9524"/>
          <a:ext cx="3558066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Canada</a:t>
          </a:r>
        </a:p>
      </dsp:txBody>
      <dsp:txXfrm>
        <a:off x="1129688" y="9524"/>
        <a:ext cx="3558066" cy="961727"/>
      </dsp:txXfrm>
    </dsp:sp>
    <dsp:sp modelId="{9D1A2ED1-A4C5-4870-87F6-CB1729A49AC8}">
      <dsp:nvSpPr>
        <dsp:cNvPr id="0" name=""/>
        <dsp:cNvSpPr/>
      </dsp:nvSpPr>
      <dsp:spPr>
        <a:xfrm>
          <a:off x="4668861" y="1897"/>
          <a:ext cx="3237953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	 </a:t>
          </a:r>
        </a:p>
      </dsp:txBody>
      <dsp:txXfrm>
        <a:off x="4668861" y="1897"/>
        <a:ext cx="3237953" cy="961727"/>
      </dsp:txXfrm>
    </dsp:sp>
    <dsp:sp modelId="{E1D9A244-E6DE-4D27-A187-12D1FF557E0A}">
      <dsp:nvSpPr>
        <dsp:cNvPr id="0" name=""/>
        <dsp:cNvSpPr/>
      </dsp:nvSpPr>
      <dsp:spPr>
        <a:xfrm>
          <a:off x="0" y="1204056"/>
          <a:ext cx="7906815" cy="961727"/>
        </a:xfrm>
        <a:prstGeom prst="roundRect">
          <a:avLst>
            <a:gd name="adj" fmla="val 10000"/>
          </a:avLst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638E3-4240-4F6B-A3A6-A10E3D68166A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D8951-8E17-4130-B677-F9DB97F4D179}">
      <dsp:nvSpPr>
        <dsp:cNvPr id="0" name=""/>
        <dsp:cNvSpPr/>
      </dsp:nvSpPr>
      <dsp:spPr>
        <a:xfrm>
          <a:off x="1094280" y="1204056"/>
          <a:ext cx="6796019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Funnel Sans SemiBold"/>
              <a:ea typeface="+mn-ea"/>
              <a:cs typeface="+mn-cs"/>
            </a:rPr>
            <a:t>6PPD (and transformation products) identified as priority for assessment under CEPA, 1999 in June 2025</a:t>
          </a:r>
        </a:p>
      </dsp:txBody>
      <dsp:txXfrm>
        <a:off x="1094280" y="1204056"/>
        <a:ext cx="6796019" cy="961727"/>
      </dsp:txXfrm>
    </dsp:sp>
    <dsp:sp modelId="{F8154A13-064D-48EF-8C73-3656ACA994F4}">
      <dsp:nvSpPr>
        <dsp:cNvPr id="0" name=""/>
        <dsp:cNvSpPr/>
      </dsp:nvSpPr>
      <dsp:spPr>
        <a:xfrm>
          <a:off x="0" y="2406215"/>
          <a:ext cx="7906815" cy="961727"/>
        </a:xfrm>
        <a:prstGeom prst="roundRect">
          <a:avLst>
            <a:gd name="adj" fmla="val 10000"/>
          </a:avLst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D80F5-5719-436D-A551-E29F77976E34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32D1C-6E43-4EFC-91F6-9A4DE754A925}">
      <dsp:nvSpPr>
        <dsp:cNvPr id="0" name=""/>
        <dsp:cNvSpPr/>
      </dsp:nvSpPr>
      <dsp:spPr>
        <a:xfrm>
          <a:off x="1110795" y="2406215"/>
          <a:ext cx="6796019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Funnel Sans SemiBold"/>
              <a:ea typeface="+mn-ea"/>
              <a:cs typeface="+mn-cs"/>
            </a:rPr>
            <a:t>Research under DSL (CEPA, 1999) scheduled to start Winter 2025</a:t>
          </a:r>
          <a:endParaRPr lang="en-CA" sz="2000" kern="1200" dirty="0">
            <a:solidFill>
              <a:schemeClr val="bg1"/>
            </a:solidFill>
            <a:latin typeface="Funnel Sans SemiBold"/>
            <a:ea typeface="+mn-ea"/>
            <a:cs typeface="+mn-cs"/>
          </a:endParaRPr>
        </a:p>
      </dsp:txBody>
      <dsp:txXfrm>
        <a:off x="1110795" y="2406215"/>
        <a:ext cx="6796019" cy="961727"/>
      </dsp:txXfrm>
    </dsp:sp>
    <dsp:sp modelId="{F7140694-7A17-4EC7-875E-4799C8B30D72}">
      <dsp:nvSpPr>
        <dsp:cNvPr id="0" name=""/>
        <dsp:cNvSpPr/>
      </dsp:nvSpPr>
      <dsp:spPr>
        <a:xfrm>
          <a:off x="0" y="3610272"/>
          <a:ext cx="7906815" cy="961727"/>
        </a:xfrm>
        <a:prstGeom prst="roundRect">
          <a:avLst>
            <a:gd name="adj" fmla="val 10000"/>
          </a:avLst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AD150-8541-4397-973A-E1B963B72087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82725-F3AE-4E5F-97E6-9E473FF243DB}">
      <dsp:nvSpPr>
        <dsp:cNvPr id="0" name=""/>
        <dsp:cNvSpPr/>
      </dsp:nvSpPr>
      <dsp:spPr>
        <a:xfrm>
          <a:off x="1117285" y="3609019"/>
          <a:ext cx="5968740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  <a:latin typeface="Funnel Sans SemiBold"/>
              <a:ea typeface="+mn-ea"/>
              <a:cs typeface="+mn-cs"/>
            </a:rPr>
            <a:t>British Columbia set Water Quality Guideline Protective of Freshwater Aquatic Life (0.01 µg/L)</a:t>
          </a:r>
        </a:p>
      </dsp:txBody>
      <dsp:txXfrm>
        <a:off x="1117285" y="3609019"/>
        <a:ext cx="5968740" cy="96172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C5982-725F-4BFE-871C-45B709207E51}">
      <dsp:nvSpPr>
        <dsp:cNvPr id="0" name=""/>
        <dsp:cNvSpPr/>
      </dsp:nvSpPr>
      <dsp:spPr>
        <a:xfrm>
          <a:off x="-37932" y="7277"/>
          <a:ext cx="7820025" cy="1307570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32D9DE14-EFB0-4FC0-BF72-8674F4C53730}">
      <dsp:nvSpPr>
        <dsp:cNvPr id="0" name=""/>
        <dsp:cNvSpPr/>
      </dsp:nvSpPr>
      <dsp:spPr>
        <a:xfrm>
          <a:off x="357607" y="301480"/>
          <a:ext cx="719163" cy="71916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C2745-F69B-4BA4-BFAE-2034F6869303}">
      <dsp:nvSpPr>
        <dsp:cNvPr id="0" name=""/>
        <dsp:cNvSpPr/>
      </dsp:nvSpPr>
      <dsp:spPr>
        <a:xfrm>
          <a:off x="1234813" y="38096"/>
          <a:ext cx="3519011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US Tire Manufacturers Association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234813" y="38096"/>
        <a:ext cx="3519011" cy="1307570"/>
      </dsp:txXfrm>
    </dsp:sp>
    <dsp:sp modelId="{9D1A2ED1-A4C5-4870-87F6-CB1729A49AC8}">
      <dsp:nvSpPr>
        <dsp:cNvPr id="0" name=""/>
        <dsp:cNvSpPr/>
      </dsp:nvSpPr>
      <dsp:spPr>
        <a:xfrm>
          <a:off x="4746385" y="0"/>
          <a:ext cx="2787816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	 </a:t>
          </a:r>
        </a:p>
      </dsp:txBody>
      <dsp:txXfrm>
        <a:off x="4746385" y="0"/>
        <a:ext cx="2787816" cy="1307570"/>
      </dsp:txXfrm>
    </dsp:sp>
    <dsp:sp modelId="{F7140694-7A17-4EC7-875E-4799C8B30D72}">
      <dsp:nvSpPr>
        <dsp:cNvPr id="0" name=""/>
        <dsp:cNvSpPr/>
      </dsp:nvSpPr>
      <dsp:spPr>
        <a:xfrm>
          <a:off x="-37932" y="1641739"/>
          <a:ext cx="7820025" cy="1307570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</dsp:sp>
    <dsp:sp modelId="{482AD150-8541-4397-973A-E1B963B72087}">
      <dsp:nvSpPr>
        <dsp:cNvPr id="0" name=""/>
        <dsp:cNvSpPr/>
      </dsp:nvSpPr>
      <dsp:spPr>
        <a:xfrm>
          <a:off x="357607" y="1935943"/>
          <a:ext cx="719163" cy="7191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82725-F3AE-4E5F-97E6-9E473FF243DB}">
      <dsp:nvSpPr>
        <dsp:cNvPr id="0" name=""/>
        <dsp:cNvSpPr/>
      </dsp:nvSpPr>
      <dsp:spPr>
        <a:xfrm>
          <a:off x="1311984" y="1590770"/>
          <a:ext cx="2714418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Declared intent to replace 6PPD in Tires</a:t>
          </a:r>
        </a:p>
      </dsp:txBody>
      <dsp:txXfrm>
        <a:off x="1311984" y="1590770"/>
        <a:ext cx="2714418" cy="1307570"/>
      </dsp:txXfrm>
    </dsp:sp>
    <dsp:sp modelId="{D8648BB5-A09C-4D44-9E66-9C17090A621C}">
      <dsp:nvSpPr>
        <dsp:cNvPr id="0" name=""/>
        <dsp:cNvSpPr/>
      </dsp:nvSpPr>
      <dsp:spPr>
        <a:xfrm>
          <a:off x="4055765" y="1663105"/>
          <a:ext cx="3802191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California Stage 1 </a:t>
          </a:r>
          <a:b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</a:b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Alternatives Analysis </a:t>
          </a:r>
          <a:b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</a:b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(July 2024)</a:t>
          </a:r>
          <a:endParaRPr lang="en-CA" sz="18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4055765" y="1663105"/>
        <a:ext cx="3802191" cy="1307570"/>
      </dsp:txXfrm>
    </dsp:sp>
    <dsp:sp modelId="{DC268B4C-6DC3-440C-ABDB-0BC538E53BFC}">
      <dsp:nvSpPr>
        <dsp:cNvPr id="0" name=""/>
        <dsp:cNvSpPr/>
      </dsp:nvSpPr>
      <dsp:spPr>
        <a:xfrm>
          <a:off x="-37932" y="3276202"/>
          <a:ext cx="7820025" cy="1307570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</dsp:sp>
    <dsp:sp modelId="{13539044-91FF-461E-9216-C22919E061F3}">
      <dsp:nvSpPr>
        <dsp:cNvPr id="0" name=""/>
        <dsp:cNvSpPr/>
      </dsp:nvSpPr>
      <dsp:spPr>
        <a:xfrm>
          <a:off x="357607" y="3570405"/>
          <a:ext cx="719163" cy="7191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B7F01-03DC-4396-BC01-1D75B338E733}">
      <dsp:nvSpPr>
        <dsp:cNvPr id="0" name=""/>
        <dsp:cNvSpPr/>
      </dsp:nvSpPr>
      <dsp:spPr>
        <a:xfrm>
          <a:off x="1305359" y="3283479"/>
          <a:ext cx="2604658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Detailed review of alternatives</a:t>
          </a:r>
        </a:p>
      </dsp:txBody>
      <dsp:txXfrm>
        <a:off x="1305359" y="3283479"/>
        <a:ext cx="2604658" cy="1307570"/>
      </dsp:txXfrm>
    </dsp:sp>
    <dsp:sp modelId="{39DC174C-7D2F-4543-9100-A0F8856CFFFD}">
      <dsp:nvSpPr>
        <dsp:cNvPr id="0" name=""/>
        <dsp:cNvSpPr/>
      </dsp:nvSpPr>
      <dsp:spPr>
        <a:xfrm>
          <a:off x="4067404" y="3275980"/>
          <a:ext cx="3057676" cy="130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84" tIns="138384" rIns="138384" bIns="13838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California Stage 2 Alternatives Analysis (August  2026)</a:t>
          </a:r>
          <a:endParaRPr lang="en-CA" sz="1800" kern="1200" dirty="0">
            <a:solidFill>
              <a:schemeClr val="bg1"/>
            </a:solidFill>
            <a:latin typeface="+mn-lt"/>
          </a:endParaRPr>
        </a:p>
      </dsp:txBody>
      <dsp:txXfrm>
        <a:off x="4067404" y="3275980"/>
        <a:ext cx="3057676" cy="130757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76ED7-A107-432C-B342-C4D714EF4FDF}">
      <dsp:nvSpPr>
        <dsp:cNvPr id="0" name=""/>
        <dsp:cNvSpPr/>
      </dsp:nvSpPr>
      <dsp:spPr>
        <a:xfrm>
          <a:off x="0" y="1382"/>
          <a:ext cx="8263157" cy="7006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1C4DC6-8FC2-45C1-959B-2703BEF85BBA}">
      <dsp:nvSpPr>
        <dsp:cNvPr id="0" name=""/>
        <dsp:cNvSpPr/>
      </dsp:nvSpPr>
      <dsp:spPr>
        <a:xfrm>
          <a:off x="211949" y="159030"/>
          <a:ext cx="385362" cy="3853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84D3C1-E9D2-4581-A96D-1E248F4EE615}">
      <dsp:nvSpPr>
        <dsp:cNvPr id="0" name=""/>
        <dsp:cNvSpPr/>
      </dsp:nvSpPr>
      <dsp:spPr>
        <a:xfrm>
          <a:off x="809260" y="1382"/>
          <a:ext cx="7453896" cy="7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53" tIns="74153" rIns="74153" bIns="7415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70+ Initial Candidate Compounds </a:t>
          </a:r>
        </a:p>
      </dsp:txBody>
      <dsp:txXfrm>
        <a:off x="809260" y="1382"/>
        <a:ext cx="7453896" cy="700658"/>
      </dsp:txXfrm>
    </dsp:sp>
    <dsp:sp modelId="{1DA0B73E-D4D6-4F1E-B377-B003FEEF7696}">
      <dsp:nvSpPr>
        <dsp:cNvPr id="0" name=""/>
        <dsp:cNvSpPr/>
      </dsp:nvSpPr>
      <dsp:spPr>
        <a:xfrm>
          <a:off x="0" y="877205"/>
          <a:ext cx="8263157" cy="7006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DC61AF-0F7B-40D8-8B49-B7AD07F32E0F}">
      <dsp:nvSpPr>
        <dsp:cNvPr id="0" name=""/>
        <dsp:cNvSpPr/>
      </dsp:nvSpPr>
      <dsp:spPr>
        <a:xfrm>
          <a:off x="211949" y="1034853"/>
          <a:ext cx="385362" cy="385362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3287C8-A141-4E7E-AC03-A8CBCD6DDFD2}">
      <dsp:nvSpPr>
        <dsp:cNvPr id="0" name=""/>
        <dsp:cNvSpPr/>
      </dsp:nvSpPr>
      <dsp:spPr>
        <a:xfrm>
          <a:off x="809260" y="877205"/>
          <a:ext cx="7453896" cy="7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53" tIns="74153" rIns="74153" bIns="7415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/>
            <a:t>43 Candidate Compounds extensively reviewed</a:t>
          </a:r>
          <a:endParaRPr lang="en-US" sz="1700" kern="1200" dirty="0"/>
        </a:p>
      </dsp:txBody>
      <dsp:txXfrm>
        <a:off x="809260" y="877205"/>
        <a:ext cx="7453896" cy="700658"/>
      </dsp:txXfrm>
    </dsp:sp>
    <dsp:sp modelId="{294A4CE1-6C59-479D-9761-3432403ABBD9}">
      <dsp:nvSpPr>
        <dsp:cNvPr id="0" name=""/>
        <dsp:cNvSpPr/>
      </dsp:nvSpPr>
      <dsp:spPr>
        <a:xfrm>
          <a:off x="0" y="1753028"/>
          <a:ext cx="8263157" cy="7006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FE31BF-6CF3-4240-AE2C-6E4C8DA5AAAF}">
      <dsp:nvSpPr>
        <dsp:cNvPr id="0" name=""/>
        <dsp:cNvSpPr/>
      </dsp:nvSpPr>
      <dsp:spPr>
        <a:xfrm>
          <a:off x="211949" y="1910676"/>
          <a:ext cx="385362" cy="3853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A06E67-A0EA-4F32-ACB1-2A14C8875E59}">
      <dsp:nvSpPr>
        <dsp:cNvPr id="0" name=""/>
        <dsp:cNvSpPr/>
      </dsp:nvSpPr>
      <dsp:spPr>
        <a:xfrm>
          <a:off x="809260" y="1753028"/>
          <a:ext cx="7453896" cy="7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53" tIns="74153" rIns="74153" bIns="7415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/>
            <a:t>7 Candidate Compounds advanced to next stage as potential alternatives </a:t>
          </a:r>
          <a:r>
            <a:rPr lang="en-US" sz="1700" kern="1200" dirty="0"/>
            <a:t>(July 2024)</a:t>
          </a:r>
        </a:p>
      </dsp:txBody>
      <dsp:txXfrm>
        <a:off x="809260" y="1753028"/>
        <a:ext cx="7453896" cy="700658"/>
      </dsp:txXfrm>
    </dsp:sp>
    <dsp:sp modelId="{D2F0AABD-1885-4702-9F69-6117F68021CF}">
      <dsp:nvSpPr>
        <dsp:cNvPr id="0" name=""/>
        <dsp:cNvSpPr/>
      </dsp:nvSpPr>
      <dsp:spPr>
        <a:xfrm>
          <a:off x="0" y="2628851"/>
          <a:ext cx="8263157" cy="7006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7814D7-6332-42C3-9200-CA024EFD4BEB}">
      <dsp:nvSpPr>
        <dsp:cNvPr id="0" name=""/>
        <dsp:cNvSpPr/>
      </dsp:nvSpPr>
      <dsp:spPr>
        <a:xfrm>
          <a:off x="211949" y="2786499"/>
          <a:ext cx="385362" cy="3853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AE57EA-FB77-4C44-8954-E3676FAA9FB2}">
      <dsp:nvSpPr>
        <dsp:cNvPr id="0" name=""/>
        <dsp:cNvSpPr/>
      </dsp:nvSpPr>
      <dsp:spPr>
        <a:xfrm>
          <a:off x="809260" y="2628851"/>
          <a:ext cx="7453896" cy="7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53" tIns="74153" rIns="74153" bIns="7415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Cost not considered in Stage 1</a:t>
          </a:r>
          <a:endParaRPr lang="en-CA" sz="1700" kern="1200" dirty="0"/>
        </a:p>
      </dsp:txBody>
      <dsp:txXfrm>
        <a:off x="809260" y="2628851"/>
        <a:ext cx="7453896" cy="70065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845CF-E239-4BD0-B597-8BC436EB3557}">
      <dsp:nvSpPr>
        <dsp:cNvPr id="0" name=""/>
        <dsp:cNvSpPr/>
      </dsp:nvSpPr>
      <dsp:spPr>
        <a:xfrm>
          <a:off x="494532" y="871"/>
          <a:ext cx="1644454" cy="1133029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25000" b="8000"/>
          </a:stretch>
        </a:blip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E1333-99C1-4FD7-AD2A-7B5C95D02D4A}">
      <dsp:nvSpPr>
        <dsp:cNvPr id="0" name=""/>
        <dsp:cNvSpPr/>
      </dsp:nvSpPr>
      <dsp:spPr>
        <a:xfrm>
          <a:off x="494532" y="1133901"/>
          <a:ext cx="1644454" cy="610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IPPD </a:t>
          </a:r>
          <a:endParaRPr lang="en-CA" sz="1800" kern="1200" dirty="0"/>
        </a:p>
      </dsp:txBody>
      <dsp:txXfrm>
        <a:off x="494532" y="1133901"/>
        <a:ext cx="1644454" cy="610092"/>
      </dsp:txXfrm>
    </dsp:sp>
    <dsp:sp modelId="{B7DA25C2-2400-4BA8-921E-75DC912DEAF4}">
      <dsp:nvSpPr>
        <dsp:cNvPr id="0" name=""/>
        <dsp:cNvSpPr/>
      </dsp:nvSpPr>
      <dsp:spPr>
        <a:xfrm>
          <a:off x="2303501" y="871"/>
          <a:ext cx="1644454" cy="1133029"/>
        </a:xfrm>
        <a:prstGeom prst="round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20000" b="20000"/>
          </a:stretch>
        </a:blip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33576-EF6C-4731-8A86-7939873007AB}">
      <dsp:nvSpPr>
        <dsp:cNvPr id="0" name=""/>
        <dsp:cNvSpPr/>
      </dsp:nvSpPr>
      <dsp:spPr>
        <a:xfrm>
          <a:off x="2303501" y="1133901"/>
          <a:ext cx="1644454" cy="610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7PPD</a:t>
          </a:r>
          <a:endParaRPr lang="en-CA" sz="1800" kern="1200" dirty="0"/>
        </a:p>
      </dsp:txBody>
      <dsp:txXfrm>
        <a:off x="2303501" y="1133901"/>
        <a:ext cx="1644454" cy="610092"/>
      </dsp:txXfrm>
    </dsp:sp>
    <dsp:sp modelId="{138F79E0-E04B-48C8-915F-535A19A43F52}">
      <dsp:nvSpPr>
        <dsp:cNvPr id="0" name=""/>
        <dsp:cNvSpPr/>
      </dsp:nvSpPr>
      <dsp:spPr>
        <a:xfrm>
          <a:off x="4112470" y="871"/>
          <a:ext cx="1644454" cy="1133029"/>
        </a:xfrm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17000" b="28000"/>
          </a:stretch>
        </a:blip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89B72-74F9-48A8-863C-4C93F5E85D12}">
      <dsp:nvSpPr>
        <dsp:cNvPr id="0" name=""/>
        <dsp:cNvSpPr/>
      </dsp:nvSpPr>
      <dsp:spPr>
        <a:xfrm>
          <a:off x="4112470" y="1133901"/>
          <a:ext cx="1644454" cy="610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77PD</a:t>
          </a:r>
          <a:endParaRPr lang="en-CA" sz="1800" kern="1200" dirty="0"/>
        </a:p>
      </dsp:txBody>
      <dsp:txXfrm>
        <a:off x="4112470" y="1133901"/>
        <a:ext cx="1644454" cy="610092"/>
      </dsp:txXfrm>
    </dsp:sp>
    <dsp:sp modelId="{9B9A656A-871D-4B76-B93F-4CEB7D25B0CF}">
      <dsp:nvSpPr>
        <dsp:cNvPr id="0" name=""/>
        <dsp:cNvSpPr/>
      </dsp:nvSpPr>
      <dsp:spPr>
        <a:xfrm>
          <a:off x="5921440" y="871"/>
          <a:ext cx="1644454" cy="1133029"/>
        </a:xfrm>
        <a:prstGeom prst="round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13000" r="19000"/>
          </a:stretch>
        </a:blip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44463-4150-41FC-A547-4BB3FA9D6691}">
      <dsp:nvSpPr>
        <dsp:cNvPr id="0" name=""/>
        <dsp:cNvSpPr/>
      </dsp:nvSpPr>
      <dsp:spPr>
        <a:xfrm>
          <a:off x="5921440" y="1133901"/>
          <a:ext cx="1644454" cy="610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CCPD</a:t>
          </a:r>
          <a:endParaRPr lang="en-CA" sz="1800" kern="1200" dirty="0"/>
        </a:p>
      </dsp:txBody>
      <dsp:txXfrm>
        <a:off x="5921440" y="1133901"/>
        <a:ext cx="1644454" cy="610092"/>
      </dsp:txXfrm>
    </dsp:sp>
    <dsp:sp modelId="{5454DE28-F711-44BF-A5A0-EDA103C2ED00}">
      <dsp:nvSpPr>
        <dsp:cNvPr id="0" name=""/>
        <dsp:cNvSpPr/>
      </dsp:nvSpPr>
      <dsp:spPr>
        <a:xfrm>
          <a:off x="1399016" y="1908439"/>
          <a:ext cx="1644454" cy="1133029"/>
        </a:xfrm>
        <a:prstGeom prst="roundRect">
          <a:avLst/>
        </a:prstGeom>
        <a:blipFill dpi="0" rotWithShape="1">
          <a:blip xmlns:r="http://schemas.openxmlformats.org/officeDocument/2006/relationships" r:embed="rId5"/>
          <a:srcRect/>
          <a:stretch>
            <a:fillRect t="-3000" b="-2000"/>
          </a:stretch>
        </a:blip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64FA3-77D7-485D-84C5-16D6874D8EEF}">
      <dsp:nvSpPr>
        <dsp:cNvPr id="0" name=""/>
        <dsp:cNvSpPr/>
      </dsp:nvSpPr>
      <dsp:spPr>
        <a:xfrm>
          <a:off x="1399016" y="3041468"/>
          <a:ext cx="1644454" cy="610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Graphene</a:t>
          </a:r>
          <a:endParaRPr lang="en-CA" sz="1800" kern="1200"/>
        </a:p>
      </dsp:txBody>
      <dsp:txXfrm>
        <a:off x="1399016" y="3041468"/>
        <a:ext cx="1644454" cy="610092"/>
      </dsp:txXfrm>
    </dsp:sp>
    <dsp:sp modelId="{E1555142-A272-4404-BA4E-9F3931A8B0F9}">
      <dsp:nvSpPr>
        <dsp:cNvPr id="0" name=""/>
        <dsp:cNvSpPr/>
      </dsp:nvSpPr>
      <dsp:spPr>
        <a:xfrm>
          <a:off x="3207986" y="1908439"/>
          <a:ext cx="1644454" cy="1133029"/>
        </a:xfrm>
        <a:prstGeom prst="roundRect">
          <a:avLst/>
        </a:prstGeom>
        <a:blipFill dpi="0" rotWithShape="1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l="6000" t="21000" r="6000" b="28000"/>
          </a:stretch>
        </a:blip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98F4E-672D-440B-9FBF-952004C22378}">
      <dsp:nvSpPr>
        <dsp:cNvPr id="0" name=""/>
        <dsp:cNvSpPr/>
      </dsp:nvSpPr>
      <dsp:spPr>
        <a:xfrm>
          <a:off x="3207986" y="3041468"/>
          <a:ext cx="1644454" cy="610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Octyl gallate</a:t>
          </a:r>
          <a:endParaRPr lang="en-CA" sz="1800" kern="1200" dirty="0"/>
        </a:p>
      </dsp:txBody>
      <dsp:txXfrm>
        <a:off x="3207986" y="3041468"/>
        <a:ext cx="1644454" cy="610092"/>
      </dsp:txXfrm>
    </dsp:sp>
    <dsp:sp modelId="{1A534FF8-B785-4277-9591-2EAA9F0F960F}">
      <dsp:nvSpPr>
        <dsp:cNvPr id="0" name=""/>
        <dsp:cNvSpPr/>
      </dsp:nvSpPr>
      <dsp:spPr>
        <a:xfrm>
          <a:off x="5016955" y="1908439"/>
          <a:ext cx="1644454" cy="1133029"/>
        </a:xfrm>
        <a:prstGeom prst="roundRect">
          <a:avLst/>
        </a:prstGeom>
        <a:blipFill rotWithShape="1">
          <a:blip xmlns:r="http://schemas.openxmlformats.org/officeDocument/2006/relationships" r:embed="rId8"/>
          <a:srcRect/>
          <a:stretch>
            <a:fillRect t="-5000" b="-5000"/>
          </a:stretch>
        </a:blip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636C5-CF87-4058-A135-D4E1D674A1CB}">
      <dsp:nvSpPr>
        <dsp:cNvPr id="0" name=""/>
        <dsp:cNvSpPr/>
      </dsp:nvSpPr>
      <dsp:spPr>
        <a:xfrm>
          <a:off x="5016955" y="3041468"/>
          <a:ext cx="1644454" cy="610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Irganox</a:t>
          </a:r>
          <a:r>
            <a:rPr lang="en-US" sz="1800" kern="1200" dirty="0"/>
            <a:t> 1520</a:t>
          </a:r>
          <a:endParaRPr lang="en-CA" sz="1800" kern="1200" dirty="0"/>
        </a:p>
      </dsp:txBody>
      <dsp:txXfrm>
        <a:off x="5016955" y="3041468"/>
        <a:ext cx="1644454" cy="61009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A4CE1-6C59-479D-9761-3432403ABBD9}">
      <dsp:nvSpPr>
        <dsp:cNvPr id="0" name=""/>
        <dsp:cNvSpPr/>
      </dsp:nvSpPr>
      <dsp:spPr>
        <a:xfrm>
          <a:off x="0" y="1382"/>
          <a:ext cx="8263157" cy="7006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FE31BF-6CF3-4240-AE2C-6E4C8DA5AAAF}">
      <dsp:nvSpPr>
        <dsp:cNvPr id="0" name=""/>
        <dsp:cNvSpPr/>
      </dsp:nvSpPr>
      <dsp:spPr>
        <a:xfrm>
          <a:off x="211949" y="159030"/>
          <a:ext cx="385362" cy="3853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A06E67-A0EA-4F32-ACB1-2A14C8875E59}">
      <dsp:nvSpPr>
        <dsp:cNvPr id="0" name=""/>
        <dsp:cNvSpPr/>
      </dsp:nvSpPr>
      <dsp:spPr>
        <a:xfrm>
          <a:off x="809260" y="1382"/>
          <a:ext cx="7453896" cy="7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53" tIns="74153" rIns="74153" bIns="7415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Candidate Compounds have similar or lower hazard relative to 6PPD</a:t>
          </a:r>
        </a:p>
      </dsp:txBody>
      <dsp:txXfrm>
        <a:off x="809260" y="1382"/>
        <a:ext cx="7453896" cy="700658"/>
      </dsp:txXfrm>
    </dsp:sp>
    <dsp:sp modelId="{1DA0B73E-D4D6-4F1E-B377-B003FEEF7696}">
      <dsp:nvSpPr>
        <dsp:cNvPr id="0" name=""/>
        <dsp:cNvSpPr/>
      </dsp:nvSpPr>
      <dsp:spPr>
        <a:xfrm>
          <a:off x="0" y="877205"/>
          <a:ext cx="8263157" cy="7006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DC61AF-0F7B-40D8-8B49-B7AD07F32E0F}">
      <dsp:nvSpPr>
        <dsp:cNvPr id="0" name=""/>
        <dsp:cNvSpPr/>
      </dsp:nvSpPr>
      <dsp:spPr>
        <a:xfrm>
          <a:off x="211949" y="1034853"/>
          <a:ext cx="385362" cy="385362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3287C8-A141-4E7E-AC03-A8CBCD6DDFD2}">
      <dsp:nvSpPr>
        <dsp:cNvPr id="0" name=""/>
        <dsp:cNvSpPr/>
      </dsp:nvSpPr>
      <dsp:spPr>
        <a:xfrm>
          <a:off x="809260" y="877205"/>
          <a:ext cx="7453896" cy="7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53" tIns="74153" rIns="74153" bIns="7415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Detailed exposure assessment of potential transformation products – formation and migration potential</a:t>
          </a:r>
        </a:p>
      </dsp:txBody>
      <dsp:txXfrm>
        <a:off x="809260" y="877205"/>
        <a:ext cx="7453896" cy="700658"/>
      </dsp:txXfrm>
    </dsp:sp>
    <dsp:sp modelId="{D2F0AABD-1885-4702-9F69-6117F68021CF}">
      <dsp:nvSpPr>
        <dsp:cNvPr id="0" name=""/>
        <dsp:cNvSpPr/>
      </dsp:nvSpPr>
      <dsp:spPr>
        <a:xfrm>
          <a:off x="0" y="1724455"/>
          <a:ext cx="8263157" cy="7006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7814D7-6332-42C3-9200-CA024EFD4BEB}">
      <dsp:nvSpPr>
        <dsp:cNvPr id="0" name=""/>
        <dsp:cNvSpPr/>
      </dsp:nvSpPr>
      <dsp:spPr>
        <a:xfrm>
          <a:off x="211949" y="1910676"/>
          <a:ext cx="385362" cy="3853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AE57EA-FB77-4C44-8954-E3676FAA9FB2}">
      <dsp:nvSpPr>
        <dsp:cNvPr id="0" name=""/>
        <dsp:cNvSpPr/>
      </dsp:nvSpPr>
      <dsp:spPr>
        <a:xfrm>
          <a:off x="809260" y="1753028"/>
          <a:ext cx="7453896" cy="7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53" tIns="74153" rIns="74153" bIns="7415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Outcome of Stage 2AA is to find a replacement for 6PPD in tires subject to performance testing</a:t>
          </a:r>
          <a:endParaRPr lang="en-CA" sz="1700" kern="1200" dirty="0"/>
        </a:p>
      </dsp:txBody>
      <dsp:txXfrm>
        <a:off x="809260" y="1753028"/>
        <a:ext cx="7453896" cy="700658"/>
      </dsp:txXfrm>
    </dsp:sp>
    <dsp:sp modelId="{4E776ED7-A107-432C-B342-C4D714EF4FDF}">
      <dsp:nvSpPr>
        <dsp:cNvPr id="0" name=""/>
        <dsp:cNvSpPr/>
      </dsp:nvSpPr>
      <dsp:spPr>
        <a:xfrm>
          <a:off x="0" y="2598113"/>
          <a:ext cx="8263157" cy="70065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1C4DC6-8FC2-45C1-959B-2703BEF85BBA}">
      <dsp:nvSpPr>
        <dsp:cNvPr id="0" name=""/>
        <dsp:cNvSpPr/>
      </dsp:nvSpPr>
      <dsp:spPr>
        <a:xfrm>
          <a:off x="211949" y="2786499"/>
          <a:ext cx="385362" cy="3853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84D3C1-E9D2-4581-A96D-1E248F4EE615}">
      <dsp:nvSpPr>
        <dsp:cNvPr id="0" name=""/>
        <dsp:cNvSpPr/>
      </dsp:nvSpPr>
      <dsp:spPr>
        <a:xfrm>
          <a:off x="809260" y="2628851"/>
          <a:ext cx="7453896" cy="7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153" tIns="74153" rIns="74153" bIns="7415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Stage 2 AA due August 2026</a:t>
          </a:r>
        </a:p>
      </dsp:txBody>
      <dsp:txXfrm>
        <a:off x="809260" y="2628851"/>
        <a:ext cx="7453896" cy="7006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1980s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Coho Salmon fish kill events and decreasing populations observed in Pacific Northwest </a:t>
          </a:r>
        </a:p>
      </dsp:txBody>
      <dsp:txXfrm>
        <a:off x="554006" y="2187469"/>
        <a:ext cx="2449500" cy="1530000"/>
      </dsp:txXfrm>
    </dsp:sp>
    <dsp:sp modelId="{557B3160-E056-4D6D-AC23-0FEC8B203BC2}">
      <dsp:nvSpPr>
        <dsp:cNvPr id="0" name=""/>
        <dsp:cNvSpPr/>
      </dsp:nvSpPr>
      <dsp:spPr>
        <a:xfrm>
          <a:off x="4122811" y="653322"/>
          <a:ext cx="1102275" cy="1102275"/>
        </a:xfrm>
        <a:prstGeom prst="rect">
          <a:avLst/>
        </a:prstGeom>
        <a:blipFill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3432168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alpha val="20000"/>
                </a:schemeClr>
              </a:solidFill>
            </a:rPr>
            <a:t>2011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>
                  <a:alpha val="20000"/>
                </a:srgbClr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kern="1200" dirty="0">
            <a:solidFill>
              <a:schemeClr val="bg1">
                <a:alpha val="20000"/>
              </a:schemeClr>
            </a:solidFill>
          </a:endParaRPr>
        </a:p>
      </dsp:txBody>
      <dsp:txXfrm>
        <a:off x="3432168" y="2187469"/>
        <a:ext cx="2449500" cy="1530000"/>
      </dsp:txXfrm>
    </dsp:sp>
    <dsp:sp modelId="{C1EEB651-2F5F-4A43-87D3-3CED13FBA4E9}">
      <dsp:nvSpPr>
        <dsp:cNvPr id="0" name=""/>
        <dsp:cNvSpPr/>
      </dsp:nvSpPr>
      <dsp:spPr>
        <a:xfrm>
          <a:off x="6983943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6310331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2018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Research into chemicals identified in tire wear particle leachate</a:t>
          </a:r>
          <a:endParaRPr lang="en-US" sz="1800" kern="1200" dirty="0">
            <a:solidFill>
              <a:schemeClr val="bg1">
                <a:alpha val="5000"/>
              </a:schemeClr>
            </a:solidFill>
          </a:endParaRPr>
        </a:p>
      </dsp:txBody>
      <dsp:txXfrm>
        <a:off x="6310331" y="2187469"/>
        <a:ext cx="2449500" cy="1530000"/>
      </dsp:txXfrm>
    </dsp:sp>
    <dsp:sp modelId="{2185932E-968B-4AF5-BE10-10AE95C4CE7F}">
      <dsp:nvSpPr>
        <dsp:cNvPr id="0" name=""/>
        <dsp:cNvSpPr/>
      </dsp:nvSpPr>
      <dsp:spPr>
        <a:xfrm>
          <a:off x="9862106" y="620552"/>
          <a:ext cx="1102275" cy="1102275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alphaModFix amt="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2020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A previously unknown chemical determined to be the cause of acute pre-spawn mortality</a:t>
          </a:r>
        </a:p>
      </dsp:txBody>
      <dsp:txXfrm>
        <a:off x="9188493" y="2187469"/>
        <a:ext cx="2449500" cy="153000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6D1FE-322A-4E23-9445-5D7DA9E5E46D}">
      <dsp:nvSpPr>
        <dsp:cNvPr id="0" name=""/>
        <dsp:cNvSpPr/>
      </dsp:nvSpPr>
      <dsp:spPr>
        <a:xfrm>
          <a:off x="1233236" y="285777"/>
          <a:ext cx="671572" cy="6715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0D323-EEF7-468D-A770-3192B21F85FA}">
      <dsp:nvSpPr>
        <dsp:cNvPr id="0" name=""/>
        <dsp:cNvSpPr/>
      </dsp:nvSpPr>
      <dsp:spPr>
        <a:xfrm>
          <a:off x="822830" y="1215089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Research on 6PPD, 6PPD‑q, and TWP chemistry is still emerging</a:t>
          </a:r>
        </a:p>
      </dsp:txBody>
      <dsp:txXfrm>
        <a:off x="822830" y="1215089"/>
        <a:ext cx="1492382" cy="746191"/>
      </dsp:txXfrm>
    </dsp:sp>
    <dsp:sp modelId="{29830610-AB26-4EA0-A31A-B4E9E301E974}">
      <dsp:nvSpPr>
        <dsp:cNvPr id="0" name=""/>
        <dsp:cNvSpPr/>
      </dsp:nvSpPr>
      <dsp:spPr>
        <a:xfrm>
          <a:off x="2986785" y="285777"/>
          <a:ext cx="671572" cy="6715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FE3FC-2D39-4CE7-B841-7BEBFDEC5382}">
      <dsp:nvSpPr>
        <dsp:cNvPr id="0" name=""/>
        <dsp:cNvSpPr/>
      </dsp:nvSpPr>
      <dsp:spPr>
        <a:xfrm>
          <a:off x="2576380" y="1215089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Growing interest from regulators, industry, and the public</a:t>
          </a:r>
        </a:p>
      </dsp:txBody>
      <dsp:txXfrm>
        <a:off x="2576380" y="1215089"/>
        <a:ext cx="1492382" cy="746191"/>
      </dsp:txXfrm>
    </dsp:sp>
    <dsp:sp modelId="{CE4CAFCE-9C4F-461B-82B3-4645FC1F7B8B}">
      <dsp:nvSpPr>
        <dsp:cNvPr id="0" name=""/>
        <dsp:cNvSpPr/>
      </dsp:nvSpPr>
      <dsp:spPr>
        <a:xfrm>
          <a:off x="4740335" y="285777"/>
          <a:ext cx="671572" cy="6715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D00A8-F4E6-41E4-A1BD-953E1E16593E}">
      <dsp:nvSpPr>
        <dsp:cNvPr id="0" name=""/>
        <dsp:cNvSpPr/>
      </dsp:nvSpPr>
      <dsp:spPr>
        <a:xfrm>
          <a:off x="4329930" y="1215089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Key research gaps remain in toxicity, occurrence, and measurement</a:t>
          </a:r>
        </a:p>
      </dsp:txBody>
      <dsp:txXfrm>
        <a:off x="4329930" y="1215089"/>
        <a:ext cx="1492382" cy="746191"/>
      </dsp:txXfrm>
    </dsp:sp>
    <dsp:sp modelId="{65E283E9-D5C2-4E50-887B-2DB7D0D0445F}">
      <dsp:nvSpPr>
        <dsp:cNvPr id="0" name=""/>
        <dsp:cNvSpPr/>
      </dsp:nvSpPr>
      <dsp:spPr>
        <a:xfrm>
          <a:off x="2110010" y="2334376"/>
          <a:ext cx="671572" cy="6715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8C69E-6D1A-4BDC-9983-29569DFB7296}">
      <dsp:nvSpPr>
        <dsp:cNvPr id="0" name=""/>
        <dsp:cNvSpPr/>
      </dsp:nvSpPr>
      <dsp:spPr>
        <a:xfrm>
          <a:off x="1699605" y="3263688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Case for Green Infrastructure</a:t>
          </a:r>
        </a:p>
      </dsp:txBody>
      <dsp:txXfrm>
        <a:off x="1699605" y="3263688"/>
        <a:ext cx="1492382" cy="746191"/>
      </dsp:txXfrm>
    </dsp:sp>
    <dsp:sp modelId="{C0FC59BB-DCEA-460B-8D5E-BDB1B41E95EA}">
      <dsp:nvSpPr>
        <dsp:cNvPr id="0" name=""/>
        <dsp:cNvSpPr/>
      </dsp:nvSpPr>
      <dsp:spPr>
        <a:xfrm>
          <a:off x="3863560" y="2334376"/>
          <a:ext cx="671572" cy="67157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8CB6D-B446-4606-AA8E-4138DF5604F5}">
      <dsp:nvSpPr>
        <dsp:cNvPr id="0" name=""/>
        <dsp:cNvSpPr/>
      </dsp:nvSpPr>
      <dsp:spPr>
        <a:xfrm>
          <a:off x="3453155" y="3263688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Increasing focus on mitigation strategies</a:t>
          </a:r>
        </a:p>
      </dsp:txBody>
      <dsp:txXfrm>
        <a:off x="3453155" y="3263688"/>
        <a:ext cx="1492382" cy="74619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D1770-4091-4131-8A36-C8C4DC17F11A}">
      <dsp:nvSpPr>
        <dsp:cNvPr id="0" name=""/>
        <dsp:cNvSpPr/>
      </dsp:nvSpPr>
      <dsp:spPr>
        <a:xfrm>
          <a:off x="0" y="45831"/>
          <a:ext cx="5273577" cy="1295043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Evidence that bioretention prevents sensitive species mortality</a:t>
          </a:r>
        </a:p>
      </dsp:txBody>
      <dsp:txXfrm>
        <a:off x="63219" y="109050"/>
        <a:ext cx="5147139" cy="1168605"/>
      </dsp:txXfrm>
    </dsp:sp>
    <dsp:sp modelId="{1C7B6A60-5868-42A2-87F0-A12CF3871A7F}">
      <dsp:nvSpPr>
        <dsp:cNvPr id="0" name=""/>
        <dsp:cNvSpPr/>
      </dsp:nvSpPr>
      <dsp:spPr>
        <a:xfrm>
          <a:off x="0" y="1407115"/>
          <a:ext cx="5273577" cy="1295043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Potential that Green Street Infrastructure can reduce contaminant load in surface water</a:t>
          </a:r>
        </a:p>
      </dsp:txBody>
      <dsp:txXfrm>
        <a:off x="63219" y="1470334"/>
        <a:ext cx="5147139" cy="1168605"/>
      </dsp:txXfrm>
    </dsp:sp>
    <dsp:sp modelId="{3096B780-838B-46AD-A6E5-A7482A327C7F}">
      <dsp:nvSpPr>
        <dsp:cNvPr id="0" name=""/>
        <dsp:cNvSpPr/>
      </dsp:nvSpPr>
      <dsp:spPr>
        <a:xfrm>
          <a:off x="0" y="2768399"/>
          <a:ext cx="5273577" cy="12950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design of urban stormwater treatment systems should consider these emerging contaminants</a:t>
          </a:r>
        </a:p>
      </dsp:txBody>
      <dsp:txXfrm>
        <a:off x="63219" y="2831618"/>
        <a:ext cx="5147139" cy="116860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6D1FE-322A-4E23-9445-5D7DA9E5E46D}">
      <dsp:nvSpPr>
        <dsp:cNvPr id="0" name=""/>
        <dsp:cNvSpPr/>
      </dsp:nvSpPr>
      <dsp:spPr>
        <a:xfrm>
          <a:off x="1233236" y="285777"/>
          <a:ext cx="671572" cy="6715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0D323-EEF7-468D-A770-3192B21F85FA}">
      <dsp:nvSpPr>
        <dsp:cNvPr id="0" name=""/>
        <dsp:cNvSpPr/>
      </dsp:nvSpPr>
      <dsp:spPr>
        <a:xfrm>
          <a:off x="822830" y="1215089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Research on 6PPD, 6PPD‑q, and TWP chemistry is still emerging</a:t>
          </a:r>
        </a:p>
      </dsp:txBody>
      <dsp:txXfrm>
        <a:off x="822830" y="1215089"/>
        <a:ext cx="1492382" cy="746191"/>
      </dsp:txXfrm>
    </dsp:sp>
    <dsp:sp modelId="{29830610-AB26-4EA0-A31A-B4E9E301E974}">
      <dsp:nvSpPr>
        <dsp:cNvPr id="0" name=""/>
        <dsp:cNvSpPr/>
      </dsp:nvSpPr>
      <dsp:spPr>
        <a:xfrm>
          <a:off x="2986785" y="285777"/>
          <a:ext cx="671572" cy="6715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FE3FC-2D39-4CE7-B841-7BEBFDEC5382}">
      <dsp:nvSpPr>
        <dsp:cNvPr id="0" name=""/>
        <dsp:cNvSpPr/>
      </dsp:nvSpPr>
      <dsp:spPr>
        <a:xfrm>
          <a:off x="2576380" y="1215089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Growing interest from regulators, industry, and the public</a:t>
          </a:r>
        </a:p>
      </dsp:txBody>
      <dsp:txXfrm>
        <a:off x="2576380" y="1215089"/>
        <a:ext cx="1492382" cy="746191"/>
      </dsp:txXfrm>
    </dsp:sp>
    <dsp:sp modelId="{CE4CAFCE-9C4F-461B-82B3-4645FC1F7B8B}">
      <dsp:nvSpPr>
        <dsp:cNvPr id="0" name=""/>
        <dsp:cNvSpPr/>
      </dsp:nvSpPr>
      <dsp:spPr>
        <a:xfrm>
          <a:off x="4740335" y="285777"/>
          <a:ext cx="671572" cy="6715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D00A8-F4E6-41E4-A1BD-953E1E16593E}">
      <dsp:nvSpPr>
        <dsp:cNvPr id="0" name=""/>
        <dsp:cNvSpPr/>
      </dsp:nvSpPr>
      <dsp:spPr>
        <a:xfrm>
          <a:off x="4329930" y="1215089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Key research gaps remain in toxicity, occurrence, and measurement</a:t>
          </a:r>
        </a:p>
      </dsp:txBody>
      <dsp:txXfrm>
        <a:off x="4329930" y="1215089"/>
        <a:ext cx="1492382" cy="746191"/>
      </dsp:txXfrm>
    </dsp:sp>
    <dsp:sp modelId="{65E283E9-D5C2-4E50-887B-2DB7D0D0445F}">
      <dsp:nvSpPr>
        <dsp:cNvPr id="0" name=""/>
        <dsp:cNvSpPr/>
      </dsp:nvSpPr>
      <dsp:spPr>
        <a:xfrm>
          <a:off x="2110010" y="2334376"/>
          <a:ext cx="671572" cy="6715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8C69E-6D1A-4BDC-9983-29569DFB7296}">
      <dsp:nvSpPr>
        <dsp:cNvPr id="0" name=""/>
        <dsp:cNvSpPr/>
      </dsp:nvSpPr>
      <dsp:spPr>
        <a:xfrm>
          <a:off x="1699605" y="3263688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Case for Green Infrastructure</a:t>
          </a:r>
        </a:p>
      </dsp:txBody>
      <dsp:txXfrm>
        <a:off x="1699605" y="3263688"/>
        <a:ext cx="1492382" cy="746191"/>
      </dsp:txXfrm>
    </dsp:sp>
    <dsp:sp modelId="{C0FC59BB-DCEA-460B-8D5E-BDB1B41E95EA}">
      <dsp:nvSpPr>
        <dsp:cNvPr id="0" name=""/>
        <dsp:cNvSpPr/>
      </dsp:nvSpPr>
      <dsp:spPr>
        <a:xfrm>
          <a:off x="3863560" y="2334376"/>
          <a:ext cx="671572" cy="67157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8CB6D-B446-4606-AA8E-4138DF5604F5}">
      <dsp:nvSpPr>
        <dsp:cNvPr id="0" name=""/>
        <dsp:cNvSpPr/>
      </dsp:nvSpPr>
      <dsp:spPr>
        <a:xfrm>
          <a:off x="3453155" y="3263688"/>
          <a:ext cx="1492382" cy="74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Increasing focus on mitigation strategies</a:t>
          </a:r>
        </a:p>
      </dsp:txBody>
      <dsp:txXfrm>
        <a:off x="3453155" y="3263688"/>
        <a:ext cx="1492382" cy="7461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alpha val="20000"/>
                </a:schemeClr>
              </a:solidFill>
            </a:rPr>
            <a:t>1980s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alpha val="20000"/>
                </a:schemeClr>
              </a:solidFill>
            </a:rPr>
            <a:t>Coho Salmon fish kill events and decreasing populations observed in Pacific Northwest </a:t>
          </a:r>
          <a:endParaRPr lang="en-US" sz="1800" kern="1200" dirty="0">
            <a:solidFill>
              <a:schemeClr val="bg1">
                <a:alpha val="20000"/>
              </a:schemeClr>
            </a:solidFill>
          </a:endParaRPr>
        </a:p>
      </dsp:txBody>
      <dsp:txXfrm>
        <a:off x="554006" y="2187469"/>
        <a:ext cx="2449500" cy="1530000"/>
      </dsp:txXfrm>
    </dsp:sp>
    <dsp:sp modelId="{557B3160-E056-4D6D-AC23-0FEC8B203BC2}">
      <dsp:nvSpPr>
        <dsp:cNvPr id="0" name=""/>
        <dsp:cNvSpPr/>
      </dsp:nvSpPr>
      <dsp:spPr>
        <a:xfrm>
          <a:off x="4122811" y="653322"/>
          <a:ext cx="1102275" cy="11022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3432168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</a:rPr>
            <a:t>2011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</a:rPr>
            <a:t>Urban road runoff suspected as the cause of pre-spawn fish kills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3432168" y="2187469"/>
        <a:ext cx="2449500" cy="1530000"/>
      </dsp:txXfrm>
    </dsp:sp>
    <dsp:sp modelId="{C1EEB651-2F5F-4A43-87D3-3CED13FBA4E9}">
      <dsp:nvSpPr>
        <dsp:cNvPr id="0" name=""/>
        <dsp:cNvSpPr/>
      </dsp:nvSpPr>
      <dsp:spPr>
        <a:xfrm>
          <a:off x="6983943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6310331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2018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Research into chemicals identified in tire wear particle leachate</a:t>
          </a:r>
        </a:p>
      </dsp:txBody>
      <dsp:txXfrm>
        <a:off x="6310331" y="2187469"/>
        <a:ext cx="2449500" cy="1530000"/>
      </dsp:txXfrm>
    </dsp:sp>
    <dsp:sp modelId="{2185932E-968B-4AF5-BE10-10AE95C4CE7F}">
      <dsp:nvSpPr>
        <dsp:cNvPr id="0" name=""/>
        <dsp:cNvSpPr/>
      </dsp:nvSpPr>
      <dsp:spPr>
        <a:xfrm>
          <a:off x="9862106" y="620552"/>
          <a:ext cx="1102275" cy="1102275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alphaModFix amt="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2020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A previously unknown chemical determined to be the cause of acute pre-spawn mortality</a:t>
          </a:r>
        </a:p>
      </dsp:txBody>
      <dsp:txXfrm>
        <a:off x="9188493" y="2187469"/>
        <a:ext cx="2449500" cy="153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1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1980s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Coho Salmon fish kill events and decreasing populations observed in Pacific Northwest </a:t>
          </a:r>
        </a:p>
      </dsp:txBody>
      <dsp:txXfrm>
        <a:off x="554006" y="2187469"/>
        <a:ext cx="2449500" cy="1530000"/>
      </dsp:txXfrm>
    </dsp:sp>
    <dsp:sp modelId="{557B3160-E056-4D6D-AC23-0FEC8B203BC2}">
      <dsp:nvSpPr>
        <dsp:cNvPr id="0" name=""/>
        <dsp:cNvSpPr/>
      </dsp:nvSpPr>
      <dsp:spPr>
        <a:xfrm>
          <a:off x="4122811" y="653322"/>
          <a:ext cx="1102275" cy="1102275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3432168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2011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Urban road runoff suspected as the cause of pre-spawn fish kills</a:t>
          </a:r>
        </a:p>
      </dsp:txBody>
      <dsp:txXfrm>
        <a:off x="3432168" y="2187469"/>
        <a:ext cx="2449500" cy="1530000"/>
      </dsp:txXfrm>
    </dsp:sp>
    <dsp:sp modelId="{C1EEB651-2F5F-4A43-87D3-3CED13FBA4E9}">
      <dsp:nvSpPr>
        <dsp:cNvPr id="0" name=""/>
        <dsp:cNvSpPr/>
      </dsp:nvSpPr>
      <dsp:spPr>
        <a:xfrm>
          <a:off x="6983943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6310331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2018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Research into chemicals identified in tire wear particle leachate</a:t>
          </a:r>
        </a:p>
      </dsp:txBody>
      <dsp:txXfrm>
        <a:off x="6310331" y="2187469"/>
        <a:ext cx="2449500" cy="1530000"/>
      </dsp:txXfrm>
    </dsp:sp>
    <dsp:sp modelId="{2185932E-968B-4AF5-BE10-10AE95C4CE7F}">
      <dsp:nvSpPr>
        <dsp:cNvPr id="0" name=""/>
        <dsp:cNvSpPr/>
      </dsp:nvSpPr>
      <dsp:spPr>
        <a:xfrm>
          <a:off x="9862106" y="620552"/>
          <a:ext cx="1102275" cy="1102275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alphaModFix amt="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2020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A previously unknown chemical determined to be the cause of acute pre-spawn mortality</a:t>
          </a:r>
        </a:p>
      </dsp:txBody>
      <dsp:txXfrm>
        <a:off x="9188493" y="2187469"/>
        <a:ext cx="2449500" cy="153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1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alpha val="5000"/>
                </a:schemeClr>
              </a:solidFill>
            </a:rPr>
            <a:t>1980s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alpha val="5000"/>
                </a:schemeClr>
              </a:solidFill>
            </a:rPr>
            <a:t>Coho Salmon fish kill events and decreasing populations observed in Pacific Northwest </a:t>
          </a:r>
          <a:endParaRPr lang="en-US" sz="1800" kern="1200" dirty="0">
            <a:solidFill>
              <a:schemeClr val="bg1">
                <a:alpha val="5000"/>
              </a:schemeClr>
            </a:solidFill>
          </a:endParaRPr>
        </a:p>
      </dsp:txBody>
      <dsp:txXfrm>
        <a:off x="554006" y="2187469"/>
        <a:ext cx="2449500" cy="1530000"/>
      </dsp:txXfrm>
    </dsp:sp>
    <dsp:sp modelId="{557B3160-E056-4D6D-AC23-0FEC8B203BC2}">
      <dsp:nvSpPr>
        <dsp:cNvPr id="0" name=""/>
        <dsp:cNvSpPr/>
      </dsp:nvSpPr>
      <dsp:spPr>
        <a:xfrm>
          <a:off x="4122811" y="653322"/>
          <a:ext cx="1102275" cy="1102275"/>
        </a:xfrm>
        <a:prstGeom prst="rect">
          <a:avLst/>
        </a:prstGeom>
        <a:blipFill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3432168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alpha val="20000"/>
                </a:schemeClr>
              </a:solidFill>
            </a:rPr>
            <a:t>2011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>
                  <a:alpha val="20000"/>
                </a:srgbClr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kern="1200" dirty="0">
            <a:solidFill>
              <a:schemeClr val="bg1">
                <a:alpha val="20000"/>
              </a:schemeClr>
            </a:solidFill>
          </a:endParaRPr>
        </a:p>
      </dsp:txBody>
      <dsp:txXfrm>
        <a:off x="3432168" y="2187469"/>
        <a:ext cx="2449500" cy="1530000"/>
      </dsp:txXfrm>
    </dsp:sp>
    <dsp:sp modelId="{C1EEB651-2F5F-4A43-87D3-3CED13FBA4E9}">
      <dsp:nvSpPr>
        <dsp:cNvPr id="0" name=""/>
        <dsp:cNvSpPr/>
      </dsp:nvSpPr>
      <dsp:spPr>
        <a:xfrm>
          <a:off x="6983943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6310331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2018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Research into chemicals identified in tire wear particle leachate</a:t>
          </a:r>
        </a:p>
      </dsp:txBody>
      <dsp:txXfrm>
        <a:off x="6310331" y="2187469"/>
        <a:ext cx="2449500" cy="1530000"/>
      </dsp:txXfrm>
    </dsp:sp>
    <dsp:sp modelId="{2185932E-968B-4AF5-BE10-10AE95C4CE7F}">
      <dsp:nvSpPr>
        <dsp:cNvPr id="0" name=""/>
        <dsp:cNvSpPr/>
      </dsp:nvSpPr>
      <dsp:spPr>
        <a:xfrm>
          <a:off x="9862106" y="620552"/>
          <a:ext cx="1102275" cy="1102275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2020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A previously unknown chemical determined to be the cause of acute pre-spawn mortality</a:t>
          </a:r>
        </a:p>
      </dsp:txBody>
      <dsp:txXfrm>
        <a:off x="9188493" y="2187469"/>
        <a:ext cx="2449500" cy="153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1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1980s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Coho Salmon* fish kill events and decreasing populations observed in Pacific Northwest </a:t>
          </a:r>
        </a:p>
      </dsp:txBody>
      <dsp:txXfrm>
        <a:off x="554006" y="2187469"/>
        <a:ext cx="2449500" cy="1530000"/>
      </dsp:txXfrm>
    </dsp:sp>
    <dsp:sp modelId="{557B3160-E056-4D6D-AC23-0FEC8B203BC2}">
      <dsp:nvSpPr>
        <dsp:cNvPr id="0" name=""/>
        <dsp:cNvSpPr/>
      </dsp:nvSpPr>
      <dsp:spPr>
        <a:xfrm>
          <a:off x="4122811" y="653322"/>
          <a:ext cx="1102275" cy="1102275"/>
        </a:xfrm>
        <a:prstGeom prst="rect">
          <a:avLst/>
        </a:prstGeom>
        <a:blipFill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3432168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2011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FFFF">
                  <a:alpha val="20000"/>
                </a:srgbClr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kern="1200" dirty="0">
            <a:solidFill>
              <a:schemeClr val="bg1">
                <a:alpha val="20000"/>
              </a:schemeClr>
            </a:solidFill>
          </a:endParaRPr>
        </a:p>
      </dsp:txBody>
      <dsp:txXfrm>
        <a:off x="3432168" y="2187469"/>
        <a:ext cx="2449500" cy="1530000"/>
      </dsp:txXfrm>
    </dsp:sp>
    <dsp:sp modelId="{C1EEB651-2F5F-4A43-87D3-3CED13FBA4E9}">
      <dsp:nvSpPr>
        <dsp:cNvPr id="0" name=""/>
        <dsp:cNvSpPr/>
      </dsp:nvSpPr>
      <dsp:spPr>
        <a:xfrm>
          <a:off x="6983943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6310331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2018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Research into chemicals identified in tire wear particle leachate</a:t>
          </a:r>
        </a:p>
      </dsp:txBody>
      <dsp:txXfrm>
        <a:off x="6310331" y="2187469"/>
        <a:ext cx="2449500" cy="1530000"/>
      </dsp:txXfrm>
    </dsp:sp>
    <dsp:sp modelId="{2185932E-968B-4AF5-BE10-10AE95C4CE7F}">
      <dsp:nvSpPr>
        <dsp:cNvPr id="0" name=""/>
        <dsp:cNvSpPr/>
      </dsp:nvSpPr>
      <dsp:spPr>
        <a:xfrm>
          <a:off x="9862106" y="620552"/>
          <a:ext cx="1102275" cy="1102275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2020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A previously unknown chemical determined to be the cause of acute pre-spawn mortality</a:t>
          </a:r>
        </a:p>
      </dsp:txBody>
      <dsp:txXfrm>
        <a:off x="9188493" y="2187469"/>
        <a:ext cx="2449500" cy="153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1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1980s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Coho Salmon* fish kill events and decreasing populations observed in Pacific Northwest </a:t>
          </a:r>
        </a:p>
      </dsp:txBody>
      <dsp:txXfrm>
        <a:off x="554006" y="2187469"/>
        <a:ext cx="2449500" cy="1530000"/>
      </dsp:txXfrm>
    </dsp:sp>
    <dsp:sp modelId="{557B3160-E056-4D6D-AC23-0FEC8B203BC2}">
      <dsp:nvSpPr>
        <dsp:cNvPr id="0" name=""/>
        <dsp:cNvSpPr/>
      </dsp:nvSpPr>
      <dsp:spPr>
        <a:xfrm>
          <a:off x="4122811" y="653322"/>
          <a:ext cx="1102275" cy="1102275"/>
        </a:xfrm>
        <a:prstGeom prst="rect">
          <a:avLst/>
        </a:prstGeom>
        <a:blipFill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3432168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alpha val="20000"/>
                </a:schemeClr>
              </a:solidFill>
            </a:rPr>
            <a:t>2011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FFFFFF">
                  <a:alpha val="20000"/>
                </a:srgbClr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kern="1200" dirty="0">
            <a:solidFill>
              <a:schemeClr val="bg1">
                <a:alpha val="20000"/>
              </a:schemeClr>
            </a:solidFill>
          </a:endParaRPr>
        </a:p>
      </dsp:txBody>
      <dsp:txXfrm>
        <a:off x="3432168" y="2187469"/>
        <a:ext cx="2449500" cy="1530000"/>
      </dsp:txXfrm>
    </dsp:sp>
    <dsp:sp modelId="{C1EEB651-2F5F-4A43-87D3-3CED13FBA4E9}">
      <dsp:nvSpPr>
        <dsp:cNvPr id="0" name=""/>
        <dsp:cNvSpPr/>
      </dsp:nvSpPr>
      <dsp:spPr>
        <a:xfrm>
          <a:off x="6983943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6310331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2018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Research into chemicals identified in tire wear particle leachate</a:t>
          </a:r>
        </a:p>
      </dsp:txBody>
      <dsp:txXfrm>
        <a:off x="6310331" y="2187469"/>
        <a:ext cx="2449500" cy="1530000"/>
      </dsp:txXfrm>
    </dsp:sp>
    <dsp:sp modelId="{2185932E-968B-4AF5-BE10-10AE95C4CE7F}">
      <dsp:nvSpPr>
        <dsp:cNvPr id="0" name=""/>
        <dsp:cNvSpPr/>
      </dsp:nvSpPr>
      <dsp:spPr>
        <a:xfrm>
          <a:off x="9862106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2020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A previously unknown chemical determined to be the cause of acute pre-spawn mortality</a:t>
          </a:r>
        </a:p>
      </dsp:txBody>
      <dsp:txXfrm>
        <a:off x="9188493" y="2187469"/>
        <a:ext cx="2449500" cy="153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1980s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Coho Salmon* fish kill events and decreasing populations observed in Pacific Northwest </a:t>
          </a:r>
        </a:p>
      </dsp:txBody>
      <dsp:txXfrm>
        <a:off x="554006" y="2187469"/>
        <a:ext cx="2449500" cy="1530000"/>
      </dsp:txXfrm>
    </dsp:sp>
    <dsp:sp modelId="{557B3160-E056-4D6D-AC23-0FEC8B203BC2}">
      <dsp:nvSpPr>
        <dsp:cNvPr id="0" name=""/>
        <dsp:cNvSpPr/>
      </dsp:nvSpPr>
      <dsp:spPr>
        <a:xfrm>
          <a:off x="4122811" y="653322"/>
          <a:ext cx="1102275" cy="1102275"/>
        </a:xfrm>
        <a:prstGeom prst="rect">
          <a:avLst/>
        </a:prstGeom>
        <a:blipFill rotWithShape="1">
          <a:blip xmlns:r="http://schemas.openxmlformats.org/officeDocument/2006/relationships" r:embed="rId3">
            <a:alphaModFix am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3432168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2011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Funnel Sans"/>
              <a:ea typeface="+mn-ea"/>
              <a:cs typeface="+mn-cs"/>
            </a:rPr>
            <a:t>Urban road runoff suspected as the cause of pre-spawn fish kills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3432168" y="2187469"/>
        <a:ext cx="2449500" cy="1530000"/>
      </dsp:txXfrm>
    </dsp:sp>
    <dsp:sp modelId="{C1EEB651-2F5F-4A43-87D3-3CED13FBA4E9}">
      <dsp:nvSpPr>
        <dsp:cNvPr id="0" name=""/>
        <dsp:cNvSpPr/>
      </dsp:nvSpPr>
      <dsp:spPr>
        <a:xfrm>
          <a:off x="6983943" y="620552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6310331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2018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Research into chemicals identified in tire wear particle leachate</a:t>
          </a:r>
        </a:p>
      </dsp:txBody>
      <dsp:txXfrm>
        <a:off x="6310331" y="2187469"/>
        <a:ext cx="2449500" cy="1530000"/>
      </dsp:txXfrm>
    </dsp:sp>
    <dsp:sp modelId="{2185932E-968B-4AF5-BE10-10AE95C4CE7F}">
      <dsp:nvSpPr>
        <dsp:cNvPr id="0" name=""/>
        <dsp:cNvSpPr/>
      </dsp:nvSpPr>
      <dsp:spPr>
        <a:xfrm>
          <a:off x="9862106" y="620552"/>
          <a:ext cx="1102275" cy="1102275"/>
        </a:xfrm>
        <a:prstGeom prst="rect">
          <a:avLst/>
        </a:prstGeom>
        <a:blipFill rotWithShape="1">
          <a:blip xmlns:r="http://schemas.openxmlformats.org/officeDocument/2006/relationships" r:embed="rId7" cstate="print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187469"/>
          <a:ext cx="2449500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2020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A previously unknown chemical determined to be the cause of acute pre-spawn mortality</a:t>
          </a:r>
        </a:p>
      </dsp:txBody>
      <dsp:txXfrm>
        <a:off x="9188493" y="2187469"/>
        <a:ext cx="2449500" cy="153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E0C5-EF6C-45B2-9388-D26E77EEB1D1}">
      <dsp:nvSpPr>
        <dsp:cNvPr id="0" name=""/>
        <dsp:cNvSpPr/>
      </dsp:nvSpPr>
      <dsp:spPr>
        <a:xfrm>
          <a:off x="1227618" y="784436"/>
          <a:ext cx="1102275" cy="11022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EE62-1E65-4880-A27A-6F929D6D1E10}">
      <dsp:nvSpPr>
        <dsp:cNvPr id="0" name=""/>
        <dsp:cNvSpPr/>
      </dsp:nvSpPr>
      <dsp:spPr>
        <a:xfrm>
          <a:off x="554006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6PPD in Tires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+mn-lt"/>
            </a:rPr>
            <a:t>0.5% to 2% of tire rubber by weight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554006" y="2302638"/>
        <a:ext cx="2449500" cy="1250947"/>
      </dsp:txXfrm>
    </dsp:sp>
    <dsp:sp modelId="{C1EEB651-2F5F-4A43-87D3-3CED13FBA4E9}">
      <dsp:nvSpPr>
        <dsp:cNvPr id="0" name=""/>
        <dsp:cNvSpPr/>
      </dsp:nvSpPr>
      <dsp:spPr>
        <a:xfrm>
          <a:off x="4105781" y="784436"/>
          <a:ext cx="1102275" cy="1102275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CE53D-B59E-484F-8D76-4F1FEEB45BB1}">
      <dsp:nvSpPr>
        <dsp:cNvPr id="0" name=""/>
        <dsp:cNvSpPr/>
      </dsp:nvSpPr>
      <dsp:spPr>
        <a:xfrm>
          <a:off x="3432168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Tire Wear Particles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20000"/>
                </a:schemeClr>
              </a:solidFill>
            </a:rPr>
            <a:t>TWPs generated by acceleration, turning, and braking</a:t>
          </a:r>
        </a:p>
      </dsp:txBody>
      <dsp:txXfrm>
        <a:off x="3432168" y="2302638"/>
        <a:ext cx="2449500" cy="1250947"/>
      </dsp:txXfrm>
    </dsp:sp>
    <dsp:sp modelId="{557B3160-E056-4D6D-AC23-0FEC8B203BC2}">
      <dsp:nvSpPr>
        <dsp:cNvPr id="0" name=""/>
        <dsp:cNvSpPr/>
      </dsp:nvSpPr>
      <dsp:spPr>
        <a:xfrm>
          <a:off x="7000973" y="817207"/>
          <a:ext cx="1102275" cy="1102275"/>
        </a:xfrm>
        <a:prstGeom prst="rect">
          <a:avLst/>
        </a:prstGeom>
        <a:blipFill>
          <a:blip xmlns:r="http://schemas.openxmlformats.org/officeDocument/2006/relationships" r:embed="rId5">
            <a:alphaModFix amt="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82C2F-5329-4E80-A54E-D41BEA3C1570}">
      <dsp:nvSpPr>
        <dsp:cNvPr id="0" name=""/>
        <dsp:cNvSpPr/>
      </dsp:nvSpPr>
      <dsp:spPr>
        <a:xfrm>
          <a:off x="6310331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Canadian Production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Potentially 100,000 to 190,000 </a:t>
          </a:r>
          <a:r>
            <a:rPr lang="en-US" sz="1800" kern="1200" dirty="0" err="1">
              <a:solidFill>
                <a:schemeClr val="bg1">
                  <a:alpha val="5000"/>
                </a:schemeClr>
              </a:solidFill>
            </a:rPr>
            <a:t>tonnes</a:t>
          </a:r>
          <a:r>
            <a:rPr lang="en-US" sz="1800" kern="1200" dirty="0">
              <a:solidFill>
                <a:schemeClr val="bg1">
                  <a:alpha val="5000"/>
                </a:schemeClr>
              </a:solidFill>
            </a:rPr>
            <a:t> of TWPs </a:t>
          </a:r>
          <a:r>
            <a:rPr lang="en-US" sz="1800" kern="1200">
              <a:solidFill>
                <a:schemeClr val="bg1">
                  <a:alpha val="5000"/>
                </a:schemeClr>
              </a:solidFill>
            </a:rPr>
            <a:t>per year</a:t>
          </a:r>
          <a:endParaRPr lang="en-US" sz="1800" kern="1200" dirty="0">
            <a:solidFill>
              <a:schemeClr val="bg1">
                <a:alpha val="5000"/>
              </a:schemeClr>
            </a:solidFill>
          </a:endParaRPr>
        </a:p>
      </dsp:txBody>
      <dsp:txXfrm>
        <a:off x="6310331" y="2302638"/>
        <a:ext cx="2449500" cy="1250947"/>
      </dsp:txXfrm>
    </dsp:sp>
    <dsp:sp modelId="{2185932E-968B-4AF5-BE10-10AE95C4CE7F}">
      <dsp:nvSpPr>
        <dsp:cNvPr id="0" name=""/>
        <dsp:cNvSpPr/>
      </dsp:nvSpPr>
      <dsp:spPr>
        <a:xfrm>
          <a:off x="9862106" y="784436"/>
          <a:ext cx="1102275" cy="1102275"/>
        </a:xfrm>
        <a:prstGeom prst="rect">
          <a:avLst/>
        </a:prstGeom>
        <a:blipFill>
          <a:blip xmlns:r="http://schemas.openxmlformats.org/officeDocument/2006/relationships" r:embed="rId7">
            <a:alphaModFix amt="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40B10-E897-48B4-A5B4-70F1656D519B}">
      <dsp:nvSpPr>
        <dsp:cNvPr id="0" name=""/>
        <dsp:cNvSpPr/>
      </dsp:nvSpPr>
      <dsp:spPr>
        <a:xfrm>
          <a:off x="9188493" y="2302638"/>
          <a:ext cx="2449500" cy="1250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>
                <a:noFill/>
              </a:ln>
              <a:solidFill>
                <a:schemeClr val="bg1">
                  <a:alpha val="5000"/>
                </a:schemeClr>
              </a:solidFill>
            </a:rPr>
            <a:t>Urban Road Runoff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n>
                <a:noFill/>
              </a:ln>
              <a:solidFill>
                <a:schemeClr val="bg1">
                  <a:alpha val="5000"/>
                </a:schemeClr>
              </a:solidFill>
            </a:rPr>
            <a:t>6PPD and 6PPD-q introduced to aquatic environment</a:t>
          </a:r>
        </a:p>
      </dsp:txBody>
      <dsp:txXfrm>
        <a:off x="9188493" y="2302638"/>
        <a:ext cx="2449500" cy="1250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D22FA-F554-684E-B6AC-E2A7D78BB5F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9EA51-FCF1-6447-A675-709B7DA61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5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47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CC930-FB09-C5BB-6D7A-24C76AEB0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B7F373-E29F-20F1-69BA-D5756452D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1B2C1E-EFC8-211A-8271-2F6B04EEC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8955C-37ED-1370-7CEC-B22223C14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0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3E6C1-839C-6E8B-B66C-8810768F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DC6ABC-0CAF-4252-A2D7-10A851CFF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F54A4-44B8-B1BA-DD41-2F0AE0508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B19D6-CB37-8E2D-56B8-C9B726CFB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9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68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70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48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8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 2 report due to The California Department of Toxic Substance Control (DTSC) on August 19, 2026</a:t>
            </a:r>
          </a:p>
          <a:p>
            <a:pPr lvl="1"/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described findings of the testing to determine a suitable alternative (subject to further safety and performance testing)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46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30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2B9F9-C4AA-D5FB-CF65-C4EEF7AD8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B56C8C-8C93-1D17-E60F-617252E9D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23D98-0438-E31D-75A5-A8A3378A9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6368C-3A93-FD0C-2C08-88FED4B89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45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DC309-9249-D499-D03F-CE5915322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7AF21-0ECF-3E6E-5687-C30956C85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76FF5-64D7-31DA-0120-8C4F2D005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2C453-7624-8147-D883-50904029A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0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78C01-A9B7-4E07-8A33-8D79A9842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D38A1-9E1A-0AF2-525B-378B556CA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BD9D2E-7457-E30B-E7E3-62A64AC39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7B648-FA2B-07BB-C6AF-4293B84D7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1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90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3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1D912-1449-6FE8-A303-B326E65A2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65611D-34FC-9782-E46C-1AE822F33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6D2004-24DD-36E3-079A-4CA8D9DAA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D7AA1-F3D6-C1C2-B7D2-3CDD4019D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4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8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B0088-F7CD-97FD-E56D-26F29FAD5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48EEE1-F0CA-D8D0-5B1F-16A2EF25D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5466F-9525-C747-760E-DD96FF332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32F68-C72F-5919-4B3D-29D940694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90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42095-8692-B0EF-213D-18BCF6CD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78106-B5C1-B3B3-FF3F-03BA34064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97FE9-4AEE-522E-54FA-18CCCA6F3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4871-1EAB-1501-8755-10AD34471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EA51-FCF1-6447-A675-709B7DA61F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0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34CB3-928D-CBD2-8B76-8F9B5B3F7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95" r="54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4D7F0-B5B4-617D-9F99-96C866D557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Enter 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24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BE309824-4401-F1AA-BAA1-D6E6B3087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72984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Geotechn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34CB3-928D-CBD2-8B76-8F9B5B3F7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95" r="54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4D7F0-B5B4-617D-9F99-96C866D5574E}"/>
              </a:ext>
            </a:extLst>
          </p:cNvPr>
          <p:cNvSpPr/>
          <p:nvPr userDrawn="1"/>
        </p:nvSpPr>
        <p:spPr>
          <a:xfrm>
            <a:off x="1836011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Enter 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24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BE309824-4401-F1AA-BAA1-D6E6B3087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824368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34CB3-928D-CBD2-8B76-8F9B5B3F7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95" r="54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4D7F0-B5B4-617D-9F99-96C866D5574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Enter presentation title here…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24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BE309824-4401-F1AA-BAA1-D6E6B3087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presentation date…</a:t>
            </a:r>
          </a:p>
        </p:txBody>
      </p:sp>
    </p:spTree>
    <p:extLst>
      <p:ext uri="{BB962C8B-B14F-4D97-AF65-F5344CB8AC3E}">
        <p14:creationId xmlns:p14="http://schemas.microsoft.com/office/powerpoint/2010/main" val="3904644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Ec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34CB3-928D-CBD2-8B76-8F9B5B3F7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95" r="54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4D7F0-B5B4-617D-9F99-96C866D557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Enter 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24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BE309824-4401-F1AA-BAA1-D6E6B3087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55740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34CB3-928D-CBD2-8B76-8F9B5B3F7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95" r="5495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4D7F0-B5B4-617D-9F99-96C866D557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Enter 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24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BE309824-4401-F1AA-BAA1-D6E6B3087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112161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Instrumentation &amp; Monito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34CB3-928D-CBD2-8B76-8F9B5B3F7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95" r="54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4D7F0-B5B4-617D-9F99-96C866D557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Enter 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24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BE309824-4401-F1AA-BAA1-D6E6B3087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27779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Project 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34CB3-928D-CBD2-8B76-8F9B5B3F7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95" r="5495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4D7F0-B5B4-617D-9F99-96C866D557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Enter 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24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BE309824-4401-F1AA-BAA1-D6E6B3087C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345095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5400000">
            <a:off x="3504678" y="505110"/>
            <a:ext cx="5134994" cy="5135020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1016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1016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DCDBF50C-6133-1625-46A0-9437F0354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895993"/>
            <a:ext cx="4054668" cy="45704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en-US"/>
              <a:t>Enter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2858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5400000">
            <a:off x="3504678" y="505110"/>
            <a:ext cx="5134994" cy="5135020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1016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1016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DCDBF50C-6133-1625-46A0-9437F0354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895993"/>
            <a:ext cx="4054668" cy="45704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14227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844C326-40A6-4F8A-353A-6AC784888DB5}"/>
              </a:ext>
            </a:extLst>
          </p:cNvPr>
          <p:cNvSpPr txBox="1"/>
          <p:nvPr userDrawn="1"/>
        </p:nvSpPr>
        <p:spPr>
          <a:xfrm>
            <a:off x="564410" y="813662"/>
            <a:ext cx="3252493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800">
                <a:solidFill>
                  <a:schemeClr val="tx1"/>
                </a:solidFill>
                <a:latin typeface="+mj-lt"/>
              </a:rPr>
              <a:t>Table </a:t>
            </a:r>
            <a:br>
              <a:rPr lang="en-US" sz="4800">
                <a:solidFill>
                  <a:schemeClr val="tx1"/>
                </a:solidFill>
                <a:latin typeface="+mj-lt"/>
              </a:rPr>
            </a:br>
            <a:r>
              <a:rPr lang="en-US" sz="4800">
                <a:solidFill>
                  <a:schemeClr val="tx1"/>
                </a:solidFill>
                <a:latin typeface="+mj-lt"/>
              </a:rPr>
              <a:t>of Contents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83491EF-6BA5-0CC6-F0FA-B2C9071B8D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0341" y="1208381"/>
            <a:ext cx="3475380" cy="3392704"/>
          </a:xfrm>
        </p:spPr>
        <p:txBody>
          <a:bodyPr wrap="square" lIns="0" tIns="0" rIns="0" bIns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lvl="0"/>
            <a:r>
              <a:rPr lang="en-US"/>
              <a:t>Insert section title</a:t>
            </a:r>
          </a:p>
          <a:p>
            <a:pPr lvl="0"/>
            <a:r>
              <a:rPr lang="en-US"/>
              <a:t>Insert section title</a:t>
            </a:r>
          </a:p>
          <a:p>
            <a:pPr lvl="0"/>
            <a:r>
              <a:rPr lang="en-US"/>
              <a:t>Insert section title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section title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section title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section title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section title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section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C03416-9480-2AA1-A5A9-7544942114C6}"/>
              </a:ext>
            </a:extLst>
          </p:cNvPr>
          <p:cNvCxnSpPr/>
          <p:nvPr userDrawn="1"/>
        </p:nvCxnSpPr>
        <p:spPr>
          <a:xfrm>
            <a:off x="4633992" y="1208381"/>
            <a:ext cx="0" cy="3392704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4A8D2DE4-F29D-2653-6FA0-DB6B709A80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6730" y="1208381"/>
            <a:ext cx="377301" cy="3392704"/>
          </a:xfrm>
        </p:spPr>
        <p:txBody>
          <a:bodyPr wrap="square" lIns="0" tIns="0" rIns="0" bIns="0">
            <a:norm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##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Enter presentation title here…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30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6450053" y="322257"/>
            <a:ext cx="3017906" cy="3017921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08B00D42-CE56-7790-139F-13CAC1CEDC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65174" y="1"/>
            <a:ext cx="3878826" cy="51435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076A63F-4074-24ED-12A2-4ABF26FBD1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presentation date…</a:t>
            </a:r>
          </a:p>
        </p:txBody>
      </p:sp>
    </p:spTree>
    <p:extLst>
      <p:ext uri="{BB962C8B-B14F-4D97-AF65-F5344CB8AC3E}">
        <p14:creationId xmlns:p14="http://schemas.microsoft.com/office/powerpoint/2010/main" val="1950060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 A 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3614F-D245-E1A2-0E98-23B60B64E872}"/>
              </a:ext>
            </a:extLst>
          </p:cNvPr>
          <p:cNvSpPr txBox="1"/>
          <p:nvPr userDrawn="1"/>
        </p:nvSpPr>
        <p:spPr>
          <a:xfrm>
            <a:off x="573033" y="450452"/>
            <a:ext cx="4736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A team built to lead.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D904A7E-D9DF-36C0-C117-07B64E779E86}"/>
              </a:ext>
            </a:extLst>
          </p:cNvPr>
          <p:cNvSpPr/>
          <p:nvPr userDrawn="1"/>
        </p:nvSpPr>
        <p:spPr>
          <a:xfrm>
            <a:off x="573033" y="2191071"/>
            <a:ext cx="1759527" cy="1129145"/>
          </a:xfrm>
          <a:prstGeom prst="roundRect">
            <a:avLst>
              <a:gd name="adj" fmla="val 80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777BC3-04BC-8967-7CCC-2F1782E1FBD5}"/>
              </a:ext>
            </a:extLst>
          </p:cNvPr>
          <p:cNvSpPr txBox="1"/>
          <p:nvPr userDrawn="1"/>
        </p:nvSpPr>
        <p:spPr>
          <a:xfrm>
            <a:off x="573033" y="2890667"/>
            <a:ext cx="1759527" cy="165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Established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3CA7D-627E-333B-D317-FB5EEF1244FB}"/>
              </a:ext>
            </a:extLst>
          </p:cNvPr>
          <p:cNvSpPr txBox="1"/>
          <p:nvPr userDrawn="1"/>
        </p:nvSpPr>
        <p:spPr>
          <a:xfrm>
            <a:off x="573032" y="2398224"/>
            <a:ext cx="1759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200" b="0" i="0" u="none" strike="noStrike" kern="1200" dirty="0">
                <a:solidFill>
                  <a:schemeClr val="accent3"/>
                </a:solidFill>
                <a:effectLst/>
                <a:latin typeface="+mj-lt"/>
                <a:ea typeface="+mn-ea"/>
                <a:cs typeface="+mn-cs"/>
              </a:rPr>
              <a:t>2021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E2D114-E3AF-D860-B197-4FB6BCEDEB63}"/>
              </a:ext>
            </a:extLst>
          </p:cNvPr>
          <p:cNvGrpSpPr/>
          <p:nvPr userDrawn="1"/>
        </p:nvGrpSpPr>
        <p:grpSpPr>
          <a:xfrm>
            <a:off x="2652501" y="2191071"/>
            <a:ext cx="1759528" cy="1129145"/>
            <a:chOff x="2533451" y="2853761"/>
            <a:chExt cx="1759528" cy="1129145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82A1793-ABD8-0043-7AAE-BE7539C01697}"/>
                </a:ext>
              </a:extLst>
            </p:cNvPr>
            <p:cNvSpPr/>
            <p:nvPr userDrawn="1"/>
          </p:nvSpPr>
          <p:spPr>
            <a:xfrm>
              <a:off x="2533452" y="2853761"/>
              <a:ext cx="1759527" cy="1129145"/>
            </a:xfrm>
            <a:prstGeom prst="roundRect">
              <a:avLst>
                <a:gd name="adj" fmla="val 80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D1D465-6393-279D-9DA0-5AAC3A438E48}"/>
                </a:ext>
              </a:extLst>
            </p:cNvPr>
            <p:cNvSpPr txBox="1"/>
            <p:nvPr userDrawn="1"/>
          </p:nvSpPr>
          <p:spPr>
            <a:xfrm>
              <a:off x="2533452" y="3553357"/>
              <a:ext cx="1759527" cy="1654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000" b="0" i="0" u="none" strike="noStrike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Completed Projects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DD6AE2-AF56-0F56-395E-4E6ACACCD73B}"/>
                </a:ext>
              </a:extLst>
            </p:cNvPr>
            <p:cNvSpPr txBox="1"/>
            <p:nvPr userDrawn="1"/>
          </p:nvSpPr>
          <p:spPr>
            <a:xfrm>
              <a:off x="2533451" y="3060914"/>
              <a:ext cx="175952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3200" b="0" i="0" u="none" strike="noStrike" kern="1200" dirty="0">
                  <a:solidFill>
                    <a:schemeClr val="accent3"/>
                  </a:solidFill>
                  <a:effectLst/>
                  <a:latin typeface="+mj-lt"/>
                  <a:ea typeface="+mn-ea"/>
                  <a:cs typeface="+mn-cs"/>
                </a:rPr>
                <a:t>725+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7FB3E4-0B01-5549-9DE1-A32554D920E0}"/>
              </a:ext>
            </a:extLst>
          </p:cNvPr>
          <p:cNvGrpSpPr/>
          <p:nvPr userDrawn="1"/>
        </p:nvGrpSpPr>
        <p:grpSpPr>
          <a:xfrm>
            <a:off x="573030" y="3646440"/>
            <a:ext cx="1759529" cy="1129145"/>
            <a:chOff x="4493870" y="2853761"/>
            <a:chExt cx="1759529" cy="1129145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2A49C932-0DCF-00AF-FF10-95B6187A7486}"/>
                </a:ext>
              </a:extLst>
            </p:cNvPr>
            <p:cNvSpPr/>
            <p:nvPr userDrawn="1"/>
          </p:nvSpPr>
          <p:spPr>
            <a:xfrm>
              <a:off x="4493871" y="2853761"/>
              <a:ext cx="1759527" cy="1129145"/>
            </a:xfrm>
            <a:prstGeom prst="roundRect">
              <a:avLst>
                <a:gd name="adj" fmla="val 80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1FA786-A68F-2126-6ADC-FF8781C83254}"/>
                </a:ext>
              </a:extLst>
            </p:cNvPr>
            <p:cNvSpPr txBox="1"/>
            <p:nvPr userDrawn="1"/>
          </p:nvSpPr>
          <p:spPr>
            <a:xfrm>
              <a:off x="4493871" y="3553357"/>
              <a:ext cx="1759528" cy="1654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000" b="0" i="0" u="none" strike="noStrike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Team Members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A2F7A0-952C-F569-C321-5611BEB3F640}"/>
                </a:ext>
              </a:extLst>
            </p:cNvPr>
            <p:cNvSpPr txBox="1"/>
            <p:nvPr userDrawn="1"/>
          </p:nvSpPr>
          <p:spPr>
            <a:xfrm>
              <a:off x="4493870" y="3060914"/>
              <a:ext cx="1759528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3200" b="0" i="0" u="none" strike="noStrike" kern="1200" dirty="0">
                  <a:solidFill>
                    <a:schemeClr val="accent3"/>
                  </a:solidFill>
                  <a:effectLst/>
                  <a:latin typeface="+mj-lt"/>
                  <a:ea typeface="+mn-ea"/>
                  <a:cs typeface="+mn-cs"/>
                </a:rPr>
                <a:t>150+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6F369A-D9F9-59F6-6FE4-074D05F45B66}"/>
              </a:ext>
            </a:extLst>
          </p:cNvPr>
          <p:cNvGrpSpPr/>
          <p:nvPr userDrawn="1"/>
        </p:nvGrpSpPr>
        <p:grpSpPr>
          <a:xfrm>
            <a:off x="2652499" y="3646440"/>
            <a:ext cx="1759528" cy="1129145"/>
            <a:chOff x="6405797" y="2853761"/>
            <a:chExt cx="1759528" cy="1129145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3280DBE-D54F-BFA4-5219-7E0B394F37FA}"/>
                </a:ext>
              </a:extLst>
            </p:cNvPr>
            <p:cNvSpPr/>
            <p:nvPr userDrawn="1"/>
          </p:nvSpPr>
          <p:spPr>
            <a:xfrm>
              <a:off x="6405798" y="2853761"/>
              <a:ext cx="1759527" cy="1129145"/>
            </a:xfrm>
            <a:prstGeom prst="roundRect">
              <a:avLst>
                <a:gd name="adj" fmla="val 80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DB23E5-0BCB-7F8D-D953-2050070036CC}"/>
                </a:ext>
              </a:extLst>
            </p:cNvPr>
            <p:cNvSpPr txBox="1"/>
            <p:nvPr userDrawn="1"/>
          </p:nvSpPr>
          <p:spPr>
            <a:xfrm>
              <a:off x="6405798" y="3553357"/>
              <a:ext cx="1759526" cy="1654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000" b="0" i="0" u="none" strike="noStrike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Offices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D170DB-5890-3842-0DEE-ECCA35668B93}"/>
                </a:ext>
              </a:extLst>
            </p:cNvPr>
            <p:cNvSpPr txBox="1"/>
            <p:nvPr userDrawn="1"/>
          </p:nvSpPr>
          <p:spPr>
            <a:xfrm>
              <a:off x="6405797" y="3060914"/>
              <a:ext cx="175952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3200" b="0" i="0" u="none" strike="noStrike" kern="1200" dirty="0">
                  <a:solidFill>
                    <a:schemeClr val="accent3"/>
                  </a:solidFill>
                  <a:effectLst/>
                  <a:latin typeface="+mj-lt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36" name="Picture 35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31545C65-55EF-4D6C-695E-35ED7D674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823" t="4278" r="13905" b="23538"/>
          <a:stretch>
            <a:fillRect/>
          </a:stretch>
        </p:blipFill>
        <p:spPr>
          <a:xfrm>
            <a:off x="5165558" y="1"/>
            <a:ext cx="3577389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CDEA2-B16D-CDD0-58E7-7A7FC1E9611A}"/>
              </a:ext>
            </a:extLst>
          </p:cNvPr>
          <p:cNvSpPr txBox="1"/>
          <p:nvPr userDrawn="1"/>
        </p:nvSpPr>
        <p:spPr>
          <a:xfrm>
            <a:off x="573033" y="1004343"/>
            <a:ext cx="4736363" cy="818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EnVision brings together deep expertise and a clear sense of purpose. We think strategically, act decisively, and deliver with measurable impact.</a:t>
            </a:r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243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 A Glanc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3614F-D245-E1A2-0E98-23B60B64E872}"/>
              </a:ext>
            </a:extLst>
          </p:cNvPr>
          <p:cNvSpPr txBox="1"/>
          <p:nvPr userDrawn="1"/>
        </p:nvSpPr>
        <p:spPr>
          <a:xfrm>
            <a:off x="573033" y="450452"/>
            <a:ext cx="4736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A team built to lead.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D904A7E-D9DF-36C0-C117-07B64E779E86}"/>
              </a:ext>
            </a:extLst>
          </p:cNvPr>
          <p:cNvSpPr/>
          <p:nvPr userDrawn="1"/>
        </p:nvSpPr>
        <p:spPr>
          <a:xfrm>
            <a:off x="573033" y="2191071"/>
            <a:ext cx="1759527" cy="1129145"/>
          </a:xfrm>
          <a:prstGeom prst="roundRect">
            <a:avLst>
              <a:gd name="adj" fmla="val 80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31545C65-55EF-4D6C-695E-35ED7D674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823" t="4278" r="13905" b="23538"/>
          <a:stretch>
            <a:fillRect/>
          </a:stretch>
        </p:blipFill>
        <p:spPr>
          <a:xfrm>
            <a:off x="5165558" y="1"/>
            <a:ext cx="3577389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CDEA2-B16D-CDD0-58E7-7A7FC1E9611A}"/>
              </a:ext>
            </a:extLst>
          </p:cNvPr>
          <p:cNvSpPr txBox="1"/>
          <p:nvPr userDrawn="1"/>
        </p:nvSpPr>
        <p:spPr>
          <a:xfrm>
            <a:off x="573033" y="1004343"/>
            <a:ext cx="4736363" cy="818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EnVision brings together deep expertise and a clear sense of purpose. We think strategically, act decisively, and deliver with measurable impact.</a:t>
            </a:r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F6288-8DD9-D46B-146C-DEF6E789D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29" y="2191071"/>
            <a:ext cx="1759527" cy="689785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D3C3C82-D230-9AB7-F216-D333F67568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29" y="2932747"/>
            <a:ext cx="1759527" cy="387469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Text…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868223-0A76-4AA2-12D1-EE499C23FCEE}"/>
              </a:ext>
            </a:extLst>
          </p:cNvPr>
          <p:cNvSpPr/>
          <p:nvPr userDrawn="1"/>
        </p:nvSpPr>
        <p:spPr>
          <a:xfrm>
            <a:off x="2634590" y="2191071"/>
            <a:ext cx="1759527" cy="1129145"/>
          </a:xfrm>
          <a:prstGeom prst="roundRect">
            <a:avLst>
              <a:gd name="adj" fmla="val 80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CE17B80-7967-42D1-8A8B-0E7D149E12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4586" y="2191071"/>
            <a:ext cx="1759527" cy="689785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63CB386-1C62-CC79-38D2-DEEA2A8949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4586" y="2932747"/>
            <a:ext cx="1759527" cy="387469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Text…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1BC5858-9866-D810-FF34-7B5BEA633F93}"/>
              </a:ext>
            </a:extLst>
          </p:cNvPr>
          <p:cNvSpPr/>
          <p:nvPr userDrawn="1"/>
        </p:nvSpPr>
        <p:spPr>
          <a:xfrm>
            <a:off x="573033" y="3609776"/>
            <a:ext cx="1759527" cy="1129145"/>
          </a:xfrm>
          <a:prstGeom prst="roundRect">
            <a:avLst>
              <a:gd name="adj" fmla="val 80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2C4E80-FAAF-D5B0-19A5-130625675A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29" y="3609776"/>
            <a:ext cx="1759527" cy="689785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9EE6DB5-4BFB-7800-7995-D4B7427E7D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029" y="4351452"/>
            <a:ext cx="1759527" cy="387469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3DF18F0-0675-319A-E989-6C200D2104C7}"/>
              </a:ext>
            </a:extLst>
          </p:cNvPr>
          <p:cNvSpPr/>
          <p:nvPr userDrawn="1"/>
        </p:nvSpPr>
        <p:spPr>
          <a:xfrm>
            <a:off x="2634590" y="3609776"/>
            <a:ext cx="1759527" cy="1129145"/>
          </a:xfrm>
          <a:prstGeom prst="roundRect">
            <a:avLst>
              <a:gd name="adj" fmla="val 80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3108FCF-C88F-6279-E7F4-7A6FD0BBCD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4586" y="3609776"/>
            <a:ext cx="1759527" cy="689785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C3DD34A-38A5-45C3-B7F5-DB4BA918B4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4586" y="4351452"/>
            <a:ext cx="1759527" cy="387469"/>
          </a:xfrm>
        </p:spPr>
        <p:txBody>
          <a:bodyPr anchor="t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Text…</a:t>
            </a:r>
          </a:p>
        </p:txBody>
      </p:sp>
    </p:spTree>
    <p:extLst>
      <p:ext uri="{BB962C8B-B14F-4D97-AF65-F5344CB8AC3E}">
        <p14:creationId xmlns:p14="http://schemas.microsoft.com/office/powerpoint/2010/main" val="69077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A8BBC-C2C3-69A8-BEEC-B04388F3F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33" y="471998"/>
            <a:ext cx="8040591" cy="3877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en-US"/>
              <a:t>Insert leadership slide title…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5980" y="1578108"/>
            <a:ext cx="2369672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22408016-839B-9607-9BF7-CE65C7D436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5980" y="1741225"/>
            <a:ext cx="2369672" cy="138499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78D14D7-6119-6B0D-9EAF-C45FD0DDE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3033" y="1295074"/>
            <a:ext cx="856755" cy="856756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F0511C3-B604-DBFC-BE76-02E5E9F6F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5980" y="2719723"/>
            <a:ext cx="2369672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7FE8477-CCFC-2854-6581-5A26B6FE55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25980" y="2882840"/>
            <a:ext cx="2369672" cy="138499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94B3C04D-0AD6-73D8-8B69-8BBD316908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033" y="2436689"/>
            <a:ext cx="856755" cy="856756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32A342B2-4894-43AA-5FF8-1C0B9B0390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980" y="3866879"/>
            <a:ext cx="2369672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FE3FEBB1-F507-D438-0AD3-9CC367083D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5980" y="4029996"/>
            <a:ext cx="2369672" cy="138499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29D0EF10-3D1D-CB89-E80C-919B623B7A9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3033" y="3583845"/>
            <a:ext cx="856755" cy="856756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9F1D783B-EB1B-7DC4-AA7C-56DCA21C6E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7856" y="1578108"/>
            <a:ext cx="2369672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705554DC-CD3E-3E1A-88A4-39FF45BF2F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7856" y="1741225"/>
            <a:ext cx="2369672" cy="138499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C5E366F-4390-E41A-AE49-09B8A3317E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7856" y="2719723"/>
            <a:ext cx="2369672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D958E7E3-F31A-58DB-7998-1F4329E932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7856" y="2882840"/>
            <a:ext cx="2369672" cy="138499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17AEDBE1-899A-F922-15E1-6F888ED5A7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94909" y="2436689"/>
            <a:ext cx="856755" cy="856756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19C5B408-553F-19FA-5EDB-74331FDDDD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7856" y="3866879"/>
            <a:ext cx="2369672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E11CA632-3AF3-C925-04E2-2AC432C88B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7856" y="4029996"/>
            <a:ext cx="224420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B90994CE-34E2-5948-8F5D-61848C1DF48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94909" y="3583845"/>
            <a:ext cx="856755" cy="856756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17">
            <a:extLst>
              <a:ext uri="{FF2B5EF4-FFF2-40B4-BE49-F238E27FC236}">
                <a16:creationId xmlns:a16="http://schemas.microsoft.com/office/drawing/2014/main" id="{2F0C70F1-0C57-C747-463F-688BA2CB1A6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94909" y="1295074"/>
            <a:ext cx="856755" cy="856756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66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A8BBC-C2C3-69A8-BEEC-B04388F3F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33" y="471998"/>
            <a:ext cx="8040591" cy="3877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en-US"/>
              <a:t>Insert leadership slide title…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9811" y="1466143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22408016-839B-9607-9BF7-CE65C7D436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9811" y="1629260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78D14D7-6119-6B0D-9EAF-C45FD0DDE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3033" y="1295074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879857A0-9B5B-45C1-9435-425672C5D7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5318" y="1466143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4D049440-3006-8EF4-B228-7E81F811E6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5318" y="1629260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4F8A8DD1-8429-416A-03C8-8258557CE1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8540" y="1295074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5830D01-CE32-C593-8B98-EBB5BDBC0D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60825" y="1466143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1E72D883-16D1-FF7B-2FDF-BE95B79888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0825" y="1629260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DD21B108-BE68-A30C-A1CE-608DE7764C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44047" y="1295074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5F5FA1AD-98AB-2072-4744-E345721896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9811" y="2624480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248AB67-FAFF-7DFE-8C7D-536236E358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9811" y="2787597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17">
            <a:extLst>
              <a:ext uri="{FF2B5EF4-FFF2-40B4-BE49-F238E27FC236}">
                <a16:creationId xmlns:a16="http://schemas.microsoft.com/office/drawing/2014/main" id="{76A81D8B-E335-528A-77D5-9B819106B1D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73033" y="2453411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4A8ABE70-BB99-FAD2-33E7-BDD5214F33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75318" y="2624480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FEBEBCEE-C343-4A49-2D5E-232C2C5F4C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5318" y="2787597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37DA70A7-99E6-ADEF-A47F-50A2F986122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58540" y="2453411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Placeholder 23">
            <a:extLst>
              <a:ext uri="{FF2B5EF4-FFF2-40B4-BE49-F238E27FC236}">
                <a16:creationId xmlns:a16="http://schemas.microsoft.com/office/drawing/2014/main" id="{F030CDD4-B998-9855-8B7F-8E1C9D5DBC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60825" y="2624480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9" name="Text Placeholder 23">
            <a:extLst>
              <a:ext uri="{FF2B5EF4-FFF2-40B4-BE49-F238E27FC236}">
                <a16:creationId xmlns:a16="http://schemas.microsoft.com/office/drawing/2014/main" id="{9FD50EA9-41B5-9012-55A6-48A77F5F1D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60825" y="2787597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0" name="Picture Placeholder 17">
            <a:extLst>
              <a:ext uri="{FF2B5EF4-FFF2-40B4-BE49-F238E27FC236}">
                <a16:creationId xmlns:a16="http://schemas.microsoft.com/office/drawing/2014/main" id="{6B8749B9-BB1D-AAA7-6FF7-DA5628D2E83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344047" y="2453411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4E1809E8-74B0-AF57-A3E2-287569F0772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89811" y="3807436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2" name="Text Placeholder 23">
            <a:extLst>
              <a:ext uri="{FF2B5EF4-FFF2-40B4-BE49-F238E27FC236}">
                <a16:creationId xmlns:a16="http://schemas.microsoft.com/office/drawing/2014/main" id="{6476950F-E53C-42D4-9391-FC9FD520B5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9811" y="3970553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3" name="Picture Placeholder 17">
            <a:extLst>
              <a:ext uri="{FF2B5EF4-FFF2-40B4-BE49-F238E27FC236}">
                <a16:creationId xmlns:a16="http://schemas.microsoft.com/office/drawing/2014/main" id="{90E951BB-D784-A91D-0F87-C41BA65556B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3033" y="3636367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4" name="Text Placeholder 23">
            <a:extLst>
              <a:ext uri="{FF2B5EF4-FFF2-40B4-BE49-F238E27FC236}">
                <a16:creationId xmlns:a16="http://schemas.microsoft.com/office/drawing/2014/main" id="{BFFDB7A6-3067-BFB2-AF2A-070C521C77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75318" y="3807436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5" name="Text Placeholder 23">
            <a:extLst>
              <a:ext uri="{FF2B5EF4-FFF2-40B4-BE49-F238E27FC236}">
                <a16:creationId xmlns:a16="http://schemas.microsoft.com/office/drawing/2014/main" id="{566C3A90-196B-2150-079F-9DA652A079F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75318" y="3970553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6" name="Picture Placeholder 17">
            <a:extLst>
              <a:ext uri="{FF2B5EF4-FFF2-40B4-BE49-F238E27FC236}">
                <a16:creationId xmlns:a16="http://schemas.microsoft.com/office/drawing/2014/main" id="{EAF06F30-79F6-EA14-C755-094083F7129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458540" y="3636367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7" name="Text Placeholder 23">
            <a:extLst>
              <a:ext uri="{FF2B5EF4-FFF2-40B4-BE49-F238E27FC236}">
                <a16:creationId xmlns:a16="http://schemas.microsoft.com/office/drawing/2014/main" id="{FF3A64E0-CCD7-DB8F-2EE1-45E60877AA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60825" y="3807436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30D620D7-EB3D-5D5F-0DDB-F505FC17A0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0825" y="3970553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9" name="Picture Placeholder 17">
            <a:extLst>
              <a:ext uri="{FF2B5EF4-FFF2-40B4-BE49-F238E27FC236}">
                <a16:creationId xmlns:a16="http://schemas.microsoft.com/office/drawing/2014/main" id="{0E3DAB1B-1858-46C9-B9A5-C94F457E586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344047" y="3636367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36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A8BBC-C2C3-69A8-BEEC-B04388F3F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33" y="471998"/>
            <a:ext cx="8040591" cy="3877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en-US"/>
              <a:t>Insert leadership slide title…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9811" y="1466143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22408016-839B-9607-9BF7-CE65C7D436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9811" y="1629260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78D14D7-6119-6B0D-9EAF-C45FD0DDE6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3033" y="1295074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879857A0-9B5B-45C1-9435-425672C5D7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5318" y="1466143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4D049440-3006-8EF4-B228-7E81F811E6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5318" y="1629260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4F8A8DD1-8429-416A-03C8-8258557CE1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8540" y="1295074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5830D01-CE32-C593-8B98-EBB5BDBC0D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60825" y="1466143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1E72D883-16D1-FF7B-2FDF-BE95B79888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0825" y="1629260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DD21B108-BE68-A30C-A1CE-608DE7764C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44047" y="1295074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5F5FA1AD-98AB-2072-4744-E345721896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9811" y="2406676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248AB67-FAFF-7DFE-8C7D-536236E358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9811" y="2569793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17">
            <a:extLst>
              <a:ext uri="{FF2B5EF4-FFF2-40B4-BE49-F238E27FC236}">
                <a16:creationId xmlns:a16="http://schemas.microsoft.com/office/drawing/2014/main" id="{76A81D8B-E335-528A-77D5-9B819106B1D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73033" y="2235607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4A8ABE70-BB99-FAD2-33E7-BDD5214F33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75318" y="2406676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FEBEBCEE-C343-4A49-2D5E-232C2C5F4C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5318" y="2569793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37DA70A7-99E6-ADEF-A47F-50A2F986122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58540" y="2235607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Placeholder 23">
            <a:extLst>
              <a:ext uri="{FF2B5EF4-FFF2-40B4-BE49-F238E27FC236}">
                <a16:creationId xmlns:a16="http://schemas.microsoft.com/office/drawing/2014/main" id="{F030CDD4-B998-9855-8B7F-8E1C9D5DBC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60825" y="2406676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9" name="Text Placeholder 23">
            <a:extLst>
              <a:ext uri="{FF2B5EF4-FFF2-40B4-BE49-F238E27FC236}">
                <a16:creationId xmlns:a16="http://schemas.microsoft.com/office/drawing/2014/main" id="{9FD50EA9-41B5-9012-55A6-48A77F5F1D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60825" y="2569793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0" name="Picture Placeholder 17">
            <a:extLst>
              <a:ext uri="{FF2B5EF4-FFF2-40B4-BE49-F238E27FC236}">
                <a16:creationId xmlns:a16="http://schemas.microsoft.com/office/drawing/2014/main" id="{6B8749B9-BB1D-AAA7-6FF7-DA5628D2E83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344047" y="2235607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4E1809E8-74B0-AF57-A3E2-287569F0772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89811" y="3347209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2" name="Text Placeholder 23">
            <a:extLst>
              <a:ext uri="{FF2B5EF4-FFF2-40B4-BE49-F238E27FC236}">
                <a16:creationId xmlns:a16="http://schemas.microsoft.com/office/drawing/2014/main" id="{6476950F-E53C-42D4-9391-FC9FD520B5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9811" y="3510326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3" name="Picture Placeholder 17">
            <a:extLst>
              <a:ext uri="{FF2B5EF4-FFF2-40B4-BE49-F238E27FC236}">
                <a16:creationId xmlns:a16="http://schemas.microsoft.com/office/drawing/2014/main" id="{90E951BB-D784-A91D-0F87-C41BA65556B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3033" y="3176140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4" name="Text Placeholder 23">
            <a:extLst>
              <a:ext uri="{FF2B5EF4-FFF2-40B4-BE49-F238E27FC236}">
                <a16:creationId xmlns:a16="http://schemas.microsoft.com/office/drawing/2014/main" id="{BFFDB7A6-3067-BFB2-AF2A-070C521C77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75318" y="3347209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5" name="Text Placeholder 23">
            <a:extLst>
              <a:ext uri="{FF2B5EF4-FFF2-40B4-BE49-F238E27FC236}">
                <a16:creationId xmlns:a16="http://schemas.microsoft.com/office/drawing/2014/main" id="{566C3A90-196B-2150-079F-9DA652A079F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75318" y="3510326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6" name="Picture Placeholder 17">
            <a:extLst>
              <a:ext uri="{FF2B5EF4-FFF2-40B4-BE49-F238E27FC236}">
                <a16:creationId xmlns:a16="http://schemas.microsoft.com/office/drawing/2014/main" id="{EAF06F30-79F6-EA14-C755-094083F7129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458540" y="3176140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7" name="Text Placeholder 23">
            <a:extLst>
              <a:ext uri="{FF2B5EF4-FFF2-40B4-BE49-F238E27FC236}">
                <a16:creationId xmlns:a16="http://schemas.microsoft.com/office/drawing/2014/main" id="{FF3A64E0-CCD7-DB8F-2EE1-45E60877AA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60825" y="3347209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30D620D7-EB3D-5D5F-0DDB-F505FC17A0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0825" y="3510326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9" name="Picture Placeholder 17">
            <a:extLst>
              <a:ext uri="{FF2B5EF4-FFF2-40B4-BE49-F238E27FC236}">
                <a16:creationId xmlns:a16="http://schemas.microsoft.com/office/drawing/2014/main" id="{0E3DAB1B-1858-46C9-B9A5-C94F457E586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344047" y="3176140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id="{D64A760A-0FB9-FF7E-E997-A688C441B4F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89811" y="4291887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61" name="Text Placeholder 23">
            <a:extLst>
              <a:ext uri="{FF2B5EF4-FFF2-40B4-BE49-F238E27FC236}">
                <a16:creationId xmlns:a16="http://schemas.microsoft.com/office/drawing/2014/main" id="{2696D29F-232C-078A-E78F-2B1D1035F37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89811" y="4455004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2" name="Picture Placeholder 17">
            <a:extLst>
              <a:ext uri="{FF2B5EF4-FFF2-40B4-BE49-F238E27FC236}">
                <a16:creationId xmlns:a16="http://schemas.microsoft.com/office/drawing/2014/main" id="{FD79BDB2-028F-7C9A-35DF-D3CBB33B6A0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73033" y="4120818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3" name="Text Placeholder 23">
            <a:extLst>
              <a:ext uri="{FF2B5EF4-FFF2-40B4-BE49-F238E27FC236}">
                <a16:creationId xmlns:a16="http://schemas.microsoft.com/office/drawing/2014/main" id="{15403EC1-6997-D61B-9E2D-EACCBAC62D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75318" y="4291887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2DCDD80F-C77F-84BC-C0C9-89A6D1F442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75318" y="4455004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Picture Placeholder 17">
            <a:extLst>
              <a:ext uri="{FF2B5EF4-FFF2-40B4-BE49-F238E27FC236}">
                <a16:creationId xmlns:a16="http://schemas.microsoft.com/office/drawing/2014/main" id="{CA0B10FA-F86C-DED5-9274-F8BD85AC9D0B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458540" y="4120818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6" name="Text Placeholder 23">
            <a:extLst>
              <a:ext uri="{FF2B5EF4-FFF2-40B4-BE49-F238E27FC236}">
                <a16:creationId xmlns:a16="http://schemas.microsoft.com/office/drawing/2014/main" id="{65277C37-9BA9-E296-89BA-A75354DEC7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160825" y="4291887"/>
            <a:ext cx="1456335" cy="14534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67" name="Text Placeholder 23">
            <a:extLst>
              <a:ext uri="{FF2B5EF4-FFF2-40B4-BE49-F238E27FC236}">
                <a16:creationId xmlns:a16="http://schemas.microsoft.com/office/drawing/2014/main" id="{A6E95812-5149-686D-3540-F6DE99CEB77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60825" y="4455004"/>
            <a:ext cx="1456335" cy="1384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8" name="Picture Placeholder 17">
            <a:extLst>
              <a:ext uri="{FF2B5EF4-FFF2-40B4-BE49-F238E27FC236}">
                <a16:creationId xmlns:a16="http://schemas.microsoft.com/office/drawing/2014/main" id="{6B0B3E74-B89E-E512-38C3-6A01C059D08E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344047" y="4120818"/>
            <a:ext cx="668371" cy="668372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2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3614F-D245-E1A2-0E98-23B60B64E872}"/>
              </a:ext>
            </a:extLst>
          </p:cNvPr>
          <p:cNvSpPr txBox="1"/>
          <p:nvPr userDrawn="1"/>
        </p:nvSpPr>
        <p:spPr>
          <a:xfrm>
            <a:off x="573033" y="450452"/>
            <a:ext cx="4736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+mj-lt"/>
              </a:rPr>
              <a:t>Our expertise.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90BA-9336-729E-5F74-75539CC8CCAF}"/>
              </a:ext>
            </a:extLst>
          </p:cNvPr>
          <p:cNvSpPr txBox="1"/>
          <p:nvPr userDrawn="1"/>
        </p:nvSpPr>
        <p:spPr>
          <a:xfrm>
            <a:off x="573033" y="1004343"/>
            <a:ext cx="4736363" cy="2546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Insight. Behind every technical move.</a:t>
            </a:r>
            <a:endParaRPr lang="en-US" sz="14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3E8EBE60-916D-BDF2-525B-852579242AF1}"/>
              </a:ext>
            </a:extLst>
          </p:cNvPr>
          <p:cNvSpPr/>
          <p:nvPr userDrawn="1"/>
        </p:nvSpPr>
        <p:spPr>
          <a:xfrm>
            <a:off x="580017" y="1563751"/>
            <a:ext cx="1872000" cy="3135600"/>
          </a:xfrm>
          <a:prstGeom prst="roundRect">
            <a:avLst>
              <a:gd name="adj" fmla="val 5408"/>
            </a:avLst>
          </a:prstGeom>
          <a:solidFill>
            <a:schemeClr val="bg1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777BC3-04BC-8967-7CCC-2F1782E1FBD5}"/>
              </a:ext>
            </a:extLst>
          </p:cNvPr>
          <p:cNvSpPr txBox="1"/>
          <p:nvPr userDrawn="1"/>
        </p:nvSpPr>
        <p:spPr>
          <a:xfrm>
            <a:off x="728873" y="2731626"/>
            <a:ext cx="1589025" cy="1239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Geotechnical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With proven expertise across major infrastructure, transit, and development projects, our team brings confident thinking and technical rigour to every new challenge.</a:t>
            </a:r>
            <a:endParaRPr lang="en-US" sz="9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1A7DB630-F6DF-7E6C-B0EA-0D457969936E}"/>
              </a:ext>
            </a:extLst>
          </p:cNvPr>
          <p:cNvSpPr/>
          <p:nvPr userDrawn="1"/>
        </p:nvSpPr>
        <p:spPr>
          <a:xfrm>
            <a:off x="580017" y="1563751"/>
            <a:ext cx="1872000" cy="1007999"/>
          </a:xfrm>
          <a:prstGeom prst="round2SameRect">
            <a:avLst>
              <a:gd name="adj1" fmla="val 9219"/>
              <a:gd name="adj2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 Same Side Corner Rectangle 55">
            <a:extLst>
              <a:ext uri="{FF2B5EF4-FFF2-40B4-BE49-F238E27FC236}">
                <a16:creationId xmlns:a16="http://schemas.microsoft.com/office/drawing/2014/main" id="{6BA11B9E-B73A-C960-B414-5679AF64DF14}"/>
              </a:ext>
            </a:extLst>
          </p:cNvPr>
          <p:cNvSpPr/>
          <p:nvPr userDrawn="1"/>
        </p:nvSpPr>
        <p:spPr>
          <a:xfrm>
            <a:off x="580017" y="1563751"/>
            <a:ext cx="1872000" cy="1007999"/>
          </a:xfrm>
          <a:prstGeom prst="round2SameRect">
            <a:avLst>
              <a:gd name="adj1" fmla="val 9322"/>
              <a:gd name="adj2" fmla="val 0"/>
            </a:avLst>
          </a:prstGeom>
          <a:gradFill>
            <a:gsLst>
              <a:gs pos="0">
                <a:schemeClr val="tx1">
                  <a:lumMod val="0"/>
                  <a:alpha val="30000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2D91A53B-7522-7DAE-D091-AE386A8B42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873" y="2156402"/>
            <a:ext cx="276826" cy="276826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9AF8EF2E-E7D5-1062-DF63-3E2DE333E8F7}"/>
              </a:ext>
            </a:extLst>
          </p:cNvPr>
          <p:cNvSpPr/>
          <p:nvPr userDrawn="1"/>
        </p:nvSpPr>
        <p:spPr>
          <a:xfrm>
            <a:off x="2621767" y="1563751"/>
            <a:ext cx="1872000" cy="3135600"/>
          </a:xfrm>
          <a:prstGeom prst="roundRect">
            <a:avLst>
              <a:gd name="adj" fmla="val 5408"/>
            </a:avLst>
          </a:prstGeom>
          <a:solidFill>
            <a:schemeClr val="bg1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3C2648A-349C-E180-FAF0-980BAF3AB182}"/>
              </a:ext>
            </a:extLst>
          </p:cNvPr>
          <p:cNvSpPr txBox="1"/>
          <p:nvPr userDrawn="1"/>
        </p:nvSpPr>
        <p:spPr>
          <a:xfrm>
            <a:off x="2770623" y="2731626"/>
            <a:ext cx="1589025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Environment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With deep environmental expertise across development, infrastructure, and regulatory sectors, our team supports complex projects with clear strategies, sound science, and practical execution.</a:t>
            </a:r>
            <a:endParaRPr lang="en-US" sz="9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8" name="Round Same Side Corner Rectangle 77">
            <a:extLst>
              <a:ext uri="{FF2B5EF4-FFF2-40B4-BE49-F238E27FC236}">
                <a16:creationId xmlns:a16="http://schemas.microsoft.com/office/drawing/2014/main" id="{E772925D-6037-B568-5705-7EDEA0A73CEB}"/>
              </a:ext>
            </a:extLst>
          </p:cNvPr>
          <p:cNvSpPr/>
          <p:nvPr userDrawn="1"/>
        </p:nvSpPr>
        <p:spPr>
          <a:xfrm>
            <a:off x="2617340" y="1563751"/>
            <a:ext cx="1872000" cy="1007999"/>
          </a:xfrm>
          <a:prstGeom prst="round2SameRect">
            <a:avLst>
              <a:gd name="adj1" fmla="val 9219"/>
              <a:gd name="adj2" fmla="val 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 Same Side Corner Rectangle 78">
            <a:extLst>
              <a:ext uri="{FF2B5EF4-FFF2-40B4-BE49-F238E27FC236}">
                <a16:creationId xmlns:a16="http://schemas.microsoft.com/office/drawing/2014/main" id="{FC0F37C3-BD34-5A74-F2D8-62D84C9F1641}"/>
              </a:ext>
            </a:extLst>
          </p:cNvPr>
          <p:cNvSpPr/>
          <p:nvPr userDrawn="1"/>
        </p:nvSpPr>
        <p:spPr>
          <a:xfrm>
            <a:off x="2612913" y="1563751"/>
            <a:ext cx="1872000" cy="1007999"/>
          </a:xfrm>
          <a:prstGeom prst="round2SameRect">
            <a:avLst>
              <a:gd name="adj1" fmla="val 9322"/>
              <a:gd name="adj2" fmla="val 0"/>
            </a:avLst>
          </a:prstGeom>
          <a:gradFill>
            <a:gsLst>
              <a:gs pos="0">
                <a:schemeClr val="tx1">
                  <a:lumMod val="0"/>
                  <a:alpha val="30000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E0786E69-9FF1-2B5C-8DEA-3B1F232277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0851" y="2156402"/>
            <a:ext cx="276826" cy="276826"/>
          </a:xfrm>
          <a:prstGeom prst="rect">
            <a:avLst/>
          </a:prstGeom>
        </p:spPr>
      </p:pic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50BE5399-1BCA-225A-8CB2-58D6CD8086A0}"/>
              </a:ext>
            </a:extLst>
          </p:cNvPr>
          <p:cNvSpPr/>
          <p:nvPr userDrawn="1"/>
        </p:nvSpPr>
        <p:spPr>
          <a:xfrm>
            <a:off x="4654663" y="1563751"/>
            <a:ext cx="1872000" cy="3135600"/>
          </a:xfrm>
          <a:prstGeom prst="roundRect">
            <a:avLst>
              <a:gd name="adj" fmla="val 5408"/>
            </a:avLst>
          </a:prstGeom>
          <a:solidFill>
            <a:schemeClr val="bg1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99094F4-5AEE-9919-D640-E7B9C73619BD}"/>
              </a:ext>
            </a:extLst>
          </p:cNvPr>
          <p:cNvSpPr txBox="1"/>
          <p:nvPr userDrawn="1"/>
        </p:nvSpPr>
        <p:spPr>
          <a:xfrm>
            <a:off x="4803519" y="2731626"/>
            <a:ext cx="1589025" cy="1598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Ecology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Our team helps clients navigate the ecological landscape with clarity. From baseline studies to regulatory approvals, we connect field expertise with practical solutions that keep projects moving forward.</a:t>
            </a:r>
            <a:endParaRPr lang="en-US" sz="9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7" name="Round Same Side Corner Rectangle 96">
            <a:extLst>
              <a:ext uri="{FF2B5EF4-FFF2-40B4-BE49-F238E27FC236}">
                <a16:creationId xmlns:a16="http://schemas.microsoft.com/office/drawing/2014/main" id="{EC992E0A-92D9-7440-EADA-1BFD17BC5F18}"/>
              </a:ext>
            </a:extLst>
          </p:cNvPr>
          <p:cNvSpPr/>
          <p:nvPr userDrawn="1"/>
        </p:nvSpPr>
        <p:spPr>
          <a:xfrm>
            <a:off x="4654663" y="1563751"/>
            <a:ext cx="1872000" cy="1007999"/>
          </a:xfrm>
          <a:prstGeom prst="round2SameRect">
            <a:avLst>
              <a:gd name="adj1" fmla="val 9219"/>
              <a:gd name="adj2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 Same Side Corner Rectangle 97">
            <a:extLst>
              <a:ext uri="{FF2B5EF4-FFF2-40B4-BE49-F238E27FC236}">
                <a16:creationId xmlns:a16="http://schemas.microsoft.com/office/drawing/2014/main" id="{5581ADDE-847B-ED3A-9796-D78EBA2EB6DD}"/>
              </a:ext>
            </a:extLst>
          </p:cNvPr>
          <p:cNvSpPr/>
          <p:nvPr userDrawn="1"/>
        </p:nvSpPr>
        <p:spPr>
          <a:xfrm>
            <a:off x="4654663" y="1563750"/>
            <a:ext cx="1872000" cy="1007999"/>
          </a:xfrm>
          <a:prstGeom prst="round2SameRect">
            <a:avLst>
              <a:gd name="adj1" fmla="val 9322"/>
              <a:gd name="adj2" fmla="val 0"/>
            </a:avLst>
          </a:prstGeom>
          <a:gradFill>
            <a:gsLst>
              <a:gs pos="0">
                <a:schemeClr val="tx1">
                  <a:lumMod val="0"/>
                  <a:alpha val="30000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Graphic 105">
            <a:extLst>
              <a:ext uri="{FF2B5EF4-FFF2-40B4-BE49-F238E27FC236}">
                <a16:creationId xmlns:a16="http://schemas.microsoft.com/office/drawing/2014/main" id="{66D1FC4F-3BE6-A1A9-C3F3-3C974AD7F8E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03519" y="2111468"/>
            <a:ext cx="194749" cy="321759"/>
          </a:xfrm>
          <a:prstGeom prst="rect">
            <a:avLst/>
          </a:prstGeom>
        </p:spPr>
      </p:pic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DA1B0E7B-BBEE-F88D-82F7-BC4640EDAFE1}"/>
              </a:ext>
            </a:extLst>
          </p:cNvPr>
          <p:cNvSpPr/>
          <p:nvPr userDrawn="1"/>
        </p:nvSpPr>
        <p:spPr>
          <a:xfrm>
            <a:off x="6691985" y="1563751"/>
            <a:ext cx="1872000" cy="3135600"/>
          </a:xfrm>
          <a:prstGeom prst="roundRect">
            <a:avLst>
              <a:gd name="adj" fmla="val 5408"/>
            </a:avLst>
          </a:prstGeom>
          <a:solidFill>
            <a:schemeClr val="bg1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1153EAC-C136-F58A-7510-ADF852388180}"/>
              </a:ext>
            </a:extLst>
          </p:cNvPr>
          <p:cNvSpPr txBox="1"/>
          <p:nvPr userDrawn="1"/>
        </p:nvSpPr>
        <p:spPr>
          <a:xfrm>
            <a:off x="6840841" y="2731626"/>
            <a:ext cx="1589025" cy="1598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Water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Our team delivers integrated solutions across groundwater, surface water, and wastewater systems. From planning to compliance, we align science, strategy, and fieldwork to move projects forward with confidence.</a:t>
            </a:r>
            <a:endParaRPr lang="en-US" sz="9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2" name="Round Same Side Corner Rectangle 101">
            <a:extLst>
              <a:ext uri="{FF2B5EF4-FFF2-40B4-BE49-F238E27FC236}">
                <a16:creationId xmlns:a16="http://schemas.microsoft.com/office/drawing/2014/main" id="{79337C5C-5E42-1A6F-F45C-A7E6CD10E940}"/>
              </a:ext>
            </a:extLst>
          </p:cNvPr>
          <p:cNvSpPr/>
          <p:nvPr userDrawn="1"/>
        </p:nvSpPr>
        <p:spPr>
          <a:xfrm>
            <a:off x="6687558" y="1563751"/>
            <a:ext cx="1872000" cy="1007999"/>
          </a:xfrm>
          <a:prstGeom prst="round2SameRect">
            <a:avLst>
              <a:gd name="adj1" fmla="val 9219"/>
              <a:gd name="adj2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ound Same Side Corner Rectangle 102">
            <a:extLst>
              <a:ext uri="{FF2B5EF4-FFF2-40B4-BE49-F238E27FC236}">
                <a16:creationId xmlns:a16="http://schemas.microsoft.com/office/drawing/2014/main" id="{69FDDE25-D54F-F278-E605-53E2D5E03831}"/>
              </a:ext>
            </a:extLst>
          </p:cNvPr>
          <p:cNvSpPr/>
          <p:nvPr userDrawn="1"/>
        </p:nvSpPr>
        <p:spPr>
          <a:xfrm>
            <a:off x="6691985" y="1563751"/>
            <a:ext cx="1872000" cy="1007999"/>
          </a:xfrm>
          <a:prstGeom prst="round2SameRect">
            <a:avLst>
              <a:gd name="adj1" fmla="val 9322"/>
              <a:gd name="adj2" fmla="val 0"/>
            </a:avLst>
          </a:prstGeom>
          <a:gradFill>
            <a:gsLst>
              <a:gs pos="0">
                <a:schemeClr val="tx1">
                  <a:lumMod val="0"/>
                  <a:alpha val="30000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D5AAC95E-12EC-E54D-0DDF-4789BDF20A7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40841" y="2111467"/>
            <a:ext cx="198006" cy="3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47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3614F-D245-E1A2-0E98-23B60B64E872}"/>
              </a:ext>
            </a:extLst>
          </p:cNvPr>
          <p:cNvSpPr txBox="1"/>
          <p:nvPr userDrawn="1"/>
        </p:nvSpPr>
        <p:spPr>
          <a:xfrm>
            <a:off x="573033" y="450452"/>
            <a:ext cx="4736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+mj-lt"/>
              </a:rPr>
              <a:t>Our expertise.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90BA-9336-729E-5F74-75539CC8CCAF}"/>
              </a:ext>
            </a:extLst>
          </p:cNvPr>
          <p:cNvSpPr txBox="1"/>
          <p:nvPr userDrawn="1"/>
        </p:nvSpPr>
        <p:spPr>
          <a:xfrm>
            <a:off x="573033" y="1004343"/>
            <a:ext cx="4736363" cy="2546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Insight. Behind every technical move.</a:t>
            </a:r>
            <a:endParaRPr lang="en-US" sz="14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3E8EBE60-916D-BDF2-525B-852579242AF1}"/>
              </a:ext>
            </a:extLst>
          </p:cNvPr>
          <p:cNvSpPr/>
          <p:nvPr userDrawn="1"/>
        </p:nvSpPr>
        <p:spPr>
          <a:xfrm>
            <a:off x="580017" y="1563751"/>
            <a:ext cx="1872000" cy="3132000"/>
          </a:xfrm>
          <a:prstGeom prst="roundRect">
            <a:avLst>
              <a:gd name="adj" fmla="val 5408"/>
            </a:avLst>
          </a:prstGeom>
          <a:solidFill>
            <a:schemeClr val="bg1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777BC3-04BC-8967-7CCC-2F1782E1FBD5}"/>
              </a:ext>
            </a:extLst>
          </p:cNvPr>
          <p:cNvSpPr txBox="1"/>
          <p:nvPr userDrawn="1"/>
        </p:nvSpPr>
        <p:spPr>
          <a:xfrm>
            <a:off x="728873" y="2731626"/>
            <a:ext cx="1589025" cy="1778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Instrumentation &amp; Monitoring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We design and implement monitoring programs that bring clarity to complex sites. With real-time data, remote access, and deep geotechnical expertise, we help clients see issues early and act with certainty.</a:t>
            </a:r>
            <a:endParaRPr lang="en-US" sz="9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1A7DB630-F6DF-7E6C-B0EA-0D457969936E}"/>
              </a:ext>
            </a:extLst>
          </p:cNvPr>
          <p:cNvSpPr/>
          <p:nvPr userDrawn="1"/>
        </p:nvSpPr>
        <p:spPr>
          <a:xfrm>
            <a:off x="580017" y="1563751"/>
            <a:ext cx="1872000" cy="1007999"/>
          </a:xfrm>
          <a:prstGeom prst="round2SameRect">
            <a:avLst>
              <a:gd name="adj1" fmla="val 9219"/>
              <a:gd name="adj2" fmla="val 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 Same Side Corner Rectangle 55">
            <a:extLst>
              <a:ext uri="{FF2B5EF4-FFF2-40B4-BE49-F238E27FC236}">
                <a16:creationId xmlns:a16="http://schemas.microsoft.com/office/drawing/2014/main" id="{6BA11B9E-B73A-C960-B414-5679AF64DF14}"/>
              </a:ext>
            </a:extLst>
          </p:cNvPr>
          <p:cNvSpPr/>
          <p:nvPr userDrawn="1"/>
        </p:nvSpPr>
        <p:spPr>
          <a:xfrm>
            <a:off x="580017" y="1563748"/>
            <a:ext cx="1872000" cy="1007999"/>
          </a:xfrm>
          <a:prstGeom prst="round2SameRect">
            <a:avLst>
              <a:gd name="adj1" fmla="val 9322"/>
              <a:gd name="adj2" fmla="val 0"/>
            </a:avLst>
          </a:prstGeom>
          <a:gradFill>
            <a:gsLst>
              <a:gs pos="0">
                <a:schemeClr val="tx1">
                  <a:lumMod val="0"/>
                  <a:alpha val="30000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9AF8EF2E-E7D5-1062-DF63-3E2DE333E8F7}"/>
              </a:ext>
            </a:extLst>
          </p:cNvPr>
          <p:cNvSpPr/>
          <p:nvPr userDrawn="1"/>
        </p:nvSpPr>
        <p:spPr>
          <a:xfrm>
            <a:off x="2621767" y="1563751"/>
            <a:ext cx="1872000" cy="3132000"/>
          </a:xfrm>
          <a:prstGeom prst="roundRect">
            <a:avLst>
              <a:gd name="adj" fmla="val 5408"/>
            </a:avLst>
          </a:prstGeom>
          <a:solidFill>
            <a:schemeClr val="bg1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3C2648A-349C-E180-FAF0-980BAF3AB182}"/>
              </a:ext>
            </a:extLst>
          </p:cNvPr>
          <p:cNvSpPr txBox="1"/>
          <p:nvPr userDrawn="1"/>
        </p:nvSpPr>
        <p:spPr>
          <a:xfrm>
            <a:off x="2770623" y="2731626"/>
            <a:ext cx="1589025" cy="1598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Project Management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Our PMP-certified professionals bring structure, strategy, and responsiveness to every stage of the project lifecycle. From planning to delivery, we keep teams aligned, timelines on track, and results measurable.</a:t>
            </a:r>
            <a:endParaRPr lang="en-US" sz="9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8" name="Round Same Side Corner Rectangle 77">
            <a:extLst>
              <a:ext uri="{FF2B5EF4-FFF2-40B4-BE49-F238E27FC236}">
                <a16:creationId xmlns:a16="http://schemas.microsoft.com/office/drawing/2014/main" id="{E772925D-6037-B568-5705-7EDEA0A73CEB}"/>
              </a:ext>
            </a:extLst>
          </p:cNvPr>
          <p:cNvSpPr/>
          <p:nvPr userDrawn="1"/>
        </p:nvSpPr>
        <p:spPr>
          <a:xfrm>
            <a:off x="2617340" y="1563751"/>
            <a:ext cx="1872000" cy="1007999"/>
          </a:xfrm>
          <a:prstGeom prst="round2SameRect">
            <a:avLst>
              <a:gd name="adj1" fmla="val 9219"/>
              <a:gd name="adj2" fmla="val 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 Same Side Corner Rectangle 78">
            <a:extLst>
              <a:ext uri="{FF2B5EF4-FFF2-40B4-BE49-F238E27FC236}">
                <a16:creationId xmlns:a16="http://schemas.microsoft.com/office/drawing/2014/main" id="{FC0F37C3-BD34-5A74-F2D8-62D84C9F1641}"/>
              </a:ext>
            </a:extLst>
          </p:cNvPr>
          <p:cNvSpPr/>
          <p:nvPr userDrawn="1"/>
        </p:nvSpPr>
        <p:spPr>
          <a:xfrm>
            <a:off x="2612913" y="1563749"/>
            <a:ext cx="1872000" cy="1007999"/>
          </a:xfrm>
          <a:prstGeom prst="round2SameRect">
            <a:avLst>
              <a:gd name="adj1" fmla="val 9322"/>
              <a:gd name="adj2" fmla="val 0"/>
            </a:avLst>
          </a:prstGeom>
          <a:gradFill>
            <a:gsLst>
              <a:gs pos="0">
                <a:schemeClr val="tx1">
                  <a:lumMod val="0"/>
                  <a:alpha val="30000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50BE5399-1BCA-225A-8CB2-58D6CD8086A0}"/>
              </a:ext>
            </a:extLst>
          </p:cNvPr>
          <p:cNvSpPr/>
          <p:nvPr userDrawn="1"/>
        </p:nvSpPr>
        <p:spPr>
          <a:xfrm>
            <a:off x="4654663" y="1563751"/>
            <a:ext cx="1872000" cy="3132000"/>
          </a:xfrm>
          <a:prstGeom prst="roundRect">
            <a:avLst>
              <a:gd name="adj" fmla="val 5408"/>
            </a:avLst>
          </a:prstGeom>
          <a:solidFill>
            <a:schemeClr val="bg1"/>
          </a:solidFill>
          <a:ln>
            <a:noFill/>
          </a:ln>
          <a:effectLst>
            <a:outerShdw blurRad="1016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99094F4-5AEE-9919-D640-E7B9C73619BD}"/>
              </a:ext>
            </a:extLst>
          </p:cNvPr>
          <p:cNvSpPr txBox="1"/>
          <p:nvPr userDrawn="1"/>
        </p:nvSpPr>
        <p:spPr>
          <a:xfrm>
            <a:off x="4803519" y="2731626"/>
            <a:ext cx="1589025" cy="1239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Infrastructure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We help shape the systems that support everyday life — roads, water, and utilities — with engineering solutions grounded in strategy, precision, and accountability.</a:t>
            </a:r>
            <a:endParaRPr lang="en-US" sz="9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7" name="Round Same Side Corner Rectangle 96">
            <a:extLst>
              <a:ext uri="{FF2B5EF4-FFF2-40B4-BE49-F238E27FC236}">
                <a16:creationId xmlns:a16="http://schemas.microsoft.com/office/drawing/2014/main" id="{EC992E0A-92D9-7440-EADA-1BFD17BC5F18}"/>
              </a:ext>
            </a:extLst>
          </p:cNvPr>
          <p:cNvSpPr/>
          <p:nvPr userDrawn="1"/>
        </p:nvSpPr>
        <p:spPr>
          <a:xfrm>
            <a:off x="4654663" y="1563751"/>
            <a:ext cx="1872000" cy="1007999"/>
          </a:xfrm>
          <a:prstGeom prst="round2SameRect">
            <a:avLst>
              <a:gd name="adj1" fmla="val 9219"/>
              <a:gd name="adj2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 Same Side Corner Rectangle 97">
            <a:extLst>
              <a:ext uri="{FF2B5EF4-FFF2-40B4-BE49-F238E27FC236}">
                <a16:creationId xmlns:a16="http://schemas.microsoft.com/office/drawing/2014/main" id="{5581ADDE-847B-ED3A-9796-D78EBA2EB6DD}"/>
              </a:ext>
            </a:extLst>
          </p:cNvPr>
          <p:cNvSpPr/>
          <p:nvPr userDrawn="1"/>
        </p:nvSpPr>
        <p:spPr>
          <a:xfrm>
            <a:off x="4654663" y="1563750"/>
            <a:ext cx="1872000" cy="1007999"/>
          </a:xfrm>
          <a:prstGeom prst="round2SameRect">
            <a:avLst>
              <a:gd name="adj1" fmla="val 9322"/>
              <a:gd name="adj2" fmla="val 0"/>
            </a:avLst>
          </a:prstGeom>
          <a:gradFill>
            <a:gsLst>
              <a:gs pos="0">
                <a:schemeClr val="tx1">
                  <a:lumMod val="0"/>
                  <a:alpha val="30000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A52681-6338-7D7A-FF74-25E1ADE79E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873" y="2156402"/>
            <a:ext cx="242221" cy="27682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769BA51-7D77-D063-2745-41317C8990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9869" y="2156401"/>
            <a:ext cx="289947" cy="2899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83CCB05-690A-58EE-03DD-15B05606A4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70623" y="2156401"/>
            <a:ext cx="214309" cy="2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5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En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56BC154-FDDF-A8AB-916F-675C6F705C1E}"/>
              </a:ext>
            </a:extLst>
          </p:cNvPr>
          <p:cNvGrpSpPr/>
          <p:nvPr userDrawn="1"/>
        </p:nvGrpSpPr>
        <p:grpSpPr>
          <a:xfrm rot="16200000" flipH="1">
            <a:off x="7484744" y="188190"/>
            <a:ext cx="2372748" cy="2372760"/>
            <a:chOff x="5111229" y="668562"/>
            <a:chExt cx="3017906" cy="301792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239ADE9-C6CC-B7D9-BC96-88A15B4C8872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521A9FE-AA49-5BB4-1929-793C1B775FDB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B83614F-D245-E1A2-0E98-23B60B64E872}"/>
              </a:ext>
            </a:extLst>
          </p:cNvPr>
          <p:cNvSpPr txBox="1"/>
          <p:nvPr userDrawn="1"/>
        </p:nvSpPr>
        <p:spPr>
          <a:xfrm>
            <a:off x="573033" y="450452"/>
            <a:ext cx="47363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Engineering.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With a strategic mindset.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2C7920-6F7F-DF9F-630C-A07D7D2E2651}"/>
              </a:ext>
            </a:extLst>
          </p:cNvPr>
          <p:cNvSpPr txBox="1"/>
          <p:nvPr userDrawn="1"/>
        </p:nvSpPr>
        <p:spPr>
          <a:xfrm>
            <a:off x="573033" y="1486736"/>
            <a:ext cx="5289402" cy="5368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EnVision combines strategy, technical expertise, and a hands-on approach to tackle complex projects with clarity and purpose.</a:t>
            </a:r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777BC3-04BC-8967-7CCC-2F1782E1FBD5}"/>
              </a:ext>
            </a:extLst>
          </p:cNvPr>
          <p:cNvSpPr txBox="1"/>
          <p:nvPr userDrawn="1"/>
        </p:nvSpPr>
        <p:spPr>
          <a:xfrm>
            <a:off x="573033" y="3684469"/>
            <a:ext cx="2172097" cy="106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Engineering with purpose.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We do more than deliver. We ask the right questions, anticipate challenges, and lead with insight, ensuring every project is built on a strong foundation of strategy and collaboration.</a:t>
            </a:r>
            <a:endParaRPr lang="en-US" sz="1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6EED0-9CA8-1B01-91BB-C3C2A4E42FC1}"/>
              </a:ext>
            </a:extLst>
          </p:cNvPr>
          <p:cNvSpPr txBox="1"/>
          <p:nvPr userDrawn="1"/>
        </p:nvSpPr>
        <p:spPr>
          <a:xfrm>
            <a:off x="3485772" y="3684469"/>
            <a:ext cx="2376663" cy="106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Responsive by design.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EnVision adapts quickly, thinks ahead, and navigates complexity with precision. Our agile mindset helps clients stay ahead in dynamic environments and maintain project momentum.</a:t>
            </a:r>
            <a:endParaRPr lang="en-US" sz="1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BB5F7-EA55-C823-63C3-F87D618289CA}"/>
              </a:ext>
            </a:extLst>
          </p:cNvPr>
          <p:cNvSpPr txBox="1"/>
          <p:nvPr userDrawn="1"/>
        </p:nvSpPr>
        <p:spPr>
          <a:xfrm>
            <a:off x="6398510" y="3684469"/>
            <a:ext cx="2274436" cy="106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Solutions that stand apart.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From public infrastructure to private development, our teams apply deep expertise, strategic insight, and practical thinking across diverse markets.</a:t>
            </a:r>
            <a:endParaRPr lang="en-US" sz="10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0" name="Picture 9" descr="A person wearing safety goggles sitting at a table with test tubes&#10;&#10;AI-generated content may be incorrect.">
            <a:extLst>
              <a:ext uri="{FF2B5EF4-FFF2-40B4-BE49-F238E27FC236}">
                <a16:creationId xmlns:a16="http://schemas.microsoft.com/office/drawing/2014/main" id="{4281E639-08F9-4A24-4083-B191E3BDFF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936" b="15206"/>
          <a:stretch>
            <a:fillRect/>
          </a:stretch>
        </p:blipFill>
        <p:spPr>
          <a:xfrm>
            <a:off x="6398509" y="2299852"/>
            <a:ext cx="2172458" cy="1239981"/>
          </a:xfrm>
          <a:prstGeom prst="roundRect">
            <a:avLst>
              <a:gd name="adj" fmla="val 5427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456E1-CC19-4D41-FA96-FDB7B513C2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179" b="20359"/>
          <a:stretch>
            <a:fillRect/>
          </a:stretch>
        </p:blipFill>
        <p:spPr>
          <a:xfrm>
            <a:off x="3482127" y="2299852"/>
            <a:ext cx="2172458" cy="1239981"/>
          </a:xfrm>
          <a:prstGeom prst="roundRect">
            <a:avLst>
              <a:gd name="adj" fmla="val 5427"/>
            </a:avLst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85EC81-EAE3-7CB7-ED69-1C79F7E3B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3972" b="13972"/>
          <a:stretch/>
        </p:blipFill>
        <p:spPr>
          <a:xfrm>
            <a:off x="572672" y="2299852"/>
            <a:ext cx="2172458" cy="1239981"/>
          </a:xfrm>
          <a:prstGeom prst="roundRect">
            <a:avLst>
              <a:gd name="adj" fmla="val 5427"/>
            </a:avLst>
          </a:prstGeom>
        </p:spPr>
      </p:pic>
    </p:spTree>
    <p:extLst>
      <p:ext uri="{BB962C8B-B14F-4D97-AF65-F5344CB8AC3E}">
        <p14:creationId xmlns:p14="http://schemas.microsoft.com/office/powerpoint/2010/main" val="1112093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3614F-D245-E1A2-0E98-23B60B64E872}"/>
              </a:ext>
            </a:extLst>
          </p:cNvPr>
          <p:cNvSpPr txBox="1"/>
          <p:nvPr userDrawn="1"/>
        </p:nvSpPr>
        <p:spPr>
          <a:xfrm>
            <a:off x="573033" y="450452"/>
            <a:ext cx="4736363" cy="43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Built on strong partnerships.</a:t>
            </a:r>
          </a:p>
        </p:txBody>
      </p:sp>
      <p:pic>
        <p:nvPicPr>
          <p:cNvPr id="18" name="Picture 17" descr="A person smiling with a blue arrow&#10;&#10;AI-generated content may be incorrect.">
            <a:extLst>
              <a:ext uri="{FF2B5EF4-FFF2-40B4-BE49-F238E27FC236}">
                <a16:creationId xmlns:a16="http://schemas.microsoft.com/office/drawing/2014/main" id="{C66D4F1F-83BD-4A48-419A-8C67D800F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39" r="9764"/>
          <a:stretch>
            <a:fillRect/>
          </a:stretch>
        </p:blipFill>
        <p:spPr>
          <a:xfrm>
            <a:off x="5778225" y="0"/>
            <a:ext cx="3365775" cy="5143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2C7920-6F7F-DF9F-630C-A07D7D2E2651}"/>
              </a:ext>
            </a:extLst>
          </p:cNvPr>
          <p:cNvSpPr txBox="1"/>
          <p:nvPr userDrawn="1"/>
        </p:nvSpPr>
        <p:spPr>
          <a:xfrm>
            <a:off x="573033" y="1004343"/>
            <a:ext cx="4736363" cy="818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We work with clients driving complex projects who value insight, agility, and innovative thinking. We help them stay ahead and deliver with confidence.</a:t>
            </a:r>
            <a:endParaRPr lang="en-US" sz="14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777BC3-04BC-8967-7CCC-2F1782E1FBD5}"/>
              </a:ext>
            </a:extLst>
          </p:cNvPr>
          <p:cNvSpPr txBox="1"/>
          <p:nvPr userDrawn="1"/>
        </p:nvSpPr>
        <p:spPr>
          <a:xfrm>
            <a:off x="573033" y="2520692"/>
            <a:ext cx="2580871" cy="704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Owners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We support asset owners with strategic planning and hands-on execution to grow and protect long-term investments.</a:t>
            </a:r>
            <a:endParaRPr lang="en-US" sz="10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B591EB-986D-348F-1314-69161E131A77}"/>
              </a:ext>
            </a:extLst>
          </p:cNvPr>
          <p:cNvSpPr txBox="1"/>
          <p:nvPr userDrawn="1"/>
        </p:nvSpPr>
        <p:spPr>
          <a:xfrm>
            <a:off x="3351513" y="2520692"/>
            <a:ext cx="2290283" cy="704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Municipalities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From public works to capital planning, we deliver grounded solutions that meet public needs with precision.</a:t>
            </a:r>
            <a:endParaRPr lang="en-US" sz="10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0F3B2B-690A-4470-C2B4-24347ED4D564}"/>
              </a:ext>
            </a:extLst>
          </p:cNvPr>
          <p:cNvSpPr txBox="1"/>
          <p:nvPr userDrawn="1"/>
        </p:nvSpPr>
        <p:spPr>
          <a:xfrm>
            <a:off x="573033" y="3932158"/>
            <a:ext cx="2480133" cy="704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Developers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From land development to long-term oversight, we help REITs and asset managers move forward with purpose.</a:t>
            </a:r>
            <a:endParaRPr lang="en-US" sz="10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8583E9-B150-6BA9-9853-4EC72884F614}"/>
              </a:ext>
            </a:extLst>
          </p:cNvPr>
          <p:cNvSpPr txBox="1"/>
          <p:nvPr userDrawn="1"/>
        </p:nvSpPr>
        <p:spPr>
          <a:xfrm>
            <a:off x="3351513" y="3932158"/>
            <a:ext cx="2290283" cy="704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Contractors</a:t>
            </a:r>
          </a:p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We work alongside contractors to bring foresight and technical depth to fast-moving project sites.</a:t>
            </a:r>
            <a:endParaRPr lang="en-US" sz="100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386D0C8-C417-E771-5013-0230CAA523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033" y="3573147"/>
            <a:ext cx="264749" cy="26474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A2F7EF4C-CE64-D9BC-29C3-5AB939FC43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3637" y="2126372"/>
            <a:ext cx="282399" cy="264749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1AD29B0-2FD3-1462-1CD4-FF1EBFF86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033" y="2214621"/>
            <a:ext cx="300048" cy="176499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FCAD964-FBA9-1A1A-DA0C-CFC109C863D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53518" y="3527819"/>
            <a:ext cx="247099" cy="3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10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L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3614F-D245-E1A2-0E98-23B60B64E872}"/>
              </a:ext>
            </a:extLst>
          </p:cNvPr>
          <p:cNvSpPr txBox="1"/>
          <p:nvPr userDrawn="1"/>
        </p:nvSpPr>
        <p:spPr>
          <a:xfrm>
            <a:off x="573033" y="450452"/>
            <a:ext cx="8044299" cy="43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+mj-lt"/>
              </a:rPr>
              <a:t>Trusted by industry leaders.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2C7920-6F7F-DF9F-630C-A07D7D2E2651}"/>
              </a:ext>
            </a:extLst>
          </p:cNvPr>
          <p:cNvSpPr txBox="1"/>
          <p:nvPr userDrawn="1"/>
        </p:nvSpPr>
        <p:spPr>
          <a:xfrm>
            <a:off x="573033" y="1004343"/>
            <a:ext cx="8044299" cy="5368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Our long-term partnerships reflect a shared commitment </a:t>
            </a:r>
            <a:br>
              <a:rPr lang="en-CA" sz="14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CA" sz="1400" b="0" i="0" u="none" strike="noStrike" kern="120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to excellence, collaboration, and doing great work.</a:t>
            </a:r>
            <a:endParaRPr lang="en-US" sz="140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9FDDF5-54B9-D1FD-53A9-645247F0804D}"/>
              </a:ext>
            </a:extLst>
          </p:cNvPr>
          <p:cNvGrpSpPr/>
          <p:nvPr userDrawn="1"/>
        </p:nvGrpSpPr>
        <p:grpSpPr>
          <a:xfrm>
            <a:off x="2344862" y="3925443"/>
            <a:ext cx="4480510" cy="387836"/>
            <a:chOff x="2344862" y="3925443"/>
            <a:chExt cx="4480510" cy="387836"/>
          </a:xfrm>
        </p:grpSpPr>
        <p:pic>
          <p:nvPicPr>
            <p:cNvPr id="8" name="Picture 7" descr="A green and orange logo&#10;&#10;AI-generated content may be incorrect.">
              <a:extLst>
                <a:ext uri="{FF2B5EF4-FFF2-40B4-BE49-F238E27FC236}">
                  <a16:creationId xmlns:a16="http://schemas.microsoft.com/office/drawing/2014/main" id="{E540560D-636C-D768-1ADB-9422EF0FF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44862" y="3925443"/>
              <a:ext cx="552666" cy="387836"/>
            </a:xfrm>
            <a:prstGeom prst="rect">
              <a:avLst/>
            </a:prstGeom>
          </p:spPr>
        </p:pic>
        <p:pic>
          <p:nvPicPr>
            <p:cNvPr id="16" name="Picture 15" descr="A blue and grey logo&#10;&#10;AI-generated content may be incorrect.">
              <a:extLst>
                <a:ext uri="{FF2B5EF4-FFF2-40B4-BE49-F238E27FC236}">
                  <a16:creationId xmlns:a16="http://schemas.microsoft.com/office/drawing/2014/main" id="{DE49E20F-A3F9-2763-DD1B-D2E721F0E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482681" y="3925443"/>
              <a:ext cx="385962" cy="387836"/>
            </a:xfrm>
            <a:prstGeom prst="rect">
              <a:avLst/>
            </a:prstGeom>
          </p:spPr>
        </p:pic>
        <p:pic>
          <p:nvPicPr>
            <p:cNvPr id="21" name="Picture 20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B2A19689-4936-8B79-DC17-828BF1B8E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3796" y="3989819"/>
              <a:ext cx="851741" cy="259085"/>
            </a:xfrm>
            <a:prstGeom prst="rect">
              <a:avLst/>
            </a:prstGeom>
          </p:spPr>
        </p:pic>
        <p:pic>
          <p:nvPicPr>
            <p:cNvPr id="36" name="Picture 35" descr="A logo of company&#10;&#10;AI-generated content may be incorrect.">
              <a:extLst>
                <a:ext uri="{FF2B5EF4-FFF2-40B4-BE49-F238E27FC236}">
                  <a16:creationId xmlns:a16="http://schemas.microsoft.com/office/drawing/2014/main" id="{4D31F041-AC01-D34C-B20A-E3E9AD8DB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90691" y="4005642"/>
              <a:ext cx="934681" cy="22743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138F497-EF08-91FA-953E-A8BF63D43557}"/>
              </a:ext>
            </a:extLst>
          </p:cNvPr>
          <p:cNvGrpSpPr/>
          <p:nvPr userDrawn="1"/>
        </p:nvGrpSpPr>
        <p:grpSpPr>
          <a:xfrm>
            <a:off x="573033" y="2094128"/>
            <a:ext cx="8024168" cy="356324"/>
            <a:chOff x="573033" y="2094128"/>
            <a:chExt cx="8024168" cy="356324"/>
          </a:xfrm>
        </p:grpSpPr>
        <p:pic>
          <p:nvPicPr>
            <p:cNvPr id="6" name="Picture 5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53C7C759-816D-3A33-8A18-1A108E05F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840771" y="2139055"/>
              <a:ext cx="756430" cy="26647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A187233-7226-E7BE-CC13-A86D4959A2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73033" y="2214602"/>
              <a:ext cx="1286461" cy="115377"/>
            </a:xfrm>
            <a:prstGeom prst="rect">
              <a:avLst/>
            </a:prstGeom>
          </p:spPr>
        </p:pic>
        <p:pic>
          <p:nvPicPr>
            <p:cNvPr id="32" name="Picture 3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FE896E30-5D12-A82A-2146-0866432091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311628" y="2173132"/>
              <a:ext cx="1089655" cy="198317"/>
            </a:xfrm>
            <a:prstGeom prst="rect">
              <a:avLst/>
            </a:prstGeom>
          </p:spPr>
        </p:pic>
        <p:pic>
          <p:nvPicPr>
            <p:cNvPr id="40" name="Picture 39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7A35D0C2-D98A-E408-D61F-FE1C01D661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298982" y="2097764"/>
              <a:ext cx="895594" cy="349052"/>
            </a:xfrm>
            <a:prstGeom prst="rect">
              <a:avLst/>
            </a:prstGeom>
          </p:spPr>
        </p:pic>
        <p:pic>
          <p:nvPicPr>
            <p:cNvPr id="42" name="Picture 41" descr="A red and white logo&#10;&#10;AI-generated content may be incorrect.">
              <a:extLst>
                <a:ext uri="{FF2B5EF4-FFF2-40B4-BE49-F238E27FC236}">
                  <a16:creationId xmlns:a16="http://schemas.microsoft.com/office/drawing/2014/main" id="{2A246B32-B2EF-C01F-2339-1246EEC5BA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3634064" y="2097764"/>
              <a:ext cx="892022" cy="349052"/>
            </a:xfrm>
            <a:prstGeom prst="rect">
              <a:avLst/>
            </a:prstGeom>
          </p:spPr>
        </p:pic>
        <p:pic>
          <p:nvPicPr>
            <p:cNvPr id="44" name="Picture 43" descr="A blue text on a white background&#10;&#10;AI-generated content may be incorrect.">
              <a:extLst>
                <a:ext uri="{FF2B5EF4-FFF2-40B4-BE49-F238E27FC236}">
                  <a16:creationId xmlns:a16="http://schemas.microsoft.com/office/drawing/2014/main" id="{8F325709-0C95-9BC6-39B3-31A7D48A4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4965574" y="2094128"/>
              <a:ext cx="906566" cy="35632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8665E7B-C64F-97CC-BB27-6F60201BB0A4}"/>
              </a:ext>
            </a:extLst>
          </p:cNvPr>
          <p:cNvGrpSpPr/>
          <p:nvPr userDrawn="1"/>
        </p:nvGrpSpPr>
        <p:grpSpPr>
          <a:xfrm>
            <a:off x="848033" y="2987711"/>
            <a:ext cx="7474168" cy="429958"/>
            <a:chOff x="835037" y="2778970"/>
            <a:chExt cx="7474168" cy="429958"/>
          </a:xfrm>
        </p:grpSpPr>
        <p:pic>
          <p:nvPicPr>
            <p:cNvPr id="10" name="Picture 9" descr="A close-up of a logo&#10;&#10;AI-generated content may be incorrect.">
              <a:extLst>
                <a:ext uri="{FF2B5EF4-FFF2-40B4-BE49-F238E27FC236}">
                  <a16:creationId xmlns:a16="http://schemas.microsoft.com/office/drawing/2014/main" id="{7646C21A-CB67-F36A-B08D-A4CFCFE1F6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2198063" y="2906686"/>
              <a:ext cx="872630" cy="174526"/>
            </a:xfrm>
            <a:prstGeom prst="rect">
              <a:avLst/>
            </a:prstGeom>
          </p:spPr>
        </p:pic>
        <p:pic>
          <p:nvPicPr>
            <p:cNvPr id="12" name="Picture 11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FDD33071-F5A2-CD94-F29F-B8FEBF227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4419843" y="2918806"/>
              <a:ext cx="1110177" cy="150286"/>
            </a:xfrm>
            <a:prstGeom prst="rect">
              <a:avLst/>
            </a:prstGeom>
          </p:spPr>
        </p:pic>
        <p:pic>
          <p:nvPicPr>
            <p:cNvPr id="14" name="Picture 13" descr="A black background with grey letters&#10;&#10;AI-generated content may be incorrect.">
              <a:extLst>
                <a:ext uri="{FF2B5EF4-FFF2-40B4-BE49-F238E27FC236}">
                  <a16:creationId xmlns:a16="http://schemas.microsoft.com/office/drawing/2014/main" id="{F0FE97E9-3A78-79B9-5E82-FAE937403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5928262" y="2878708"/>
              <a:ext cx="1095525" cy="230482"/>
            </a:xfrm>
            <a:prstGeom prst="rect">
              <a:avLst/>
            </a:prstGeom>
          </p:spPr>
        </p:pic>
        <p:pic>
          <p:nvPicPr>
            <p:cNvPr id="28" name="Picture 27" descr="A green and yellow logo&#10;&#10;AI-generated content may be incorrect.">
              <a:extLst>
                <a:ext uri="{FF2B5EF4-FFF2-40B4-BE49-F238E27FC236}">
                  <a16:creationId xmlns:a16="http://schemas.microsoft.com/office/drawing/2014/main" id="{1B70EFDA-42B6-5F90-B2A7-9E1A1E04F8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3468935" y="2800031"/>
              <a:ext cx="552666" cy="387836"/>
            </a:xfrm>
            <a:prstGeom prst="rect">
              <a:avLst/>
            </a:prstGeom>
          </p:spPr>
        </p:pic>
        <p:pic>
          <p:nvPicPr>
            <p:cNvPr id="38" name="Picture 37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ADE41B5F-3EF9-E6E4-6EF1-D58370BDCA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7422029" y="2831543"/>
              <a:ext cx="887176" cy="324813"/>
            </a:xfrm>
            <a:prstGeom prst="rect">
              <a:avLst/>
            </a:prstGeom>
          </p:spPr>
        </p:pic>
        <p:pic>
          <p:nvPicPr>
            <p:cNvPr id="46" name="Picture 45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596D9A70-8529-3FF0-2A6F-2200DB8F6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835037" y="2778970"/>
              <a:ext cx="964784" cy="429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2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Tiff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Enter presentation title here…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24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5631145" y="335805"/>
            <a:ext cx="3546292" cy="3546309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0634CB3-928D-CBD2-8B76-8F9B5B3F7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849" r="1293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A8310BD4-36AF-527C-210F-CD49473977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presentation date…</a:t>
            </a:r>
          </a:p>
        </p:txBody>
      </p:sp>
    </p:spTree>
    <p:extLst>
      <p:ext uri="{BB962C8B-B14F-4D97-AF65-F5344CB8AC3E}">
        <p14:creationId xmlns:p14="http://schemas.microsoft.com/office/powerpoint/2010/main" val="2855336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Geotechn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ECF369D-756B-C7F3-FC8E-FFFB4FA8E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2505" r="35507"/>
          <a:stretch>
            <a:fillRect/>
          </a:stretch>
        </p:blipFill>
        <p:spPr>
          <a:xfrm>
            <a:off x="5857846" y="0"/>
            <a:ext cx="3286153" cy="51435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929921-8FA9-AA3F-97E5-B8A2985E18DD}"/>
              </a:ext>
            </a:extLst>
          </p:cNvPr>
          <p:cNvSpPr/>
          <p:nvPr userDrawn="1"/>
        </p:nvSpPr>
        <p:spPr>
          <a:xfrm>
            <a:off x="5857848" y="0"/>
            <a:ext cx="3286152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18424-8866-9318-9710-3CDAB8069838}"/>
              </a:ext>
            </a:extLst>
          </p:cNvPr>
          <p:cNvSpPr txBox="1"/>
          <p:nvPr userDrawn="1"/>
        </p:nvSpPr>
        <p:spPr>
          <a:xfrm>
            <a:off x="573033" y="450452"/>
            <a:ext cx="4736363" cy="43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Geotechnical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EA25BE-01B5-2268-BF7C-5F41AC5F6527}"/>
              </a:ext>
            </a:extLst>
          </p:cNvPr>
          <p:cNvSpPr txBox="1"/>
          <p:nvPr userDrawn="1"/>
        </p:nvSpPr>
        <p:spPr>
          <a:xfrm>
            <a:off x="573033" y="939607"/>
            <a:ext cx="4872907" cy="671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accent2"/>
                </a:solidFill>
                <a:effectLst/>
                <a:latin typeface="+mj-lt"/>
                <a:ea typeface="+mn-ea"/>
                <a:cs typeface="+mn-cs"/>
              </a:rPr>
              <a:t>With proven expertise across major infrastructure, transit, and development projects, our team brings confident thinking and technical rigour to every new challenge.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B82ADE3-859F-0AE0-8B37-817C8D5711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88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9A078B0C-EAB5-B7E3-2740-33DADD5BC8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099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3E190D-431E-01DA-1763-9B0A57AF00C4}"/>
              </a:ext>
            </a:extLst>
          </p:cNvPr>
          <p:cNvGrpSpPr/>
          <p:nvPr userDrawn="1"/>
        </p:nvGrpSpPr>
        <p:grpSpPr>
          <a:xfrm rot="5400000">
            <a:off x="7274349" y="3964844"/>
            <a:ext cx="1678492" cy="1678500"/>
            <a:chOff x="5111229" y="668562"/>
            <a:chExt cx="3017906" cy="3017921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37933FE-BABC-5889-9AFC-A23671CA00E8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A7878DD-6528-5435-2580-EB4AA26AF855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38035A5-6D9F-93DE-29BF-5D021C57F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1825" y="475565"/>
            <a:ext cx="381564" cy="37269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4870BB-2675-4A61-6808-4CDFEAFE97B8}"/>
              </a:ext>
            </a:extLst>
          </p:cNvPr>
          <p:cNvCxnSpPr>
            <a:cxnSpLocks/>
          </p:cNvCxnSpPr>
          <p:nvPr userDrawn="1"/>
        </p:nvCxnSpPr>
        <p:spPr>
          <a:xfrm>
            <a:off x="573033" y="1824658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369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D8133-38C1-5055-4284-97C135E703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3140" r="24872"/>
          <a:stretch>
            <a:fillRect/>
          </a:stretch>
        </p:blipFill>
        <p:spPr>
          <a:xfrm>
            <a:off x="5857846" y="0"/>
            <a:ext cx="3286154" cy="51435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929921-8FA9-AA3F-97E5-B8A2985E18DD}"/>
              </a:ext>
            </a:extLst>
          </p:cNvPr>
          <p:cNvSpPr/>
          <p:nvPr userDrawn="1"/>
        </p:nvSpPr>
        <p:spPr>
          <a:xfrm>
            <a:off x="5857846" y="0"/>
            <a:ext cx="3286154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18424-8866-9318-9710-3CDAB8069838}"/>
              </a:ext>
            </a:extLst>
          </p:cNvPr>
          <p:cNvSpPr txBox="1"/>
          <p:nvPr userDrawn="1"/>
        </p:nvSpPr>
        <p:spPr>
          <a:xfrm>
            <a:off x="573033" y="450452"/>
            <a:ext cx="4736363" cy="43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Environment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EA25BE-01B5-2268-BF7C-5F41AC5F6527}"/>
              </a:ext>
            </a:extLst>
          </p:cNvPr>
          <p:cNvSpPr txBox="1"/>
          <p:nvPr userDrawn="1"/>
        </p:nvSpPr>
        <p:spPr>
          <a:xfrm>
            <a:off x="573033" y="939607"/>
            <a:ext cx="4981606" cy="902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accent2"/>
                </a:solidFill>
                <a:effectLst/>
                <a:latin typeface="+mj-lt"/>
                <a:ea typeface="+mn-ea"/>
                <a:cs typeface="+mn-cs"/>
              </a:rPr>
              <a:t>With deep environmental expertise across development, infrastructure, and regulatory sectors, our team supports complex projects with clear strategies, sound science, and practical execution.</a:t>
            </a:r>
          </a:p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accent2"/>
              </a:solidFill>
              <a:effectLst/>
              <a:latin typeface="+mj-lt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3E190D-431E-01DA-1763-9B0A57AF00C4}"/>
              </a:ext>
            </a:extLst>
          </p:cNvPr>
          <p:cNvGrpSpPr/>
          <p:nvPr userDrawn="1"/>
        </p:nvGrpSpPr>
        <p:grpSpPr>
          <a:xfrm rot="5400000">
            <a:off x="7274349" y="3964844"/>
            <a:ext cx="1678492" cy="1678500"/>
            <a:chOff x="5111229" y="668562"/>
            <a:chExt cx="3017906" cy="3017921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37933FE-BABC-5889-9AFC-A23671CA00E8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A7878DD-6528-5435-2580-EB4AA26AF855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E5ACAA93-F1A1-D485-63B7-629E4FA9D0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2842" y="508029"/>
            <a:ext cx="381569" cy="381569"/>
          </a:xfrm>
          <a:prstGeom prst="rect">
            <a:avLst/>
          </a:prstGeom>
        </p:spPr>
      </p:pic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52568FAE-6BDB-6D02-4413-2DFD765DF5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88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EC9CF027-0E04-98A6-F33E-6796AB6A26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099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06318-34F0-26C3-006F-CA843D4D0416}"/>
              </a:ext>
            </a:extLst>
          </p:cNvPr>
          <p:cNvCxnSpPr>
            <a:cxnSpLocks/>
          </p:cNvCxnSpPr>
          <p:nvPr userDrawn="1"/>
        </p:nvCxnSpPr>
        <p:spPr>
          <a:xfrm>
            <a:off x="573033" y="1824658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559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Ec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CB1DED-7F21-4CB7-0A69-E96D877C17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8276" r="19736"/>
          <a:stretch>
            <a:fillRect/>
          </a:stretch>
        </p:blipFill>
        <p:spPr>
          <a:xfrm>
            <a:off x="5857846" y="0"/>
            <a:ext cx="3286154" cy="51435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929921-8FA9-AA3F-97E5-B8A2985E18DD}"/>
              </a:ext>
            </a:extLst>
          </p:cNvPr>
          <p:cNvSpPr/>
          <p:nvPr userDrawn="1"/>
        </p:nvSpPr>
        <p:spPr>
          <a:xfrm>
            <a:off x="5857846" y="0"/>
            <a:ext cx="3286154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18424-8866-9318-9710-3CDAB8069838}"/>
              </a:ext>
            </a:extLst>
          </p:cNvPr>
          <p:cNvSpPr txBox="1"/>
          <p:nvPr userDrawn="1"/>
        </p:nvSpPr>
        <p:spPr>
          <a:xfrm>
            <a:off x="573033" y="450452"/>
            <a:ext cx="4736363" cy="43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Ecology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EA25BE-01B5-2268-BF7C-5F41AC5F6527}"/>
              </a:ext>
            </a:extLst>
          </p:cNvPr>
          <p:cNvSpPr txBox="1"/>
          <p:nvPr userDrawn="1"/>
        </p:nvSpPr>
        <p:spPr>
          <a:xfrm>
            <a:off x="573033" y="939607"/>
            <a:ext cx="4981606" cy="671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accent2"/>
                </a:solidFill>
                <a:effectLst/>
                <a:latin typeface="+mj-lt"/>
                <a:ea typeface="+mn-ea"/>
                <a:cs typeface="+mn-cs"/>
              </a:rPr>
              <a:t>Our team helps clients navigate the ecological landscape with clarity. From baseline studies to regulatory approvals, we connect field expertise with practical solutions that keep projects moving forward.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3E190D-431E-01DA-1763-9B0A57AF00C4}"/>
              </a:ext>
            </a:extLst>
          </p:cNvPr>
          <p:cNvGrpSpPr/>
          <p:nvPr userDrawn="1"/>
        </p:nvGrpSpPr>
        <p:grpSpPr>
          <a:xfrm rot="5400000">
            <a:off x="7274349" y="3964844"/>
            <a:ext cx="1678492" cy="1678500"/>
            <a:chOff x="5111229" y="668562"/>
            <a:chExt cx="3017906" cy="3017921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37933FE-BABC-5889-9AFC-A23671CA00E8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A7878DD-6528-5435-2580-EB4AA26AF855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571ED297-3BCF-9FA8-2D1A-5C5CF0359A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9051" y="467699"/>
            <a:ext cx="255360" cy="421899"/>
          </a:xfrm>
          <a:prstGeom prst="rect">
            <a:avLst/>
          </a:prstGeom>
        </p:spPr>
      </p:pic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7FC8592D-46B6-DA3E-AD7F-8C582E5715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88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8FBFC11E-F690-86BB-D109-6D1410FC3D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099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9D01DA-F558-6F1F-7152-7682B46E77E5}"/>
              </a:ext>
            </a:extLst>
          </p:cNvPr>
          <p:cNvCxnSpPr>
            <a:cxnSpLocks/>
          </p:cNvCxnSpPr>
          <p:nvPr userDrawn="1"/>
        </p:nvCxnSpPr>
        <p:spPr>
          <a:xfrm>
            <a:off x="573033" y="1824658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4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9CB68-DE52-6671-D423-E84F908F9C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2517" r="5495"/>
          <a:stretch>
            <a:fillRect/>
          </a:stretch>
        </p:blipFill>
        <p:spPr>
          <a:xfrm>
            <a:off x="5857846" y="0"/>
            <a:ext cx="3286154" cy="51435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929921-8FA9-AA3F-97E5-B8A2985E18DD}"/>
              </a:ext>
            </a:extLst>
          </p:cNvPr>
          <p:cNvSpPr/>
          <p:nvPr userDrawn="1"/>
        </p:nvSpPr>
        <p:spPr>
          <a:xfrm>
            <a:off x="5857846" y="0"/>
            <a:ext cx="3286154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18424-8866-9318-9710-3CDAB8069838}"/>
              </a:ext>
            </a:extLst>
          </p:cNvPr>
          <p:cNvSpPr txBox="1"/>
          <p:nvPr userDrawn="1"/>
        </p:nvSpPr>
        <p:spPr>
          <a:xfrm>
            <a:off x="573033" y="450452"/>
            <a:ext cx="4736363" cy="43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Water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EA25BE-01B5-2268-BF7C-5F41AC5F6527}"/>
              </a:ext>
            </a:extLst>
          </p:cNvPr>
          <p:cNvSpPr txBox="1"/>
          <p:nvPr userDrawn="1"/>
        </p:nvSpPr>
        <p:spPr>
          <a:xfrm>
            <a:off x="573034" y="939607"/>
            <a:ext cx="4981606" cy="671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accent2"/>
                </a:solidFill>
                <a:effectLst/>
                <a:latin typeface="+mj-lt"/>
                <a:ea typeface="+mn-ea"/>
                <a:cs typeface="+mn-cs"/>
              </a:rPr>
              <a:t>Our team delivers integrated solutions across groundwater, surface water, and wastewater systems. From planning to compliance, we align science, strategy, and fieldwork to move projects forward.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3E190D-431E-01DA-1763-9B0A57AF00C4}"/>
              </a:ext>
            </a:extLst>
          </p:cNvPr>
          <p:cNvGrpSpPr/>
          <p:nvPr userDrawn="1"/>
        </p:nvGrpSpPr>
        <p:grpSpPr>
          <a:xfrm rot="5400000">
            <a:off x="7274349" y="3964844"/>
            <a:ext cx="1678492" cy="1678500"/>
            <a:chOff x="5111229" y="668562"/>
            <a:chExt cx="3017906" cy="3017921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37933FE-BABC-5889-9AFC-A23671CA00E8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A7878DD-6528-5435-2580-EB4AA26AF855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7649C4C-5C6C-935B-AC31-0E685A85E8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9051" y="467493"/>
            <a:ext cx="255360" cy="414959"/>
          </a:xfrm>
          <a:prstGeom prst="rect">
            <a:avLst/>
          </a:prstGeom>
        </p:spPr>
      </p:pic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F702C520-CCC6-70F0-DD76-FDE579C86A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88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0BED32A8-589A-ABAE-327E-7635E87EC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099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0FE2AC-8779-2E50-9DC8-F8DA30660884}"/>
              </a:ext>
            </a:extLst>
          </p:cNvPr>
          <p:cNvCxnSpPr>
            <a:cxnSpLocks/>
          </p:cNvCxnSpPr>
          <p:nvPr userDrawn="1"/>
        </p:nvCxnSpPr>
        <p:spPr>
          <a:xfrm>
            <a:off x="573033" y="1824658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96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Instrumentation &amp; Monito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CA8873-7830-C555-2DF9-CCD55F37F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409" r="27603"/>
          <a:stretch>
            <a:fillRect/>
          </a:stretch>
        </p:blipFill>
        <p:spPr>
          <a:xfrm>
            <a:off x="5857844" y="0"/>
            <a:ext cx="3286155" cy="51435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929921-8FA9-AA3F-97E5-B8A2985E18DD}"/>
              </a:ext>
            </a:extLst>
          </p:cNvPr>
          <p:cNvSpPr/>
          <p:nvPr userDrawn="1"/>
        </p:nvSpPr>
        <p:spPr>
          <a:xfrm>
            <a:off x="5857845" y="0"/>
            <a:ext cx="3286156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18424-8866-9318-9710-3CDAB8069838}"/>
              </a:ext>
            </a:extLst>
          </p:cNvPr>
          <p:cNvSpPr txBox="1"/>
          <p:nvPr userDrawn="1"/>
        </p:nvSpPr>
        <p:spPr>
          <a:xfrm>
            <a:off x="573033" y="450452"/>
            <a:ext cx="49152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Instrumentation &amp; Monitoring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EA25BE-01B5-2268-BF7C-5F41AC5F6527}"/>
              </a:ext>
            </a:extLst>
          </p:cNvPr>
          <p:cNvSpPr txBox="1"/>
          <p:nvPr userDrawn="1"/>
        </p:nvSpPr>
        <p:spPr>
          <a:xfrm>
            <a:off x="573033" y="939607"/>
            <a:ext cx="5083963" cy="671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accent2"/>
                </a:solidFill>
                <a:effectLst/>
                <a:latin typeface="+mj-lt"/>
                <a:ea typeface="+mn-ea"/>
                <a:cs typeface="+mn-cs"/>
              </a:rPr>
              <a:t>We design and implement monitoring programs that bring clarity to complex sites. With real-time data, remote access, and deep geotechnical expertise, we help clients see issues early and act with certainty.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3E190D-431E-01DA-1763-9B0A57AF00C4}"/>
              </a:ext>
            </a:extLst>
          </p:cNvPr>
          <p:cNvGrpSpPr/>
          <p:nvPr userDrawn="1"/>
        </p:nvGrpSpPr>
        <p:grpSpPr>
          <a:xfrm rot="5400000">
            <a:off x="7274349" y="3964844"/>
            <a:ext cx="1678492" cy="1678500"/>
            <a:chOff x="5111229" y="668562"/>
            <a:chExt cx="3017906" cy="3017921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37933FE-BABC-5889-9AFC-A23671CA00E8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A7878DD-6528-5435-2580-EB4AA26AF855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E575376E-B90F-620A-30E5-C36DF976D3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7811" y="473796"/>
            <a:ext cx="356600" cy="407543"/>
          </a:xfrm>
          <a:prstGeom prst="rect">
            <a:avLst/>
          </a:prstGeom>
        </p:spPr>
      </p:pic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40EFB104-39A9-3F11-431D-30146B62A3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88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D86A2B95-11E9-3C4F-2885-86068C4865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099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4FCB21-A8EF-5A9A-60FE-F7D0E0BB8377}"/>
              </a:ext>
            </a:extLst>
          </p:cNvPr>
          <p:cNvCxnSpPr>
            <a:cxnSpLocks/>
          </p:cNvCxnSpPr>
          <p:nvPr userDrawn="1"/>
        </p:nvCxnSpPr>
        <p:spPr>
          <a:xfrm>
            <a:off x="573033" y="1824658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26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Project 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C245C0-52E6-9C8F-2172-3B8836711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603" r="40409"/>
          <a:stretch>
            <a:fillRect/>
          </a:stretch>
        </p:blipFill>
        <p:spPr>
          <a:xfrm flipH="1">
            <a:off x="5857844" y="0"/>
            <a:ext cx="3286156" cy="51435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929921-8FA9-AA3F-97E5-B8A2985E18DD}"/>
              </a:ext>
            </a:extLst>
          </p:cNvPr>
          <p:cNvSpPr/>
          <p:nvPr userDrawn="1"/>
        </p:nvSpPr>
        <p:spPr>
          <a:xfrm>
            <a:off x="5857844" y="0"/>
            <a:ext cx="3286156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18424-8866-9318-9710-3CDAB8069838}"/>
              </a:ext>
            </a:extLst>
          </p:cNvPr>
          <p:cNvSpPr txBox="1"/>
          <p:nvPr userDrawn="1"/>
        </p:nvSpPr>
        <p:spPr>
          <a:xfrm>
            <a:off x="573033" y="450452"/>
            <a:ext cx="49152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Project Management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EA25BE-01B5-2268-BF7C-5F41AC5F6527}"/>
              </a:ext>
            </a:extLst>
          </p:cNvPr>
          <p:cNvSpPr txBox="1"/>
          <p:nvPr userDrawn="1"/>
        </p:nvSpPr>
        <p:spPr>
          <a:xfrm>
            <a:off x="573033" y="939607"/>
            <a:ext cx="5198659" cy="902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accent2"/>
                </a:solidFill>
                <a:effectLst/>
                <a:latin typeface="+mj-lt"/>
                <a:ea typeface="+mn-ea"/>
                <a:cs typeface="+mn-cs"/>
              </a:rPr>
              <a:t>Our PMP-certified professionals bring structure, strategy, and agility to every stage of the project lifecycle. From planning to delivery, we keep teams aligned, timelines on track, and results measurable.</a:t>
            </a:r>
          </a:p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accent2"/>
              </a:solidFill>
              <a:effectLst/>
              <a:latin typeface="+mj-lt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3E190D-431E-01DA-1763-9B0A57AF00C4}"/>
              </a:ext>
            </a:extLst>
          </p:cNvPr>
          <p:cNvGrpSpPr/>
          <p:nvPr userDrawn="1"/>
        </p:nvGrpSpPr>
        <p:grpSpPr>
          <a:xfrm rot="5400000">
            <a:off x="7274349" y="3964844"/>
            <a:ext cx="1678492" cy="1678500"/>
            <a:chOff x="5111229" y="668562"/>
            <a:chExt cx="3017906" cy="3017921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37933FE-BABC-5889-9AFC-A23671CA00E8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A7878DD-6528-5435-2580-EB4AA26AF855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545AA05D-EC78-5F72-CEB1-5A53357648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7831" y="425968"/>
            <a:ext cx="336580" cy="455372"/>
          </a:xfrm>
          <a:prstGeom prst="rect">
            <a:avLst/>
          </a:prstGeom>
        </p:spPr>
      </p:pic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5616F9DA-D22D-9357-E4BF-BD97B274DE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88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D24B2105-515D-9900-217E-CEBE02D37F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099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3F3C37-E3F9-FCB8-8737-E7F8CC39BBEA}"/>
              </a:ext>
            </a:extLst>
          </p:cNvPr>
          <p:cNvCxnSpPr>
            <a:cxnSpLocks/>
          </p:cNvCxnSpPr>
          <p:nvPr userDrawn="1"/>
        </p:nvCxnSpPr>
        <p:spPr>
          <a:xfrm>
            <a:off x="573033" y="1824658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346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E23CE-8067-03E2-370F-A7301B387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281" r="39731"/>
          <a:stretch>
            <a:fillRect/>
          </a:stretch>
        </p:blipFill>
        <p:spPr>
          <a:xfrm flipH="1">
            <a:off x="5857844" y="0"/>
            <a:ext cx="3286156" cy="51435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929921-8FA9-AA3F-97E5-B8A2985E18DD}"/>
              </a:ext>
            </a:extLst>
          </p:cNvPr>
          <p:cNvSpPr/>
          <p:nvPr userDrawn="1"/>
        </p:nvSpPr>
        <p:spPr>
          <a:xfrm>
            <a:off x="5857844" y="0"/>
            <a:ext cx="3286156" cy="514350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9778"/>
                </a:schemeClr>
              </a:gs>
              <a:gs pos="100000">
                <a:schemeClr val="tx1">
                  <a:alpha val="6018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18424-8866-9318-9710-3CDAB8069838}"/>
              </a:ext>
            </a:extLst>
          </p:cNvPr>
          <p:cNvSpPr txBox="1"/>
          <p:nvPr userDrawn="1"/>
        </p:nvSpPr>
        <p:spPr>
          <a:xfrm>
            <a:off x="573033" y="450452"/>
            <a:ext cx="49152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+mj-lt"/>
              </a:rPr>
              <a:t>Infrastructure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EA25BE-01B5-2268-BF7C-5F41AC5F6527}"/>
              </a:ext>
            </a:extLst>
          </p:cNvPr>
          <p:cNvSpPr txBox="1"/>
          <p:nvPr userDrawn="1"/>
        </p:nvSpPr>
        <p:spPr>
          <a:xfrm>
            <a:off x="573033" y="939607"/>
            <a:ext cx="4880999" cy="671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accent2"/>
                </a:solidFill>
                <a:effectLst/>
                <a:latin typeface="+mj-lt"/>
                <a:ea typeface="+mn-ea"/>
                <a:cs typeface="+mn-cs"/>
              </a:rPr>
              <a:t>We help shape the systems that support everyday life — roads, water, and utilities — with engineering solutions grounded in strategy, precision, and accountability.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3E190D-431E-01DA-1763-9B0A57AF00C4}"/>
              </a:ext>
            </a:extLst>
          </p:cNvPr>
          <p:cNvGrpSpPr/>
          <p:nvPr userDrawn="1"/>
        </p:nvGrpSpPr>
        <p:grpSpPr>
          <a:xfrm rot="5400000">
            <a:off x="7274349" y="3964844"/>
            <a:ext cx="1678492" cy="1678500"/>
            <a:chOff x="5111229" y="668562"/>
            <a:chExt cx="3017906" cy="3017921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37933FE-BABC-5889-9AFC-A23671CA00E8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A7878DD-6528-5435-2580-EB4AA26AF855}"/>
                </a:ext>
              </a:extLst>
            </p:cNvPr>
            <p:cNvSpPr/>
            <p:nvPr/>
          </p:nvSpPr>
          <p:spPr>
            <a:xfrm>
              <a:off x="5111252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38100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8B0B1271-9D5A-FE54-A579-CAF1C670A9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1036" y="441966"/>
            <a:ext cx="423375" cy="423375"/>
          </a:xfrm>
          <a:prstGeom prst="rect">
            <a:avLst/>
          </a:prstGeom>
        </p:spPr>
      </p:pic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AD0BFB4B-6204-D65F-5B50-CFA0BEC3ED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88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6405C797-4770-1B68-5DF9-693F8B2C1C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099" y="2057792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BFF6E7-1A59-69DA-1169-9E7E0EBA0512}"/>
              </a:ext>
            </a:extLst>
          </p:cNvPr>
          <p:cNvCxnSpPr>
            <a:cxnSpLocks/>
          </p:cNvCxnSpPr>
          <p:nvPr userDrawn="1"/>
        </p:nvCxnSpPr>
        <p:spPr>
          <a:xfrm>
            <a:off x="573033" y="1824658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40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9F46647-9EAA-5094-6332-4629C0549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33" y="494654"/>
            <a:ext cx="4880999" cy="387798"/>
          </a:xfr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Insert Capability…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1F267BA-0D6A-907B-B803-9E7CD5FF42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58241" y="0"/>
            <a:ext cx="3285759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373FF745-45E1-FB96-1A4F-20608A4A20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088" y="1354933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EA881DD4-54ED-1F14-1B52-DEC6917C3D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099" y="1354933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82D04D-09E4-7C54-0AA5-85F18821F79A}"/>
              </a:ext>
            </a:extLst>
          </p:cNvPr>
          <p:cNvCxnSpPr>
            <a:cxnSpLocks/>
          </p:cNvCxnSpPr>
          <p:nvPr userDrawn="1"/>
        </p:nvCxnSpPr>
        <p:spPr>
          <a:xfrm>
            <a:off x="573033" y="1121799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395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y 2 (Long 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9F46647-9EAA-5094-6332-4629C0549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033" y="494654"/>
            <a:ext cx="4880999" cy="775597"/>
          </a:xfr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Insert Capability with longer headline …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1F267BA-0D6A-907B-B803-9E7CD5FF42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58241" y="0"/>
            <a:ext cx="3285759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373FF745-45E1-FB96-1A4F-20608A4A20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088" y="1764366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EA881DD4-54ED-1F14-1B52-DEC6917C3D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3099" y="1764366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82D04D-09E4-7C54-0AA5-85F18821F79A}"/>
              </a:ext>
            </a:extLst>
          </p:cNvPr>
          <p:cNvCxnSpPr>
            <a:cxnSpLocks/>
          </p:cNvCxnSpPr>
          <p:nvPr userDrawn="1"/>
        </p:nvCxnSpPr>
        <p:spPr>
          <a:xfrm>
            <a:off x="573033" y="1531232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167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9F46647-9EAA-5094-6332-4629C0549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53258" y="494654"/>
            <a:ext cx="4880944" cy="387798"/>
          </a:xfr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Insert Capability…</a:t>
            </a:r>
          </a:p>
        </p:txBody>
      </p:sp>
      <p:sp>
        <p:nvSpPr>
          <p:cNvPr id="2" name="Picture Placeholder 26">
            <a:extLst>
              <a:ext uri="{FF2B5EF4-FFF2-40B4-BE49-F238E27FC236}">
                <a16:creationId xmlns:a16="http://schemas.microsoft.com/office/drawing/2014/main" id="{481AC855-6CE9-42F9-E9B1-FE81BCA90E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285759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23CFEF23-36CB-CED7-1058-AD35AEE93A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7241" y="1354933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D28D0372-71F2-BBE0-4F8F-EFE3065CC6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7252" y="1354933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3732FB-D84C-C23C-17C1-FF0025DB679D}"/>
              </a:ext>
            </a:extLst>
          </p:cNvPr>
          <p:cNvCxnSpPr>
            <a:cxnSpLocks/>
          </p:cNvCxnSpPr>
          <p:nvPr userDrawn="1"/>
        </p:nvCxnSpPr>
        <p:spPr>
          <a:xfrm>
            <a:off x="3757186" y="1121799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09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Ha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Enter presentation title here…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30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5599005" y="335806"/>
            <a:ext cx="3040370" cy="3040385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0E809730-34D7-2305-2146-7705457701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presentation date…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5F3EA-5E89-33C4-3D9A-ABFA5538B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6822" t="955" r="7416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51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y 4 (Long 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9F46647-9EAA-5094-6332-4629C0549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52962" y="494654"/>
            <a:ext cx="4880999" cy="775597"/>
          </a:xfr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Insert Capability with longer headline …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1F267BA-0D6A-907B-B803-9E7CD5FF42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285759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373FF745-45E1-FB96-1A4F-20608A4A20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3017" y="1764366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EA881DD4-54ED-1F14-1B52-DEC6917C3D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3028" y="1764366"/>
            <a:ext cx="2266950" cy="18774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1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services…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82D04D-09E4-7C54-0AA5-85F18821F79A}"/>
              </a:ext>
            </a:extLst>
          </p:cNvPr>
          <p:cNvCxnSpPr>
            <a:cxnSpLocks/>
          </p:cNvCxnSpPr>
          <p:nvPr userDrawn="1"/>
        </p:nvCxnSpPr>
        <p:spPr>
          <a:xfrm>
            <a:off x="3752962" y="1531232"/>
            <a:ext cx="49816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168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A8BBC-C2C3-69A8-BEEC-B04388F3F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33" y="471998"/>
            <a:ext cx="7979731" cy="3877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en-US"/>
              <a:t>Insert slide title…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033" y="1224367"/>
            <a:ext cx="4541407" cy="3058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</a:lstStyle>
          <a:p>
            <a:pPr lvl="0"/>
            <a:r>
              <a:rPr lang="en-US"/>
              <a:t>Insert content…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E2B7AC7-5C84-0F85-16F1-9CA5E62DAD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9648" y="1224366"/>
            <a:ext cx="3043116" cy="3308888"/>
          </a:xfrm>
          <a:prstGeom prst="roundRect">
            <a:avLst>
              <a:gd name="adj" fmla="val 449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38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A8BBC-C2C3-69A8-BEEC-B04388F3F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33" y="471998"/>
            <a:ext cx="7997934" cy="3877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en-US"/>
              <a:t>Insert slide title…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9560" y="1224367"/>
            <a:ext cx="4541407" cy="3058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</a:lstStyle>
          <a:p>
            <a:pPr lvl="0"/>
            <a:r>
              <a:rPr lang="en-US"/>
              <a:t>Insert content…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E2B7AC7-5C84-0F85-16F1-9CA5E62DAD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3033" y="1224366"/>
            <a:ext cx="3043116" cy="3308888"/>
          </a:xfrm>
          <a:prstGeom prst="roundRect">
            <a:avLst>
              <a:gd name="adj" fmla="val 5536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44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A8BBC-C2C3-69A8-BEEC-B04388F3F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33" y="471998"/>
            <a:ext cx="7996003" cy="3877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en-US"/>
              <a:t>Insert slide title…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034" y="1224367"/>
            <a:ext cx="2481893" cy="3058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</a:lstStyle>
          <a:p>
            <a:pPr lvl="0"/>
            <a:r>
              <a:rPr lang="en-US"/>
              <a:t>Insert content…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6798F257-8778-7C25-EE5C-602FBE405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7143" y="1224367"/>
            <a:ext cx="2481893" cy="3058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</a:lstStyle>
          <a:p>
            <a:pPr lvl="0"/>
            <a:r>
              <a:rPr lang="en-US"/>
              <a:t>Insert content…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F978EC87-DB98-10BB-A8FF-2595BCE22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0089" y="1224367"/>
            <a:ext cx="2481893" cy="3058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</a:lstStyle>
          <a:p>
            <a:pPr lvl="0"/>
            <a:r>
              <a:rPr lang="en-US"/>
              <a:t>Insert content…</a:t>
            </a:r>
          </a:p>
        </p:txBody>
      </p:sp>
    </p:spTree>
    <p:extLst>
      <p:ext uri="{BB962C8B-B14F-4D97-AF65-F5344CB8AC3E}">
        <p14:creationId xmlns:p14="http://schemas.microsoft.com/office/powerpoint/2010/main" val="3193084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A8BBC-C2C3-69A8-BEEC-B04388F3F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33" y="471998"/>
            <a:ext cx="8040591" cy="3877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en-US"/>
              <a:t>Insert slide title…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033" y="1231294"/>
            <a:ext cx="8040591" cy="3058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</a:lstStyle>
          <a:p>
            <a:pPr lvl="0"/>
            <a:r>
              <a:rPr lang="en-US"/>
              <a:t>Insert content…</a:t>
            </a:r>
          </a:p>
        </p:txBody>
      </p:sp>
    </p:spTree>
    <p:extLst>
      <p:ext uri="{BB962C8B-B14F-4D97-AF65-F5344CB8AC3E}">
        <p14:creationId xmlns:p14="http://schemas.microsoft.com/office/powerpoint/2010/main" val="3196242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033" y="1231294"/>
            <a:ext cx="8040591" cy="489365"/>
          </a:xfr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50000"/>
              </a:lnSpc>
              <a:buNone/>
              <a:defRPr sz="2400"/>
            </a:lvl1pPr>
          </a:lstStyle>
          <a:p>
            <a:pPr lvl="0"/>
            <a:r>
              <a:rPr lang="en-US"/>
              <a:t>Insert content…</a:t>
            </a:r>
          </a:p>
        </p:txBody>
      </p:sp>
    </p:spTree>
    <p:extLst>
      <p:ext uri="{BB962C8B-B14F-4D97-AF65-F5344CB8AC3E}">
        <p14:creationId xmlns:p14="http://schemas.microsoft.com/office/powerpoint/2010/main" val="1406673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3A8149-EA59-7AAC-4D09-63480FF017D4}"/>
              </a:ext>
            </a:extLst>
          </p:cNvPr>
          <p:cNvSpPr/>
          <p:nvPr userDrawn="1"/>
        </p:nvSpPr>
        <p:spPr>
          <a:xfrm>
            <a:off x="0" y="2"/>
            <a:ext cx="9144000" cy="51434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033" y="2289811"/>
            <a:ext cx="8040591" cy="489365"/>
          </a:xfr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content…</a:t>
            </a:r>
          </a:p>
        </p:txBody>
      </p:sp>
    </p:spTree>
    <p:extLst>
      <p:ext uri="{BB962C8B-B14F-4D97-AF65-F5344CB8AC3E}">
        <p14:creationId xmlns:p14="http://schemas.microsoft.com/office/powerpoint/2010/main" val="3995899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3A8149-EA59-7AAC-4D09-63480FF017D4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033" y="2291035"/>
            <a:ext cx="8040591" cy="489365"/>
          </a:xfr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Insert content…</a:t>
            </a:r>
          </a:p>
        </p:txBody>
      </p:sp>
    </p:spTree>
    <p:extLst>
      <p:ext uri="{BB962C8B-B14F-4D97-AF65-F5344CB8AC3E}">
        <p14:creationId xmlns:p14="http://schemas.microsoft.com/office/powerpoint/2010/main" val="2671187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9407" y="2185617"/>
            <a:ext cx="7343739" cy="489365"/>
          </a:xfr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testimonial…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DC618-E110-77FB-6064-2D4412883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9407" y="3552665"/>
            <a:ext cx="7343739" cy="151673"/>
          </a:xfrm>
        </p:spPr>
        <p:txBody>
          <a:bodyPr>
            <a:spAutoFit/>
          </a:bodyPr>
          <a:lstStyle>
            <a:lvl1pPr marL="0" indent="0" algn="ctr">
              <a:buNone/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Insert First and Last Name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392C3BE-E846-3196-9499-6346792B70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9407" y="3761509"/>
            <a:ext cx="7343739" cy="124650"/>
          </a:xfrm>
        </p:spPr>
        <p:txBody>
          <a:bodyPr>
            <a:spAutoFit/>
          </a:bodyPr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Title and Company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4DE639A-36E8-734A-3FA7-4689915EA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6131" y="881795"/>
            <a:ext cx="391737" cy="30133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C6B0B15-20F6-F5DF-8602-2B7019C1F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172" y="1017365"/>
            <a:ext cx="584200" cy="5842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95C2FA8-0811-9808-D573-F24C9CB68A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068527" y="3704338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19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3A8149-EA59-7AAC-4D09-63480FF017D4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444577-C5B2-D9F6-7FF5-0DEB0B81F4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9407" y="2185617"/>
            <a:ext cx="7343739" cy="489365"/>
          </a:xfrm>
        </p:spPr>
        <p:txBody>
          <a:bodyPr lIns="0" tIns="0" rIns="0" bIns="0" anchor="ctr">
            <a:sp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Insert testimonial…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DC618-E110-77FB-6064-2D4412883A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9407" y="3552665"/>
            <a:ext cx="7343739" cy="151673"/>
          </a:xfrm>
        </p:spPr>
        <p:txBody>
          <a:bodyPr>
            <a:sp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Insert First and Last Name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392C3BE-E846-3196-9499-6346792B70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9407" y="3761509"/>
            <a:ext cx="7343739" cy="124650"/>
          </a:xfrm>
        </p:spPr>
        <p:txBody>
          <a:bodyPr>
            <a:sp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Title and Company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4DE639A-36E8-734A-3FA7-4689915EA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6131" y="881795"/>
            <a:ext cx="391737" cy="30133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C6B0B15-20F6-F5DF-8602-2B7019C1F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172" y="1017365"/>
            <a:ext cx="584200" cy="5842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95C2FA8-0811-9808-D573-F24C9CB68A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068527" y="3704338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5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Vic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Enter presentation title here…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2" y="3688047"/>
            <a:ext cx="4358852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Enter subtitle here or leave blank…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5599005" y="335806"/>
            <a:ext cx="3040370" cy="3040385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 Placeholder 34">
            <a:extLst>
              <a:ext uri="{FF2B5EF4-FFF2-40B4-BE49-F238E27FC236}">
                <a16:creationId xmlns:a16="http://schemas.microsoft.com/office/drawing/2014/main" id="{2352B83C-E016-E31A-F640-C8226DFD1E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presentation date…</a:t>
            </a:r>
          </a:p>
        </p:txBody>
      </p:sp>
      <p:pic>
        <p:nvPicPr>
          <p:cNvPr id="7" name="Picture 6" descr="A person smiling with glasses&#10;&#10;AI-generated content may be incorrect.">
            <a:extLst>
              <a:ext uri="{FF2B5EF4-FFF2-40B4-BE49-F238E27FC236}">
                <a16:creationId xmlns:a16="http://schemas.microsoft.com/office/drawing/2014/main" id="{138A3A97-7003-947B-E2DD-3B25FE418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2733" y="0"/>
            <a:ext cx="44612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13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A8BBC-C2C3-69A8-BEEC-B04388F3F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33" y="471998"/>
            <a:ext cx="7979731" cy="3877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800">
                <a:latin typeface="+mj-lt"/>
              </a:defRPr>
            </a:lvl1pPr>
          </a:lstStyle>
          <a:p>
            <a:pPr lvl="0"/>
            <a:r>
              <a:rPr lang="en-US"/>
              <a:t>Insert slide title…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5A37D4F-6615-7F2C-3C66-DB8BBE38498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68423" y="1119188"/>
            <a:ext cx="7990592" cy="33033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85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0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592493"/>
            <a:ext cx="4653039" cy="172836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Enter thank you message here…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5987516" y="322254"/>
            <a:ext cx="4090603" cy="4090623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900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1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592493"/>
            <a:ext cx="4653039" cy="172836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Enter thank you message here…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5987516" y="322254"/>
            <a:ext cx="4090603" cy="4090623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0D584158-B341-D9BF-A169-996E332889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1342" y="4296805"/>
            <a:ext cx="223267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3D8F00E-8866-506A-74A2-10AFBACB59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342" y="4459922"/>
            <a:ext cx="223267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1A2CC2D0-E61A-230A-BA21-62481156B2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152" y="4202145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BA02C7-EA60-84B8-6F65-6D388F8FFFF1}"/>
              </a:ext>
            </a:extLst>
          </p:cNvPr>
          <p:cNvCxnSpPr>
            <a:cxnSpLocks/>
          </p:cNvCxnSpPr>
          <p:nvPr userDrawn="1"/>
        </p:nvCxnSpPr>
        <p:spPr>
          <a:xfrm>
            <a:off x="539151" y="3889815"/>
            <a:ext cx="2834869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249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592493"/>
            <a:ext cx="4653039" cy="172836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Enter thank you message here…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5987516" y="322254"/>
            <a:ext cx="4090603" cy="4090623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0D584158-B341-D9BF-A169-996E332889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1342" y="4296805"/>
            <a:ext cx="223267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3D8F00E-8866-506A-74A2-10AFBACB59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342" y="4459922"/>
            <a:ext cx="223267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1A2CC2D0-E61A-230A-BA21-62481156B2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152" y="4202145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BA02C7-EA60-84B8-6F65-6D388F8FFFF1}"/>
              </a:ext>
            </a:extLst>
          </p:cNvPr>
          <p:cNvCxnSpPr>
            <a:cxnSpLocks/>
          </p:cNvCxnSpPr>
          <p:nvPr userDrawn="1"/>
        </p:nvCxnSpPr>
        <p:spPr>
          <a:xfrm>
            <a:off x="539151" y="3889815"/>
            <a:ext cx="5797988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EDC2DEA6-5820-F46E-600C-AE451D9AA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4461" y="4296805"/>
            <a:ext cx="223267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8EFBE991-B1E2-C186-87E8-F4E2CC096B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4461" y="4459922"/>
            <a:ext cx="223267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Picture Placeholder 17">
            <a:extLst>
              <a:ext uri="{FF2B5EF4-FFF2-40B4-BE49-F238E27FC236}">
                <a16:creationId xmlns:a16="http://schemas.microsoft.com/office/drawing/2014/main" id="{94E5B3C4-BF42-EB5A-98A0-38E37561E6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02271" y="4202145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19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3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838138"/>
            <a:ext cx="4653039" cy="172836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Enter thank you message here…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6450053" y="322257"/>
            <a:ext cx="3017906" cy="3017921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0D584158-B341-D9BF-A169-996E332889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1342" y="3677559"/>
            <a:ext cx="229472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3D8F00E-8866-506A-74A2-10AFBACB59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342" y="3840676"/>
            <a:ext cx="229472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1A2CC2D0-E61A-230A-BA21-62481156B2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152" y="3582899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BA02C7-EA60-84B8-6F65-6D388F8FFFF1}"/>
              </a:ext>
            </a:extLst>
          </p:cNvPr>
          <p:cNvCxnSpPr>
            <a:cxnSpLocks/>
          </p:cNvCxnSpPr>
          <p:nvPr userDrawn="1"/>
        </p:nvCxnSpPr>
        <p:spPr>
          <a:xfrm>
            <a:off x="539151" y="3270569"/>
            <a:ext cx="62779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EDF5D018-5FD9-79DC-FC38-AD09539939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6137" y="3677559"/>
            <a:ext cx="229472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8E9A874B-5571-E953-B4C3-668F75A3F1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6137" y="3840676"/>
            <a:ext cx="229472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6878DF4D-3E09-0493-9C0A-287A9EACC0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13947" y="3582899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Placeholder 23">
            <a:extLst>
              <a:ext uri="{FF2B5EF4-FFF2-40B4-BE49-F238E27FC236}">
                <a16:creationId xmlns:a16="http://schemas.microsoft.com/office/drawing/2014/main" id="{418F3B75-5C44-2FDB-3FC7-AEF1950BE6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1342" y="4393996"/>
            <a:ext cx="229472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9" name="Text Placeholder 23">
            <a:extLst>
              <a:ext uri="{FF2B5EF4-FFF2-40B4-BE49-F238E27FC236}">
                <a16:creationId xmlns:a16="http://schemas.microsoft.com/office/drawing/2014/main" id="{62C04276-35B8-82E4-E5E0-2B3365D430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41342" y="4557113"/>
            <a:ext cx="229472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Picture Placeholder 17">
            <a:extLst>
              <a:ext uri="{FF2B5EF4-FFF2-40B4-BE49-F238E27FC236}">
                <a16:creationId xmlns:a16="http://schemas.microsoft.com/office/drawing/2014/main" id="{42D755D8-1241-B850-098C-24E2108A001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152" y="4299336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66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4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838138"/>
            <a:ext cx="4653039" cy="172836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Enter thank you message here…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6450053" y="322257"/>
            <a:ext cx="3017906" cy="3017921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0D584158-B341-D9BF-A169-996E332889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1342" y="3677559"/>
            <a:ext cx="229472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3D8F00E-8866-506A-74A2-10AFBACB59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342" y="3840676"/>
            <a:ext cx="229472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1A2CC2D0-E61A-230A-BA21-62481156B2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152" y="3582899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BA02C7-EA60-84B8-6F65-6D388F8FFFF1}"/>
              </a:ext>
            </a:extLst>
          </p:cNvPr>
          <p:cNvCxnSpPr>
            <a:cxnSpLocks/>
          </p:cNvCxnSpPr>
          <p:nvPr userDrawn="1"/>
        </p:nvCxnSpPr>
        <p:spPr>
          <a:xfrm>
            <a:off x="539151" y="3270569"/>
            <a:ext cx="6277906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EDF5D018-5FD9-79DC-FC38-AD09539939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6137" y="3677559"/>
            <a:ext cx="229472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6" name="Text Placeholder 23">
            <a:extLst>
              <a:ext uri="{FF2B5EF4-FFF2-40B4-BE49-F238E27FC236}">
                <a16:creationId xmlns:a16="http://schemas.microsoft.com/office/drawing/2014/main" id="{8E9A874B-5571-E953-B4C3-668F75A3F1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6137" y="3840676"/>
            <a:ext cx="229472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6878DF4D-3E09-0493-9C0A-287A9EACC0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13947" y="3582899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Placeholder 23">
            <a:extLst>
              <a:ext uri="{FF2B5EF4-FFF2-40B4-BE49-F238E27FC236}">
                <a16:creationId xmlns:a16="http://schemas.microsoft.com/office/drawing/2014/main" id="{418F3B75-5C44-2FDB-3FC7-AEF1950BE6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1342" y="4393996"/>
            <a:ext cx="229472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49" name="Text Placeholder 23">
            <a:extLst>
              <a:ext uri="{FF2B5EF4-FFF2-40B4-BE49-F238E27FC236}">
                <a16:creationId xmlns:a16="http://schemas.microsoft.com/office/drawing/2014/main" id="{62C04276-35B8-82E4-E5E0-2B3365D430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41342" y="4557113"/>
            <a:ext cx="229472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Picture Placeholder 17">
            <a:extLst>
              <a:ext uri="{FF2B5EF4-FFF2-40B4-BE49-F238E27FC236}">
                <a16:creationId xmlns:a16="http://schemas.microsoft.com/office/drawing/2014/main" id="{42D755D8-1241-B850-098C-24E2108A001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9152" y="4299336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DBD055DB-1005-2CC4-BB38-810C82C64B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6137" y="4393996"/>
            <a:ext cx="2294728" cy="1453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latin typeface="+mj-lt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52" name="Text Placeholder 23">
            <a:extLst>
              <a:ext uri="{FF2B5EF4-FFF2-40B4-BE49-F238E27FC236}">
                <a16:creationId xmlns:a16="http://schemas.microsoft.com/office/drawing/2014/main" id="{8ABAD900-4438-6A4F-8819-70FDEEA9F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6137" y="4557113"/>
            <a:ext cx="2294728" cy="12311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17">
            <a:extLst>
              <a:ext uri="{FF2B5EF4-FFF2-40B4-BE49-F238E27FC236}">
                <a16:creationId xmlns:a16="http://schemas.microsoft.com/office/drawing/2014/main" id="{F726A5AE-E40F-56B7-0DF3-C8B1DCD25F5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13947" y="4299336"/>
            <a:ext cx="471862" cy="471863"/>
          </a:xfrm>
          <a:prstGeom prst="ellipse">
            <a:avLst/>
          </a:prstGeom>
          <a:ln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2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Dan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Enter presentation title here…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2" y="3688047"/>
            <a:ext cx="4565586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5599005" y="335806"/>
            <a:ext cx="3040370" cy="3040385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94657580-533B-E416-4D56-F9D5A85F65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presentation date…</a:t>
            </a:r>
          </a:p>
        </p:txBody>
      </p:sp>
      <p:pic>
        <p:nvPicPr>
          <p:cNvPr id="7" name="Picture 6" descr="A person wearing glasses and a white shirt&#10;&#10;AI-generated content may be incorrect.">
            <a:extLst>
              <a:ext uri="{FF2B5EF4-FFF2-40B4-BE49-F238E27FC236}">
                <a16:creationId xmlns:a16="http://schemas.microsoft.com/office/drawing/2014/main" id="{D533E803-F8BC-D54F-21D8-99CF1E97A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3521" y="0"/>
            <a:ext cx="42204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5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Vane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Enter presentation title here…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2" y="3688047"/>
            <a:ext cx="4319096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5599005" y="335806"/>
            <a:ext cx="3040370" cy="3040385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7651FE70-CC53-1E2E-9986-10E4CF3F8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presentation date..</a:t>
            </a:r>
          </a:p>
        </p:txBody>
      </p:sp>
      <p:pic>
        <p:nvPicPr>
          <p:cNvPr id="7" name="Picture 6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96E8CDFB-5458-7ECC-3DAD-122BF75028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9553" y="0"/>
            <a:ext cx="44144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0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Dab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Enter 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2" y="3688047"/>
            <a:ext cx="4319096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1518BA-BB75-193C-06F6-D1D5629D359E}"/>
              </a:ext>
            </a:extLst>
          </p:cNvPr>
          <p:cNvGrpSpPr/>
          <p:nvPr userDrawn="1"/>
        </p:nvGrpSpPr>
        <p:grpSpPr>
          <a:xfrm rot="16200000" flipH="1">
            <a:off x="5543352" y="335803"/>
            <a:ext cx="3945368" cy="3945387"/>
            <a:chOff x="5111229" y="668562"/>
            <a:chExt cx="3017906" cy="301792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FECEA2B-8538-80DA-8848-0E3A70A84D6F}"/>
                </a:ext>
              </a:extLst>
            </p:cNvPr>
            <p:cNvSpPr/>
            <p:nvPr/>
          </p:nvSpPr>
          <p:spPr>
            <a:xfrm>
              <a:off x="5111229" y="668577"/>
              <a:ext cx="3017906" cy="3017906"/>
            </a:xfrm>
            <a:custGeom>
              <a:avLst/>
              <a:gdLst>
                <a:gd name="connsiteX0" fmla="*/ 0 w 3017906"/>
                <a:gd name="connsiteY0" fmla="*/ 0 h 3017906"/>
                <a:gd name="connsiteX1" fmla="*/ 3017907 w 3017906"/>
                <a:gd name="connsiteY1" fmla="*/ 3017907 h 30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7906" h="3017906">
                  <a:moveTo>
                    <a:pt x="0" y="0"/>
                  </a:moveTo>
                  <a:lnTo>
                    <a:pt x="3017907" y="3017907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B2A8DF-58F9-9A6D-DF70-164A1926EA47}"/>
                </a:ext>
              </a:extLst>
            </p:cNvPr>
            <p:cNvSpPr/>
            <p:nvPr/>
          </p:nvSpPr>
          <p:spPr>
            <a:xfrm>
              <a:off x="5111251" y="668562"/>
              <a:ext cx="2122081" cy="2122089"/>
            </a:xfrm>
            <a:custGeom>
              <a:avLst/>
              <a:gdLst>
                <a:gd name="connsiteX0" fmla="*/ 2122082 w 2122081"/>
                <a:gd name="connsiteY0" fmla="*/ 0 h 2122089"/>
                <a:gd name="connsiteX1" fmla="*/ 0 w 2122081"/>
                <a:gd name="connsiteY1" fmla="*/ 0 h 2122089"/>
                <a:gd name="connsiteX2" fmla="*/ 0 w 2122081"/>
                <a:gd name="connsiteY2" fmla="*/ 2122089 h 21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2081" h="2122089">
                  <a:moveTo>
                    <a:pt x="2122082" y="0"/>
                  </a:moveTo>
                  <a:lnTo>
                    <a:pt x="0" y="0"/>
                  </a:lnTo>
                  <a:lnTo>
                    <a:pt x="0" y="2122089"/>
                  </a:lnTo>
                </a:path>
              </a:pathLst>
            </a:custGeom>
            <a:noFill/>
            <a:ln w="673320" cap="flat">
              <a:solidFill>
                <a:srgbClr val="00C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5B1EDFAA-C287-918E-DDC4-312C2E8719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presentation date</a:t>
            </a:r>
          </a:p>
        </p:txBody>
      </p:sp>
      <p:pic>
        <p:nvPicPr>
          <p:cNvPr id="7" name="Picture 6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1AEDD80D-D4B8-F639-2CC5-7F26AC632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6302" y="0"/>
            <a:ext cx="45415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2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itle Slide -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151" y="1100588"/>
            <a:ext cx="4653039" cy="24649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Enter presentation title here…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151" y="3688047"/>
            <a:ext cx="4652439" cy="593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Enter subtitle here or leave blank…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C0C457-2F66-8239-6806-83EE2645B526}"/>
              </a:ext>
            </a:extLst>
          </p:cNvPr>
          <p:cNvGrpSpPr/>
          <p:nvPr userDrawn="1"/>
        </p:nvGrpSpPr>
        <p:grpSpPr>
          <a:xfrm>
            <a:off x="539152" y="575186"/>
            <a:ext cx="1668612" cy="210379"/>
            <a:chOff x="539151" y="673327"/>
            <a:chExt cx="2410909" cy="303968"/>
          </a:xfrm>
          <a:solidFill>
            <a:schemeClr val="tx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0ABB21-DFA2-3304-684F-04792D19A73B}"/>
                </a:ext>
              </a:extLst>
            </p:cNvPr>
            <p:cNvSpPr/>
            <p:nvPr/>
          </p:nvSpPr>
          <p:spPr>
            <a:xfrm>
              <a:off x="539151" y="939612"/>
              <a:ext cx="220970" cy="31773"/>
            </a:xfrm>
            <a:custGeom>
              <a:avLst/>
              <a:gdLst>
                <a:gd name="connsiteX0" fmla="*/ 0 w 220970"/>
                <a:gd name="connsiteY0" fmla="*/ 31773 h 31773"/>
                <a:gd name="connsiteX1" fmla="*/ 220970 w 220970"/>
                <a:gd name="connsiteY1" fmla="*/ 31773 h 31773"/>
                <a:gd name="connsiteX2" fmla="*/ 220970 w 220970"/>
                <a:gd name="connsiteY2" fmla="*/ 0 h 31773"/>
                <a:gd name="connsiteX3" fmla="*/ 35150 w 220970"/>
                <a:gd name="connsiteY3" fmla="*/ 0 h 31773"/>
                <a:gd name="connsiteX4" fmla="*/ 0 w 220970"/>
                <a:gd name="connsiteY4" fmla="*/ 31773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773">
                  <a:moveTo>
                    <a:pt x="0" y="31773"/>
                  </a:moveTo>
                  <a:lnTo>
                    <a:pt x="220970" y="31773"/>
                  </a:lnTo>
                  <a:lnTo>
                    <a:pt x="220970" y="0"/>
                  </a:lnTo>
                  <a:lnTo>
                    <a:pt x="35150" y="0"/>
                  </a:lnTo>
                  <a:lnTo>
                    <a:pt x="0" y="3177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809363-B7B6-BDE9-4F40-82474B1D50F8}"/>
                </a:ext>
              </a:extLst>
            </p:cNvPr>
            <p:cNvSpPr/>
            <p:nvPr/>
          </p:nvSpPr>
          <p:spPr>
            <a:xfrm>
              <a:off x="574300" y="811223"/>
              <a:ext cx="163685" cy="31773"/>
            </a:xfrm>
            <a:custGeom>
              <a:avLst/>
              <a:gdLst>
                <a:gd name="connsiteX0" fmla="*/ 163685 w 163685"/>
                <a:gd name="connsiteY0" fmla="*/ 0 h 31773"/>
                <a:gd name="connsiteX1" fmla="*/ 0 w 163685"/>
                <a:gd name="connsiteY1" fmla="*/ 0 h 31773"/>
                <a:gd name="connsiteX2" fmla="*/ 0 w 163685"/>
                <a:gd name="connsiteY2" fmla="*/ 31773 h 31773"/>
                <a:gd name="connsiteX3" fmla="*/ 163685 w 163685"/>
                <a:gd name="connsiteY3" fmla="*/ 31773 h 31773"/>
                <a:gd name="connsiteX4" fmla="*/ 163685 w 163685"/>
                <a:gd name="connsiteY4" fmla="*/ 0 h 3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85" h="31773">
                  <a:moveTo>
                    <a:pt x="163685" y="0"/>
                  </a:moveTo>
                  <a:lnTo>
                    <a:pt x="0" y="0"/>
                  </a:lnTo>
                  <a:lnTo>
                    <a:pt x="0" y="31773"/>
                  </a:lnTo>
                  <a:lnTo>
                    <a:pt x="163685" y="31773"/>
                  </a:lnTo>
                  <a:lnTo>
                    <a:pt x="16368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665C928-61DB-3DBF-564C-D57BAD377F25}"/>
                </a:ext>
              </a:extLst>
            </p:cNvPr>
            <p:cNvSpPr/>
            <p:nvPr/>
          </p:nvSpPr>
          <p:spPr>
            <a:xfrm>
              <a:off x="539151" y="678504"/>
              <a:ext cx="220970" cy="31680"/>
            </a:xfrm>
            <a:custGeom>
              <a:avLst/>
              <a:gdLst>
                <a:gd name="connsiteX0" fmla="*/ 35150 w 220970"/>
                <a:gd name="connsiteY0" fmla="*/ 31681 h 31680"/>
                <a:gd name="connsiteX1" fmla="*/ 220970 w 220970"/>
                <a:gd name="connsiteY1" fmla="*/ 31681 h 31680"/>
                <a:gd name="connsiteX2" fmla="*/ 220970 w 220970"/>
                <a:gd name="connsiteY2" fmla="*/ 0 h 31680"/>
                <a:gd name="connsiteX3" fmla="*/ 0 w 220970"/>
                <a:gd name="connsiteY3" fmla="*/ 0 h 31680"/>
                <a:gd name="connsiteX4" fmla="*/ 35150 w 220970"/>
                <a:gd name="connsiteY4" fmla="*/ 31681 h 3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970" h="31680">
                  <a:moveTo>
                    <a:pt x="35150" y="31681"/>
                  </a:moveTo>
                  <a:lnTo>
                    <a:pt x="220970" y="31681"/>
                  </a:lnTo>
                  <a:lnTo>
                    <a:pt x="220970" y="0"/>
                  </a:lnTo>
                  <a:lnTo>
                    <a:pt x="0" y="0"/>
                  </a:lnTo>
                  <a:lnTo>
                    <a:pt x="35150" y="31681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469892B-80B1-762F-21C2-E9C546B4C15E}"/>
                </a:ext>
              </a:extLst>
            </p:cNvPr>
            <p:cNvSpPr/>
            <p:nvPr/>
          </p:nvSpPr>
          <p:spPr>
            <a:xfrm>
              <a:off x="873075" y="678504"/>
              <a:ext cx="252605" cy="292884"/>
            </a:xfrm>
            <a:custGeom>
              <a:avLst/>
              <a:gdLst>
                <a:gd name="connsiteX0" fmla="*/ 10545 w 252605"/>
                <a:gd name="connsiteY0" fmla="*/ 0 h 292884"/>
                <a:gd name="connsiteX1" fmla="*/ 0 w 252605"/>
                <a:gd name="connsiteY1" fmla="*/ 0 h 292884"/>
                <a:gd name="connsiteX2" fmla="*/ 0 w 252605"/>
                <a:gd name="connsiteY2" fmla="*/ 292885 h 292884"/>
                <a:gd name="connsiteX3" fmla="*/ 35150 w 252605"/>
                <a:gd name="connsiteY3" fmla="*/ 292885 h 292884"/>
                <a:gd name="connsiteX4" fmla="*/ 35150 w 252605"/>
                <a:gd name="connsiteY4" fmla="*/ 71674 h 292884"/>
                <a:gd name="connsiteX5" fmla="*/ 252605 w 252605"/>
                <a:gd name="connsiteY5" fmla="*/ 292885 h 292884"/>
                <a:gd name="connsiteX6" fmla="*/ 251940 w 252605"/>
                <a:gd name="connsiteY6" fmla="*/ 244578 h 292884"/>
                <a:gd name="connsiteX7" fmla="*/ 10545 w 252605"/>
                <a:gd name="connsiteY7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05" h="292884">
                  <a:moveTo>
                    <a:pt x="10545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605" y="292885"/>
                  </a:lnTo>
                  <a:lnTo>
                    <a:pt x="251940" y="244578"/>
                  </a:lnTo>
                  <a:lnTo>
                    <a:pt x="10545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DE52433-41B9-14F0-107A-7E1C0B15E1C2}"/>
                </a:ext>
              </a:extLst>
            </p:cNvPr>
            <p:cNvSpPr/>
            <p:nvPr/>
          </p:nvSpPr>
          <p:spPr>
            <a:xfrm>
              <a:off x="1162730" y="678504"/>
              <a:ext cx="303335" cy="292884"/>
            </a:xfrm>
            <a:custGeom>
              <a:avLst/>
              <a:gdLst>
                <a:gd name="connsiteX0" fmla="*/ 155705 w 303335"/>
                <a:gd name="connsiteY0" fmla="*/ 292885 h 292884"/>
                <a:gd name="connsiteX1" fmla="*/ 303335 w 303335"/>
                <a:gd name="connsiteY1" fmla="*/ 0 h 292884"/>
                <a:gd name="connsiteX2" fmla="*/ 264195 w 303335"/>
                <a:gd name="connsiteY2" fmla="*/ 0 h 292884"/>
                <a:gd name="connsiteX3" fmla="*/ 185820 w 303335"/>
                <a:gd name="connsiteY3" fmla="*/ 155725 h 292884"/>
                <a:gd name="connsiteX4" fmla="*/ 153710 w 303335"/>
                <a:gd name="connsiteY4" fmla="*/ 226937 h 292884"/>
                <a:gd name="connsiteX5" fmla="*/ 150195 w 303335"/>
                <a:gd name="connsiteY5" fmla="*/ 226937 h 292884"/>
                <a:gd name="connsiteX6" fmla="*/ 119035 w 303335"/>
                <a:gd name="connsiteY6" fmla="*/ 155725 h 292884"/>
                <a:gd name="connsiteX7" fmla="*/ 39235 w 303335"/>
                <a:gd name="connsiteY7" fmla="*/ 0 h 292884"/>
                <a:gd name="connsiteX8" fmla="*/ 0 w 303335"/>
                <a:gd name="connsiteY8" fmla="*/ 0 h 292884"/>
                <a:gd name="connsiteX9" fmla="*/ 147630 w 303335"/>
                <a:gd name="connsiteY9" fmla="*/ 292885 h 292884"/>
                <a:gd name="connsiteX10" fmla="*/ 155705 w 303335"/>
                <a:gd name="connsiteY10" fmla="*/ 292885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35" h="292884">
                  <a:moveTo>
                    <a:pt x="155705" y="292885"/>
                  </a:moveTo>
                  <a:lnTo>
                    <a:pt x="303335" y="0"/>
                  </a:lnTo>
                  <a:lnTo>
                    <a:pt x="264195" y="0"/>
                  </a:lnTo>
                  <a:lnTo>
                    <a:pt x="185820" y="155725"/>
                  </a:lnTo>
                  <a:lnTo>
                    <a:pt x="153710" y="226937"/>
                  </a:lnTo>
                  <a:lnTo>
                    <a:pt x="150195" y="226937"/>
                  </a:lnTo>
                  <a:lnTo>
                    <a:pt x="119035" y="155725"/>
                  </a:lnTo>
                  <a:lnTo>
                    <a:pt x="39235" y="0"/>
                  </a:lnTo>
                  <a:lnTo>
                    <a:pt x="0" y="0"/>
                  </a:lnTo>
                  <a:lnTo>
                    <a:pt x="147630" y="292885"/>
                  </a:lnTo>
                  <a:lnTo>
                    <a:pt x="155705" y="292885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131DC2-16F6-F65F-CEFD-1F4030956596}"/>
                </a:ext>
              </a:extLst>
            </p:cNvPr>
            <p:cNvSpPr/>
            <p:nvPr/>
          </p:nvSpPr>
          <p:spPr>
            <a:xfrm>
              <a:off x="1598020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581C330-D3AE-E549-23F9-E077CFC7949E}"/>
                </a:ext>
              </a:extLst>
            </p:cNvPr>
            <p:cNvSpPr/>
            <p:nvPr/>
          </p:nvSpPr>
          <p:spPr>
            <a:xfrm>
              <a:off x="2122325" y="678504"/>
              <a:ext cx="35150" cy="292884"/>
            </a:xfrm>
            <a:custGeom>
              <a:avLst/>
              <a:gdLst>
                <a:gd name="connsiteX0" fmla="*/ 35150 w 35150"/>
                <a:gd name="connsiteY0" fmla="*/ 0 h 292884"/>
                <a:gd name="connsiteX1" fmla="*/ 0 w 35150"/>
                <a:gd name="connsiteY1" fmla="*/ 0 h 292884"/>
                <a:gd name="connsiteX2" fmla="*/ 0 w 35150"/>
                <a:gd name="connsiteY2" fmla="*/ 292885 h 292884"/>
                <a:gd name="connsiteX3" fmla="*/ 35150 w 35150"/>
                <a:gd name="connsiteY3" fmla="*/ 292885 h 292884"/>
                <a:gd name="connsiteX4" fmla="*/ 35150 w 35150"/>
                <a:gd name="connsiteY4" fmla="*/ 0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0" h="292884">
                  <a:moveTo>
                    <a:pt x="35150" y="0"/>
                  </a:move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0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6E2C14-E936-2FF3-4618-E7C192F609B7}"/>
                </a:ext>
              </a:extLst>
            </p:cNvPr>
            <p:cNvSpPr/>
            <p:nvPr/>
          </p:nvSpPr>
          <p:spPr>
            <a:xfrm>
              <a:off x="1796095" y="808264"/>
              <a:ext cx="211184" cy="162929"/>
            </a:xfrm>
            <a:custGeom>
              <a:avLst/>
              <a:gdLst>
                <a:gd name="connsiteX0" fmla="*/ 128155 w 211184"/>
                <a:gd name="connsiteY0" fmla="*/ 0 h 162929"/>
                <a:gd name="connsiteX1" fmla="*/ 105735 w 211184"/>
                <a:gd name="connsiteY1" fmla="*/ 0 h 162929"/>
                <a:gd name="connsiteX2" fmla="*/ 105735 w 211184"/>
                <a:gd name="connsiteY2" fmla="*/ 33436 h 162929"/>
                <a:gd name="connsiteX3" fmla="*/ 128155 w 211184"/>
                <a:gd name="connsiteY3" fmla="*/ 33436 h 162929"/>
                <a:gd name="connsiteX4" fmla="*/ 177080 w 211184"/>
                <a:gd name="connsiteY4" fmla="*/ 81465 h 162929"/>
                <a:gd name="connsiteX5" fmla="*/ 128155 w 211184"/>
                <a:gd name="connsiteY5" fmla="*/ 129494 h 162929"/>
                <a:gd name="connsiteX6" fmla="*/ 0 w 211184"/>
                <a:gd name="connsiteY6" fmla="*/ 129494 h 162929"/>
                <a:gd name="connsiteX7" fmla="*/ 0 w 211184"/>
                <a:gd name="connsiteY7" fmla="*/ 162929 h 162929"/>
                <a:gd name="connsiteX8" fmla="*/ 128155 w 211184"/>
                <a:gd name="connsiteY8" fmla="*/ 162929 h 162929"/>
                <a:gd name="connsiteX9" fmla="*/ 211185 w 211184"/>
                <a:gd name="connsiteY9" fmla="*/ 81465 h 162929"/>
                <a:gd name="connsiteX10" fmla="*/ 128155 w 211184"/>
                <a:gd name="connsiteY10" fmla="*/ 0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4" h="162929">
                  <a:moveTo>
                    <a:pt x="128155" y="0"/>
                  </a:moveTo>
                  <a:lnTo>
                    <a:pt x="105735" y="0"/>
                  </a:lnTo>
                  <a:lnTo>
                    <a:pt x="105735" y="33436"/>
                  </a:lnTo>
                  <a:lnTo>
                    <a:pt x="128155" y="33436"/>
                  </a:lnTo>
                  <a:cubicBezTo>
                    <a:pt x="155135" y="33436"/>
                    <a:pt x="177080" y="54956"/>
                    <a:pt x="177080" y="81465"/>
                  </a:cubicBezTo>
                  <a:cubicBezTo>
                    <a:pt x="177080" y="107973"/>
                    <a:pt x="155135" y="129494"/>
                    <a:pt x="128155" y="129494"/>
                  </a:cubicBezTo>
                  <a:lnTo>
                    <a:pt x="0" y="129494"/>
                  </a:lnTo>
                  <a:lnTo>
                    <a:pt x="0" y="162929"/>
                  </a:lnTo>
                  <a:lnTo>
                    <a:pt x="128155" y="162929"/>
                  </a:lnTo>
                  <a:cubicBezTo>
                    <a:pt x="173945" y="162929"/>
                    <a:pt x="211185" y="126353"/>
                    <a:pt x="211185" y="81465"/>
                  </a:cubicBezTo>
                  <a:cubicBezTo>
                    <a:pt x="211185" y="36576"/>
                    <a:pt x="173945" y="0"/>
                    <a:pt x="128155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4775339-A393-2E18-ECF6-461EE54D22BF}"/>
                </a:ext>
              </a:extLst>
            </p:cNvPr>
            <p:cNvSpPr/>
            <p:nvPr/>
          </p:nvSpPr>
          <p:spPr>
            <a:xfrm>
              <a:off x="1761610" y="678775"/>
              <a:ext cx="211185" cy="162929"/>
            </a:xfrm>
            <a:custGeom>
              <a:avLst/>
              <a:gdLst>
                <a:gd name="connsiteX0" fmla="*/ 83030 w 211185"/>
                <a:gd name="connsiteY0" fmla="*/ 129493 h 162929"/>
                <a:gd name="connsiteX1" fmla="*/ 34105 w 211185"/>
                <a:gd name="connsiteY1" fmla="*/ 81465 h 162929"/>
                <a:gd name="connsiteX2" fmla="*/ 83030 w 211185"/>
                <a:gd name="connsiteY2" fmla="*/ 33436 h 162929"/>
                <a:gd name="connsiteX3" fmla="*/ 211185 w 211185"/>
                <a:gd name="connsiteY3" fmla="*/ 33436 h 162929"/>
                <a:gd name="connsiteX4" fmla="*/ 211185 w 211185"/>
                <a:gd name="connsiteY4" fmla="*/ 0 h 162929"/>
                <a:gd name="connsiteX5" fmla="*/ 83030 w 211185"/>
                <a:gd name="connsiteY5" fmla="*/ 0 h 162929"/>
                <a:gd name="connsiteX6" fmla="*/ 0 w 211185"/>
                <a:gd name="connsiteY6" fmla="*/ 81465 h 162929"/>
                <a:gd name="connsiteX7" fmla="*/ 83030 w 211185"/>
                <a:gd name="connsiteY7" fmla="*/ 162929 h 162929"/>
                <a:gd name="connsiteX8" fmla="*/ 105070 w 211185"/>
                <a:gd name="connsiteY8" fmla="*/ 162929 h 162929"/>
                <a:gd name="connsiteX9" fmla="*/ 105070 w 211185"/>
                <a:gd name="connsiteY9" fmla="*/ 129493 h 162929"/>
                <a:gd name="connsiteX10" fmla="*/ 83030 w 211185"/>
                <a:gd name="connsiteY10" fmla="*/ 129493 h 1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185" h="162929">
                  <a:moveTo>
                    <a:pt x="83030" y="129493"/>
                  </a:moveTo>
                  <a:cubicBezTo>
                    <a:pt x="56050" y="129493"/>
                    <a:pt x="34105" y="107973"/>
                    <a:pt x="34105" y="81465"/>
                  </a:cubicBezTo>
                  <a:cubicBezTo>
                    <a:pt x="34105" y="54956"/>
                    <a:pt x="56050" y="33436"/>
                    <a:pt x="83030" y="33436"/>
                  </a:cubicBezTo>
                  <a:lnTo>
                    <a:pt x="211185" y="33436"/>
                  </a:lnTo>
                  <a:lnTo>
                    <a:pt x="211185" y="0"/>
                  </a:lnTo>
                  <a:lnTo>
                    <a:pt x="83030" y="0"/>
                  </a:lnTo>
                  <a:cubicBezTo>
                    <a:pt x="37240" y="0"/>
                    <a:pt x="0" y="36576"/>
                    <a:pt x="0" y="81465"/>
                  </a:cubicBezTo>
                  <a:cubicBezTo>
                    <a:pt x="0" y="126353"/>
                    <a:pt x="37240" y="162929"/>
                    <a:pt x="83030" y="162929"/>
                  </a:cubicBezTo>
                  <a:lnTo>
                    <a:pt x="105070" y="162929"/>
                  </a:lnTo>
                  <a:lnTo>
                    <a:pt x="105070" y="129493"/>
                  </a:lnTo>
                  <a:lnTo>
                    <a:pt x="83030" y="129493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75740C-244D-BD2C-3558-0409A324E523}"/>
                </a:ext>
              </a:extLst>
            </p:cNvPr>
            <p:cNvSpPr/>
            <p:nvPr/>
          </p:nvSpPr>
          <p:spPr>
            <a:xfrm>
              <a:off x="2697550" y="678504"/>
              <a:ext cx="252510" cy="292884"/>
            </a:xfrm>
            <a:custGeom>
              <a:avLst/>
              <a:gdLst>
                <a:gd name="connsiteX0" fmla="*/ 251940 w 252510"/>
                <a:gd name="connsiteY0" fmla="*/ 244578 h 292884"/>
                <a:gd name="connsiteX1" fmla="*/ 10545 w 252510"/>
                <a:gd name="connsiteY1" fmla="*/ 0 h 292884"/>
                <a:gd name="connsiteX2" fmla="*/ 0 w 252510"/>
                <a:gd name="connsiteY2" fmla="*/ 0 h 292884"/>
                <a:gd name="connsiteX3" fmla="*/ 0 w 252510"/>
                <a:gd name="connsiteY3" fmla="*/ 292885 h 292884"/>
                <a:gd name="connsiteX4" fmla="*/ 35150 w 252510"/>
                <a:gd name="connsiteY4" fmla="*/ 292885 h 292884"/>
                <a:gd name="connsiteX5" fmla="*/ 35150 w 252510"/>
                <a:gd name="connsiteY5" fmla="*/ 71674 h 292884"/>
                <a:gd name="connsiteX6" fmla="*/ 252510 w 252510"/>
                <a:gd name="connsiteY6" fmla="*/ 292885 h 292884"/>
                <a:gd name="connsiteX7" fmla="*/ 251940 w 252510"/>
                <a:gd name="connsiteY7" fmla="*/ 244578 h 2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0" h="292884">
                  <a:moveTo>
                    <a:pt x="251940" y="244578"/>
                  </a:moveTo>
                  <a:lnTo>
                    <a:pt x="10545" y="0"/>
                  </a:lnTo>
                  <a:lnTo>
                    <a:pt x="0" y="0"/>
                  </a:lnTo>
                  <a:lnTo>
                    <a:pt x="0" y="292885"/>
                  </a:lnTo>
                  <a:lnTo>
                    <a:pt x="35150" y="292885"/>
                  </a:lnTo>
                  <a:lnTo>
                    <a:pt x="35150" y="71674"/>
                  </a:lnTo>
                  <a:lnTo>
                    <a:pt x="252510" y="292885"/>
                  </a:lnTo>
                  <a:lnTo>
                    <a:pt x="251940" y="244578"/>
                  </a:ln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CD29BD-D2D2-1B34-B7D2-D8E0A13EC55B}"/>
                </a:ext>
              </a:extLst>
            </p:cNvPr>
            <p:cNvSpPr/>
            <p:nvPr/>
          </p:nvSpPr>
          <p:spPr>
            <a:xfrm>
              <a:off x="2448081" y="673327"/>
              <a:ext cx="137844" cy="303968"/>
            </a:xfrm>
            <a:custGeom>
              <a:avLst/>
              <a:gdLst>
                <a:gd name="connsiteX0" fmla="*/ 0 w 137844"/>
                <a:gd name="connsiteY0" fmla="*/ 0 h 303968"/>
                <a:gd name="connsiteX1" fmla="*/ 0 w 137844"/>
                <a:gd name="connsiteY1" fmla="*/ 32974 h 303968"/>
                <a:gd name="connsiteX2" fmla="*/ 102695 w 137844"/>
                <a:gd name="connsiteY2" fmla="*/ 152215 h 303968"/>
                <a:gd name="connsiteX3" fmla="*/ 0 w 137844"/>
                <a:gd name="connsiteY3" fmla="*/ 270995 h 303968"/>
                <a:gd name="connsiteX4" fmla="*/ 0 w 137844"/>
                <a:gd name="connsiteY4" fmla="*/ 303969 h 303968"/>
                <a:gd name="connsiteX5" fmla="*/ 137845 w 137844"/>
                <a:gd name="connsiteY5" fmla="*/ 152215 h 303968"/>
                <a:gd name="connsiteX6" fmla="*/ 0 w 137844"/>
                <a:gd name="connsiteY6" fmla="*/ 0 h 3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44" h="303968">
                  <a:moveTo>
                    <a:pt x="0" y="0"/>
                  </a:moveTo>
                  <a:lnTo>
                    <a:pt x="0" y="32974"/>
                  </a:lnTo>
                  <a:cubicBezTo>
                    <a:pt x="61275" y="40455"/>
                    <a:pt x="102695" y="87284"/>
                    <a:pt x="102695" y="152215"/>
                  </a:cubicBezTo>
                  <a:cubicBezTo>
                    <a:pt x="102695" y="217147"/>
                    <a:pt x="61275" y="263513"/>
                    <a:pt x="0" y="270995"/>
                  </a:cubicBezTo>
                  <a:lnTo>
                    <a:pt x="0" y="303969"/>
                  </a:lnTo>
                  <a:cubicBezTo>
                    <a:pt x="81985" y="296487"/>
                    <a:pt x="137845" y="236174"/>
                    <a:pt x="137845" y="152215"/>
                  </a:cubicBezTo>
                  <a:cubicBezTo>
                    <a:pt x="137845" y="68257"/>
                    <a:pt x="81985" y="7574"/>
                    <a:pt x="0" y="0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C0F183-E686-715C-D7C3-BE94E63506D2}"/>
                </a:ext>
              </a:extLst>
            </p:cNvPr>
            <p:cNvSpPr/>
            <p:nvPr/>
          </p:nvSpPr>
          <p:spPr>
            <a:xfrm>
              <a:off x="2274800" y="673327"/>
              <a:ext cx="138130" cy="303876"/>
            </a:xfrm>
            <a:custGeom>
              <a:avLst/>
              <a:gdLst>
                <a:gd name="connsiteX0" fmla="*/ 35625 w 138130"/>
                <a:gd name="connsiteY0" fmla="*/ 152215 h 303876"/>
                <a:gd name="connsiteX1" fmla="*/ 138130 w 138130"/>
                <a:gd name="connsiteY1" fmla="*/ 33066 h 303876"/>
                <a:gd name="connsiteX2" fmla="*/ 138130 w 138130"/>
                <a:gd name="connsiteY2" fmla="*/ 0 h 303876"/>
                <a:gd name="connsiteX3" fmla="*/ 0 w 138130"/>
                <a:gd name="connsiteY3" fmla="*/ 152215 h 303876"/>
                <a:gd name="connsiteX4" fmla="*/ 138130 w 138130"/>
                <a:gd name="connsiteY4" fmla="*/ 303876 h 303876"/>
                <a:gd name="connsiteX5" fmla="*/ 138130 w 138130"/>
                <a:gd name="connsiteY5" fmla="*/ 270903 h 303876"/>
                <a:gd name="connsiteX6" fmla="*/ 35625 w 138130"/>
                <a:gd name="connsiteY6" fmla="*/ 152215 h 30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30" h="303876">
                  <a:moveTo>
                    <a:pt x="35625" y="152215"/>
                  </a:moveTo>
                  <a:cubicBezTo>
                    <a:pt x="35625" y="87376"/>
                    <a:pt x="76950" y="40640"/>
                    <a:pt x="138130" y="33066"/>
                  </a:cubicBezTo>
                  <a:lnTo>
                    <a:pt x="138130" y="0"/>
                  </a:lnTo>
                  <a:cubicBezTo>
                    <a:pt x="55955" y="7574"/>
                    <a:pt x="0" y="67980"/>
                    <a:pt x="0" y="152215"/>
                  </a:cubicBezTo>
                  <a:cubicBezTo>
                    <a:pt x="0" y="236451"/>
                    <a:pt x="55955" y="296395"/>
                    <a:pt x="138130" y="303876"/>
                  </a:cubicBezTo>
                  <a:lnTo>
                    <a:pt x="138130" y="270903"/>
                  </a:lnTo>
                  <a:cubicBezTo>
                    <a:pt x="76950" y="263329"/>
                    <a:pt x="35625" y="216685"/>
                    <a:pt x="35625" y="152215"/>
                  </a:cubicBezTo>
                  <a:close/>
                </a:path>
              </a:pathLst>
            </a:custGeom>
            <a:grpFill/>
            <a:ln w="9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459FA1F9-864F-3500-EE6C-CF2E5BE68A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75188"/>
            <a:ext cx="4652440" cy="30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presentation date…</a:t>
            </a:r>
          </a:p>
        </p:txBody>
      </p:sp>
      <p:pic>
        <p:nvPicPr>
          <p:cNvPr id="7" name="Picture 6" descr="A person sitting at a table talking to another person&#10;&#10;AI-generated content may be incorrect.">
            <a:extLst>
              <a:ext uri="{FF2B5EF4-FFF2-40B4-BE49-F238E27FC236}">
                <a16:creationId xmlns:a16="http://schemas.microsoft.com/office/drawing/2014/main" id="{CBCFF57C-B538-D915-9FC3-509F572C65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24506" y="0"/>
            <a:ext cx="39194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4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0600" y="210588"/>
            <a:ext cx="8002800" cy="66501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600" y="1112098"/>
            <a:ext cx="8002800" cy="326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600" y="4624476"/>
            <a:ext cx="2057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84077A-C5D0-4F4D-BA12-BB7C15B9634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624476"/>
            <a:ext cx="30861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6000" y="4624476"/>
            <a:ext cx="2057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E9981D-D037-C546-A208-580B5BAF3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7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61" r:id="rId2"/>
    <p:sldLayoutId id="2147483677" r:id="rId3"/>
    <p:sldLayoutId id="2147483673" r:id="rId4"/>
    <p:sldLayoutId id="2147483672" r:id="rId5"/>
    <p:sldLayoutId id="2147483674" r:id="rId6"/>
    <p:sldLayoutId id="2147483675" r:id="rId7"/>
    <p:sldLayoutId id="2147483676" r:id="rId8"/>
    <p:sldLayoutId id="2147483678" r:id="rId9"/>
    <p:sldLayoutId id="2147483681" r:id="rId10"/>
    <p:sldLayoutId id="2147483679" r:id="rId11"/>
    <p:sldLayoutId id="2147483683" r:id="rId12"/>
    <p:sldLayoutId id="2147483684" r:id="rId13"/>
    <p:sldLayoutId id="2147483685" r:id="rId14"/>
    <p:sldLayoutId id="2147483682" r:id="rId15"/>
    <p:sldLayoutId id="2147483680" r:id="rId16"/>
    <p:sldLayoutId id="2147483686" r:id="rId17"/>
    <p:sldLayoutId id="2147483687" r:id="rId18"/>
    <p:sldLayoutId id="2147483689" r:id="rId19"/>
    <p:sldLayoutId id="2147483695" r:id="rId20"/>
    <p:sldLayoutId id="2147483706" r:id="rId21"/>
    <p:sldLayoutId id="2147483705" r:id="rId22"/>
    <p:sldLayoutId id="2147483726" r:id="rId23"/>
    <p:sldLayoutId id="2147483725" r:id="rId24"/>
    <p:sldLayoutId id="2147483696" r:id="rId25"/>
    <p:sldLayoutId id="2147483697" r:id="rId26"/>
    <p:sldLayoutId id="2147483694" r:id="rId27"/>
    <p:sldLayoutId id="2147483692" r:id="rId28"/>
    <p:sldLayoutId id="2147483693" r:id="rId29"/>
    <p:sldLayoutId id="2147483708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0" r:id="rId37"/>
    <p:sldLayoutId id="2147483719" r:id="rId38"/>
    <p:sldLayoutId id="2147483709" r:id="rId39"/>
    <p:sldLayoutId id="2147483718" r:id="rId40"/>
    <p:sldLayoutId id="2147483690" r:id="rId41"/>
    <p:sldLayoutId id="2147483691" r:id="rId42"/>
    <p:sldLayoutId id="2147483698" r:id="rId43"/>
    <p:sldLayoutId id="2147483699" r:id="rId44"/>
    <p:sldLayoutId id="2147483700" r:id="rId45"/>
    <p:sldLayoutId id="2147483701" r:id="rId46"/>
    <p:sldLayoutId id="2147483702" r:id="rId47"/>
    <p:sldLayoutId id="2147483704" r:id="rId48"/>
    <p:sldLayoutId id="2147483703" r:id="rId49"/>
    <p:sldLayoutId id="2147483707" r:id="rId50"/>
    <p:sldLayoutId id="2147483724" r:id="rId51"/>
    <p:sldLayoutId id="2147483723" r:id="rId52"/>
    <p:sldLayoutId id="2147483722" r:id="rId53"/>
    <p:sldLayoutId id="2147483721" r:id="rId54"/>
    <p:sldLayoutId id="2147483720" r:id="rId5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Funnel Sans ExtraBold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tabLst/>
        <a:defRPr sz="1500" kern="1200">
          <a:solidFill>
            <a:schemeClr val="tx1"/>
          </a:solidFill>
          <a:latin typeface="+mj-lt"/>
          <a:ea typeface="+mn-ea"/>
          <a:cs typeface="+mn-cs"/>
        </a:defRPr>
      </a:lvl1pPr>
      <a:lvl2pPr marL="136525" indent="-1317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14325" indent="-177800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–"/>
        <a:tabLst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490538" indent="-176213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23888" indent="-133350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9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71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50.xml"/><Relationship Id="rId6" Type="http://schemas.openxmlformats.org/officeDocument/2006/relationships/diagramData" Target="../diagrams/data1.xml"/><Relationship Id="rId11" Type="http://schemas.openxmlformats.org/officeDocument/2006/relationships/image" Target="../media/image78.png"/><Relationship Id="rId5" Type="http://schemas.openxmlformats.org/officeDocument/2006/relationships/hyperlink" Target="https://creativecommons.org/licenses/by/3.0/" TargetMode="External"/><Relationship Id="rId15" Type="http://schemas.openxmlformats.org/officeDocument/2006/relationships/image" Target="../media/image82.png"/><Relationship Id="rId10" Type="http://schemas.microsoft.com/office/2007/relationships/diagramDrawing" Target="../diagrams/drawing1.xml"/><Relationship Id="rId4" Type="http://schemas.openxmlformats.org/officeDocument/2006/relationships/hyperlink" Target="https://www.flickr.com/photos/blmoregon/15713938924" TargetMode="External"/><Relationship Id="rId9" Type="http://schemas.openxmlformats.org/officeDocument/2006/relationships/diagramColors" Target="../diagrams/colors1.xml"/><Relationship Id="rId14" Type="http://schemas.openxmlformats.org/officeDocument/2006/relationships/image" Target="../media/image8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71.jp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82.png"/><Relationship Id="rId4" Type="http://schemas.openxmlformats.org/officeDocument/2006/relationships/hyperlink" Target="https://www.flickr.com/photos/blmoregon/15713938924" TargetMode="External"/><Relationship Id="rId9" Type="http://schemas.openxmlformats.org/officeDocument/2006/relationships/image" Target="../media/image81.svg"/><Relationship Id="rId14" Type="http://schemas.openxmlformats.org/officeDocument/2006/relationships/image" Target="../media/image8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71.jp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82.png"/><Relationship Id="rId4" Type="http://schemas.openxmlformats.org/officeDocument/2006/relationships/hyperlink" Target="https://www.flickr.com/photos/blmoregon/15713938924" TargetMode="External"/><Relationship Id="rId9" Type="http://schemas.openxmlformats.org/officeDocument/2006/relationships/image" Target="../media/image81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microsoft.com/office/2018/10/relationships/comments" Target="../comments/modernComment_12C_60324D97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68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microsoft.com/office/2018/10/relationships/comments" Target="../comments/modernComment_10E_750B5D1D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18/10/relationships/comments" Target="../comments/modernComment_116_2647F812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2D5E-E81D-F032-EEA7-FF3C43DCA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151" y="976763"/>
            <a:ext cx="4653039" cy="2464998"/>
          </a:xfrm>
        </p:spPr>
        <p:txBody>
          <a:bodyPr/>
          <a:lstStyle/>
          <a:p>
            <a:r>
              <a:rPr lang="en-US" dirty="0"/>
              <a:t>Introduction to 6PPD and </a:t>
            </a:r>
            <a:br>
              <a:rPr lang="en-US" dirty="0"/>
            </a:br>
            <a:r>
              <a:rPr lang="en-US" dirty="0"/>
              <a:t>6PPD-quinone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9EB2-981C-4CF4-8985-5178F4AF3C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The Race to Find Alternatives</a:t>
            </a:r>
            <a:endParaRPr lang="en-CA" sz="2000" dirty="0"/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3483D-A950-FD62-4B09-3CCCE30C0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151" y="4403642"/>
            <a:ext cx="4652440" cy="301625"/>
          </a:xfrm>
        </p:spPr>
        <p:txBody>
          <a:bodyPr/>
          <a:lstStyle/>
          <a:p>
            <a:r>
              <a:rPr lang="en-US" dirty="0" err="1"/>
              <a:t>RemTech</a:t>
            </a:r>
            <a:r>
              <a:rPr lang="en-US" dirty="0"/>
              <a:t> East, Ottawa</a:t>
            </a:r>
            <a:br>
              <a:rPr lang="en-US" dirty="0"/>
            </a:br>
            <a:r>
              <a:rPr lang="en-US" dirty="0"/>
              <a:t>April 9, 2026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122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C7A1A-120D-90D6-4DD8-971A28A99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875914A0-4253-C7A2-A629-6E32B1AB17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4190118"/>
              </p:ext>
            </p:extLst>
          </p:nvPr>
        </p:nvGraphicFramePr>
        <p:xfrm>
          <a:off x="-2931185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0CA868B-0C3F-74BE-CBAE-EC9E2F837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60" y="1844854"/>
            <a:ext cx="8110280" cy="145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7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59E54-CACD-3871-EDBB-174703BF91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128" y="3817327"/>
            <a:ext cx="7343739" cy="193899"/>
          </a:xfrm>
        </p:spPr>
        <p:txBody>
          <a:bodyPr/>
          <a:lstStyle/>
          <a:p>
            <a:r>
              <a:rPr lang="en-US" sz="1400" dirty="0"/>
              <a:t>Scholz et al. 2011</a:t>
            </a:r>
            <a:endParaRPr lang="en-CA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E8AA-C19F-CE23-7C4D-F71C73D0B80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102912" y="1496071"/>
            <a:ext cx="6938170" cy="2151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weight of evidence suggests that freshwater-transitional coho are particularly vulnerable to an as-yet unidentified toxic contaminant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(or contaminant mixture) in urban runoff.</a:t>
            </a:r>
            <a:endParaRPr lang="en-CA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8164DB-59F8-2E40-ED65-27E46C9E0797}"/>
              </a:ext>
            </a:extLst>
          </p:cNvPr>
          <p:cNvCxnSpPr>
            <a:cxnSpLocks/>
          </p:cNvCxnSpPr>
          <p:nvPr/>
        </p:nvCxnSpPr>
        <p:spPr>
          <a:xfrm>
            <a:off x="1943100" y="3092450"/>
            <a:ext cx="52578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615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E306-CF6A-2A2B-3148-9EB57F234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A20FBD18-D018-A2A1-051C-088F84A938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228826"/>
              </p:ext>
            </p:extLst>
          </p:nvPr>
        </p:nvGraphicFramePr>
        <p:xfrm>
          <a:off x="-2931185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808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B19FF-24B2-4155-5631-7AAACF7A0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defined">
            <a:extLst>
              <a:ext uri="{FF2B5EF4-FFF2-40B4-BE49-F238E27FC236}">
                <a16:creationId xmlns:a16="http://schemas.microsoft.com/office/drawing/2014/main" id="{6F49CF9F-3793-F71D-BAF1-45B62A7A7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alphaModFix amt="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1898" y="1165119"/>
            <a:ext cx="1942034" cy="9318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63DA912-5A20-E551-30E0-4DDF8DAE0A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081820"/>
              </p:ext>
            </p:extLst>
          </p:nvPr>
        </p:nvGraphicFramePr>
        <p:xfrm>
          <a:off x="-5848556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E27DD24-6E39-A726-596B-4CB0DA569D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131" y="1631043"/>
            <a:ext cx="7664138" cy="18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6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22A45-EEA4-CCF8-B1E1-0975EFAD9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fined">
            <a:extLst>
              <a:ext uri="{FF2B5EF4-FFF2-40B4-BE49-F238E27FC236}">
                <a16:creationId xmlns:a16="http://schemas.microsoft.com/office/drawing/2014/main" id="{193064E5-696E-71FD-8F0F-0FF42C0A3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011" y="1453808"/>
            <a:ext cx="6474663" cy="31067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EAA46-9BF4-CB88-9DDD-1DEDAAB8E013}"/>
              </a:ext>
            </a:extLst>
          </p:cNvPr>
          <p:cNvSpPr txBox="1"/>
          <p:nvPr/>
        </p:nvSpPr>
        <p:spPr>
          <a:xfrm>
            <a:off x="2571751" y="582951"/>
            <a:ext cx="63309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Coho Salmon 24-hr LC</a:t>
            </a:r>
            <a:r>
              <a:rPr lang="en-US" sz="2400" baseline="-25000" dirty="0">
                <a:solidFill>
                  <a:schemeClr val="bg1"/>
                </a:solidFill>
              </a:rPr>
              <a:t>50</a:t>
            </a:r>
            <a:r>
              <a:rPr lang="en-US" sz="2400" dirty="0">
                <a:solidFill>
                  <a:schemeClr val="bg1"/>
                </a:solidFill>
              </a:rPr>
              <a:t>: 0.8 </a:t>
            </a:r>
            <a:r>
              <a:rPr lang="en-US" sz="2400" dirty="0">
                <a:solidFill>
                  <a:schemeClr val="bg1"/>
                </a:solidFill>
                <a:latin typeface="Aptos Narrow" panose="020B0004020202020204" pitchFamily="34" charset="0"/>
              </a:rPr>
              <a:t>µ</a:t>
            </a:r>
            <a:r>
              <a:rPr lang="en-US" sz="2400" dirty="0">
                <a:solidFill>
                  <a:schemeClr val="bg1"/>
                </a:solidFill>
              </a:rPr>
              <a:t>g/L (median)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50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C246-0F9B-57F5-7EAF-FF1F7BF5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65243"/>
            <a:ext cx="4054668" cy="387798"/>
          </a:xfrm>
        </p:spPr>
        <p:txBody>
          <a:bodyPr/>
          <a:lstStyle/>
          <a:p>
            <a:r>
              <a:rPr lang="en-US" dirty="0"/>
              <a:t>About EnVision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15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08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7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538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548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2B76BE-C040-5B64-6451-CFB9E74F40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A67BA1-43EB-6613-D528-D05AF315D07E}"/>
              </a:ext>
            </a:extLst>
          </p:cNvPr>
          <p:cNvSpPr txBox="1"/>
          <p:nvPr/>
        </p:nvSpPr>
        <p:spPr>
          <a:xfrm>
            <a:off x="0" y="5143500"/>
            <a:ext cx="9144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900">
                <a:hlinkClick r:id="rId4" tooltip="https://www.flickr.com/photos/blmoregon/15713938924"/>
              </a:rPr>
              <a:t>This Photo</a:t>
            </a:r>
            <a:r>
              <a:rPr lang="en-CA" sz="900"/>
              <a:t> by Unknown Author is licensed under </a:t>
            </a:r>
            <a:r>
              <a:rPr lang="en-CA" sz="900">
                <a:hlinkClick r:id="rId5" tooltip="https://creativecommons.org/licenses/by/3.0/"/>
              </a:rPr>
              <a:t>CC BY</a:t>
            </a:r>
            <a:endParaRPr lang="en-CA" sz="900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C70A08CF-1C79-E036-6B86-CF75568C5D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3033" y="333498"/>
            <a:ext cx="7979731" cy="87818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Coho Salmon, </a:t>
            </a:r>
            <a:r>
              <a:rPr lang="en-CA" b="1" i="1" dirty="0">
                <a:solidFill>
                  <a:schemeClr val="bg1"/>
                </a:solidFill>
              </a:rPr>
              <a:t>Oncorhynchus kisutch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aphicFrame>
        <p:nvGraphicFramePr>
          <p:cNvPr id="17" name="Text Placeholder 3">
            <a:extLst>
              <a:ext uri="{FF2B5EF4-FFF2-40B4-BE49-F238E27FC236}">
                <a16:creationId xmlns:a16="http://schemas.microsoft.com/office/drawing/2014/main" id="{EB2AC592-FC8C-9204-B604-7B03D1901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644105"/>
              </p:ext>
            </p:extLst>
          </p:nvPr>
        </p:nvGraphicFramePr>
        <p:xfrm>
          <a:off x="591236" y="911092"/>
          <a:ext cx="5034864" cy="401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696DEBC-6976-ED0B-D173-DBF3E03D59E9}"/>
              </a:ext>
            </a:extLst>
          </p:cNvPr>
          <p:cNvSpPr/>
          <p:nvPr/>
        </p:nvSpPr>
        <p:spPr>
          <a:xfrm>
            <a:off x="-5002269" y="1175320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F7CCE9-3CA2-C936-F18D-F220D137F829}"/>
              </a:ext>
            </a:extLst>
          </p:cNvPr>
          <p:cNvSpPr/>
          <p:nvPr/>
        </p:nvSpPr>
        <p:spPr>
          <a:xfrm>
            <a:off x="-6005567" y="2011419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854336-7B28-0ADD-99CF-6677A7DC0DD0}"/>
              </a:ext>
            </a:extLst>
          </p:cNvPr>
          <p:cNvSpPr txBox="1"/>
          <p:nvPr/>
        </p:nvSpPr>
        <p:spPr>
          <a:xfrm>
            <a:off x="-3867561" y="1189134"/>
            <a:ext cx="3715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CA" b="1" dirty="0"/>
              <a:t>Spend the first half of their lives in freshwater</a:t>
            </a:r>
            <a:endParaRPr lang="en-US" dirty="0"/>
          </a:p>
        </p:txBody>
      </p:sp>
      <p:sp>
        <p:nvSpPr>
          <p:cNvPr id="26" name="Rectangle 25" descr="Fish with solid fill">
            <a:extLst>
              <a:ext uri="{FF2B5EF4-FFF2-40B4-BE49-F238E27FC236}">
                <a16:creationId xmlns:a16="http://schemas.microsoft.com/office/drawing/2014/main" id="{A5336D0E-592B-A89F-8228-7D7885F1AFB0}"/>
              </a:ext>
            </a:extLst>
          </p:cNvPr>
          <p:cNvSpPr/>
          <p:nvPr/>
        </p:nvSpPr>
        <p:spPr>
          <a:xfrm>
            <a:off x="-4667064" y="1280149"/>
            <a:ext cx="464300" cy="464300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CC4D4F-9767-1B14-8662-331A5061F47D}"/>
              </a:ext>
            </a:extLst>
          </p:cNvPr>
          <p:cNvSpPr txBox="1"/>
          <p:nvPr/>
        </p:nvSpPr>
        <p:spPr>
          <a:xfrm>
            <a:off x="-4870860" y="2046123"/>
            <a:ext cx="3715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b="1" dirty="0"/>
              <a:t>3-year life span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50-70 cm, 2-5 kg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DEC906F-609C-1F37-FBF6-060BDCBC55B4}"/>
              </a:ext>
            </a:extLst>
          </p:cNvPr>
          <p:cNvSpPr/>
          <p:nvPr/>
        </p:nvSpPr>
        <p:spPr>
          <a:xfrm>
            <a:off x="-7186669" y="2885729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A743D4-D031-D6A7-CA36-20AB81E46421}"/>
              </a:ext>
            </a:extLst>
          </p:cNvPr>
          <p:cNvSpPr txBox="1"/>
          <p:nvPr/>
        </p:nvSpPr>
        <p:spPr>
          <a:xfrm>
            <a:off x="-6051963" y="3019765"/>
            <a:ext cx="3715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CA" b="1" dirty="0"/>
              <a:t>Return to freshwater to spawn</a:t>
            </a:r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926C0FD-1E00-D2D6-0492-52A27CCB809A}"/>
              </a:ext>
            </a:extLst>
          </p:cNvPr>
          <p:cNvSpPr/>
          <p:nvPr/>
        </p:nvSpPr>
        <p:spPr>
          <a:xfrm>
            <a:off x="-8291569" y="3763892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98A059-8D4D-A41A-5431-ED6681DA1626}"/>
              </a:ext>
            </a:extLst>
          </p:cNvPr>
          <p:cNvSpPr txBox="1"/>
          <p:nvPr/>
        </p:nvSpPr>
        <p:spPr>
          <a:xfrm>
            <a:off x="-7156864" y="3945409"/>
            <a:ext cx="3715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b="1" dirty="0"/>
              <a:t>All Coho die after spawning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DA965B-DED2-9BEE-7A19-89D4C63E2DB8}"/>
              </a:ext>
            </a:extLst>
          </p:cNvPr>
          <p:cNvSpPr/>
          <p:nvPr/>
        </p:nvSpPr>
        <p:spPr>
          <a:xfrm>
            <a:off x="-7961691" y="3897925"/>
            <a:ext cx="464300" cy="464300"/>
          </a:xfrm>
          <a:prstGeom prst="rect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3" name="Rectangle 32" descr="Koi with solid fill">
            <a:extLst>
              <a:ext uri="{FF2B5EF4-FFF2-40B4-BE49-F238E27FC236}">
                <a16:creationId xmlns:a16="http://schemas.microsoft.com/office/drawing/2014/main" id="{1A52992C-51CB-6400-7795-8FB84AE741C3}"/>
              </a:ext>
            </a:extLst>
          </p:cNvPr>
          <p:cNvSpPr/>
          <p:nvPr/>
        </p:nvSpPr>
        <p:spPr>
          <a:xfrm>
            <a:off x="-6856791" y="2972281"/>
            <a:ext cx="464300" cy="464300"/>
          </a:xfrm>
          <a:prstGeom prst="rect">
            <a:avLst/>
          </a:pr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4" name="Rectangle 33" descr="Competition outline">
            <a:extLst>
              <a:ext uri="{FF2B5EF4-FFF2-40B4-BE49-F238E27FC236}">
                <a16:creationId xmlns:a16="http://schemas.microsoft.com/office/drawing/2014/main" id="{466237D9-48E4-4E3B-D211-8C8186C11698}"/>
              </a:ext>
            </a:extLst>
          </p:cNvPr>
          <p:cNvSpPr/>
          <p:nvPr/>
        </p:nvSpPr>
        <p:spPr>
          <a:xfrm>
            <a:off x="-5675688" y="2137138"/>
            <a:ext cx="464300" cy="464300"/>
          </a:xfrm>
          <a:prstGeom prst="rect">
            <a:avLst/>
          </a:pr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97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69D39-9096-0537-6BE9-CA05B22ED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defined">
            <a:extLst>
              <a:ext uri="{FF2B5EF4-FFF2-40B4-BE49-F238E27FC236}">
                <a16:creationId xmlns:a16="http://schemas.microsoft.com/office/drawing/2014/main" id="{19B1430E-251B-F39B-0879-C0328C39C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1812" y="5348021"/>
            <a:ext cx="3384376" cy="16316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defined">
            <a:extLst>
              <a:ext uri="{FF2B5EF4-FFF2-40B4-BE49-F238E27FC236}">
                <a16:creationId xmlns:a16="http://schemas.microsoft.com/office/drawing/2014/main" id="{FF7CAF36-8BCF-7A66-41F9-C7FFA0A9F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684" y="1018379"/>
            <a:ext cx="6474663" cy="31067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E01DA4-7D4E-C58D-8FC1-A98D5F71B12A}"/>
              </a:ext>
            </a:extLst>
          </p:cNvPr>
          <p:cNvSpPr txBox="1"/>
          <p:nvPr/>
        </p:nvSpPr>
        <p:spPr>
          <a:xfrm>
            <a:off x="3642360" y="4054307"/>
            <a:ext cx="57277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000" dirty="0">
                <a:solidFill>
                  <a:schemeClr val="bg1"/>
                </a:solidFill>
              </a:rPr>
              <a:t>What is this mystery chemical?</a:t>
            </a:r>
            <a:endParaRPr lang="en-CA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32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36618-0636-5D86-33FE-A70B6E7CD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A6F3D21-31AB-0DBB-0035-E989AC6D4AA9}"/>
              </a:ext>
            </a:extLst>
          </p:cNvPr>
          <p:cNvSpPr txBox="1">
            <a:spLocks/>
          </p:cNvSpPr>
          <p:nvPr/>
        </p:nvSpPr>
        <p:spPr>
          <a:xfrm>
            <a:off x="4572000" y="3699408"/>
            <a:ext cx="4082671" cy="100530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dirty="0">
                <a:solidFill>
                  <a:schemeClr val="accent3"/>
                </a:solidFill>
              </a:rPr>
              <a:t>N-(1,3-dimethylbutyl)-N′-phenyl-</a:t>
            </a:r>
            <a:br>
              <a:rPr lang="en-CA" dirty="0">
                <a:solidFill>
                  <a:schemeClr val="accent3"/>
                </a:solidFill>
              </a:rPr>
            </a:br>
            <a:r>
              <a:rPr lang="en-CA" dirty="0">
                <a:solidFill>
                  <a:schemeClr val="accent3"/>
                </a:solidFill>
              </a:rPr>
              <a:t>p-phenylenediamine</a:t>
            </a:r>
          </a:p>
        </p:txBody>
      </p:sp>
      <p:pic>
        <p:nvPicPr>
          <p:cNvPr id="6" name="Picture 5" descr="undefined">
            <a:extLst>
              <a:ext uri="{FF2B5EF4-FFF2-40B4-BE49-F238E27FC236}">
                <a16:creationId xmlns:a16="http://schemas.microsoft.com/office/drawing/2014/main" id="{CF1E2E01-76D7-07CC-A516-D3BB02370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9110" y="1274634"/>
            <a:ext cx="6072076" cy="29274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defined">
            <a:extLst>
              <a:ext uri="{FF2B5EF4-FFF2-40B4-BE49-F238E27FC236}">
                <a16:creationId xmlns:a16="http://schemas.microsoft.com/office/drawing/2014/main" id="{6A321B58-F925-AC6B-2D79-7C33A7EE7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684" y="1018380"/>
            <a:ext cx="1847777" cy="8866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399F8A1-9FA5-A793-4407-E044F459E2DA}"/>
              </a:ext>
            </a:extLst>
          </p:cNvPr>
          <p:cNvSpPr txBox="1">
            <a:spLocks/>
          </p:cNvSpPr>
          <p:nvPr/>
        </p:nvSpPr>
        <p:spPr>
          <a:xfrm>
            <a:off x="3331974" y="-509226"/>
            <a:ext cx="6284687" cy="2720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9600" dirty="0">
                <a:solidFill>
                  <a:schemeClr val="accent3"/>
                </a:solidFill>
              </a:rPr>
              <a:t>6PPD</a:t>
            </a:r>
          </a:p>
        </p:txBody>
      </p:sp>
    </p:spTree>
    <p:extLst>
      <p:ext uri="{BB962C8B-B14F-4D97-AF65-F5344CB8AC3E}">
        <p14:creationId xmlns:p14="http://schemas.microsoft.com/office/powerpoint/2010/main" val="889883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E7445-3F63-7DF3-71AD-9FAD68B68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122113F8-0BF9-F012-75B4-0A51C7BC3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644157" y="-16090236"/>
            <a:ext cx="75576314" cy="36436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43E144-7E49-C7F9-1ACF-23845026B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033" y="2127914"/>
            <a:ext cx="8040591" cy="815608"/>
          </a:xfrm>
        </p:spPr>
        <p:txBody>
          <a:bodyPr/>
          <a:lstStyle/>
          <a:p>
            <a:r>
              <a:rPr lang="en-US" sz="4000" dirty="0"/>
              <a:t>What is 6PPD?</a:t>
            </a:r>
          </a:p>
        </p:txBody>
      </p:sp>
    </p:spTree>
    <p:extLst>
      <p:ext uri="{BB962C8B-B14F-4D97-AF65-F5344CB8AC3E}">
        <p14:creationId xmlns:p14="http://schemas.microsoft.com/office/powerpoint/2010/main" val="3432609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58292-4793-5218-BEEA-FDECE0034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2A7D6D6-A885-7A42-C562-0EA4415CEF52}"/>
              </a:ext>
            </a:extLst>
          </p:cNvPr>
          <p:cNvSpPr txBox="1">
            <a:spLocks/>
          </p:cNvSpPr>
          <p:nvPr/>
        </p:nvSpPr>
        <p:spPr>
          <a:xfrm>
            <a:off x="591803" y="334229"/>
            <a:ext cx="8436384" cy="223752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6525" indent="-1317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325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0538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3888" indent="-1333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Part of the p-phenylenediamine (PPD) group of anti-oxidants</a:t>
            </a:r>
          </a:p>
          <a:p>
            <a:pPr marL="342900" indent="-342900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Allows rubber to resist cracking and degradation due to ozone</a:t>
            </a:r>
          </a:p>
          <a:p>
            <a:pPr marL="342900" indent="-342900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Used in rubber products since 1960s</a:t>
            </a:r>
          </a:p>
          <a:p>
            <a:pPr marL="342900" indent="-342900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Most widely consumed rubber anti-oxidant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57D2D0-4B74-65AA-20E0-BCBD6624E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740" y="2681039"/>
            <a:ext cx="2207574" cy="2128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788D35-EB7C-90F2-889A-BBACA6913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995" y="2681039"/>
            <a:ext cx="2212797" cy="2128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DA793C-47DE-253A-A20B-1C1B81BF4AD2}"/>
              </a:ext>
            </a:extLst>
          </p:cNvPr>
          <p:cNvSpPr txBox="1"/>
          <p:nvPr/>
        </p:nvSpPr>
        <p:spPr>
          <a:xfrm>
            <a:off x="731010" y="4809271"/>
            <a:ext cx="36724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CA" sz="1100" i="1" dirty="0">
                <a:solidFill>
                  <a:schemeClr val="bg1"/>
                </a:solidFill>
              </a:rPr>
              <a:t>U.S. Tire Manufacturers Association</a:t>
            </a:r>
            <a:endParaRPr lang="en-CA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85F59-F107-51FD-ADED-7FCD2F144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defined">
            <a:extLst>
              <a:ext uri="{FF2B5EF4-FFF2-40B4-BE49-F238E27FC236}">
                <a16:creationId xmlns:a16="http://schemas.microsoft.com/office/drawing/2014/main" id="{4DA85B79-C99D-DC13-9917-B2043E02D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266" y="165692"/>
            <a:ext cx="3939008" cy="18990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undefined">
            <a:extLst>
              <a:ext uri="{FF2B5EF4-FFF2-40B4-BE49-F238E27FC236}">
                <a16:creationId xmlns:a16="http://schemas.microsoft.com/office/drawing/2014/main" id="{223BAC5A-EE86-2285-777B-7EAF5CDD5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179" y="2833590"/>
            <a:ext cx="3957741" cy="18990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75A1E98-7DFA-2A2F-B294-45A431A50911}"/>
              </a:ext>
            </a:extLst>
          </p:cNvPr>
          <p:cNvSpPr txBox="1">
            <a:spLocks/>
          </p:cNvSpPr>
          <p:nvPr/>
        </p:nvSpPr>
        <p:spPr>
          <a:xfrm>
            <a:off x="2150049" y="1626588"/>
            <a:ext cx="3402201" cy="146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9600" dirty="0">
                <a:solidFill>
                  <a:schemeClr val="accent3"/>
                </a:solidFill>
              </a:rPr>
              <a:t>6PPD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7C1BA4-1601-1505-92AE-1F9FCD9765DF}"/>
              </a:ext>
            </a:extLst>
          </p:cNvPr>
          <p:cNvSpPr txBox="1">
            <a:spLocks/>
          </p:cNvSpPr>
          <p:nvPr/>
        </p:nvSpPr>
        <p:spPr>
          <a:xfrm>
            <a:off x="2073848" y="4341459"/>
            <a:ext cx="3402201" cy="146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9600" dirty="0">
                <a:solidFill>
                  <a:schemeClr val="accent3"/>
                </a:solidFill>
              </a:rPr>
              <a:t>6PPD-quinone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98FA50-4A79-9524-007A-4AE9805512D2}"/>
              </a:ext>
            </a:extLst>
          </p:cNvPr>
          <p:cNvGrpSpPr/>
          <p:nvPr/>
        </p:nvGrpSpPr>
        <p:grpSpPr>
          <a:xfrm>
            <a:off x="726719" y="1846609"/>
            <a:ext cx="3402201" cy="887581"/>
            <a:chOff x="726719" y="1846609"/>
            <a:chExt cx="3402201" cy="887581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89A3D414-6E22-7251-4CEB-AE058F7D5469}"/>
                </a:ext>
              </a:extLst>
            </p:cNvPr>
            <p:cNvSpPr/>
            <p:nvPr/>
          </p:nvSpPr>
          <p:spPr>
            <a:xfrm rot="5400000">
              <a:off x="1630057" y="2205553"/>
              <a:ext cx="887581" cy="169694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Content Placeholder 3">
              <a:extLst>
                <a:ext uri="{FF2B5EF4-FFF2-40B4-BE49-F238E27FC236}">
                  <a16:creationId xmlns:a16="http://schemas.microsoft.com/office/drawing/2014/main" id="{4816880B-4D33-E3A2-D087-4123BE0A717E}"/>
                </a:ext>
              </a:extLst>
            </p:cNvPr>
            <p:cNvSpPr txBox="1">
              <a:spLocks/>
            </p:cNvSpPr>
            <p:nvPr/>
          </p:nvSpPr>
          <p:spPr>
            <a:xfrm>
              <a:off x="726719" y="2164137"/>
              <a:ext cx="3402201" cy="146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marL="2857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2000" kern="1200" cap="small">
                  <a:gradFill flip="none"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800" kern="1200" cap="small">
                  <a:gradFill flip="none"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2001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600" kern="1200" cap="small">
                  <a:gradFill flip="none"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400" kern="1200" cap="small">
                  <a:gradFill flip="none"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400" kern="1200" cap="small">
                  <a:gradFill flip="none"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small">
                  <a:gradFill flip="none"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small">
                  <a:gradFill flip="none"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small">
                  <a:gradFill flip="none"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small">
                  <a:gradFill flip="none"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lumMod val="75000"/>
                        </a:scheme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schemeClr val="bg1">
                        <a:lumMod val="50000"/>
                        <a:lumOff val="50000"/>
                        <a:alpha val="20000"/>
                      </a:schemeClr>
                    </a:glow>
                    <a:outerShdw blurRad="44450" dist="12700" dir="13860000" algn="tl" rotWithShape="0">
                      <a:srgbClr val="000000">
                        <a:alpha val="20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CA" sz="9600" dirty="0">
                  <a:solidFill>
                    <a:schemeClr val="accent3"/>
                  </a:solidFill>
                </a:rPr>
                <a:t>O</a:t>
              </a:r>
              <a:r>
                <a:rPr lang="en-CA" sz="9600" baseline="-25000" dirty="0">
                  <a:solidFill>
                    <a:schemeClr val="accent3"/>
                  </a:solidFill>
                </a:rPr>
                <a:t>3</a:t>
              </a:r>
            </a:p>
          </p:txBody>
        </p:sp>
      </p:grp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647C34-F7C7-C131-9A48-2C19810A6A07}"/>
              </a:ext>
            </a:extLst>
          </p:cNvPr>
          <p:cNvSpPr txBox="1">
            <a:spLocks/>
          </p:cNvSpPr>
          <p:nvPr/>
        </p:nvSpPr>
        <p:spPr>
          <a:xfrm>
            <a:off x="4571999" y="810556"/>
            <a:ext cx="4285735" cy="8875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6525" indent="-1317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325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0538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3888" indent="-1333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6PPD is a highly reactive 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latin typeface="+mn-lt"/>
              </a:rPr>
              <a:t>anti-oxidant and anti-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ozonant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A59EC74-7DED-8006-85DF-C55CC017F430}"/>
              </a:ext>
            </a:extLst>
          </p:cNvPr>
          <p:cNvSpPr txBox="1">
            <a:spLocks/>
          </p:cNvSpPr>
          <p:nvPr/>
        </p:nvSpPr>
        <p:spPr>
          <a:xfrm>
            <a:off x="4568469" y="3233858"/>
            <a:ext cx="4680462" cy="13497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6525" indent="-1317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325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0538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3888" indent="-1333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6PPD-quinone represents between 1% to 19% of 6PPD transformation products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2FD9AD-8CA0-0B96-82C5-41F639D55575}"/>
              </a:ext>
            </a:extLst>
          </p:cNvPr>
          <p:cNvSpPr txBox="1"/>
          <p:nvPr/>
        </p:nvSpPr>
        <p:spPr>
          <a:xfrm>
            <a:off x="4581477" y="1904587"/>
            <a:ext cx="4654446" cy="115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Numerous compounds can be formed following oxidation/ozonation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217EF09-4848-C50D-27EC-33D6FB3C016F}"/>
              </a:ext>
            </a:extLst>
          </p:cNvPr>
          <p:cNvSpPr/>
          <p:nvPr/>
        </p:nvSpPr>
        <p:spPr>
          <a:xfrm>
            <a:off x="1618938" y="2767410"/>
            <a:ext cx="844653" cy="21825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18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3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663E5-78D7-1203-2884-FEB257CBD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0BF47865-E7C0-C999-DEBC-83A54E24CF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966463"/>
              </p:ext>
            </p:extLst>
          </p:nvPr>
        </p:nvGraphicFramePr>
        <p:xfrm>
          <a:off x="2801958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20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4A8F4-E169-9FFC-8368-8289C752C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CCCDFD0D-9000-4FE4-E648-40391D0F53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441286"/>
              </p:ext>
            </p:extLst>
          </p:nvPr>
        </p:nvGraphicFramePr>
        <p:xfrm>
          <a:off x="-93642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7699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E14C0-DCFE-F479-F188-DBEB44805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8ADD43EC-226D-E39D-7695-B07D87679A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122496"/>
              </p:ext>
            </p:extLst>
          </p:nvPr>
        </p:nvGraphicFramePr>
        <p:xfrm>
          <a:off x="-2951142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801F487-BB5D-1C55-4243-18B0F7568DF3}"/>
              </a:ext>
            </a:extLst>
          </p:cNvPr>
          <p:cNvSpPr/>
          <p:nvPr/>
        </p:nvSpPr>
        <p:spPr>
          <a:xfrm>
            <a:off x="2940851" y="4333877"/>
            <a:ext cx="5098251" cy="125094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02C628-63D4-E037-3592-5C0817B0B132}"/>
              </a:ext>
            </a:extLst>
          </p:cNvPr>
          <p:cNvSpPr txBox="1"/>
          <p:nvPr/>
        </p:nvSpPr>
        <p:spPr>
          <a:xfrm>
            <a:off x="0" y="4448373"/>
            <a:ext cx="431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i="1" dirty="0">
                <a:solidFill>
                  <a:schemeClr val="bg1"/>
                </a:solidFill>
              </a:rPr>
              <a:t>* </a:t>
            </a:r>
            <a:r>
              <a:rPr lang="en-US" sz="1600" i="1" kern="1200" dirty="0">
                <a:solidFill>
                  <a:schemeClr val="bg1"/>
                </a:solidFill>
              </a:rPr>
              <a:t>U.S. per capita generation of 2.5 to 4.7 kg/y</a:t>
            </a:r>
            <a:br>
              <a:rPr lang="en-US" sz="1600" i="1" kern="1200" dirty="0">
                <a:solidFill>
                  <a:schemeClr val="bg1"/>
                </a:solidFill>
              </a:rPr>
            </a:br>
            <a:r>
              <a:rPr lang="en-US" sz="1600" i="1" kern="1200" dirty="0">
                <a:solidFill>
                  <a:schemeClr val="bg1"/>
                </a:solidFill>
              </a:rPr>
              <a:t>   (DTSC, 2022)</a:t>
            </a:r>
            <a:endParaRPr lang="en-US" sz="1600" i="1" kern="1200" dirty="0">
              <a:solidFill>
                <a:schemeClr val="bg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42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D6645-2282-4578-31CB-55034FBF2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26B8159A-2837-F06D-EDCC-23F8741037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374016"/>
              </p:ext>
            </p:extLst>
          </p:nvPr>
        </p:nvGraphicFramePr>
        <p:xfrm>
          <a:off x="-5859442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02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DE1A4C-AE83-30CF-8137-52C2DC183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033" y="494654"/>
            <a:ext cx="5527964" cy="775597"/>
          </a:xfrm>
        </p:spPr>
        <p:txBody>
          <a:bodyPr/>
          <a:lstStyle/>
          <a:p>
            <a:r>
              <a:rPr lang="en-US" dirty="0"/>
              <a:t>6PPD-quinone in Surface Water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40487-8DE5-5EE0-3918-D41B5037DA86}"/>
              </a:ext>
            </a:extLst>
          </p:cNvPr>
          <p:cNvSpPr txBox="1"/>
          <p:nvPr/>
        </p:nvSpPr>
        <p:spPr>
          <a:xfrm>
            <a:off x="191396" y="1196557"/>
            <a:ext cx="393901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cap="none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Concentrations of 6PPD-quinone spike following rainfall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cap="none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2700">
                  <a:noFill/>
                  <a:prstDash val="solid"/>
                </a:ln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Concentrations of 6PPD-quinone are highest in stormwater and urban watersheds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cap="none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2700">
                  <a:noFill/>
                  <a:prstDash val="solid"/>
                </a:ln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Preferentially sorbs to soil/sediment</a:t>
            </a:r>
            <a:endParaRPr lang="en-US" sz="1800" cap="none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cap="none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6PPD-quinone has a half-life in river water of 13-16 days</a:t>
            </a: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3F5F2A27-0896-0CF9-CC4E-91F54923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415" y="1291910"/>
            <a:ext cx="5209018" cy="3502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D86A04-9215-383C-F1F5-EA89F5C9269E}"/>
              </a:ext>
            </a:extLst>
          </p:cNvPr>
          <p:cNvSpPr txBox="1"/>
          <p:nvPr/>
        </p:nvSpPr>
        <p:spPr>
          <a:xfrm>
            <a:off x="5358984" y="4794525"/>
            <a:ext cx="38755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Johannessen et al. (2022), Arch. Environ. </a:t>
            </a:r>
            <a:r>
              <a:rPr lang="en-US" sz="1100" i="1" dirty="0" err="1"/>
              <a:t>Contam</a:t>
            </a:r>
            <a:r>
              <a:rPr lang="en-US" sz="1100" i="1" dirty="0"/>
              <a:t>. </a:t>
            </a:r>
            <a:r>
              <a:rPr lang="en-US" sz="1100" i="1" dirty="0" err="1"/>
              <a:t>Toxicol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624102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FD989-3149-AFFA-8EDF-49244960A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4D33DDC-CE8B-0DBE-2E01-BA0AD9BB0A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8312A9-E6B8-FBF8-1867-0874D022B2A0}"/>
              </a:ext>
            </a:extLst>
          </p:cNvPr>
          <p:cNvSpPr txBox="1"/>
          <p:nvPr/>
        </p:nvSpPr>
        <p:spPr>
          <a:xfrm>
            <a:off x="0" y="5143500"/>
            <a:ext cx="9144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900">
                <a:hlinkClick r:id="rId4" tooltip="https://www.flickr.com/photos/blmoregon/15713938924"/>
              </a:rPr>
              <a:t>This Photo</a:t>
            </a:r>
            <a:r>
              <a:rPr lang="en-CA" sz="900"/>
              <a:t> by Unknown Author is licensed under </a:t>
            </a:r>
            <a:r>
              <a:rPr lang="en-CA" sz="900">
                <a:hlinkClick r:id="rId5" tooltip="https://creativecommons.org/licenses/by/3.0/"/>
              </a:rPr>
              <a:t>CC BY</a:t>
            </a:r>
            <a:endParaRPr lang="en-CA" sz="9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178726-4C5E-09E8-6EDA-96CA73A94AAB}"/>
              </a:ext>
            </a:extLst>
          </p:cNvPr>
          <p:cNvSpPr/>
          <p:nvPr/>
        </p:nvSpPr>
        <p:spPr>
          <a:xfrm>
            <a:off x="-5002269" y="1175320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B7267EB-5F9F-530D-A620-BD74E3981AFA}"/>
              </a:ext>
            </a:extLst>
          </p:cNvPr>
          <p:cNvSpPr/>
          <p:nvPr/>
        </p:nvSpPr>
        <p:spPr>
          <a:xfrm>
            <a:off x="-6005567" y="2011419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0469CB-5AA3-A7E2-2398-4C73D867FFD9}"/>
              </a:ext>
            </a:extLst>
          </p:cNvPr>
          <p:cNvSpPr txBox="1"/>
          <p:nvPr/>
        </p:nvSpPr>
        <p:spPr>
          <a:xfrm>
            <a:off x="-3867561" y="1189134"/>
            <a:ext cx="3715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CA" b="1" dirty="0"/>
              <a:t>Spend the first half of their lives in freshwater</a:t>
            </a:r>
            <a:endParaRPr lang="en-US" dirty="0"/>
          </a:p>
        </p:txBody>
      </p:sp>
      <p:sp>
        <p:nvSpPr>
          <p:cNvPr id="26" name="Rectangle 25" descr="Fish with solid fill">
            <a:extLst>
              <a:ext uri="{FF2B5EF4-FFF2-40B4-BE49-F238E27FC236}">
                <a16:creationId xmlns:a16="http://schemas.microsoft.com/office/drawing/2014/main" id="{8ACD9146-9301-2B11-ADAE-AD0EA749DB98}"/>
              </a:ext>
            </a:extLst>
          </p:cNvPr>
          <p:cNvSpPr/>
          <p:nvPr/>
        </p:nvSpPr>
        <p:spPr>
          <a:xfrm>
            <a:off x="-4667064" y="1280149"/>
            <a:ext cx="464300" cy="46430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FC3FD3-B846-CAC6-7F81-7570AA689149}"/>
              </a:ext>
            </a:extLst>
          </p:cNvPr>
          <p:cNvSpPr txBox="1"/>
          <p:nvPr/>
        </p:nvSpPr>
        <p:spPr>
          <a:xfrm>
            <a:off x="-4870860" y="2046123"/>
            <a:ext cx="3715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b="1" dirty="0"/>
              <a:t>3-year life span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50-70 cm, 2-5 kg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9954C2D-F143-4D62-F9BA-E1D3DE00808E}"/>
              </a:ext>
            </a:extLst>
          </p:cNvPr>
          <p:cNvSpPr/>
          <p:nvPr/>
        </p:nvSpPr>
        <p:spPr>
          <a:xfrm>
            <a:off x="-7186669" y="2885729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2760F6-9673-572E-5C4A-3E3591407766}"/>
              </a:ext>
            </a:extLst>
          </p:cNvPr>
          <p:cNvSpPr txBox="1"/>
          <p:nvPr/>
        </p:nvSpPr>
        <p:spPr>
          <a:xfrm>
            <a:off x="-6051963" y="3019765"/>
            <a:ext cx="3715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CA" b="1" dirty="0"/>
              <a:t>Return to freshwater to spawn</a:t>
            </a:r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CB195BA-D252-ECE1-F69E-DC9605799018}"/>
              </a:ext>
            </a:extLst>
          </p:cNvPr>
          <p:cNvSpPr/>
          <p:nvPr/>
        </p:nvSpPr>
        <p:spPr>
          <a:xfrm>
            <a:off x="-8291569" y="3763892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CE3120-ED2B-1680-FB74-7C8B6B7F2469}"/>
              </a:ext>
            </a:extLst>
          </p:cNvPr>
          <p:cNvSpPr txBox="1"/>
          <p:nvPr/>
        </p:nvSpPr>
        <p:spPr>
          <a:xfrm>
            <a:off x="-7156864" y="3945409"/>
            <a:ext cx="3715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b="1" dirty="0"/>
              <a:t>All Coho die after spawning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BA59DD-8E85-7872-A97A-57F3121FD44D}"/>
              </a:ext>
            </a:extLst>
          </p:cNvPr>
          <p:cNvSpPr/>
          <p:nvPr/>
        </p:nvSpPr>
        <p:spPr>
          <a:xfrm>
            <a:off x="-7961691" y="3897925"/>
            <a:ext cx="464300" cy="4643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3" name="Rectangle 32" descr="Koi with solid fill">
            <a:extLst>
              <a:ext uri="{FF2B5EF4-FFF2-40B4-BE49-F238E27FC236}">
                <a16:creationId xmlns:a16="http://schemas.microsoft.com/office/drawing/2014/main" id="{50295E8D-D898-F154-CDF6-C3FA306D7A39}"/>
              </a:ext>
            </a:extLst>
          </p:cNvPr>
          <p:cNvSpPr/>
          <p:nvPr/>
        </p:nvSpPr>
        <p:spPr>
          <a:xfrm>
            <a:off x="-6856791" y="2972281"/>
            <a:ext cx="464300" cy="464300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4" name="Rectangle 33" descr="Competition outline">
            <a:extLst>
              <a:ext uri="{FF2B5EF4-FFF2-40B4-BE49-F238E27FC236}">
                <a16:creationId xmlns:a16="http://schemas.microsoft.com/office/drawing/2014/main" id="{DC8310FA-EF8F-00E5-2606-00BB4DD71654}"/>
              </a:ext>
            </a:extLst>
          </p:cNvPr>
          <p:cNvSpPr/>
          <p:nvPr/>
        </p:nvSpPr>
        <p:spPr>
          <a:xfrm>
            <a:off x="-5675688" y="2137138"/>
            <a:ext cx="464300" cy="464300"/>
          </a:xfrm>
          <a:prstGeom prst="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DF1223-856D-CFE6-BB23-66769977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1" y="150393"/>
            <a:ext cx="7675105" cy="484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77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696E3-46FA-211A-7B99-3D956C174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2CF42C-93D4-5C63-9631-99D132D448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033" y="494654"/>
            <a:ext cx="5917708" cy="775597"/>
          </a:xfrm>
        </p:spPr>
        <p:txBody>
          <a:bodyPr/>
          <a:lstStyle/>
          <a:p>
            <a:r>
              <a:rPr lang="en-US" dirty="0"/>
              <a:t>6PPD-quinone in Surface Water</a:t>
            </a:r>
            <a:endParaRPr lang="en-CA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C04D2C-31DC-2843-4819-5B0FB9FA7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367640"/>
              </p:ext>
            </p:extLst>
          </p:nvPr>
        </p:nvGraphicFramePr>
        <p:xfrm>
          <a:off x="573033" y="1440338"/>
          <a:ext cx="7897812" cy="283191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030536">
                  <a:extLst>
                    <a:ext uri="{9D8B030D-6E8A-4147-A177-3AD203B41FA5}">
                      <a16:colId xmlns:a16="http://schemas.microsoft.com/office/drawing/2014/main" val="289450650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93991903"/>
                    </a:ext>
                  </a:extLst>
                </a:gridCol>
                <a:gridCol w="2505076">
                  <a:extLst>
                    <a:ext uri="{9D8B030D-6E8A-4147-A177-3AD203B41FA5}">
                      <a16:colId xmlns:a16="http://schemas.microsoft.com/office/drawing/2014/main" val="3368367535"/>
                    </a:ext>
                  </a:extLst>
                </a:gridCol>
              </a:tblGrid>
              <a:tr h="55716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Sample type​</a:t>
                      </a:r>
                      <a:endParaRPr lang="en-US" sz="1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6PPD-quinone ​</a:t>
                      </a:r>
                    </a:p>
                    <a:p>
                      <a:pPr algn="ctr" rtl="0" fontAlgn="base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(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µ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g/L)​</a:t>
                      </a:r>
                      <a:endParaRPr lang="en-US" sz="1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References​</a:t>
                      </a:r>
                      <a:endParaRPr lang="en-US" sz="1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7819715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Surface water, Toronto, ON​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0.93 – 2.85 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Johannessen et al., 2022​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7260798"/>
                  </a:ext>
                </a:extLst>
              </a:tr>
              <a:tr h="52131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Surface water, Nanaimo, 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0.096 – 0.112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Monaghan et al.,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359296"/>
                  </a:ext>
                </a:extLst>
              </a:tr>
              <a:tr h="55716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Surface water, Toronto,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0.54 – 0.72 (grab)</a:t>
                      </a:r>
                      <a:b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0.11 – 0.21 (comp.)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Johannessen, Helm and Metcalf,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132022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Runoff, Various Cities,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</a:rPr>
                        <a:t>0.020 – 0.30​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Tian et al., 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1523033"/>
                  </a:ext>
                </a:extLst>
              </a:tr>
              <a:tr h="3987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Surface water, Various Cities,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0.002 – 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</a:rPr>
                        <a:t>Lane et al.,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0755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1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4E1EE-CD48-7607-BEF9-EEE86CB3E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9327B9-6C38-8EC1-4E78-1D9711DD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31" y="2203276"/>
            <a:ext cx="7430537" cy="2495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969D7-2EAC-ADFE-CA36-60B98B1F3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0" y="310975"/>
            <a:ext cx="6277068" cy="13565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183F787-6713-6AA4-2526-80064F4841A3}"/>
              </a:ext>
            </a:extLst>
          </p:cNvPr>
          <p:cNvSpPr/>
          <p:nvPr/>
        </p:nvSpPr>
        <p:spPr>
          <a:xfrm>
            <a:off x="1130300" y="2885815"/>
            <a:ext cx="60833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33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0FA467-0BD8-1B32-5423-3E8AA66D8DF7}"/>
              </a:ext>
            </a:extLst>
          </p:cNvPr>
          <p:cNvSpPr txBox="1"/>
          <p:nvPr/>
        </p:nvSpPr>
        <p:spPr>
          <a:xfrm>
            <a:off x="145216" y="936880"/>
            <a:ext cx="564217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Adult Coho Salmon 24-hr LC</a:t>
            </a:r>
            <a:r>
              <a:rPr lang="en-US" sz="2000" cap="none" baseline="-2500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50</a:t>
            </a:r>
            <a:r>
              <a:rPr lang="en-US" sz="2000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: 0.095 µg/L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cap="none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n w="12700">
                  <a:noFill/>
                  <a:prstDash val="solid"/>
                </a:ln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Juvenile Coho Salmon 24-hr LC</a:t>
            </a:r>
            <a:r>
              <a:rPr lang="en-US" sz="2000" baseline="-25000" dirty="0">
                <a:ln w="12700">
                  <a:noFill/>
                  <a:prstDash val="solid"/>
                </a:ln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50</a:t>
            </a:r>
            <a:r>
              <a:rPr lang="en-US" sz="2000" dirty="0">
                <a:ln w="12700">
                  <a:noFill/>
                  <a:prstDash val="solid"/>
                </a:ln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: 0.041 µg/L</a:t>
            </a:r>
            <a:endParaRPr lang="en-US" sz="2000" cap="none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n w="12700">
                <a:noFill/>
                <a:prstDash val="solid"/>
              </a:ln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Acute Toxicity Category 1</a:t>
            </a:r>
            <a:br>
              <a:rPr lang="en-US" sz="2000" b="1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en-US" sz="2000" b="1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LC</a:t>
            </a:r>
            <a:r>
              <a:rPr lang="en-US" sz="2000" b="1" cap="none" baseline="-2500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50</a:t>
            </a:r>
            <a:r>
              <a:rPr lang="en-US" sz="2000" b="1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 or EC</a:t>
            </a:r>
            <a:r>
              <a:rPr lang="en-US" sz="2000" b="1" cap="none" baseline="-2500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50</a:t>
            </a:r>
            <a:r>
              <a:rPr lang="en-US" sz="2000" b="1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≤ 1000 µg/</a:t>
            </a:r>
            <a:r>
              <a:rPr lang="en-US" sz="2000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L</a:t>
            </a:r>
            <a:br>
              <a:rPr lang="en-US" sz="2000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en-US" sz="2000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Globally Harmonized System of classification and labeling (UN, 2023</a:t>
            </a:r>
            <a:r>
              <a:rPr lang="en-US" sz="1800" cap="none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+mn-lt"/>
                <a:ea typeface="+mn-ea"/>
                <a:cs typeface="+mn-cs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n w="12700">
                <a:noFill/>
                <a:prstDash val="solid"/>
              </a:ln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2700">
                  <a:noFill/>
                  <a:prstDash val="solid"/>
                </a:ln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Toxicity goes beyond Coho Salmon but with mixed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84E9327-8E59-C5D6-5362-B3E2B7819E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1414" t="-1382" b="1382"/>
          <a:stretch>
            <a:fillRect/>
          </a:stretch>
        </p:blipFill>
        <p:spPr>
          <a:xfrm>
            <a:off x="5719933" y="1028869"/>
            <a:ext cx="3356611" cy="33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A6EE37-F820-C2AC-0FA1-E9FFDCFE8654}"/>
              </a:ext>
            </a:extLst>
          </p:cNvPr>
          <p:cNvSpPr txBox="1"/>
          <p:nvPr/>
        </p:nvSpPr>
        <p:spPr>
          <a:xfrm>
            <a:off x="3702907" y="4477261"/>
            <a:ext cx="3828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ITRC (2023), 6PPD and 6PPD-q Focus Sheet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FD49B-43C8-42C3-0EC6-3A9C7A86A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572919"/>
            <a:ext cx="6991350" cy="390434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E9AE6FA-10F5-7C6C-C0BA-160E25D4DB4E}"/>
              </a:ext>
            </a:extLst>
          </p:cNvPr>
          <p:cNvSpPr/>
          <p:nvPr/>
        </p:nvSpPr>
        <p:spPr>
          <a:xfrm>
            <a:off x="4137162" y="1210640"/>
            <a:ext cx="1993816" cy="131445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Placeholder 12">
            <a:extLst>
              <a:ext uri="{FF2B5EF4-FFF2-40B4-BE49-F238E27FC236}">
                <a16:creationId xmlns:a16="http://schemas.microsoft.com/office/drawing/2014/main" id="{2F3E81F9-3DD8-6F5E-EF74-CCC27FB21C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09" r="-1106"/>
          <a:stretch>
            <a:fillRect/>
          </a:stretch>
        </p:blipFill>
        <p:spPr>
          <a:xfrm>
            <a:off x="6646302" y="1337172"/>
            <a:ext cx="1079585" cy="10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EFAC3-2420-FD3D-66A3-28FA1B44A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CDAA70-9153-862B-4A6C-81B557E38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538" y="404735"/>
            <a:ext cx="7701537" cy="582649"/>
          </a:xfrm>
        </p:spPr>
        <p:txBody>
          <a:bodyPr vert="horz" wrap="square" lIns="0" tIns="0" rIns="0" bIns="0" rtlCol="0">
            <a:normAutofit/>
          </a:bodyPr>
          <a:lstStyle/>
          <a:p>
            <a:r>
              <a:rPr lang="en-US" sz="2600" kern="1200" dirty="0">
                <a:latin typeface="+mj-lt"/>
                <a:ea typeface="+mn-ea"/>
                <a:cs typeface="+mn-cs"/>
              </a:rPr>
              <a:t>Potential Risks to Humans from 6PPD-quinone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92F25-BEA6-BECF-C74D-33829F376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902" y="1398109"/>
            <a:ext cx="4272198" cy="295849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27641B-B1B9-7050-8AE8-B6A7ADFDBE82}"/>
              </a:ext>
            </a:extLst>
          </p:cNvPr>
          <p:cNvSpPr txBox="1"/>
          <p:nvPr/>
        </p:nvSpPr>
        <p:spPr>
          <a:xfrm>
            <a:off x="565538" y="1615467"/>
            <a:ext cx="3924016" cy="187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5750" indent="-285750" defTabSz="685800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Already </a:t>
            </a:r>
            <a:r>
              <a:rPr lang="en-US" dirty="0">
                <a:solidFill>
                  <a:schemeClr val="accent1"/>
                </a:solidFill>
              </a:rPr>
              <a:t>i</a:t>
            </a:r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dentified in humans</a:t>
            </a:r>
          </a:p>
          <a:p>
            <a:pPr marL="285750" indent="-285750" defTabSz="685800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Potential routes of human exposure include:</a:t>
            </a:r>
          </a:p>
          <a:p>
            <a:pPr marL="742950" lvl="1" indent="-285750" defTabSz="685800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inhalation, oral and dermal</a:t>
            </a:r>
            <a:r>
              <a:rPr lang="en-US" dirty="0">
                <a:solidFill>
                  <a:schemeClr val="accent1"/>
                </a:solidFill>
              </a:rPr>
              <a:t> exposure to dusts (TWPs)</a:t>
            </a:r>
          </a:p>
          <a:p>
            <a:pPr marL="742950" lvl="1" indent="-285750" defTabSz="685800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dermal exposure to rubber</a:t>
            </a:r>
          </a:p>
          <a:p>
            <a:pPr marL="742950" lvl="1" indent="-285750" defTabSz="685800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Ingestion of contaminated water</a:t>
            </a:r>
          </a:p>
          <a:p>
            <a:pPr marL="285750" indent="-285750" defTabSz="685800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Evidence of multi-organ toxicity in mammals </a:t>
            </a:r>
          </a:p>
          <a:p>
            <a:pPr marL="285750" indent="-285750" defTabSz="685800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Data gap in real-world environmentally relevant doses</a:t>
            </a:r>
          </a:p>
          <a:p>
            <a:pPr marL="285750" indent="-285750" defTabSz="685800">
              <a:lnSpc>
                <a:spcPts val="16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57F260-B763-DD45-2F8D-803415774745}"/>
              </a:ext>
            </a:extLst>
          </p:cNvPr>
          <p:cNvSpPr txBox="1"/>
          <p:nvPr/>
        </p:nvSpPr>
        <p:spPr>
          <a:xfrm>
            <a:off x="6035040" y="4461102"/>
            <a:ext cx="29590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</a:rPr>
              <a:t>Yang et al. (2</a:t>
            </a:r>
            <a:r>
              <a:rPr lang="en-US" sz="1200" i="1" dirty="0"/>
              <a:t>026), </a:t>
            </a:r>
            <a:r>
              <a:rPr lang="en-US" sz="1200" i="1" dirty="0" err="1"/>
              <a:t>Ecotoxicol</a:t>
            </a:r>
            <a:r>
              <a:rPr lang="en-US" sz="1200" i="1" dirty="0"/>
              <a:t>. Environ. Saf.  </a:t>
            </a:r>
            <a:endParaRPr lang="en-CA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59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6CD9-E516-AA9A-E5FB-82D772D1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65243"/>
            <a:ext cx="4054668" cy="387798"/>
          </a:xfrm>
        </p:spPr>
        <p:txBody>
          <a:bodyPr/>
          <a:lstStyle/>
          <a:p>
            <a:r>
              <a:rPr lang="en-US" dirty="0"/>
              <a:t>Regulator Action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5525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94728-083B-5960-04FF-2B8336DCE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C3A4004E-BF0B-24BA-E298-E88AAAFF58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1223756"/>
              </p:ext>
            </p:extLst>
          </p:nvPr>
        </p:nvGraphicFramePr>
        <p:xfrm>
          <a:off x="658628" y="285750"/>
          <a:ext cx="7826744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803F698-42EB-A4A0-BC8D-338B6E04C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064" y="654179"/>
            <a:ext cx="2676464" cy="7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30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11EF3B9C-1298-8B5B-703D-98C360AAF0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269386"/>
              </p:ext>
            </p:extLst>
          </p:nvPr>
        </p:nvGraphicFramePr>
        <p:xfrm>
          <a:off x="661987" y="276225"/>
          <a:ext cx="7820025" cy="4591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E4DCE7B-30D7-4864-CC3D-88FC2AAB40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5654" y="563823"/>
            <a:ext cx="1817474" cy="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65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9420C-B369-084B-20C9-A3809E610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1">
            <a:extLst>
              <a:ext uri="{FF2B5EF4-FFF2-40B4-BE49-F238E27FC236}">
                <a16:creationId xmlns:a16="http://schemas.microsoft.com/office/drawing/2014/main" id="{E8F26E47-90AB-2528-AED6-D472EE43C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080134"/>
              </p:ext>
            </p:extLst>
          </p:nvPr>
        </p:nvGraphicFramePr>
        <p:xfrm>
          <a:off x="618592" y="165345"/>
          <a:ext cx="790681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499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85344-B3F0-15FF-0897-48C541A8E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A16F410-8B4A-E160-DEAC-7FC4A6E757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90869"/>
              </p:ext>
            </p:extLst>
          </p:nvPr>
        </p:nvGraphicFramePr>
        <p:xfrm>
          <a:off x="661987" y="276225"/>
          <a:ext cx="7820025" cy="4591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7EFAF14-74D9-0905-2147-60E059335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0717" y="629586"/>
            <a:ext cx="1390481" cy="7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07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F647D-B85E-EDDC-8610-DE0921D1B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A656EE5-CC42-3D2F-D124-B861E06B00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8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600200" y="-508374"/>
            <a:ext cx="13857673" cy="7794941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A59D551-FDEF-A4AD-8EB4-6D1117877DB8}"/>
              </a:ext>
            </a:extLst>
          </p:cNvPr>
          <p:cNvSpPr/>
          <p:nvPr/>
        </p:nvSpPr>
        <p:spPr>
          <a:xfrm>
            <a:off x="573031" y="1175320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0789CD2-AD45-67D9-9ACB-D65E0C5B8EEC}"/>
              </a:ext>
            </a:extLst>
          </p:cNvPr>
          <p:cNvSpPr/>
          <p:nvPr/>
        </p:nvSpPr>
        <p:spPr>
          <a:xfrm>
            <a:off x="573033" y="2011419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860EE78-17DE-CBA6-25EB-6AE8755C18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3033" y="333498"/>
            <a:ext cx="7979731" cy="87818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Coho Salmon Life Cycle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B9B46B-33BD-F6C7-CE62-74C7AA78C1E1}"/>
              </a:ext>
            </a:extLst>
          </p:cNvPr>
          <p:cNvSpPr txBox="1"/>
          <p:nvPr/>
        </p:nvSpPr>
        <p:spPr>
          <a:xfrm>
            <a:off x="-9102" y="5666014"/>
            <a:ext cx="9144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900" dirty="0">
                <a:hlinkClick r:id="rId4" tooltip="https://www.flickr.com/photos/blmoregon/15713938924"/>
              </a:rPr>
              <a:t>This Photo</a:t>
            </a:r>
            <a:r>
              <a:rPr lang="en-CA" sz="900" dirty="0"/>
              <a:t> by Unknown Author is licensed under </a:t>
            </a:r>
            <a:r>
              <a:rPr lang="en-CA" sz="900" dirty="0">
                <a:hlinkClick r:id="rId5" tooltip="https://creativecommons.org/licenses/by/3.0/"/>
              </a:rPr>
              <a:t>CC BY</a:t>
            </a:r>
            <a:endParaRPr lang="en-CA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C852A-4948-476B-9142-34CF03C039EE}"/>
              </a:ext>
            </a:extLst>
          </p:cNvPr>
          <p:cNvSpPr txBox="1"/>
          <p:nvPr/>
        </p:nvSpPr>
        <p:spPr>
          <a:xfrm>
            <a:off x="1707739" y="1189134"/>
            <a:ext cx="3715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CA" b="1" dirty="0"/>
              <a:t>Spend the first half of their lives in freshwater</a:t>
            </a:r>
            <a:endParaRPr lang="en-US" dirty="0"/>
          </a:p>
        </p:txBody>
      </p:sp>
      <p:sp>
        <p:nvSpPr>
          <p:cNvPr id="12" name="Rectangle 11" descr="Fish with solid fill">
            <a:extLst>
              <a:ext uri="{FF2B5EF4-FFF2-40B4-BE49-F238E27FC236}">
                <a16:creationId xmlns:a16="http://schemas.microsoft.com/office/drawing/2014/main" id="{A65CD852-04A8-9D60-56A7-D78623FEC640}"/>
              </a:ext>
            </a:extLst>
          </p:cNvPr>
          <p:cNvSpPr/>
          <p:nvPr/>
        </p:nvSpPr>
        <p:spPr>
          <a:xfrm>
            <a:off x="908236" y="1280149"/>
            <a:ext cx="464300" cy="46430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A0DA6-20EC-8865-67BB-0DA552D20A92}"/>
              </a:ext>
            </a:extLst>
          </p:cNvPr>
          <p:cNvSpPr txBox="1"/>
          <p:nvPr/>
        </p:nvSpPr>
        <p:spPr>
          <a:xfrm>
            <a:off x="1707740" y="2046123"/>
            <a:ext cx="3715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b="1" dirty="0"/>
              <a:t>3-year life span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50-70 cm, 2-5 kg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216699-3505-1F3C-9403-C9480A2A96B3}"/>
              </a:ext>
            </a:extLst>
          </p:cNvPr>
          <p:cNvSpPr/>
          <p:nvPr/>
        </p:nvSpPr>
        <p:spPr>
          <a:xfrm>
            <a:off x="573031" y="2885729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70329-878F-E74C-6310-E330C8122D65}"/>
              </a:ext>
            </a:extLst>
          </p:cNvPr>
          <p:cNvSpPr txBox="1"/>
          <p:nvPr/>
        </p:nvSpPr>
        <p:spPr>
          <a:xfrm>
            <a:off x="1707737" y="3019765"/>
            <a:ext cx="3715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CA" b="1" dirty="0"/>
              <a:t>Return to freshwater to spawn</a:t>
            </a:r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247ADB1-1F9C-81E2-64A1-12850CC7621D}"/>
              </a:ext>
            </a:extLst>
          </p:cNvPr>
          <p:cNvSpPr/>
          <p:nvPr/>
        </p:nvSpPr>
        <p:spPr>
          <a:xfrm>
            <a:off x="573031" y="3763892"/>
            <a:ext cx="4665717" cy="689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6C1801-53D2-2596-4FDA-4FC3CEBB0112}"/>
              </a:ext>
            </a:extLst>
          </p:cNvPr>
          <p:cNvSpPr txBox="1"/>
          <p:nvPr/>
        </p:nvSpPr>
        <p:spPr>
          <a:xfrm>
            <a:off x="1707736" y="3945409"/>
            <a:ext cx="3715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b="1" dirty="0"/>
              <a:t>All Coho die after spawning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0572C7-92CC-63ED-8093-9DFFD8D56E6B}"/>
              </a:ext>
            </a:extLst>
          </p:cNvPr>
          <p:cNvSpPr/>
          <p:nvPr/>
        </p:nvSpPr>
        <p:spPr>
          <a:xfrm>
            <a:off x="902909" y="3897925"/>
            <a:ext cx="464300" cy="46430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2" name="Rectangle 31" descr="Koi with solid fill">
            <a:extLst>
              <a:ext uri="{FF2B5EF4-FFF2-40B4-BE49-F238E27FC236}">
                <a16:creationId xmlns:a16="http://schemas.microsoft.com/office/drawing/2014/main" id="{00C18392-FF7F-891A-C6E0-2EB35B30CB56}"/>
              </a:ext>
            </a:extLst>
          </p:cNvPr>
          <p:cNvSpPr/>
          <p:nvPr/>
        </p:nvSpPr>
        <p:spPr>
          <a:xfrm>
            <a:off x="902909" y="2972281"/>
            <a:ext cx="464300" cy="464300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6" name="Rectangle 35" descr="Competition outline">
            <a:extLst>
              <a:ext uri="{FF2B5EF4-FFF2-40B4-BE49-F238E27FC236}">
                <a16:creationId xmlns:a16="http://schemas.microsoft.com/office/drawing/2014/main" id="{1FD7D47F-1280-14AC-F293-7FD9506D2924}"/>
              </a:ext>
            </a:extLst>
          </p:cNvPr>
          <p:cNvSpPr/>
          <p:nvPr/>
        </p:nvSpPr>
        <p:spPr>
          <a:xfrm>
            <a:off x="902912" y="2137138"/>
            <a:ext cx="464300" cy="464300"/>
          </a:xfrm>
          <a:prstGeom prst="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5430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FC7963-9016-CBA6-6D24-35C0C544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7444"/>
            <a:ext cx="4054668" cy="775597"/>
          </a:xfrm>
        </p:spPr>
        <p:txBody>
          <a:bodyPr/>
          <a:lstStyle/>
          <a:p>
            <a:pPr algn="ctr"/>
            <a:r>
              <a:rPr lang="en-US" dirty="0"/>
              <a:t>What makes a good alternative to 6PPD?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510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BA229-5E58-B60A-BC58-C430E5AD1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A03C4C-D9CF-6287-7953-BEBB2B633E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6PPD Alternatives 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EEF35-870A-F971-200F-1AF33E2A2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701" y="1128438"/>
            <a:ext cx="5038724" cy="2426049"/>
          </a:xfrm>
        </p:spPr>
        <p:txBody>
          <a:bodyPr/>
          <a:lstStyle/>
          <a:p>
            <a:r>
              <a:rPr lang="en-US" sz="2000" dirty="0"/>
              <a:t>Ideal alternatives (U.S. Tire Manufacturers):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Maintain anti-</a:t>
            </a:r>
            <a:r>
              <a:rPr lang="en-US" sz="1800" dirty="0" err="1"/>
              <a:t>ozonant</a:t>
            </a:r>
            <a:r>
              <a:rPr lang="en-US" sz="1800" dirty="0"/>
              <a:t> and anti-oxidant performance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Maintain product safety and performance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Compatible with existing manufacturing processes</a:t>
            </a:r>
          </a:p>
        </p:txBody>
      </p:sp>
      <p:pic>
        <p:nvPicPr>
          <p:cNvPr id="6" name="Picture Placeholder 5" descr="Close-up of tire tread">
            <a:extLst>
              <a:ext uri="{FF2B5EF4-FFF2-40B4-BE49-F238E27FC236}">
                <a16:creationId xmlns:a16="http://schemas.microsoft.com/office/drawing/2014/main" id="{E976F774-48F4-C26B-F5D9-8828200DA0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9452" r="19452"/>
          <a:stretch>
            <a:fillRect/>
          </a:stretch>
        </p:blipFill>
        <p:spPr>
          <a:xfrm>
            <a:off x="5391835" y="684417"/>
            <a:ext cx="3485464" cy="3789869"/>
          </a:xfrm>
        </p:spPr>
      </p:pic>
    </p:spTree>
    <p:extLst>
      <p:ext uri="{BB962C8B-B14F-4D97-AF65-F5344CB8AC3E}">
        <p14:creationId xmlns:p14="http://schemas.microsoft.com/office/powerpoint/2010/main" val="16139093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11327-B02D-CCE5-A10D-1358C98F2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8D7F8B-F162-1978-A3AD-ABC624B545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6PPD Alternatives 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4B1B4-FFAB-D456-8C1C-A7D89FEFFC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281516"/>
            <a:ext cx="4686300" cy="2121350"/>
          </a:xfrm>
        </p:spPr>
        <p:txBody>
          <a:bodyPr/>
          <a:lstStyle/>
          <a:p>
            <a:r>
              <a:rPr lang="en-US" sz="2000" dirty="0"/>
              <a:t>Ideal alternatives (Washington):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Known toxicity of parent to salmon and other trophic levels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Known transformation compounds 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Reduced toxicity</a:t>
            </a:r>
          </a:p>
        </p:txBody>
      </p:sp>
      <p:pic>
        <p:nvPicPr>
          <p:cNvPr id="7" name="Picture Placeholder 5" descr="Close-up of tire tread">
            <a:extLst>
              <a:ext uri="{FF2B5EF4-FFF2-40B4-BE49-F238E27FC236}">
                <a16:creationId xmlns:a16="http://schemas.microsoft.com/office/drawing/2014/main" id="{AEB9C061-DC8B-B03D-0F46-6E2D5D85FD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52" r="19452"/>
          <a:stretch>
            <a:fillRect/>
          </a:stretch>
        </p:blipFill>
        <p:spPr>
          <a:xfrm>
            <a:off x="5391835" y="684417"/>
            <a:ext cx="3485464" cy="3789869"/>
          </a:xfrm>
          <a:prstGeom prst="roundRect">
            <a:avLst>
              <a:gd name="adj" fmla="val 4493"/>
            </a:avLst>
          </a:prstGeom>
        </p:spPr>
      </p:pic>
    </p:spTree>
    <p:extLst>
      <p:ext uri="{BB962C8B-B14F-4D97-AF65-F5344CB8AC3E}">
        <p14:creationId xmlns:p14="http://schemas.microsoft.com/office/powerpoint/2010/main" val="189280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B7089-DF8E-35E8-5A20-3E93E4CA6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A9BF7B-AE81-794A-03E8-5EE207E38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3033" y="471998"/>
            <a:ext cx="7979731" cy="387798"/>
          </a:xfrm>
        </p:spPr>
        <p:txBody>
          <a:bodyPr wrap="square">
            <a:normAutofit/>
          </a:bodyPr>
          <a:lstStyle/>
          <a:p>
            <a:r>
              <a:rPr lang="en-US" dirty="0"/>
              <a:t>California Stage 1 Alternatives Analysis</a:t>
            </a:r>
            <a:endParaRPr lang="en-CA" dirty="0"/>
          </a:p>
        </p:txBody>
      </p:sp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FB3611FA-20EA-F78B-E947-8C6FFFA0AB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76559"/>
              </p:ext>
            </p:extLst>
          </p:nvPr>
        </p:nvGraphicFramePr>
        <p:xfrm>
          <a:off x="568422" y="1119188"/>
          <a:ext cx="8263157" cy="333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08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1C4DC6-8FC2-45C1-959B-2703BEF85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F1C4DC6-8FC2-45C1-959B-2703BEF85B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776ED7-A107-432C-B342-C4D714EF4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4E776ED7-A107-432C-B342-C4D714EF4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84D3C1-E9D2-4581-A96D-1E248F4EE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2684D3C1-E9D2-4581-A96D-1E248F4EE6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A0B73E-D4D6-4F1E-B377-B003FEEF7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1DA0B73E-D4D6-4F1E-B377-B003FEEF76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DC61AF-0F7B-40D8-8B49-B7AD07F3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78DC61AF-0F7B-40D8-8B49-B7AD07F32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3287C8-A141-4E7E-AC03-A8CBCD6DDF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0D3287C8-A141-4E7E-AC03-A8CBCD6DDF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FE31BF-6CF3-4240-AE2C-6E4C8DA5A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8AFE31BF-6CF3-4240-AE2C-6E4C8DA5AA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A4CE1-6C59-479D-9761-3432403AB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294A4CE1-6C59-479D-9761-3432403ABB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A06E67-A0EA-4F32-ACB1-2A14C8875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1DA06E67-A0EA-4F32-ACB1-2A14C8875E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7814D7-6332-42C3-9200-CA024EFD4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837814D7-6332-42C3-9200-CA024EFD4B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F0AABD-1885-4702-9F69-6117F6802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D2F0AABD-1885-4702-9F69-6117F68021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AE57EA-FB77-4C44-8954-E3676FAA9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77AE57EA-FB77-4C44-8954-E3676FAA9F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491087-76AB-A937-48AA-7C40B497CC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Stage 2 AA Candidates to Replace 6PPD</a:t>
            </a:r>
            <a:endParaRPr lang="en-CA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A4ECD79-DC06-0982-4A9B-9335173C23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3525167"/>
              </p:ext>
            </p:extLst>
          </p:nvPr>
        </p:nvGraphicFramePr>
        <p:xfrm>
          <a:off x="573033" y="1224367"/>
          <a:ext cx="8060427" cy="3652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28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B845CF-E239-4BD0-B597-8BC436EB3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6">
                                            <p:graphicEl>
                                              <a:dgm id="{77B845CF-E239-4BD0-B597-8BC436EB35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3E1333-99C1-4FD7-AD2A-7B5C95D02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6">
                                            <p:graphicEl>
                                              <a:dgm id="{793E1333-99C1-4FD7-AD2A-7B5C95D02D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7DA25C2-2400-4BA8-921E-75DC912DEA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6">
                                            <p:graphicEl>
                                              <a:dgm id="{B7DA25C2-2400-4BA8-921E-75DC912DEA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233576-EF6C-4731-8A86-793987300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6">
                                            <p:graphicEl>
                                              <a:dgm id="{BE233576-EF6C-4731-8A86-793987300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8F79E0-E04B-48C8-915F-535A19A43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6">
                                            <p:graphicEl>
                                              <a:dgm id="{138F79E0-E04B-48C8-915F-535A19A43F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089B72-74F9-48A8-863C-4C93F5E8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6">
                                            <p:graphicEl>
                                              <a:dgm id="{BA089B72-74F9-48A8-863C-4C93F5E85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9A656A-871D-4B76-B93F-4CEB7D25B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6">
                                            <p:graphicEl>
                                              <a:dgm id="{9B9A656A-871D-4B76-B93F-4CEB7D25B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D44463-4150-41FC-A547-4BB3FA9D6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"/>
                                        <p:tgtEl>
                                          <p:spTgt spid="6">
                                            <p:graphicEl>
                                              <a:dgm id="{F6D44463-4150-41FC-A547-4BB3FA9D6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54DE28-F711-44BF-A5A0-EDA103C2ED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"/>
                                        <p:tgtEl>
                                          <p:spTgt spid="6">
                                            <p:graphicEl>
                                              <a:dgm id="{5454DE28-F711-44BF-A5A0-EDA103C2ED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B64FA3-77D7-485D-84C5-16D6874D8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6">
                                            <p:graphicEl>
                                              <a:dgm id="{43B64FA3-77D7-485D-84C5-16D6874D8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555142-A272-4404-BA4E-9F3931A8B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"/>
                                        <p:tgtEl>
                                          <p:spTgt spid="6">
                                            <p:graphicEl>
                                              <a:dgm id="{E1555142-A272-4404-BA4E-9F3931A8B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298F4E-672D-440B-9FBF-952004C22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50"/>
                                        <p:tgtEl>
                                          <p:spTgt spid="6">
                                            <p:graphicEl>
                                              <a:dgm id="{5D298F4E-672D-440B-9FBF-952004C223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534FF8-B785-4277-9591-2EAA9F0F9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"/>
                                        <p:tgtEl>
                                          <p:spTgt spid="6">
                                            <p:graphicEl>
                                              <a:dgm id="{1A534FF8-B785-4277-9591-2EAA9F0F96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0636C5-CF87-4058-A135-D4E1D674A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50"/>
                                        <p:tgtEl>
                                          <p:spTgt spid="6">
                                            <p:graphicEl>
                                              <a:dgm id="{040636C5-CF87-4058-A135-D4E1D674A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29F36-3250-2230-6238-B970CA884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0F05CB-40DD-9DED-0BCE-CB2B6E47B9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3033" y="471998"/>
            <a:ext cx="7979731" cy="387798"/>
          </a:xfrm>
        </p:spPr>
        <p:txBody>
          <a:bodyPr wrap="square">
            <a:normAutofit/>
          </a:bodyPr>
          <a:lstStyle/>
          <a:p>
            <a:r>
              <a:rPr lang="en-US" dirty="0"/>
              <a:t>California Stage 2 Alternatives Analysis</a:t>
            </a:r>
            <a:endParaRPr lang="en-CA" dirty="0"/>
          </a:p>
        </p:txBody>
      </p:sp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737B3354-488D-19C3-AF52-2CA52B9AF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140346"/>
              </p:ext>
            </p:extLst>
          </p:nvPr>
        </p:nvGraphicFramePr>
        <p:xfrm>
          <a:off x="568422" y="1119188"/>
          <a:ext cx="8263157" cy="333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83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A4CE1-6C59-479D-9761-3432403AB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94A4CE1-6C59-479D-9761-3432403ABB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FE31BF-6CF3-4240-AE2C-6E4C8DA5A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8AFE31BF-6CF3-4240-AE2C-6E4C8DA5AA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A06E67-A0EA-4F32-ACB1-2A14C8875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1DA06E67-A0EA-4F32-ACB1-2A14C8875E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A0B73E-D4D6-4F1E-B377-B003FEEF7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1DA0B73E-D4D6-4F1E-B377-B003FEEF76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DC61AF-0F7B-40D8-8B49-B7AD07F3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78DC61AF-0F7B-40D8-8B49-B7AD07F32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3287C8-A141-4E7E-AC03-A8CBCD6DDF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0D3287C8-A141-4E7E-AC03-A8CBCD6DDF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7814D7-6332-42C3-9200-CA024EFD4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837814D7-6332-42C3-9200-CA024EFD4B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F0AABD-1885-4702-9F69-6117F6802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D2F0AABD-1885-4702-9F69-6117F68021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AE57EA-FB77-4C44-8954-E3676FAA9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77AE57EA-FB77-4C44-8954-E3676FAA9F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1C4DC6-8FC2-45C1-959B-2703BEF85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2F1C4DC6-8FC2-45C1-959B-2703BEF85B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776ED7-A107-432C-B342-C4D714EF4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4E776ED7-A107-432C-B342-C4D714EF4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84D3C1-E9D2-4581-A96D-1E248F4EE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2684D3C1-E9D2-4581-A96D-1E248F4EE6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CCCD0A-235F-F371-9B63-7A013960F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531" y="1496071"/>
            <a:ext cx="7048936" cy="2151358"/>
          </a:xfrm>
        </p:spPr>
        <p:txBody>
          <a:bodyPr/>
          <a:lstStyle/>
          <a:p>
            <a:r>
              <a:rPr lang="en-US" dirty="0"/>
              <a:t>Once a new candidate </a:t>
            </a:r>
            <a:r>
              <a:rPr lang="en-US" dirty="0" err="1"/>
              <a:t>antidegradant</a:t>
            </a:r>
            <a:r>
              <a:rPr lang="en-US" dirty="0"/>
              <a:t> is identified, an additional 4 years (minimum) of limited-scale field testing would be required to ensure performance as a tire ages.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BF721-A57D-8B27-436F-28A96BAC25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129" y="3857466"/>
            <a:ext cx="7343739" cy="193899"/>
          </a:xfrm>
        </p:spPr>
        <p:txBody>
          <a:bodyPr/>
          <a:lstStyle/>
          <a:p>
            <a:r>
              <a:rPr lang="en-US" sz="1400" dirty="0"/>
              <a:t>U.S. Tire Manufacturers Association, 2024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9105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1620-6B1E-04E3-27F9-4F8C3882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65243"/>
            <a:ext cx="4054668" cy="387798"/>
          </a:xfrm>
        </p:spPr>
        <p:txBody>
          <a:bodyPr/>
          <a:lstStyle/>
          <a:p>
            <a:r>
              <a:rPr lang="en-US" dirty="0"/>
              <a:t>What’s Next?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4793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272D0-0ECB-21C9-53BA-EA1FADFA0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01CC5A8-4C1A-B0EC-0281-010C35BAF0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220" y="354226"/>
            <a:ext cx="7979731" cy="387798"/>
          </a:xfrm>
        </p:spPr>
        <p:txBody>
          <a:bodyPr/>
          <a:lstStyle/>
          <a:p>
            <a:r>
              <a:rPr lang="en-US" dirty="0"/>
              <a:t>Before 6PPD is Replaced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8F894339-0D8D-68C4-F6EC-C96D22890141}"/>
              </a:ext>
            </a:extLst>
          </p:cNvPr>
          <p:cNvSpPr txBox="1">
            <a:spLocks/>
          </p:cNvSpPr>
          <p:nvPr/>
        </p:nvSpPr>
        <p:spPr>
          <a:xfrm>
            <a:off x="553917" y="647700"/>
            <a:ext cx="8005883" cy="3361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6525" indent="-1317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325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0538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3888" indent="-1333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n w="12700">
                <a:noFill/>
                <a:prstDash val="solid"/>
              </a:ln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+mj-lt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85F5C5DD-5309-0DCF-7180-6EA330958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8100139"/>
              </p:ext>
            </p:extLst>
          </p:nvPr>
        </p:nvGraphicFramePr>
        <p:xfrm>
          <a:off x="1449544" y="742024"/>
          <a:ext cx="6645144" cy="4295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1464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D181D-2C79-F310-6D87-9D27A3521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F8F856-C902-5F7C-0D01-46379DA63A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704" y="2250867"/>
            <a:ext cx="8040591" cy="489365"/>
          </a:xfrm>
        </p:spPr>
        <p:txBody>
          <a:bodyPr/>
          <a:lstStyle/>
          <a:p>
            <a:r>
              <a:rPr lang="en-US" dirty="0"/>
              <a:t>The Case for Green Infrastructure</a:t>
            </a:r>
            <a:endParaRPr lang="en-US" dirty="0">
              <a:ln w="12700">
                <a:noFill/>
                <a:prstDash val="solid"/>
              </a:ln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51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8A225-6E25-063A-FE95-A9646C9A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7444"/>
            <a:ext cx="4054668" cy="775597"/>
          </a:xfrm>
        </p:spPr>
        <p:txBody>
          <a:bodyPr/>
          <a:lstStyle/>
          <a:p>
            <a:r>
              <a:rPr lang="en-US" dirty="0"/>
              <a:t>The Mystery of </a:t>
            </a:r>
            <a:br>
              <a:rPr lang="en-US" dirty="0"/>
            </a:br>
            <a:r>
              <a:rPr lang="en-US" dirty="0"/>
              <a:t>Pre-Spawn Fish Kills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9776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C5CC3EDE-A2BB-EE0C-E99C-B0AEC311A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250965"/>
              </p:ext>
            </p:extLst>
          </p:nvPr>
        </p:nvGraphicFramePr>
        <p:xfrm>
          <a:off x="568423" y="313267"/>
          <a:ext cx="5273577" cy="410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A7DF3C68-51FE-C235-B346-A157B285F7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517" r="12517"/>
          <a:stretch/>
        </p:blipFill>
        <p:spPr>
          <a:xfrm>
            <a:off x="6155267" y="313266"/>
            <a:ext cx="2740524" cy="4109276"/>
          </a:xfrm>
          <a:prstGeom prst="roundRect">
            <a:avLst>
              <a:gd name="adj" fmla="val 17211"/>
            </a:avLst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5CF337-D9EA-8B86-6AD4-16ABAADBE6AD}"/>
              </a:ext>
            </a:extLst>
          </p:cNvPr>
          <p:cNvSpPr txBox="1"/>
          <p:nvPr/>
        </p:nvSpPr>
        <p:spPr>
          <a:xfrm>
            <a:off x="6155267" y="4291737"/>
            <a:ext cx="32742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i="1" dirty="0"/>
              <a:t>ITRC (2023), 6PPD Factsheet</a:t>
            </a:r>
          </a:p>
        </p:txBody>
      </p:sp>
    </p:spTree>
    <p:extLst>
      <p:ext uri="{BB962C8B-B14F-4D97-AF65-F5344CB8AC3E}">
        <p14:creationId xmlns:p14="http://schemas.microsoft.com/office/powerpoint/2010/main" val="3442104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6A65DD8-E538-7321-7B25-D400FC82C7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0930" b="13565"/>
          <a:stretch>
            <a:fillRect/>
          </a:stretch>
        </p:blipFill>
        <p:spPr>
          <a:xfrm>
            <a:off x="828414" y="465983"/>
            <a:ext cx="7335681" cy="4126322"/>
          </a:xfrm>
          <a:prstGeom prst="roundRect">
            <a:avLst>
              <a:gd name="adj" fmla="val 17211"/>
            </a:avLst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F702ED-DA9F-E1D6-41E0-9A18ECDF2F71}"/>
              </a:ext>
            </a:extLst>
          </p:cNvPr>
          <p:cNvSpPr txBox="1"/>
          <p:nvPr/>
        </p:nvSpPr>
        <p:spPr>
          <a:xfrm>
            <a:off x="6055723" y="4677517"/>
            <a:ext cx="32742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i="1" dirty="0"/>
              <a:t>ITRC 6PPD Factsheet, 2023</a:t>
            </a:r>
          </a:p>
        </p:txBody>
      </p:sp>
    </p:spTree>
    <p:extLst>
      <p:ext uri="{BB962C8B-B14F-4D97-AF65-F5344CB8AC3E}">
        <p14:creationId xmlns:p14="http://schemas.microsoft.com/office/powerpoint/2010/main" val="2825040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7DBD3-EFE5-BF80-A59B-F2690784F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2D45EEE-C111-9C30-36F0-F51D39127F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220" y="354226"/>
            <a:ext cx="7979731" cy="387798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A30DD0EB-B678-7CE2-5649-49A7CE53ACCC}"/>
              </a:ext>
            </a:extLst>
          </p:cNvPr>
          <p:cNvSpPr txBox="1">
            <a:spLocks/>
          </p:cNvSpPr>
          <p:nvPr/>
        </p:nvSpPr>
        <p:spPr>
          <a:xfrm>
            <a:off x="553917" y="647700"/>
            <a:ext cx="8005883" cy="3361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6525" indent="-1317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325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0538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3888" indent="-1333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–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n w="12700">
                <a:noFill/>
                <a:prstDash val="solid"/>
              </a:ln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+mj-lt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AA1EA625-12DC-5C6B-4342-27C265C5E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862780"/>
              </p:ext>
            </p:extLst>
          </p:nvPr>
        </p:nvGraphicFramePr>
        <p:xfrm>
          <a:off x="1449544" y="742024"/>
          <a:ext cx="6645144" cy="4295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9507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4598B-E95B-C246-44EA-A6FFBD5DB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631" y="2779239"/>
            <a:ext cx="4653039" cy="608136"/>
          </a:xfrm>
        </p:spPr>
        <p:txBody>
          <a:bodyPr/>
          <a:lstStyle/>
          <a:p>
            <a:r>
              <a:rPr lang="en-US" dirty="0"/>
              <a:t>Questions?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16031-F1E1-19A3-AF00-4C97B7A189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5492" y="4296805"/>
            <a:ext cx="2232678" cy="145344"/>
          </a:xfrm>
        </p:spPr>
        <p:txBody>
          <a:bodyPr/>
          <a:lstStyle/>
          <a:p>
            <a:r>
              <a:rPr lang="en-US" sz="1600" dirty="0"/>
              <a:t>Paul H Cheung</a:t>
            </a:r>
            <a:endParaRPr lang="en-CA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41C49-2DBD-7ED2-E738-576DA3796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5492" y="4551680"/>
            <a:ext cx="2408308" cy="7386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dirty="0"/>
              <a:t>Senior Risk Assessor</a:t>
            </a:r>
            <a:br>
              <a:rPr lang="en-US" sz="1200" dirty="0"/>
            </a:br>
            <a:r>
              <a:rPr lang="en-US" sz="1200" i="1" dirty="0"/>
              <a:t>pcheung@envisionconsultants.ca</a:t>
            </a:r>
            <a:endParaRPr lang="en-CA" sz="1200" i="1" dirty="0"/>
          </a:p>
          <a:p>
            <a:pPr>
              <a:spcBef>
                <a:spcPts val="0"/>
              </a:spcBef>
            </a:pP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D9199CD-F626-7B04-573D-80DC231E6A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>
            <a:fillRect/>
          </a:stretch>
        </p:blipFill>
        <p:spPr>
          <a:xfrm>
            <a:off x="520510" y="4122594"/>
            <a:ext cx="674654" cy="67465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95B55D-CB35-6C1C-1160-921B7F9993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0741" y="4296805"/>
            <a:ext cx="2232678" cy="145344"/>
          </a:xfrm>
        </p:spPr>
        <p:txBody>
          <a:bodyPr/>
          <a:lstStyle/>
          <a:p>
            <a:r>
              <a:rPr lang="en-US" sz="1600" dirty="0"/>
              <a:t>Tiffany Waters</a:t>
            </a:r>
            <a:endParaRPr lang="en-CA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2C8E2F-CBB4-1C21-08C4-29BE02314F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20741" y="4551680"/>
            <a:ext cx="2232678" cy="184666"/>
          </a:xfrm>
        </p:spPr>
        <p:txBody>
          <a:bodyPr/>
          <a:lstStyle/>
          <a:p>
            <a:r>
              <a:rPr lang="en-US" sz="1200" dirty="0"/>
              <a:t>Ecologist and Risk Assessor</a:t>
            </a:r>
            <a:endParaRPr lang="en-CA" sz="1200" dirty="0"/>
          </a:p>
        </p:txBody>
      </p:sp>
      <p:pic>
        <p:nvPicPr>
          <p:cNvPr id="12" name="Picture Placeholder 9">
            <a:extLst>
              <a:ext uri="{FF2B5EF4-FFF2-40B4-BE49-F238E27FC236}">
                <a16:creationId xmlns:a16="http://schemas.microsoft.com/office/drawing/2014/main" id="{0343026B-CAED-5EAF-22CA-28CEA8EE80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15759" y="4100748"/>
            <a:ext cx="674654" cy="674655"/>
          </a:xfrm>
          <a:prstGeom prst="ellipse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636790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2CD54-CA1A-E917-343F-F7019391E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ED73-36F5-959E-6E10-684D5C6CF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631" y="2779239"/>
            <a:ext cx="4653039" cy="608136"/>
          </a:xfrm>
        </p:spPr>
        <p:txBody>
          <a:bodyPr/>
          <a:lstStyle/>
          <a:p>
            <a:r>
              <a:rPr lang="en-US" dirty="0"/>
              <a:t>Questions?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1AD48-8B6D-472E-6FA8-EAE0B86B0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5492" y="4296805"/>
            <a:ext cx="2232678" cy="145344"/>
          </a:xfrm>
        </p:spPr>
        <p:txBody>
          <a:bodyPr/>
          <a:lstStyle/>
          <a:p>
            <a:r>
              <a:rPr lang="en-US" sz="1600" dirty="0"/>
              <a:t>Paul H Cheung</a:t>
            </a:r>
            <a:endParaRPr lang="en-CA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5EF68-ABF2-90DF-4ABE-C738EDC07C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5492" y="4551680"/>
            <a:ext cx="2408308" cy="7386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dirty="0"/>
              <a:t>Senior Risk Assessor</a:t>
            </a:r>
            <a:br>
              <a:rPr lang="en-US" sz="1200" dirty="0"/>
            </a:br>
            <a:r>
              <a:rPr lang="en-US" sz="1200" i="1" dirty="0"/>
              <a:t>pcheung@envisionconsultants.ca</a:t>
            </a:r>
            <a:endParaRPr lang="en-CA" sz="1200" i="1" dirty="0"/>
          </a:p>
          <a:p>
            <a:pPr>
              <a:spcBef>
                <a:spcPts val="0"/>
              </a:spcBef>
            </a:pP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47A05D-EFE7-AB62-1A9B-1D96B72239D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>
          <a:xfrm>
            <a:off x="520510" y="4122594"/>
            <a:ext cx="674654" cy="67465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7F4EC0-BC85-7222-051F-7DE5620C0C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0741" y="4296805"/>
            <a:ext cx="2232678" cy="145344"/>
          </a:xfrm>
        </p:spPr>
        <p:txBody>
          <a:bodyPr/>
          <a:lstStyle/>
          <a:p>
            <a:r>
              <a:rPr lang="en-US" sz="1600" dirty="0"/>
              <a:t>Tiffany Waters</a:t>
            </a:r>
            <a:endParaRPr lang="en-CA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6F7903-C641-6C11-448A-75377E6C60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20741" y="4551680"/>
            <a:ext cx="2232678" cy="184666"/>
          </a:xfrm>
        </p:spPr>
        <p:txBody>
          <a:bodyPr/>
          <a:lstStyle/>
          <a:p>
            <a:r>
              <a:rPr lang="en-US" sz="1200" dirty="0"/>
              <a:t>Ecologist and Risk Assessor</a:t>
            </a:r>
            <a:endParaRPr lang="en-CA" sz="1200" dirty="0"/>
          </a:p>
        </p:txBody>
      </p:sp>
      <p:pic>
        <p:nvPicPr>
          <p:cNvPr id="12" name="Picture Placeholder 9">
            <a:extLst>
              <a:ext uri="{FF2B5EF4-FFF2-40B4-BE49-F238E27FC236}">
                <a16:creationId xmlns:a16="http://schemas.microsoft.com/office/drawing/2014/main" id="{B9BD0D7A-522A-53BF-826D-EEA9AF2D49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15759" y="4100748"/>
            <a:ext cx="674654" cy="674655"/>
          </a:xfrm>
          <a:prstGeom prst="ellipse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955869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F6B7F83B-95C8-A4EA-0306-9E44A217D2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612151"/>
              </p:ext>
            </p:extLst>
          </p:nvPr>
        </p:nvGraphicFramePr>
        <p:xfrm>
          <a:off x="2801958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4225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2DA03-A914-70A7-04B4-3DFF8D9B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4B605901-05B6-B696-7B96-4456C31ED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636839"/>
              </p:ext>
            </p:extLst>
          </p:nvPr>
        </p:nvGraphicFramePr>
        <p:xfrm>
          <a:off x="-115413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975FD20-27B0-CD18-311C-48A1E795B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899887"/>
            <a:ext cx="3042683" cy="7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84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8DDD2-AE08-5B6D-A384-4FE654067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3E95F8D5-C5B4-526B-D1E3-FE84F6CEBC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5552377"/>
              </p:ext>
            </p:extLst>
          </p:nvPr>
        </p:nvGraphicFramePr>
        <p:xfrm>
          <a:off x="-115413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A2F8405-62F7-AD1E-D745-35787F061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389" y="1607421"/>
            <a:ext cx="7775222" cy="19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17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2953C-5555-3937-F22F-322607820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BA2726C9-5B03-D389-79F7-4D06DFA4B6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3715013"/>
              </p:ext>
            </p:extLst>
          </p:nvPr>
        </p:nvGraphicFramePr>
        <p:xfrm>
          <a:off x="-2931185" y="402739"/>
          <a:ext cx="12192000" cy="433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E0B2AD2-A731-42F2-3445-6BDA14BD8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8358" y="-1054339"/>
            <a:ext cx="4439557" cy="7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29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nVision">
  <a:themeElements>
    <a:clrScheme name="EnVision">
      <a:dk1>
        <a:srgbClr val="303E48"/>
      </a:dk1>
      <a:lt1>
        <a:srgbClr val="FFFFFF"/>
      </a:lt1>
      <a:dk2>
        <a:srgbClr val="303E48"/>
      </a:dk2>
      <a:lt2>
        <a:srgbClr val="FFFFFF"/>
      </a:lt2>
      <a:accent1>
        <a:srgbClr val="303E48"/>
      </a:accent1>
      <a:accent2>
        <a:srgbClr val="7B868C"/>
      </a:accent2>
      <a:accent3>
        <a:srgbClr val="00CCFF"/>
      </a:accent3>
      <a:accent4>
        <a:srgbClr val="007E9E"/>
      </a:accent4>
      <a:accent5>
        <a:srgbClr val="F2FCFF"/>
      </a:accent5>
      <a:accent6>
        <a:srgbClr val="CCF5FF"/>
      </a:accent6>
      <a:hlink>
        <a:srgbClr val="007E9E"/>
      </a:hlink>
      <a:folHlink>
        <a:srgbClr val="007E9E"/>
      </a:folHlink>
    </a:clrScheme>
    <a:fontScheme name="EnVision">
      <a:majorFont>
        <a:latin typeface="Funnel Sans SemiBold"/>
        <a:ea typeface=""/>
        <a:cs typeface=""/>
      </a:majorFont>
      <a:minorFont>
        <a:latin typeface="Funne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7EEBA47CDD224B91F276DC83066DD8" ma:contentTypeVersion="12" ma:contentTypeDescription="Create a new document." ma:contentTypeScope="" ma:versionID="0845b2ab123441d192bdc93c98909833">
  <xsd:schema xmlns:xsd="http://www.w3.org/2001/XMLSchema" xmlns:xs="http://www.w3.org/2001/XMLSchema" xmlns:p="http://schemas.microsoft.com/office/2006/metadata/properties" xmlns:ns2="b90ad10c-32f0-4717-b219-564caf714674" xmlns:ns3="7eebaae2-561b-4874-8e0e-39842d01395f" targetNamespace="http://schemas.microsoft.com/office/2006/metadata/properties" ma:root="true" ma:fieldsID="8d079a0af15061f9dd835fb148f4f53a" ns2:_="" ns3:_="">
    <xsd:import namespace="b90ad10c-32f0-4717-b219-564caf714674"/>
    <xsd:import namespace="7eebaae2-561b-4874-8e0e-39842d0139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ad10c-32f0-4717-b219-564caf7146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5d251e6-8a90-4a8c-b455-696cd90b10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ebaae2-561b-4874-8e0e-39842d01395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bcbe612-5ba9-44bb-be2f-9ab67f0c60c9}" ma:internalName="TaxCatchAll" ma:showField="CatchAllData" ma:web="7eebaae2-561b-4874-8e0e-39842d013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0ad10c-32f0-4717-b219-564caf714674">
      <Terms xmlns="http://schemas.microsoft.com/office/infopath/2007/PartnerControls"/>
    </lcf76f155ced4ddcb4097134ff3c332f>
    <TaxCatchAll xmlns="7eebaae2-561b-4874-8e0e-39842d01395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24C7FC-D3F5-4F5C-B171-6046F1C57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0ad10c-32f0-4717-b219-564caf714674"/>
    <ds:schemaRef ds:uri="7eebaae2-561b-4874-8e0e-39842d0139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275E2A-3EE3-46B6-94AD-98E213C950CD}">
  <ds:schemaRefs>
    <ds:schemaRef ds:uri="b90ad10c-32f0-4717-b219-564caf714674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7eebaae2-561b-4874-8e0e-39842d01395f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A747D31-8AD5-4538-B19C-D1023AEB2E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8185</TotalTime>
  <Words>1773</Words>
  <Application>Microsoft Office PowerPoint</Application>
  <PresentationFormat>On-screen Show (16:9)</PresentationFormat>
  <Paragraphs>291</Paragraphs>
  <Slides>54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Aptos</vt:lpstr>
      <vt:lpstr>Arial</vt:lpstr>
      <vt:lpstr>Funnel Sans SemiBold</vt:lpstr>
      <vt:lpstr>Funnel Sans ExtraBold</vt:lpstr>
      <vt:lpstr>Funnel Sans</vt:lpstr>
      <vt:lpstr>Aptos Narrow</vt:lpstr>
      <vt:lpstr>System Font Regular</vt:lpstr>
      <vt:lpstr>EnVision</vt:lpstr>
      <vt:lpstr>Introduction to 6PPD and  6PPD-quinone</vt:lpstr>
      <vt:lpstr>PowerPoint Presentation</vt:lpstr>
      <vt:lpstr>PowerPoint Presentation</vt:lpstr>
      <vt:lpstr>PowerPoint Presentation</vt:lpstr>
      <vt:lpstr>The Mystery of  Pre-Spawn Fish 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EnVision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Regulator Action</vt:lpstr>
      <vt:lpstr>PowerPoint Presentation</vt:lpstr>
      <vt:lpstr>PowerPoint Presentation</vt:lpstr>
      <vt:lpstr>PowerPoint Presentation</vt:lpstr>
      <vt:lpstr>PowerPoint Presentation</vt:lpstr>
      <vt:lpstr>What makes a good alternative to 6PPD?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 werbicki</dc:creator>
  <cp:lastModifiedBy>Paul Cheung</cp:lastModifiedBy>
  <cp:revision>13</cp:revision>
  <dcterms:created xsi:type="dcterms:W3CDTF">2025-10-01T17:19:44Z</dcterms:created>
  <dcterms:modified xsi:type="dcterms:W3CDTF">2026-04-05T20:44:01Z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0x0101001D7EEBA47CDD224B91F276DC83066DD8</vt:lpwstr>
  </property>
  <property fmtid="{D5CDD505-2E9C-101B-9397-08002B2CF9AE}" pid="3" name="MediaServiceImageTags">
    <vt:lpwstr/>
  </property>
</Properties>
</file>