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32" r:id="rId4"/>
    <p:sldMasterId id="2147483941" r:id="rId5"/>
  </p:sldMasterIdLst>
  <p:notesMasterIdLst>
    <p:notesMasterId r:id="rId28"/>
  </p:notesMasterIdLst>
  <p:handoutMasterIdLst>
    <p:handoutMasterId r:id="rId29"/>
  </p:handoutMasterIdLst>
  <p:sldIdLst>
    <p:sldId id="266" r:id="rId6"/>
    <p:sldId id="2076137233" r:id="rId7"/>
    <p:sldId id="2076137213" r:id="rId8"/>
    <p:sldId id="533" r:id="rId9"/>
    <p:sldId id="2076137228" r:id="rId10"/>
    <p:sldId id="2076137229" r:id="rId11"/>
    <p:sldId id="2076137230" r:id="rId12"/>
    <p:sldId id="2076137226" r:id="rId13"/>
    <p:sldId id="578" r:id="rId14"/>
    <p:sldId id="586" r:id="rId15"/>
    <p:sldId id="2076137225" r:id="rId16"/>
    <p:sldId id="2076137220" r:id="rId17"/>
    <p:sldId id="2076137221" r:id="rId18"/>
    <p:sldId id="583" r:id="rId19"/>
    <p:sldId id="2076137235" r:id="rId20"/>
    <p:sldId id="2076137237" r:id="rId21"/>
    <p:sldId id="2076137234" r:id="rId22"/>
    <p:sldId id="2076137240" r:id="rId23"/>
    <p:sldId id="2076137238" r:id="rId24"/>
    <p:sldId id="2076137239" r:id="rId25"/>
    <p:sldId id="2076137214" r:id="rId26"/>
    <p:sldId id="511" r:id="rId27"/>
  </p:sldIdLst>
  <p:sldSz cx="12192000" cy="6858000"/>
  <p:notesSz cx="6858000" cy="9144000"/>
  <p:embeddedFontLst>
    <p:embeddedFont>
      <p:font typeface="Gentium Basic" panose="020B0604020202020204" charset="0"/>
      <p:regular r:id="rId30"/>
      <p:bold r:id="rId31"/>
      <p:italic r:id="rId32"/>
      <p:boldItalic r:id="rId33"/>
    </p:embeddedFont>
    <p:embeddedFont>
      <p:font typeface="Montserrat" panose="00000500000000000000" pitchFamily="2" charset="0"/>
      <p:regular r:id="rId34"/>
      <p:bold r:id="rId35"/>
      <p:italic r:id="rId36"/>
      <p:boldItalic r:id="rId37"/>
    </p:embeddedFont>
    <p:embeddedFont>
      <p:font typeface="Montserrat Light" panose="00000400000000000000" pitchFamily="2" charset="0"/>
      <p:regular r:id="rId38"/>
      <p:italic r:id="rId39"/>
    </p:embeddedFont>
    <p:embeddedFont>
      <p:font typeface="STIXGeneral-Regular" charset="2"/>
      <p:regular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F221775-C204-4F49-994F-C0E339C1B6BF}">
          <p14:sldIdLst>
            <p14:sldId id="266"/>
            <p14:sldId id="2076137233"/>
            <p14:sldId id="2076137213"/>
            <p14:sldId id="533"/>
            <p14:sldId id="2076137228"/>
            <p14:sldId id="2076137229"/>
            <p14:sldId id="2076137230"/>
            <p14:sldId id="2076137226"/>
            <p14:sldId id="578"/>
            <p14:sldId id="586"/>
            <p14:sldId id="2076137225"/>
            <p14:sldId id="2076137220"/>
            <p14:sldId id="2076137221"/>
            <p14:sldId id="583"/>
            <p14:sldId id="2076137235"/>
            <p14:sldId id="2076137237"/>
            <p14:sldId id="2076137234"/>
            <p14:sldId id="2076137240"/>
            <p14:sldId id="2076137238"/>
            <p14:sldId id="2076137239"/>
            <p14:sldId id="2076137214"/>
            <p14:sldId id="51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F86BA21-E63E-5DFC-4FAF-E3930C21D77A}" name="Marconetto, Stefano" initials="SM" userId="S::stefano.marconetto@wsp.com::f3c0bd75-aefa-4956-9343-140a22340024" providerId="AD"/>
  <p188:author id="{1DD3C525-E698-8A01-A949-8D66A062AD79}" name="Vedagiri, Usha" initials="UV" userId="S::usha.vedagiri@wsp.com::fbf01642-16d0-4abd-abaf-6914c869485e" providerId="AD"/>
  <p188:author id="{0CD94428-E52C-2F88-F2F1-A89BBE1E8370}" name="Sorsby, Skyler" initials="SS" userId="S::skyler.sorsby@wsp.com::2ad2dfcc-d657-4149-a52c-4f800807e573" providerId="AD"/>
  <p188:author id="{1E9E666E-DAB4-B830-6518-E42F623A0379}" name="Lay, Dean" initials="DL" userId="S::dean.lay@wsp.com::c06b8478-19c8-4a95-8798-72fa23e2aaf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Batzorig" initials="B" lastIdx="1" clrIdx="0">
    <p:extLst>
      <p:ext uri="{19B8F6BF-5375-455C-9EA6-DF929625EA0E}">
        <p15:presenceInfo xmlns:p15="http://schemas.microsoft.com/office/powerpoint/2012/main" userId="Batzorig"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D9D9D9"/>
    <a:srgbClr val="45155E"/>
    <a:srgbClr val="3C5A8A"/>
    <a:srgbClr val="2B8C8A"/>
    <a:srgbClr val="EB4A9C"/>
    <a:srgbClr val="23A179"/>
    <a:srgbClr val="B8914B"/>
    <a:srgbClr val="E93C95"/>
    <a:srgbClr val="9995C7"/>
    <a:srgbClr val="948E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04A0E5-2663-4B18-AC73-73DAA59C9C32}" v="1034" dt="2026-03-31T21:16:02.913"/>
  </p1510:revLst>
</p1510:revInfo>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929F9F4-4A8F-4326-A1B4-22849713DDAB}" styleName="Style foncé 1 - Accentuation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Style foncé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51" autoAdjust="0"/>
    <p:restoredTop sz="68281" autoAdjust="0"/>
  </p:normalViewPr>
  <p:slideViewPr>
    <p:cSldViewPr snapToGrid="0">
      <p:cViewPr varScale="1">
        <p:scale>
          <a:sx n="67" d="100"/>
          <a:sy n="67" d="100"/>
        </p:scale>
        <p:origin x="1278" y="288"/>
      </p:cViewPr>
      <p:guideLst/>
    </p:cSldViewPr>
  </p:slideViewPr>
  <p:outlineViewPr>
    <p:cViewPr>
      <p:scale>
        <a:sx n="33" d="100"/>
        <a:sy n="33" d="100"/>
      </p:scale>
      <p:origin x="0" y="-1008"/>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4632" y="105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0.fntdata"/><Relationship Id="rId21" Type="http://schemas.openxmlformats.org/officeDocument/2006/relationships/slide" Target="slides/slide16.xml"/><Relationship Id="rId34" Type="http://schemas.openxmlformats.org/officeDocument/2006/relationships/font" Target="fonts/font5.fntdata"/><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2.fntdata"/><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4.fntdata"/><Relationship Id="rId38" Type="http://schemas.openxmlformats.org/officeDocument/2006/relationships/font" Target="fonts/font9.fntdata"/><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ED728C-49AD-4D69-BB5D-3B31897CD2A8}" type="datetimeFigureOut">
              <a:rPr lang="en-US" smtClean="0"/>
              <a:t>4/1/2026</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9E9193-B337-4E1F-A788-4C0EEA4B41D0}" type="slidenum">
              <a:rPr lang="en-US" smtClean="0"/>
              <a:t>‹#›</a:t>
            </a:fld>
            <a:endParaRPr lang="en-US" dirty="0"/>
          </a:p>
        </p:txBody>
      </p:sp>
    </p:spTree>
    <p:extLst>
      <p:ext uri="{BB962C8B-B14F-4D97-AF65-F5344CB8AC3E}">
        <p14:creationId xmlns:p14="http://schemas.microsoft.com/office/powerpoint/2010/main" val="36357267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8CF385-4583-448F-8705-34129DF5B2C4}" type="datetimeFigureOut">
              <a:rPr lang="en-US" smtClean="0"/>
              <a:t>4/1/2026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CB2A13-6495-4AD3-9924-78B841E5777F}" type="slidenum">
              <a:rPr lang="en-US" smtClean="0"/>
              <a:t>‹#›</a:t>
            </a:fld>
            <a:endParaRPr lang="en-US" dirty="0"/>
          </a:p>
        </p:txBody>
      </p:sp>
    </p:spTree>
    <p:extLst>
      <p:ext uri="{BB962C8B-B14F-4D97-AF65-F5344CB8AC3E}">
        <p14:creationId xmlns:p14="http://schemas.microsoft.com/office/powerpoint/2010/main" val="3236884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CB2A13-6495-4AD3-9924-78B841E577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35478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30E75B-005F-168B-4D67-9832296613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0BD332-2F33-C9D3-21AC-E6286C2B1047}"/>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B8A9ABCF-4AB2-F43D-4224-F5DF95FB15CA}"/>
              </a:ext>
            </a:extLst>
          </p:cNvPr>
          <p:cNvSpPr>
            <a:spLocks noGrp="1"/>
          </p:cNvSpPr>
          <p:nvPr>
            <p:ph type="body" idx="1"/>
          </p:nvPr>
        </p:nvSpPr>
        <p:spPr/>
        <p:txBody>
          <a:bodyPr/>
          <a:lstStyle/>
          <a:p>
            <a:r>
              <a:rPr lang="en-CA" sz="1200" b="1" i="0" kern="1200" dirty="0">
                <a:solidFill>
                  <a:schemeClr val="tx1"/>
                </a:solidFill>
                <a:effectLst/>
                <a:latin typeface="+mn-lt"/>
                <a:ea typeface="+mn-ea"/>
                <a:cs typeface="+mn-cs"/>
              </a:rPr>
              <a:t>PFI</a:t>
            </a:r>
            <a:r>
              <a:rPr lang="en-CA" sz="1200" b="0" i="0" kern="1200" dirty="0">
                <a:solidFill>
                  <a:schemeClr val="tx1"/>
                </a:solidFill>
                <a:effectLst/>
                <a:latin typeface="+mn-lt"/>
                <a:ea typeface="+mn-ea"/>
                <a:cs typeface="+mn-cs"/>
              </a:rPr>
              <a:t> measures importance by calculating the </a:t>
            </a:r>
            <a:r>
              <a:rPr lang="en-CA" sz="1200" b="1" i="0" kern="1200" dirty="0">
                <a:solidFill>
                  <a:schemeClr val="tx1"/>
                </a:solidFill>
                <a:effectLst/>
                <a:latin typeface="+mn-lt"/>
                <a:ea typeface="+mn-ea"/>
                <a:cs typeface="+mn-cs"/>
              </a:rPr>
              <a:t>increase in model loss (error)</a:t>
            </a:r>
            <a:r>
              <a:rPr lang="en-CA" sz="1200" b="0" i="0" kern="1200" dirty="0">
                <a:solidFill>
                  <a:schemeClr val="tx1"/>
                </a:solidFill>
                <a:effectLst/>
                <a:latin typeface="+mn-lt"/>
                <a:ea typeface="+mn-ea"/>
                <a:cs typeface="+mn-cs"/>
              </a:rPr>
              <a:t> when a feature's values are randomly shuffled. It tells you how much the model depends on a feature for its overall accuracy.  E.g., permute a future, does model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SHAP: </a:t>
            </a:r>
            <a:r>
              <a:rPr lang="en-CA" sz="1200" b="0" i="1" kern="1200" dirty="0">
                <a:solidFill>
                  <a:schemeClr val="tx1"/>
                </a:solidFill>
                <a:effectLst/>
                <a:latin typeface="+mn-lt"/>
                <a:ea typeface="+mn-ea"/>
                <a:cs typeface="+mn-cs"/>
              </a:rPr>
              <a:t>“For this one prediction, how much did this feature move the answer compared to average – simulates the model , pretends model only knows parts, sees how the parts and order matters</a:t>
            </a:r>
            <a:endParaRPr lang="en-CA" sz="1200" b="0" i="0" kern="1200" dirty="0">
              <a:solidFill>
                <a:schemeClr val="tx1"/>
              </a:solidFill>
              <a:effectLst/>
              <a:latin typeface="+mn-lt"/>
              <a:ea typeface="+mn-ea"/>
              <a:cs typeface="+mn-cs"/>
            </a:endParaRPr>
          </a:p>
          <a:p>
            <a:endParaRPr lang="en-CA" sz="1200" b="0" i="0" kern="1200" dirty="0">
              <a:solidFill>
                <a:schemeClr val="tx1"/>
              </a:solidFill>
              <a:effectLst/>
              <a:latin typeface="+mn-lt"/>
              <a:ea typeface="+mn-ea"/>
              <a:cs typeface="+mn-cs"/>
            </a:endParaRPr>
          </a:p>
          <a:p>
            <a:endParaRPr lang="en-US" dirty="0"/>
          </a:p>
          <a:p>
            <a:pPr marL="285750" indent="-285750">
              <a:buFont typeface="Arial" panose="020B0604020202020204" pitchFamily="34" charset="0"/>
              <a:buChar char="•"/>
            </a:pPr>
            <a:r>
              <a:rPr lang="en-US" sz="1200" kern="1200" dirty="0">
                <a:solidFill>
                  <a:schemeClr val="tx1"/>
                </a:solidFill>
                <a:latin typeface="+mn-lt"/>
                <a:ea typeface="+mn-ea"/>
                <a:cs typeface="+mn-cs"/>
              </a:rPr>
              <a:t>In a situation with industrial land uses and multiple types of sources present, this type of analysis can help to understand potential for contributions from </a:t>
            </a:r>
            <a:r>
              <a:rPr lang="en-US" sz="1200" b="1" kern="1200" dirty="0">
                <a:solidFill>
                  <a:srgbClr val="0070C0"/>
                </a:solidFill>
                <a:latin typeface="+mn-lt"/>
                <a:ea typeface="+mn-ea"/>
                <a:cs typeface="+mn-cs"/>
              </a:rPr>
              <a:t>other sources </a:t>
            </a:r>
            <a:r>
              <a:rPr lang="en-US" sz="1200" kern="1200" dirty="0">
                <a:solidFill>
                  <a:schemeClr val="tx1"/>
                </a:solidFill>
                <a:latin typeface="+mn-lt"/>
                <a:ea typeface="+mn-ea"/>
                <a:cs typeface="+mn-cs"/>
              </a:rPr>
              <a:t>and </a:t>
            </a:r>
            <a:r>
              <a:rPr lang="en-US" sz="1200" b="1" kern="1200" dirty="0">
                <a:solidFill>
                  <a:srgbClr val="0070C0"/>
                </a:solidFill>
                <a:latin typeface="+mn-lt"/>
                <a:ea typeface="+mn-ea"/>
                <a:cs typeface="+mn-cs"/>
              </a:rPr>
              <a:t>what sites </a:t>
            </a:r>
            <a:r>
              <a:rPr lang="en-US" sz="1200" kern="1200" dirty="0">
                <a:solidFill>
                  <a:schemeClr val="tx1"/>
                </a:solidFill>
                <a:latin typeface="+mn-lt"/>
                <a:ea typeface="+mn-ea"/>
                <a:cs typeface="+mn-cs"/>
              </a:rPr>
              <a:t>to watch out for.</a:t>
            </a:r>
          </a:p>
          <a:p>
            <a:pPr marL="285750" indent="-285750">
              <a:buFont typeface="Arial" panose="020B0604020202020204" pitchFamily="34" charset="0"/>
              <a:buChar char="•"/>
            </a:pPr>
            <a:r>
              <a:rPr lang="en-US" sz="1200" kern="1200" dirty="0">
                <a:solidFill>
                  <a:schemeClr val="tx1"/>
                </a:solidFill>
                <a:latin typeface="+mn-lt"/>
                <a:ea typeface="+mn-ea"/>
                <a:cs typeface="+mn-cs"/>
              </a:rPr>
              <a:t>Can assess whether additional </a:t>
            </a:r>
            <a:r>
              <a:rPr lang="en-US" sz="1200" b="1" kern="1200" dirty="0">
                <a:solidFill>
                  <a:srgbClr val="0070C0"/>
                </a:solidFill>
                <a:latin typeface="+mn-lt"/>
                <a:ea typeface="+mn-ea"/>
                <a:cs typeface="+mn-cs"/>
              </a:rPr>
              <a:t>non-target analysis </a:t>
            </a:r>
            <a:r>
              <a:rPr lang="en-US" sz="1200" kern="1200" dirty="0">
                <a:solidFill>
                  <a:schemeClr val="tx1"/>
                </a:solidFill>
                <a:latin typeface="+mn-lt"/>
                <a:ea typeface="+mn-ea"/>
                <a:cs typeface="+mn-cs"/>
              </a:rPr>
              <a:t>would be useful and worth the cost. </a:t>
            </a:r>
          </a:p>
          <a:p>
            <a:pPr marL="285750" indent="-285750">
              <a:buFont typeface="Arial" panose="020B0604020202020204" pitchFamily="34" charset="0"/>
              <a:buChar char="•"/>
            </a:pPr>
            <a:r>
              <a:rPr lang="en-US" sz="1200" kern="1200" dirty="0">
                <a:solidFill>
                  <a:schemeClr val="tx1"/>
                </a:solidFill>
                <a:latin typeface="+mn-lt"/>
                <a:ea typeface="+mn-ea"/>
                <a:cs typeface="+mn-cs"/>
              </a:rPr>
              <a:t>It is possible for regional levels to </a:t>
            </a:r>
            <a:r>
              <a:rPr lang="en-US" sz="1200" b="1" kern="1200" dirty="0">
                <a:solidFill>
                  <a:srgbClr val="0070C0"/>
                </a:solidFill>
                <a:latin typeface="+mn-lt"/>
                <a:ea typeface="+mn-ea"/>
                <a:cs typeface="+mn-cs"/>
              </a:rPr>
              <a:t>exceed regulatory criteria</a:t>
            </a:r>
            <a:r>
              <a:rPr lang="en-US" sz="1200" kern="1200" dirty="0">
                <a:solidFill>
                  <a:schemeClr val="tx1"/>
                </a:solidFill>
                <a:latin typeface="+mn-lt"/>
                <a:ea typeface="+mn-ea"/>
                <a:cs typeface="+mn-cs"/>
              </a:rPr>
              <a:t>. Characterizing these levels is important to understand recontamination potential and remediation effectiveness.</a:t>
            </a:r>
          </a:p>
          <a:p>
            <a:pPr marL="285750" indent="-285750">
              <a:buFont typeface="Arial" panose="020B0604020202020204" pitchFamily="34" charset="0"/>
              <a:buChar char="•"/>
            </a:pPr>
            <a:r>
              <a:rPr lang="en-US" sz="1200" kern="1200" dirty="0">
                <a:solidFill>
                  <a:schemeClr val="tx1"/>
                </a:solidFill>
                <a:latin typeface="+mn-lt"/>
                <a:ea typeface="+mn-ea"/>
                <a:cs typeface="+mn-cs"/>
              </a:rPr>
              <a:t>Explainable AI can assist with </a:t>
            </a:r>
            <a:r>
              <a:rPr lang="en-US" sz="1200" b="1" kern="1200" dirty="0">
                <a:solidFill>
                  <a:srgbClr val="0070C0"/>
                </a:solidFill>
                <a:latin typeface="+mn-lt"/>
                <a:ea typeface="+mn-ea"/>
                <a:cs typeface="+mn-cs"/>
              </a:rPr>
              <a:t>identifying potential drivers </a:t>
            </a:r>
            <a:r>
              <a:rPr lang="en-US" sz="1200" kern="1200" dirty="0">
                <a:solidFill>
                  <a:schemeClr val="tx1"/>
                </a:solidFill>
                <a:latin typeface="+mn-lt"/>
                <a:ea typeface="+mn-ea"/>
                <a:cs typeface="+mn-cs"/>
              </a:rPr>
              <a:t>for PFAS levels or characterizing environmental pathways.</a:t>
            </a:r>
          </a:p>
          <a:p>
            <a:pPr marL="285750" indent="-285750">
              <a:buFont typeface="Arial" panose="020B0604020202020204" pitchFamily="34" charset="0"/>
              <a:buChar char="•"/>
            </a:pPr>
            <a:r>
              <a:rPr lang="en-US" sz="1200" kern="1200" dirty="0">
                <a:solidFill>
                  <a:schemeClr val="tx1"/>
                </a:solidFill>
                <a:latin typeface="+mn-lt"/>
                <a:ea typeface="+mn-ea"/>
                <a:cs typeface="+mn-cs"/>
              </a:rPr>
              <a:t>Together, the above can inform </a:t>
            </a:r>
            <a:r>
              <a:rPr lang="en-US" sz="1200" b="1" kern="1200" dirty="0">
                <a:solidFill>
                  <a:srgbClr val="0070C0"/>
                </a:solidFill>
                <a:latin typeface="+mn-lt"/>
                <a:ea typeface="+mn-ea"/>
                <a:cs typeface="+mn-cs"/>
              </a:rPr>
              <a:t>sampling configurations, density, and analytical suites</a:t>
            </a:r>
            <a:r>
              <a:rPr lang="en-US" sz="1200" kern="1200" dirty="0">
                <a:solidFill>
                  <a:schemeClr val="tx1"/>
                </a:solidFill>
                <a:latin typeface="+mn-lt"/>
                <a:ea typeface="+mn-ea"/>
                <a:cs typeface="+mn-cs"/>
              </a:rPr>
              <a:t>.</a:t>
            </a:r>
            <a:endParaRPr lang="en-US" dirty="0"/>
          </a:p>
          <a:p>
            <a:endParaRPr lang="en-US" dirty="0"/>
          </a:p>
        </p:txBody>
      </p:sp>
      <p:sp>
        <p:nvSpPr>
          <p:cNvPr id="4" name="Slide Number Placeholder 3">
            <a:extLst>
              <a:ext uri="{FF2B5EF4-FFF2-40B4-BE49-F238E27FC236}">
                <a16:creationId xmlns:a16="http://schemas.microsoft.com/office/drawing/2014/main" id="{549C1050-FB58-138D-27D4-8F6BA00F9CED}"/>
              </a:ext>
            </a:extLst>
          </p:cNvPr>
          <p:cNvSpPr>
            <a:spLocks noGrp="1"/>
          </p:cNvSpPr>
          <p:nvPr>
            <p:ph type="sldNum" sz="quarter" idx="5"/>
          </p:nvPr>
        </p:nvSpPr>
        <p:spPr/>
        <p:txBody>
          <a:bodyPr/>
          <a:lstStyle/>
          <a:p>
            <a:fld id="{0DCB2A13-6495-4AD3-9924-78B841E5777F}" type="slidenum">
              <a:rPr lang="en-US" smtClean="0"/>
              <a:t>11</a:t>
            </a:fld>
            <a:endParaRPr lang="en-US" dirty="0"/>
          </a:p>
        </p:txBody>
      </p:sp>
    </p:spTree>
    <p:extLst>
      <p:ext uri="{BB962C8B-B14F-4D97-AF65-F5344CB8AC3E}">
        <p14:creationId xmlns:p14="http://schemas.microsoft.com/office/powerpoint/2010/main" val="25383666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64A74-4A4D-E764-3EC7-A00973EB5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71776D-85B2-E1BF-8D83-90DD60A78DEC}"/>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7396BBB0-E878-FC3B-E1FE-948E5CBC1A9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Knowing top influencers, conducted small test – can we train a classifier to distinguish these 4 types of sites (A, Fuel Terminal/Refinery, CP, LF) </a:t>
            </a:r>
          </a:p>
          <a:p>
            <a:endParaRPr lang="en-US" dirty="0"/>
          </a:p>
          <a:p>
            <a:r>
              <a:rPr lang="en-US" dirty="0"/>
              <a:t>Took most source-like samples (highest / most unique) from each site.  Trained classifier to distinguish these 4 types of sites.  Biggest differentiator for CP was PFBS (0.01 &lt;= PFBS &lt; 0.046) – up to 46% PFBS Differentiates CP. </a:t>
            </a:r>
          </a:p>
          <a:p>
            <a:r>
              <a:rPr lang="en-US" dirty="0"/>
              <a:t>Accuracy – 60% of time is correctly classified airports; i.e., has to fit a signal into a bucket, if you provide it a AFFF source from a fire, still needs to fit into the classification scheme .</a:t>
            </a:r>
          </a:p>
          <a:p>
            <a:endParaRPr lang="en-US" dirty="0"/>
          </a:p>
          <a:p>
            <a:endParaRPr lang="en-US" dirty="0"/>
          </a:p>
        </p:txBody>
      </p:sp>
      <p:sp>
        <p:nvSpPr>
          <p:cNvPr id="4" name="Slide Number Placeholder 3">
            <a:extLst>
              <a:ext uri="{FF2B5EF4-FFF2-40B4-BE49-F238E27FC236}">
                <a16:creationId xmlns:a16="http://schemas.microsoft.com/office/drawing/2014/main" id="{CE22B36F-1A72-FBDB-3D0D-EF4CB091D924}"/>
              </a:ext>
            </a:extLst>
          </p:cNvPr>
          <p:cNvSpPr>
            <a:spLocks noGrp="1"/>
          </p:cNvSpPr>
          <p:nvPr>
            <p:ph type="sldNum" sz="quarter" idx="5"/>
          </p:nvPr>
        </p:nvSpPr>
        <p:spPr/>
        <p:txBody>
          <a:bodyPr/>
          <a:lstStyle/>
          <a:p>
            <a:fld id="{0DCB2A13-6495-4AD3-9924-78B841E5777F}" type="slidenum">
              <a:rPr lang="en-US" smtClean="0"/>
              <a:t>12</a:t>
            </a:fld>
            <a:endParaRPr lang="en-US" dirty="0"/>
          </a:p>
        </p:txBody>
      </p:sp>
    </p:spTree>
    <p:extLst>
      <p:ext uri="{BB962C8B-B14F-4D97-AF65-F5344CB8AC3E}">
        <p14:creationId xmlns:p14="http://schemas.microsoft.com/office/powerpoint/2010/main" val="920206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C6ED8E-63D8-E19C-FF97-611FFB1DF0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25936-5B88-B147-7885-1D068F92B59F}"/>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0A8F6131-F8F1-4E36-BF79-DB532CBB5F9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Perhaps more interesting, if we move to reviewing these site vists general chemical patterns (parallel coordinate plots)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Data processed to retain the three highest-concentration, most dissimilar samples for each site and normalized to total concentration.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ontserrat" panose="00000500000000000000" pitchFamily="2" charset="0"/>
              </a:rPr>
              <a:t>Uniform Manifold Approximation and Projection (</a:t>
            </a:r>
            <a:r>
              <a:rPr lang="en-US" sz="1200" b="1" dirty="0">
                <a:latin typeface="Montserrat" panose="00000500000000000000" pitchFamily="2" charset="0"/>
              </a:rPr>
              <a:t>UMAP</a:t>
            </a:r>
            <a:r>
              <a:rPr lang="en-US" sz="1200" dirty="0">
                <a:latin typeface="Montserrat" panose="00000500000000000000" pitchFamily="2" charset="0"/>
              </a:rPr>
              <a:t>) used to identify 11 signature sub-groups.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ontserrat" panose="00000500000000000000" pitchFamily="2" charset="0"/>
            </a:endParaRPr>
          </a:p>
          <a:p>
            <a:pPr marL="285750" indent="-285750">
              <a:buFont typeface="Arial" panose="020B0604020202020204" pitchFamily="34" charset="0"/>
              <a:buChar char="•"/>
            </a:pPr>
            <a:r>
              <a:rPr lang="en-US" sz="1800" dirty="0">
                <a:latin typeface="Montserrat" panose="00000500000000000000" pitchFamily="2" charset="0"/>
              </a:rPr>
              <a:t>Potential for </a:t>
            </a:r>
            <a:r>
              <a:rPr lang="en-US" sz="1800" b="1" dirty="0">
                <a:latin typeface="Montserrat" panose="00000500000000000000" pitchFamily="2" charset="0"/>
              </a:rPr>
              <a:t>multiple onsite signatures</a:t>
            </a:r>
            <a:r>
              <a:rPr lang="en-US" sz="1800" dirty="0">
                <a:latin typeface="Montserrat" panose="00000500000000000000" pitchFamily="2" charset="0"/>
              </a:rPr>
              <a:t> (and </a:t>
            </a:r>
            <a:r>
              <a:rPr lang="en-US" sz="1800" b="1" dirty="0">
                <a:latin typeface="Montserrat" panose="00000500000000000000" pitchFamily="2" charset="0"/>
              </a:rPr>
              <a:t>shared signatures</a:t>
            </a:r>
            <a:r>
              <a:rPr lang="en-US" sz="1800" dirty="0">
                <a:latin typeface="Montserrat" panose="00000500000000000000" pitchFamily="2" charset="0"/>
              </a:rPr>
              <a:t> between sites based on similar activities).</a:t>
            </a:r>
          </a:p>
          <a:p>
            <a:pPr marL="914400" lvl="1" indent="-285750">
              <a:buFont typeface="Arial" panose="020B0604020202020204" pitchFamily="34" charset="0"/>
              <a:buChar char="•"/>
            </a:pPr>
            <a:r>
              <a:rPr lang="en-US" sz="1800" dirty="0">
                <a:latin typeface="Montserrat" panose="00000500000000000000" pitchFamily="2" charset="0"/>
              </a:rPr>
              <a:t>Airports: PFHXA, PFOS + some PFHxS</a:t>
            </a:r>
          </a:p>
          <a:p>
            <a:pPr marL="914400" lvl="1" indent="-285750">
              <a:buFont typeface="Arial" panose="020B0604020202020204" pitchFamily="34" charset="0"/>
              <a:buChar char="•"/>
            </a:pPr>
            <a:r>
              <a:rPr lang="en-US" sz="1800" dirty="0">
                <a:latin typeface="Montserrat" panose="00000500000000000000" pitchFamily="2" charset="0"/>
              </a:rPr>
              <a:t>Chrome platers: PFBS, PFOS</a:t>
            </a:r>
          </a:p>
          <a:p>
            <a:pPr marL="914400" lvl="1" indent="-285750">
              <a:buFont typeface="Arial" panose="020B0604020202020204" pitchFamily="34" charset="0"/>
              <a:buChar char="•"/>
            </a:pPr>
            <a:r>
              <a:rPr lang="en-US" sz="1800" dirty="0">
                <a:latin typeface="Montserrat" panose="00000500000000000000" pitchFamily="2" charset="0"/>
              </a:rPr>
              <a:t>Landfills: range of mixtures, including PFOA + PFOS + PFHxS &amp; PFOA + PFHxA</a:t>
            </a:r>
          </a:p>
          <a:p>
            <a:pPr marL="914400" lvl="1" indent="-285750">
              <a:buFont typeface="Arial" panose="020B0604020202020204" pitchFamily="34" charset="0"/>
              <a:buChar char="•"/>
            </a:pPr>
            <a:r>
              <a:rPr lang="en-US" sz="1800" dirty="0">
                <a:latin typeface="Montserrat" panose="00000500000000000000" pitchFamily="2" charset="0"/>
              </a:rPr>
              <a:t>Refineries &amp; Terminals: PFOS + PFHxS, PFBS + PFHxA + PFHxS, and PFHxA</a:t>
            </a:r>
            <a:endParaRPr lang="en-US" sz="1200" dirty="0">
              <a:latin typeface="Montserrat" panose="00000500000000000000"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2F627D64-F1FC-89EF-AAD0-C07E1CD24F9D}"/>
              </a:ext>
            </a:extLst>
          </p:cNvPr>
          <p:cNvSpPr>
            <a:spLocks noGrp="1"/>
          </p:cNvSpPr>
          <p:nvPr>
            <p:ph type="sldNum" sz="quarter" idx="5"/>
          </p:nvPr>
        </p:nvSpPr>
        <p:spPr/>
        <p:txBody>
          <a:bodyPr/>
          <a:lstStyle/>
          <a:p>
            <a:fld id="{0DCB2A13-6495-4AD3-9924-78B841E5777F}" type="slidenum">
              <a:rPr lang="en-US" smtClean="0"/>
              <a:t>13</a:t>
            </a:fld>
            <a:endParaRPr lang="en-US" dirty="0"/>
          </a:p>
        </p:txBody>
      </p:sp>
    </p:spTree>
    <p:extLst>
      <p:ext uri="{BB962C8B-B14F-4D97-AF65-F5344CB8AC3E}">
        <p14:creationId xmlns:p14="http://schemas.microsoft.com/office/powerpoint/2010/main" val="3026160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Last step – can use NMF , this is an output from a WSP visualizer tool, identifies LFs, same signatures identified in classifier </a:t>
            </a:r>
          </a:p>
        </p:txBody>
      </p:sp>
      <p:sp>
        <p:nvSpPr>
          <p:cNvPr id="4" name="Slide Number Placeholder 3"/>
          <p:cNvSpPr>
            <a:spLocks noGrp="1"/>
          </p:cNvSpPr>
          <p:nvPr>
            <p:ph type="sldNum" sz="quarter" idx="5"/>
          </p:nvPr>
        </p:nvSpPr>
        <p:spPr/>
        <p:txBody>
          <a:bodyPr/>
          <a:lstStyle/>
          <a:p>
            <a:fld id="{0DCB2A13-6495-4AD3-9924-78B841E5777F}" type="slidenum">
              <a:rPr lang="en-US" smtClean="0"/>
              <a:t>14</a:t>
            </a:fld>
            <a:endParaRPr lang="en-US" dirty="0"/>
          </a:p>
        </p:txBody>
      </p:sp>
    </p:spTree>
    <p:extLst>
      <p:ext uri="{BB962C8B-B14F-4D97-AF65-F5344CB8AC3E}">
        <p14:creationId xmlns:p14="http://schemas.microsoft.com/office/powerpoint/2010/main" val="10873299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DCB2A13-6495-4AD3-9924-78B841E5777F}" type="slidenum">
              <a:rPr lang="en-US" smtClean="0"/>
              <a:t>15</a:t>
            </a:fld>
            <a:endParaRPr lang="en-US" dirty="0"/>
          </a:p>
        </p:txBody>
      </p:sp>
    </p:spTree>
    <p:extLst>
      <p:ext uri="{BB962C8B-B14F-4D97-AF65-F5344CB8AC3E}">
        <p14:creationId xmlns:p14="http://schemas.microsoft.com/office/powerpoint/2010/main" val="17148532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12E019-A54A-9999-DD93-973DF12381B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05DD50-C99A-35DE-1D2A-716CF07AFB93}"/>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E874B440-D931-C262-2EFB-0BE75CEBBAA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dirty="0">
                <a:latin typeface="Montserrat" panose="00000500000000000000" pitchFamily="2" charset="0"/>
              </a:rPr>
              <a:t>Some interesting correlations!</a:t>
            </a:r>
            <a:r>
              <a:rPr lang="en-CA" dirty="0"/>
              <a:t> </a:t>
            </a:r>
          </a:p>
        </p:txBody>
      </p:sp>
      <p:sp>
        <p:nvSpPr>
          <p:cNvPr id="4" name="Slide Number Placeholder 3">
            <a:extLst>
              <a:ext uri="{FF2B5EF4-FFF2-40B4-BE49-F238E27FC236}">
                <a16:creationId xmlns:a16="http://schemas.microsoft.com/office/drawing/2014/main" id="{0E98A4C0-D1E4-0268-C3DD-EEF846C2B230}"/>
              </a:ext>
            </a:extLst>
          </p:cNvPr>
          <p:cNvSpPr>
            <a:spLocks noGrp="1"/>
          </p:cNvSpPr>
          <p:nvPr>
            <p:ph type="sldNum" sz="quarter" idx="5"/>
          </p:nvPr>
        </p:nvSpPr>
        <p:spPr/>
        <p:txBody>
          <a:bodyPr/>
          <a:lstStyle/>
          <a:p>
            <a:fld id="{0DCB2A13-6495-4AD3-9924-78B841E5777F}" type="slidenum">
              <a:rPr lang="en-US" smtClean="0"/>
              <a:t>16</a:t>
            </a:fld>
            <a:endParaRPr lang="en-US" dirty="0"/>
          </a:p>
        </p:txBody>
      </p:sp>
    </p:spTree>
    <p:extLst>
      <p:ext uri="{BB962C8B-B14F-4D97-AF65-F5344CB8AC3E}">
        <p14:creationId xmlns:p14="http://schemas.microsoft.com/office/powerpoint/2010/main" val="7797311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C82C5A-C56E-C131-69BD-D19D006B86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E37E73-53A8-5672-F99E-D2F1D7D71887}"/>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F2778F14-803F-3B81-6EFB-D1FFF310581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Takeaway – 3 military bases/airports fairly similar overall site signatures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three -&gt; PFHxS and PFOS dominant.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WSP experience is that AFFF related sites drive PFAS conc in GW much more than WWTPs since the latter discharge to SW .  What drives the model to find a different trend for 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PFAS generally driven by FFTA, fire fighting – &gt; </a:t>
            </a:r>
          </a:p>
        </p:txBody>
      </p:sp>
      <p:sp>
        <p:nvSpPr>
          <p:cNvPr id="4" name="Slide Number Placeholder 3">
            <a:extLst>
              <a:ext uri="{FF2B5EF4-FFF2-40B4-BE49-F238E27FC236}">
                <a16:creationId xmlns:a16="http://schemas.microsoft.com/office/drawing/2014/main" id="{D6D1A5C3-2AA8-59A5-EB1F-517E270901A5}"/>
              </a:ext>
            </a:extLst>
          </p:cNvPr>
          <p:cNvSpPr>
            <a:spLocks noGrp="1"/>
          </p:cNvSpPr>
          <p:nvPr>
            <p:ph type="sldNum" sz="quarter" idx="5"/>
          </p:nvPr>
        </p:nvSpPr>
        <p:spPr/>
        <p:txBody>
          <a:bodyPr/>
          <a:lstStyle/>
          <a:p>
            <a:fld id="{0DCB2A13-6495-4AD3-9924-78B841E5777F}" type="slidenum">
              <a:rPr lang="en-US" smtClean="0"/>
              <a:t>17</a:t>
            </a:fld>
            <a:endParaRPr lang="en-US" dirty="0"/>
          </a:p>
        </p:txBody>
      </p:sp>
    </p:spTree>
    <p:extLst>
      <p:ext uri="{BB962C8B-B14F-4D97-AF65-F5344CB8AC3E}">
        <p14:creationId xmlns:p14="http://schemas.microsoft.com/office/powerpoint/2010/main" val="8919139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F0BE65-B726-FD4C-1BE1-D3C37733BF7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421C0C7-072C-163A-B402-34946243209F}"/>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C2F4EE4C-27FE-6148-E903-96AB4E1D1A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Takeaway – 3 military bases/airports fairly similar overall site signatures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three -&gt; PFHxS and PFOS dominant.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WSP experience is that AFFF related sites drive PFAS conc in GW much more than WWTPs since the latter discharge to SW .  What drives the model to find a different trend for 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PFAS generally driven by FFTA, fire fighting – &gt; </a:t>
            </a:r>
          </a:p>
        </p:txBody>
      </p:sp>
      <p:sp>
        <p:nvSpPr>
          <p:cNvPr id="4" name="Slide Number Placeholder 3">
            <a:extLst>
              <a:ext uri="{FF2B5EF4-FFF2-40B4-BE49-F238E27FC236}">
                <a16:creationId xmlns:a16="http://schemas.microsoft.com/office/drawing/2014/main" id="{2C9F5160-70F5-51A9-39EA-E689CA314090}"/>
              </a:ext>
            </a:extLst>
          </p:cNvPr>
          <p:cNvSpPr>
            <a:spLocks noGrp="1"/>
          </p:cNvSpPr>
          <p:nvPr>
            <p:ph type="sldNum" sz="quarter" idx="5"/>
          </p:nvPr>
        </p:nvSpPr>
        <p:spPr/>
        <p:txBody>
          <a:bodyPr/>
          <a:lstStyle/>
          <a:p>
            <a:fld id="{0DCB2A13-6495-4AD3-9924-78B841E5777F}" type="slidenum">
              <a:rPr lang="en-US" smtClean="0"/>
              <a:t>18</a:t>
            </a:fld>
            <a:endParaRPr lang="en-US" dirty="0"/>
          </a:p>
        </p:txBody>
      </p:sp>
    </p:spTree>
    <p:extLst>
      <p:ext uri="{BB962C8B-B14F-4D97-AF65-F5344CB8AC3E}">
        <p14:creationId xmlns:p14="http://schemas.microsoft.com/office/powerpoint/2010/main" val="10662293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5E5289-FB28-7205-8AD9-D20F74BBFB2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907C1FC-F01C-D8C5-E1A9-21B1A26B92E4}"/>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0D9D678D-597D-0E01-58A1-BFB99183252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Takeaway – 3 military bases/airports fairly similar overall site signatures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three -&gt; PFHxS and PFOS dominant.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Difference: Some PFHxA, PFOA only at 1 site, PFDA only at 1 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Site 1 and 3 – close match to 1 / 4 landfills, 1 / 4 industrial bulk fuel terminals/refinery, 1 / 2 airports (partial), 0 / 2 chrome plating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Site 2 – close match to 1 / 4 landfills,  2*/ 4 industrial bulk fuel terminals/refinery, 1 / 2 airports, 1 / 2 chrome plating</a:t>
            </a:r>
            <a:br>
              <a:rPr lang="en-US" dirty="0"/>
            </a:br>
            <a:r>
              <a:rPr lang="en-US" dirty="0"/>
              <a:t>* = partial match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A7CDEED3-E2B2-61A4-A248-65C8012EAB25}"/>
              </a:ext>
            </a:extLst>
          </p:cNvPr>
          <p:cNvSpPr>
            <a:spLocks noGrp="1"/>
          </p:cNvSpPr>
          <p:nvPr>
            <p:ph type="sldNum" sz="quarter" idx="5"/>
          </p:nvPr>
        </p:nvSpPr>
        <p:spPr/>
        <p:txBody>
          <a:bodyPr/>
          <a:lstStyle/>
          <a:p>
            <a:fld id="{0DCB2A13-6495-4AD3-9924-78B841E5777F}" type="slidenum">
              <a:rPr lang="en-US" smtClean="0"/>
              <a:t>19</a:t>
            </a:fld>
            <a:endParaRPr lang="en-US" dirty="0"/>
          </a:p>
        </p:txBody>
      </p:sp>
    </p:spTree>
    <p:extLst>
      <p:ext uri="{BB962C8B-B14F-4D97-AF65-F5344CB8AC3E}">
        <p14:creationId xmlns:p14="http://schemas.microsoft.com/office/powerpoint/2010/main" val="26933887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00D4A7-6F61-B168-C4F8-D35B64B258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7F0C4F-AC45-2ABF-B70B-8BFBD2F05BC8}"/>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D0F8CD25-F4C8-A231-E19F-8CBE9D2FD35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Takeaway – 3 military bases/airports fairly similar overall site signatures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 three -&gt; PFHxS and PFOS dominant.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Difference: Some PFHxA, PFOA only at 1 site, PFDA only at 1 site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Site 1 and 3 – close match to 1 / 4 landfills, 1 / 4 industrial bulk fuel terminals/refinery, 1 / 2 airports (partial), 0 / 2 chrome plating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Site 2 – close match to 1 / 4 landfills,  2*/ 4 industrial bulk fuel terminals/refinery, 1 / 2 airports, 1 / 2 chrome plating</a:t>
            </a:r>
            <a:br>
              <a:rPr lang="en-US" dirty="0"/>
            </a:br>
            <a:r>
              <a:rPr lang="en-US" dirty="0"/>
              <a:t>* = partial match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712D254E-0045-ED04-72F5-21D36DE3F9F2}"/>
              </a:ext>
            </a:extLst>
          </p:cNvPr>
          <p:cNvSpPr>
            <a:spLocks noGrp="1"/>
          </p:cNvSpPr>
          <p:nvPr>
            <p:ph type="sldNum" sz="quarter" idx="5"/>
          </p:nvPr>
        </p:nvSpPr>
        <p:spPr/>
        <p:txBody>
          <a:bodyPr/>
          <a:lstStyle/>
          <a:p>
            <a:fld id="{0DCB2A13-6495-4AD3-9924-78B841E5777F}" type="slidenum">
              <a:rPr lang="en-US" smtClean="0"/>
              <a:t>20</a:t>
            </a:fld>
            <a:endParaRPr lang="en-US" dirty="0"/>
          </a:p>
        </p:txBody>
      </p:sp>
    </p:spTree>
    <p:extLst>
      <p:ext uri="{BB962C8B-B14F-4D97-AF65-F5344CB8AC3E}">
        <p14:creationId xmlns:p14="http://schemas.microsoft.com/office/powerpoint/2010/main" val="9693366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1F6190-962A-6A00-70F0-597E121C90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F50AD2-C2DA-4AD8-F8D8-B5CB407FE625}"/>
              </a:ext>
            </a:extLst>
          </p:cNvPr>
          <p:cNvSpPr>
            <a:spLocks noGrp="1" noRot="1" noChangeAspect="1"/>
          </p:cNvSpPr>
          <p:nvPr>
            <p:ph type="sldImg"/>
          </p:nvPr>
        </p:nvSpPr>
        <p:spPr/>
        <p:txBody>
          <a:bodyPr/>
          <a:lstStyle/>
          <a:p>
            <a:endParaRPr lang="en-CA"/>
          </a:p>
        </p:txBody>
      </p:sp>
      <p:sp>
        <p:nvSpPr>
          <p:cNvPr id="3" name="Notes Placeholder 2">
            <a:extLst>
              <a:ext uri="{FF2B5EF4-FFF2-40B4-BE49-F238E27FC236}">
                <a16:creationId xmlns:a16="http://schemas.microsoft.com/office/drawing/2014/main" id="{FF76C8AB-3961-DF03-022D-73705AF25CF7}"/>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5F526145-3E37-7A57-4310-D5B4A1CFCA7B}"/>
              </a:ext>
            </a:extLst>
          </p:cNvPr>
          <p:cNvSpPr>
            <a:spLocks noGrp="1"/>
          </p:cNvSpPr>
          <p:nvPr>
            <p:ph type="sldNum" sz="quarter" idx="5"/>
          </p:nvPr>
        </p:nvSpPr>
        <p:spPr/>
        <p:txBody>
          <a:bodyPr/>
          <a:lstStyle/>
          <a:p>
            <a:fld id="{0DCB2A13-6495-4AD3-9924-78B841E5777F}" type="slidenum">
              <a:rPr lang="en-US" smtClean="0"/>
              <a:t>2</a:t>
            </a:fld>
            <a:endParaRPr lang="en-US" dirty="0"/>
          </a:p>
        </p:txBody>
      </p:sp>
    </p:spTree>
    <p:extLst>
      <p:ext uri="{BB962C8B-B14F-4D97-AF65-F5344CB8AC3E}">
        <p14:creationId xmlns:p14="http://schemas.microsoft.com/office/powerpoint/2010/main" val="2511213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Pfas prospecting </a:t>
            </a:r>
            <a:r>
              <a:rPr lang="en-CA" dirty="0">
                <a:sym typeface="Wingdings" panose="05000000000000000000" pitchFamily="2" charset="2"/>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ym typeface="Wingdings" panose="05000000000000000000" pitchFamily="2" charset="2"/>
              </a:rPr>
              <a:t>Shared patterns:</a:t>
            </a:r>
          </a:p>
          <a:p>
            <a:pPr marL="914400" lvl="1" indent="-285750">
              <a:buFont typeface="Arial" panose="020B0604020202020204" pitchFamily="34" charset="0"/>
              <a:buChar char="•"/>
            </a:pPr>
            <a:r>
              <a:rPr lang="en-US" sz="1800" dirty="0">
                <a:latin typeface="Montserrat" panose="00000500000000000000" pitchFamily="2" charset="0"/>
              </a:rPr>
              <a:t>Airports: PFHXA, PFOS + some PFHxS</a:t>
            </a:r>
          </a:p>
          <a:p>
            <a:pPr marL="914400" lvl="1" indent="-285750">
              <a:buFont typeface="Arial" panose="020B0604020202020204" pitchFamily="34" charset="0"/>
              <a:buChar char="•"/>
            </a:pPr>
            <a:r>
              <a:rPr lang="en-US" sz="1800" dirty="0">
                <a:latin typeface="Montserrat" panose="00000500000000000000" pitchFamily="2" charset="0"/>
              </a:rPr>
              <a:t>Chrome platers: PFBS, PFOS</a:t>
            </a:r>
          </a:p>
          <a:p>
            <a:pPr marL="914400" lvl="1" indent="-285750">
              <a:buFont typeface="Arial" panose="020B0604020202020204" pitchFamily="34" charset="0"/>
              <a:buChar char="•"/>
            </a:pPr>
            <a:r>
              <a:rPr lang="en-US" sz="1800" dirty="0">
                <a:latin typeface="Montserrat" panose="00000500000000000000" pitchFamily="2" charset="0"/>
              </a:rPr>
              <a:t>Landfills: range of mixtures, including PFOA + PFOS + PFHxS &amp; PFOA + PFHxA</a:t>
            </a:r>
          </a:p>
          <a:p>
            <a:pPr marL="914400" lvl="1" indent="-285750">
              <a:buFont typeface="Arial" panose="020B0604020202020204" pitchFamily="34" charset="0"/>
              <a:buChar char="•"/>
            </a:pPr>
            <a:r>
              <a:rPr lang="en-US" sz="1800" dirty="0">
                <a:latin typeface="Montserrat" panose="00000500000000000000" pitchFamily="2" charset="0"/>
              </a:rPr>
              <a:t>Refineries &amp; Terminals: PFOS + PFHxS, PFBS + PFHxA + PFHxS, and PFHxA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0DCB2A13-6495-4AD3-9924-78B841E5777F}" type="slidenum">
              <a:rPr lang="en-US" smtClean="0"/>
              <a:t>21</a:t>
            </a:fld>
            <a:endParaRPr lang="en-US" dirty="0"/>
          </a:p>
        </p:txBody>
      </p:sp>
    </p:spTree>
    <p:extLst>
      <p:ext uri="{BB962C8B-B14F-4D97-AF65-F5344CB8AC3E}">
        <p14:creationId xmlns:p14="http://schemas.microsoft.com/office/powerpoint/2010/main" val="2696427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2BE43-E4B6-FF93-E7C7-B96D1C414F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A763B2-A3D6-704E-09CE-DCC74855E51C}"/>
              </a:ext>
            </a:extLst>
          </p:cNvPr>
          <p:cNvSpPr>
            <a:spLocks noGrp="1" noRot="1" noChangeAspect="1"/>
          </p:cNvSpPr>
          <p:nvPr>
            <p:ph type="sldImg"/>
          </p:nvPr>
        </p:nvSpPr>
        <p:spPr/>
        <p:txBody>
          <a:bodyPr/>
          <a:lstStyle/>
          <a:p>
            <a:endParaRPr lang="en-CA" dirty="0"/>
          </a:p>
        </p:txBody>
      </p:sp>
      <p:sp>
        <p:nvSpPr>
          <p:cNvPr id="3" name="Notes Placeholder 2">
            <a:extLst>
              <a:ext uri="{FF2B5EF4-FFF2-40B4-BE49-F238E27FC236}">
                <a16:creationId xmlns:a16="http://schemas.microsoft.com/office/drawing/2014/main" id="{340AB82E-C43C-AFEB-ADA2-35EA6C4C89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3CDA98DC-A4A8-3E2F-DF25-6DED5119ACF2}"/>
              </a:ext>
            </a:extLst>
          </p:cNvPr>
          <p:cNvSpPr>
            <a:spLocks noGrp="1"/>
          </p:cNvSpPr>
          <p:nvPr>
            <p:ph type="sldNum" sz="quarter" idx="5"/>
          </p:nvPr>
        </p:nvSpPr>
        <p:spPr/>
        <p:txBody>
          <a:bodyPr/>
          <a:lstStyle/>
          <a:p>
            <a:fld id="{77160270-B91B-F943-996A-5642B4602F52}" type="slidenum">
              <a:rPr lang="en-US" smtClean="0"/>
              <a:t>22</a:t>
            </a:fld>
            <a:endParaRPr lang="en-US" dirty="0"/>
          </a:p>
        </p:txBody>
      </p:sp>
    </p:spTree>
    <p:extLst>
      <p:ext uri="{BB962C8B-B14F-4D97-AF65-F5344CB8AC3E}">
        <p14:creationId xmlns:p14="http://schemas.microsoft.com/office/powerpoint/2010/main" val="2911602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pPr fontAlgn="t"/>
            <a:r>
              <a:rPr lang="en-CA" sz="1200" b="1" i="0" kern="1200" dirty="0">
                <a:solidFill>
                  <a:schemeClr val="tx1"/>
                </a:solidFill>
                <a:effectLst/>
                <a:latin typeface="+mn-lt"/>
                <a:ea typeface="+mn-ea"/>
                <a:cs typeface="+mn-cs"/>
              </a:rPr>
              <a:t>Classification</a:t>
            </a:r>
            <a:r>
              <a:rPr lang="en-CA" sz="1200" b="0" i="0" kern="1200" dirty="0">
                <a:solidFill>
                  <a:schemeClr val="tx1"/>
                </a:solidFill>
                <a:effectLst/>
                <a:latin typeface="+mn-lt"/>
                <a:ea typeface="+mn-ea"/>
                <a:cs typeface="+mn-cs"/>
              </a:rPr>
              <a:t> is </a:t>
            </a:r>
            <a:r>
              <a:rPr lang="en-CA" sz="1200" b="0" i="0" u="sng" kern="1200" dirty="0">
                <a:solidFill>
                  <a:schemeClr val="tx1"/>
                </a:solidFill>
                <a:effectLst/>
                <a:latin typeface="+mn-lt"/>
                <a:ea typeface="+mn-ea"/>
                <a:cs typeface="+mn-cs"/>
              </a:rPr>
              <a:t>supervised learning </a:t>
            </a:r>
            <a:r>
              <a:rPr lang="en-CA" sz="1200" b="0" i="0" kern="1200" dirty="0">
                <a:solidFill>
                  <a:schemeClr val="tx1"/>
                </a:solidFill>
                <a:effectLst/>
                <a:latin typeface="+mn-lt"/>
                <a:ea typeface="+mn-ea"/>
                <a:cs typeface="+mn-cs"/>
              </a:rPr>
              <a:t>where labeled data has known categories (e.g., spam vs. not spam), and the model is trained on many examples to learn patterns (such as word frequencies, specific terms, and sender reputation and more) in order to assign a class label to new data.</a:t>
            </a:r>
          </a:p>
          <a:p>
            <a:pPr fontAlgn="t"/>
            <a:r>
              <a:rPr lang="en-CA" sz="1200" b="1" i="0" kern="1200" dirty="0">
                <a:solidFill>
                  <a:schemeClr val="tx1"/>
                </a:solidFill>
                <a:effectLst/>
                <a:latin typeface="+mn-lt"/>
                <a:ea typeface="+mn-ea"/>
                <a:cs typeface="+mn-cs"/>
              </a:rPr>
              <a:t>Clustering: </a:t>
            </a:r>
            <a:r>
              <a:rPr lang="en-CA" sz="1200" b="0" i="0" u="sng" kern="1200" dirty="0">
                <a:solidFill>
                  <a:schemeClr val="tx1"/>
                </a:solidFill>
                <a:effectLst/>
                <a:latin typeface="+mn-lt"/>
                <a:ea typeface="+mn-ea"/>
                <a:cs typeface="+mn-cs"/>
              </a:rPr>
              <a:t>unsupervised learning </a:t>
            </a:r>
            <a:r>
              <a:rPr lang="en-CA" sz="1200" b="0" i="0" u="none" kern="1200" dirty="0">
                <a:solidFill>
                  <a:schemeClr val="tx1"/>
                </a:solidFill>
                <a:effectLst/>
                <a:latin typeface="+mn-lt"/>
                <a:ea typeface="+mn-ea"/>
                <a:cs typeface="+mn-cs"/>
              </a:rPr>
              <a:t>, data is unlabeled, no predefined categories.  Algorithm groups based on similarity in their features</a:t>
            </a:r>
          </a:p>
          <a:p>
            <a:pPr fontAlgn="t"/>
            <a:r>
              <a:rPr lang="en-CA" sz="1200" b="1" i="0" kern="1200" dirty="0">
                <a:solidFill>
                  <a:schemeClr val="tx1"/>
                </a:solidFill>
                <a:effectLst/>
                <a:latin typeface="+mn-lt"/>
                <a:ea typeface="+mn-ea"/>
                <a:cs typeface="+mn-cs"/>
              </a:rPr>
              <a:t>Dimensionality Reduction:</a:t>
            </a:r>
            <a:r>
              <a:rPr lang="en-CA" sz="1200" b="0" i="0" kern="1200" dirty="0">
                <a:solidFill>
                  <a:schemeClr val="tx1"/>
                </a:solidFill>
                <a:effectLst/>
                <a:latin typeface="+mn-lt"/>
                <a:ea typeface="+mn-ea"/>
                <a:cs typeface="+mn-cs"/>
              </a:rPr>
              <a:t> </a:t>
            </a:r>
            <a:r>
              <a:rPr lang="en-CA" sz="1200" b="0" i="0" u="sng" kern="1200" dirty="0">
                <a:solidFill>
                  <a:schemeClr val="tx1"/>
                </a:solidFill>
                <a:effectLst/>
                <a:latin typeface="+mn-lt"/>
                <a:ea typeface="+mn-ea"/>
                <a:cs typeface="+mn-cs"/>
              </a:rPr>
              <a:t>unsupervised</a:t>
            </a:r>
            <a:r>
              <a:rPr lang="en-CA" sz="1200" b="0" i="0" u="none" kern="1200" dirty="0">
                <a:solidFill>
                  <a:schemeClr val="tx1"/>
                </a:solidFill>
                <a:effectLst/>
                <a:latin typeface="+mn-lt"/>
                <a:ea typeface="+mn-ea"/>
                <a:cs typeface="+mn-cs"/>
              </a:rPr>
              <a:t> learning that reduces the number of input features while preserving the most important structures (e.g., signals or fingerprints) making analysis easier</a:t>
            </a:r>
          </a:p>
          <a:p>
            <a:pPr marL="0" marR="0" lvl="0" indent="0" algn="l" defTabSz="914400" rtl="0" eaLnBrk="1" fontAlgn="t"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Regression</a:t>
            </a:r>
            <a:r>
              <a:rPr lang="en-CA" sz="1200" b="0" i="0" kern="1200" dirty="0">
                <a:solidFill>
                  <a:schemeClr val="tx1"/>
                </a:solidFill>
                <a:effectLst/>
                <a:latin typeface="+mn-lt"/>
                <a:ea typeface="+mn-ea"/>
                <a:cs typeface="+mn-cs"/>
              </a:rPr>
              <a:t> is</a:t>
            </a:r>
            <a:r>
              <a:rPr lang="en-CA" sz="1200" b="0" i="0" u="sng" kern="1200" dirty="0">
                <a:solidFill>
                  <a:schemeClr val="tx1"/>
                </a:solidFill>
                <a:effectLst/>
                <a:latin typeface="+mn-lt"/>
                <a:ea typeface="+mn-ea"/>
                <a:cs typeface="+mn-cs"/>
              </a:rPr>
              <a:t> supervised learning</a:t>
            </a:r>
            <a:r>
              <a:rPr lang="en-CA" sz="1200" b="0" i="0" kern="1200" dirty="0">
                <a:solidFill>
                  <a:schemeClr val="tx1"/>
                </a:solidFill>
                <a:effectLst/>
                <a:latin typeface="+mn-lt"/>
                <a:ea typeface="+mn-ea"/>
                <a:cs typeface="+mn-cs"/>
              </a:rPr>
              <a:t> where labeled data has a continuous numeric outcome, and the model learns relationships between features and that outcome in order to predict a numeric value for new data.</a:t>
            </a:r>
          </a:p>
          <a:p>
            <a:pPr fontAlgn="t"/>
            <a:endParaRPr lang="en-CA" sz="1200" b="1"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DCB2A13-6495-4AD3-9924-78B841E5777F}" type="slidenum">
              <a:rPr lang="en-US" smtClean="0"/>
              <a:t>3</a:t>
            </a:fld>
            <a:endParaRPr lang="en-US" dirty="0"/>
          </a:p>
        </p:txBody>
      </p:sp>
    </p:spTree>
    <p:extLst>
      <p:ext uri="{BB962C8B-B14F-4D97-AF65-F5344CB8AC3E}">
        <p14:creationId xmlns:p14="http://schemas.microsoft.com/office/powerpoint/2010/main" val="361009354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a:p>
        </p:txBody>
      </p:sp>
      <p:sp>
        <p:nvSpPr>
          <p:cNvPr id="3" name="Notes Placeholder 2"/>
          <p:cNvSpPr>
            <a:spLocks noGrp="1"/>
          </p:cNvSpPr>
          <p:nvPr>
            <p:ph type="body" idx="1"/>
          </p:nvPr>
        </p:nvSpPr>
        <p:spPr/>
        <p:txBody>
          <a:bodyPr/>
          <a:lstStyle/>
          <a:p>
            <a:r>
              <a:rPr lang="en-US" dirty="0"/>
              <a:t>When approaching AI, there are four general questions that can be asked – </a:t>
            </a:r>
          </a:p>
          <a:p>
            <a:pPr marL="228600" indent="-228600">
              <a:buAutoNum type="arabicPeriod"/>
            </a:pPr>
            <a:r>
              <a:rPr lang="en-US" dirty="0"/>
              <a:t>Trends we want to predict (given existing instructions/answers) – like a Lego set with instructions for one cohesive picture. (regression)</a:t>
            </a:r>
          </a:p>
          <a:p>
            <a:pPr marL="228600" indent="-228600">
              <a:buAutoNum type="arabicPeriod"/>
            </a:pPr>
            <a:r>
              <a:rPr lang="en-US" dirty="0"/>
              <a:t>Groups we want to predict (given existing instructions/answers) – like a Lego set with instructions for multiple models. (classification)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Groups we want to understand (without existing answers) – like sorting your Legos by shared characteristics. (clustering)</a:t>
            </a:r>
          </a:p>
          <a:p>
            <a:pPr marL="228600" indent="-228600">
              <a:buAutoNum type="arabicPeriod"/>
            </a:pPr>
            <a:r>
              <a:rPr lang="en-US" dirty="0"/>
              <a:t>Trends we want to understand (without existing answers) – like a free-form Lego set that you find unique opportunities in. (</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1" i="0" kern="1200" dirty="0">
                <a:solidFill>
                  <a:schemeClr val="tx1"/>
                </a:solidFill>
                <a:effectLst/>
                <a:latin typeface="+mn-lt"/>
                <a:ea typeface="+mn-ea"/>
                <a:cs typeface="+mn-cs"/>
              </a:rPr>
              <a:t>Classification:</a:t>
            </a:r>
            <a:r>
              <a:rPr lang="en-CA" sz="1200" b="0" i="0" kern="1200" dirty="0">
                <a:solidFill>
                  <a:schemeClr val="tx1"/>
                </a:solidFill>
                <a:effectLst/>
                <a:latin typeface="+mn-lt"/>
                <a:ea typeface="+mn-ea"/>
                <a:cs typeface="+mn-cs"/>
              </a:rPr>
              <a:t> predict a </a:t>
            </a:r>
            <a:r>
              <a:rPr lang="en-CA" sz="1200" b="0" i="1" kern="1200" dirty="0">
                <a:solidFill>
                  <a:schemeClr val="tx1"/>
                </a:solidFill>
                <a:effectLst/>
                <a:latin typeface="+mn-lt"/>
                <a:ea typeface="+mn-ea"/>
                <a:cs typeface="+mn-cs"/>
              </a:rPr>
              <a:t>category</a:t>
            </a:r>
            <a:r>
              <a:rPr lang="en-CA" sz="1200" b="0" i="0" kern="1200" dirty="0">
                <a:solidFill>
                  <a:schemeClr val="tx1"/>
                </a:solidFill>
                <a:effectLst/>
                <a:latin typeface="+mn-lt"/>
                <a:ea typeface="+mn-ea"/>
                <a:cs typeface="+mn-cs"/>
              </a:rPr>
              <a:t> </a:t>
            </a:r>
            <a:r>
              <a:rPr lang="en-CA" sz="1200" b="1" i="0" kern="1200" dirty="0">
                <a:solidFill>
                  <a:schemeClr val="tx1"/>
                </a:solidFill>
                <a:effectLst/>
                <a:latin typeface="+mn-lt"/>
                <a:ea typeface="+mn-ea"/>
                <a:cs typeface="+mn-cs"/>
              </a:rPr>
              <a:t>Clustering:</a:t>
            </a:r>
            <a:r>
              <a:rPr lang="en-CA" sz="1200" b="0" i="0" kern="1200" dirty="0">
                <a:solidFill>
                  <a:schemeClr val="tx1"/>
                </a:solidFill>
                <a:effectLst/>
                <a:latin typeface="+mn-lt"/>
                <a:ea typeface="+mn-ea"/>
                <a:cs typeface="+mn-cs"/>
              </a:rPr>
              <a:t> discover </a:t>
            </a:r>
            <a:r>
              <a:rPr lang="en-CA" sz="1200" b="0" i="1" kern="1200" dirty="0">
                <a:solidFill>
                  <a:schemeClr val="tx1"/>
                </a:solidFill>
                <a:effectLst/>
                <a:latin typeface="+mn-lt"/>
                <a:ea typeface="+mn-ea"/>
                <a:cs typeface="+mn-cs"/>
              </a:rPr>
              <a:t>groups</a:t>
            </a:r>
            <a:r>
              <a:rPr lang="en-CA" sz="1200" b="0" i="0" kern="1200" dirty="0">
                <a:solidFill>
                  <a:schemeClr val="tx1"/>
                </a:solidFill>
                <a:effectLst/>
                <a:latin typeface="+mn-lt"/>
                <a:ea typeface="+mn-ea"/>
                <a:cs typeface="+mn-cs"/>
              </a:rPr>
              <a:t> </a:t>
            </a:r>
            <a:r>
              <a:rPr lang="en-CA" sz="1200" b="1" i="0" kern="1200" dirty="0">
                <a:solidFill>
                  <a:schemeClr val="tx1"/>
                </a:solidFill>
                <a:effectLst/>
                <a:latin typeface="+mn-lt"/>
                <a:ea typeface="+mn-ea"/>
                <a:cs typeface="+mn-cs"/>
              </a:rPr>
              <a:t>Dimensionality reduction:</a:t>
            </a:r>
            <a:r>
              <a:rPr lang="en-CA" sz="1200" b="0" i="0" kern="1200" dirty="0">
                <a:solidFill>
                  <a:schemeClr val="tx1"/>
                </a:solidFill>
                <a:effectLst/>
                <a:latin typeface="+mn-lt"/>
                <a:ea typeface="+mn-ea"/>
                <a:cs typeface="+mn-cs"/>
              </a:rPr>
              <a:t> simplify </a:t>
            </a:r>
            <a:r>
              <a:rPr lang="en-CA" sz="1200" b="0" i="1" kern="1200" dirty="0">
                <a:solidFill>
                  <a:schemeClr val="tx1"/>
                </a:solidFill>
                <a:effectLst/>
                <a:latin typeface="+mn-lt"/>
                <a:ea typeface="+mn-ea"/>
                <a:cs typeface="+mn-cs"/>
              </a:rPr>
              <a:t>features</a:t>
            </a:r>
            <a:r>
              <a:rPr lang="en-CA" sz="1200" b="0" i="0" kern="1200" dirty="0">
                <a:solidFill>
                  <a:schemeClr val="tx1"/>
                </a:solidFill>
                <a:effectLst/>
                <a:latin typeface="+mn-lt"/>
                <a:ea typeface="+mn-ea"/>
                <a:cs typeface="+mn-cs"/>
              </a:rPr>
              <a:t> </a:t>
            </a:r>
            <a:r>
              <a:rPr lang="en-CA" sz="1200" b="1" i="0" kern="1200" dirty="0">
                <a:solidFill>
                  <a:schemeClr val="tx1"/>
                </a:solidFill>
                <a:effectLst/>
                <a:latin typeface="+mn-lt"/>
                <a:ea typeface="+mn-ea"/>
                <a:cs typeface="+mn-cs"/>
              </a:rPr>
              <a:t>Regression:</a:t>
            </a:r>
            <a:r>
              <a:rPr lang="en-CA" sz="1200" b="0" i="0" kern="1200" dirty="0">
                <a:solidFill>
                  <a:schemeClr val="tx1"/>
                </a:solidFill>
                <a:effectLst/>
                <a:latin typeface="+mn-lt"/>
                <a:ea typeface="+mn-ea"/>
                <a:cs typeface="+mn-cs"/>
              </a:rPr>
              <a:t> predict a </a:t>
            </a:r>
            <a:r>
              <a:rPr lang="en-CA" sz="1200" b="0" i="1" kern="1200" dirty="0">
                <a:solidFill>
                  <a:schemeClr val="tx1"/>
                </a:solidFill>
                <a:effectLst/>
                <a:latin typeface="+mn-lt"/>
                <a:ea typeface="+mn-ea"/>
                <a:cs typeface="+mn-cs"/>
              </a:rPr>
              <a:t>number</a:t>
            </a:r>
            <a:endParaRPr lang="en-CA" sz="1200" b="0" i="0" kern="1200" dirty="0">
              <a:solidFill>
                <a:schemeClr val="tx1"/>
              </a:solidFill>
              <a:effectLst/>
              <a:latin typeface="+mn-lt"/>
              <a:ea typeface="+mn-ea"/>
              <a:cs typeface="+mn-cs"/>
            </a:endParaRP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77160270-B91B-F943-996A-5642B4602F52}" type="slidenum">
              <a:rPr lang="en-GB" smtClean="0"/>
              <a:t>4</a:t>
            </a:fld>
            <a:endParaRPr lang="en-GB" dirty="0"/>
          </a:p>
        </p:txBody>
      </p:sp>
    </p:spTree>
    <p:extLst>
      <p:ext uri="{BB962C8B-B14F-4D97-AF65-F5344CB8AC3E}">
        <p14:creationId xmlns:p14="http://schemas.microsoft.com/office/powerpoint/2010/main" val="30288199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CA" dirty="0"/>
              <a:t>Geotracker data: California database maintained by CA reg agencies to track contaminated sites.  Requires landowners to conduct sampling and monitoring, data publicly available </a:t>
            </a:r>
          </a:p>
          <a:p>
            <a:endParaRPr lang="en-CA" dirty="0"/>
          </a:p>
        </p:txBody>
      </p:sp>
      <p:sp>
        <p:nvSpPr>
          <p:cNvPr id="4" name="Slide Number Placeholder 3"/>
          <p:cNvSpPr>
            <a:spLocks noGrp="1"/>
          </p:cNvSpPr>
          <p:nvPr>
            <p:ph type="sldNum" sz="quarter" idx="5"/>
          </p:nvPr>
        </p:nvSpPr>
        <p:spPr/>
        <p:txBody>
          <a:bodyPr/>
          <a:lstStyle/>
          <a:p>
            <a:fld id="{0DCB2A13-6495-4AD3-9924-78B841E5777F}" type="slidenum">
              <a:rPr lang="en-US" smtClean="0"/>
              <a:t>6</a:t>
            </a:fld>
            <a:endParaRPr lang="en-US" dirty="0"/>
          </a:p>
        </p:txBody>
      </p:sp>
    </p:spTree>
    <p:extLst>
      <p:ext uri="{BB962C8B-B14F-4D97-AF65-F5344CB8AC3E}">
        <p14:creationId xmlns:p14="http://schemas.microsoft.com/office/powerpoint/2010/main" val="15029710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CA" dirty="0"/>
              <a:t>Order date: when group was ordered to collect data;  Number completed – how many have reported;  # of PFAS = # of PFAS analytes reported</a:t>
            </a:r>
          </a:p>
          <a:p>
            <a:endParaRPr lang="en-CA" dirty="0"/>
          </a:p>
        </p:txBody>
      </p:sp>
      <p:sp>
        <p:nvSpPr>
          <p:cNvPr id="4" name="Slide Number Placeholder 3"/>
          <p:cNvSpPr>
            <a:spLocks noGrp="1"/>
          </p:cNvSpPr>
          <p:nvPr>
            <p:ph type="sldNum" sz="quarter" idx="5"/>
          </p:nvPr>
        </p:nvSpPr>
        <p:spPr/>
        <p:txBody>
          <a:bodyPr/>
          <a:lstStyle/>
          <a:p>
            <a:fld id="{0DCB2A13-6495-4AD3-9924-78B841E5777F}" type="slidenum">
              <a:rPr lang="en-US" smtClean="0"/>
              <a:t>7</a:t>
            </a:fld>
            <a:endParaRPr lang="en-US" dirty="0"/>
          </a:p>
        </p:txBody>
      </p:sp>
    </p:spTree>
    <p:extLst>
      <p:ext uri="{BB962C8B-B14F-4D97-AF65-F5344CB8AC3E}">
        <p14:creationId xmlns:p14="http://schemas.microsoft.com/office/powerpoint/2010/main" val="36026450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CA" dirty="0"/>
              <a:t>Geotracker and El Centro Comunitario – CA Only</a:t>
            </a:r>
          </a:p>
        </p:txBody>
      </p:sp>
      <p:sp>
        <p:nvSpPr>
          <p:cNvPr id="4" name="Slide Number Placeholder 3"/>
          <p:cNvSpPr>
            <a:spLocks noGrp="1"/>
          </p:cNvSpPr>
          <p:nvPr>
            <p:ph type="sldNum" sz="quarter" idx="5"/>
          </p:nvPr>
        </p:nvSpPr>
        <p:spPr/>
        <p:txBody>
          <a:bodyPr/>
          <a:lstStyle/>
          <a:p>
            <a:fld id="{0DCB2A13-6495-4AD3-9924-78B841E5777F}" type="slidenum">
              <a:rPr lang="en-US" smtClean="0"/>
              <a:t>8</a:t>
            </a:fld>
            <a:endParaRPr lang="en-US" dirty="0"/>
          </a:p>
        </p:txBody>
      </p:sp>
    </p:spTree>
    <p:extLst>
      <p:ext uri="{BB962C8B-B14F-4D97-AF65-F5344CB8AC3E}">
        <p14:creationId xmlns:p14="http://schemas.microsoft.com/office/powerpoint/2010/main" val="22926561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DCB2A13-6495-4AD3-9924-78B841E5777F}" type="slidenum">
              <a:rPr lang="en-US" smtClean="0"/>
              <a:t>9</a:t>
            </a:fld>
            <a:endParaRPr lang="en-US" dirty="0"/>
          </a:p>
        </p:txBody>
      </p:sp>
    </p:spTree>
    <p:extLst>
      <p:ext uri="{BB962C8B-B14F-4D97-AF65-F5344CB8AC3E}">
        <p14:creationId xmlns:p14="http://schemas.microsoft.com/office/powerpoint/2010/main" val="4209448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CA" dirty="0"/>
          </a:p>
        </p:txBody>
      </p:sp>
      <p:sp>
        <p:nvSpPr>
          <p:cNvPr id="3" name="Notes Placeholder 2"/>
          <p:cNvSpPr>
            <a:spLocks noGrp="1"/>
          </p:cNvSpPr>
          <p:nvPr>
            <p:ph type="body" idx="1"/>
          </p:nvPr>
        </p:nvSpPr>
        <p:spPr/>
        <p:txBody>
          <a:bodyPr/>
          <a:lstStyle/>
          <a:p>
            <a:r>
              <a:rPr lang="en-US" dirty="0"/>
              <a:t>Left panel – Geotracker sites – places with known PFAS sites.  Model: Right panel hydroclimate info – land cover, urban density, climate, topographic, distance to difference source sites.  Rights on right site correlated to known pfas site.  Reverse look, top right left panel with no yellow dot but top right panel suggests could be something. </a:t>
            </a:r>
            <a:r>
              <a:rPr lang="en-CA" sz="1200" kern="1200" dirty="0">
                <a:solidFill>
                  <a:schemeClr val="tx1"/>
                </a:solidFill>
                <a:effectLst/>
                <a:latin typeface="+mn-lt"/>
                <a:ea typeface="+mn-ea"/>
                <a:cs typeface="+mn-cs"/>
              </a:rPr>
              <a:t> </a:t>
            </a:r>
            <a:endParaRPr lang="en-US" b="1" dirty="0"/>
          </a:p>
        </p:txBody>
      </p:sp>
      <p:sp>
        <p:nvSpPr>
          <p:cNvPr id="4" name="Slide Number Placeholder 3"/>
          <p:cNvSpPr>
            <a:spLocks noGrp="1"/>
          </p:cNvSpPr>
          <p:nvPr>
            <p:ph type="sldNum" sz="quarter" idx="5"/>
          </p:nvPr>
        </p:nvSpPr>
        <p:spPr/>
        <p:txBody>
          <a:bodyPr/>
          <a:lstStyle/>
          <a:p>
            <a:fld id="{0DCB2A13-6495-4AD3-9924-78B841E5777F}" type="slidenum">
              <a:rPr lang="en-US" smtClean="0"/>
              <a:t>10</a:t>
            </a:fld>
            <a:endParaRPr lang="en-US" dirty="0"/>
          </a:p>
        </p:txBody>
      </p:sp>
    </p:spTree>
    <p:extLst>
      <p:ext uri="{BB962C8B-B14F-4D97-AF65-F5344CB8AC3E}">
        <p14:creationId xmlns:p14="http://schemas.microsoft.com/office/powerpoint/2010/main" val="2652669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sv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1">
    <p:spTree>
      <p:nvGrpSpPr>
        <p:cNvPr id="1" name=""/>
        <p:cNvGrpSpPr/>
        <p:nvPr/>
      </p:nvGrpSpPr>
      <p:grpSpPr>
        <a:xfrm>
          <a:off x="0" y="0"/>
          <a:ext cx="0" cy="0"/>
          <a:chOff x="0" y="0"/>
          <a:chExt cx="0" cy="0"/>
        </a:xfrm>
      </p:grpSpPr>
      <p:sp>
        <p:nvSpPr>
          <p:cNvPr id="8" name="Picture Placeholder 29">
            <a:extLst>
              <a:ext uri="{FF2B5EF4-FFF2-40B4-BE49-F238E27FC236}">
                <a16:creationId xmlns:a16="http://schemas.microsoft.com/office/drawing/2014/main" id="{11903149-E037-C443-952F-3BF3D57207FF}"/>
              </a:ext>
            </a:extLst>
          </p:cNvPr>
          <p:cNvSpPr>
            <a:spLocks noGrp="1"/>
          </p:cNvSpPr>
          <p:nvPr>
            <p:ph type="pic" sz="quarter" idx="25" hasCustomPrompt="1"/>
          </p:nvPr>
        </p:nvSpPr>
        <p:spPr>
          <a:xfrm>
            <a:off x="0" y="0"/>
            <a:ext cx="12190602"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6096000" y="2106079"/>
            <a:ext cx="6096000" cy="47519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609600" y="2120486"/>
            <a:ext cx="5216435" cy="2216979"/>
          </a:xfrm>
        </p:spPr>
        <p:txBody>
          <a:bodyPr anchor="t">
            <a:normAutofit/>
          </a:bodyPr>
          <a:lstStyle>
            <a:lvl1pPr>
              <a:defRPr sz="4400" b="1" i="0">
                <a:latin typeface="Montserrat" pitchFamily="2" charset="77"/>
              </a:defRPr>
            </a:lvl1pPr>
          </a:lstStyle>
          <a:p>
            <a:r>
              <a:rPr lang="en-CA" noProof="0"/>
              <a:t>Insert presentation title here</a:t>
            </a:r>
          </a:p>
        </p:txBody>
      </p:sp>
      <p:sp>
        <p:nvSpPr>
          <p:cNvPr id="16" name="Sous-titre 2">
            <a:extLst>
              <a:ext uri="{FF2B5EF4-FFF2-40B4-BE49-F238E27FC236}">
                <a16:creationId xmlns:a16="http://schemas.microsoft.com/office/drawing/2014/main" id="{E8A38392-795E-D840-BD2D-E077C72164A6}"/>
              </a:ext>
            </a:extLst>
          </p:cNvPr>
          <p:cNvSpPr>
            <a:spLocks noGrp="1"/>
          </p:cNvSpPr>
          <p:nvPr>
            <p:ph type="subTitle" idx="1" hasCustomPrompt="1"/>
          </p:nvPr>
        </p:nvSpPr>
        <p:spPr>
          <a:xfrm>
            <a:off x="609599" y="4963657"/>
            <a:ext cx="5216435" cy="830561"/>
          </a:xfrm>
          <a:prstGeom prst="rect">
            <a:avLst/>
          </a:prstGeom>
        </p:spPr>
        <p:txBody>
          <a:bodyPr lIns="90000" anchor="t">
            <a:norm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1"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
        <p:nvSpPr>
          <p:cNvPr id="9" name="Espace réservé de la date 20">
            <a:extLst>
              <a:ext uri="{FF2B5EF4-FFF2-40B4-BE49-F238E27FC236}">
                <a16:creationId xmlns:a16="http://schemas.microsoft.com/office/drawing/2014/main" id="{9F04BAC4-8BE3-E347-8926-ECCBB391CFA8}"/>
              </a:ext>
            </a:extLst>
          </p:cNvPr>
          <p:cNvSpPr>
            <a:spLocks noGrp="1"/>
          </p:cNvSpPr>
          <p:nvPr>
            <p:ph type="dt" sz="half" idx="2"/>
          </p:nvPr>
        </p:nvSpPr>
        <p:spPr>
          <a:xfrm>
            <a:off x="609599" y="5923528"/>
            <a:ext cx="5216436" cy="312789"/>
          </a:xfrm>
          <a:prstGeom prst="rect">
            <a:avLst/>
          </a:prstGeom>
        </p:spPr>
        <p:txBody>
          <a:bodyPr vert="horz" lIns="91440" tIns="45720" rIns="91440" bIns="45720" rtlCol="0" anchor="ctr"/>
          <a:lstStyle>
            <a:lvl1pPr algn="l">
              <a:defRPr sz="1000">
                <a:solidFill>
                  <a:schemeClr val="tx1"/>
                </a:solidFill>
                <a:latin typeface="Montserrat" pitchFamily="2" charset="77"/>
              </a:defRPr>
            </a:lvl1pPr>
          </a:lstStyle>
          <a:p>
            <a:endParaRPr lang="en-CA" sz="1000" noProof="0" dirty="0"/>
          </a:p>
        </p:txBody>
      </p:sp>
    </p:spTree>
    <p:extLst>
      <p:ext uri="{BB962C8B-B14F-4D97-AF65-F5344CB8AC3E}">
        <p14:creationId xmlns:p14="http://schemas.microsoft.com/office/powerpoint/2010/main" val="37438149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One Column">
    <p:bg>
      <p:bgRef idx="1001">
        <a:schemeClr val="bg1"/>
      </p:bgRef>
    </p:bg>
    <p:spTree>
      <p:nvGrpSpPr>
        <p:cNvPr id="1" name=""/>
        <p:cNvGrpSpPr/>
        <p:nvPr/>
      </p:nvGrpSpPr>
      <p:grpSpPr>
        <a:xfrm>
          <a:off x="0" y="0"/>
          <a:ext cx="0" cy="0"/>
          <a:chOff x="0" y="0"/>
          <a:chExt cx="0" cy="0"/>
        </a:xfrm>
      </p:grpSpPr>
      <p:sp>
        <p:nvSpPr>
          <p:cNvPr id="11" name="Espace réservé du contenu 5">
            <a:extLst>
              <a:ext uri="{FF2B5EF4-FFF2-40B4-BE49-F238E27FC236}">
                <a16:creationId xmlns:a16="http://schemas.microsoft.com/office/drawing/2014/main" id="{9F082B38-5D0B-9B44-B9AA-68833516EBD7}"/>
              </a:ext>
            </a:extLst>
          </p:cNvPr>
          <p:cNvSpPr>
            <a:spLocks noGrp="1"/>
          </p:cNvSpPr>
          <p:nvPr>
            <p:ph sz="quarter" idx="14" hasCustomPrompt="1"/>
          </p:nvPr>
        </p:nvSpPr>
        <p:spPr>
          <a:xfrm>
            <a:off x="744072" y="2115671"/>
            <a:ext cx="10838328" cy="3817990"/>
          </a:xfrm>
        </p:spPr>
        <p:txBody>
          <a:bodyPr anchor="t"/>
          <a:lstStyle>
            <a:lvl1pPr marL="0" indent="0">
              <a:buFont typeface="Arial" panose="020B0604020202020204" pitchFamily="34" charset="0"/>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2" name="ZoneTexte 1">
            <a:extLst>
              <a:ext uri="{FF2B5EF4-FFF2-40B4-BE49-F238E27FC236}">
                <a16:creationId xmlns:a16="http://schemas.microsoft.com/office/drawing/2014/main" id="{D2948B4A-B3BB-C049-9101-EB92521D57FF}"/>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noProof="0" dirty="0">
              <a:solidFill>
                <a:prstClr val="black"/>
              </a:solidFill>
              <a:latin typeface="Montserrat" pitchFamily="2" charset="77"/>
            </a:endParaRPr>
          </a:p>
        </p:txBody>
      </p:sp>
      <p:sp>
        <p:nvSpPr>
          <p:cNvPr id="16" name="ZoneTexte 15">
            <a:extLst>
              <a:ext uri="{FF2B5EF4-FFF2-40B4-BE49-F238E27FC236}">
                <a16:creationId xmlns:a16="http://schemas.microsoft.com/office/drawing/2014/main" id="{98E52199-2F41-B949-8558-AC79FE1935F7}"/>
              </a:ext>
            </a:extLst>
          </p:cNvPr>
          <p:cNvSpPr txBox="1"/>
          <p:nvPr userDrawn="1"/>
        </p:nvSpPr>
        <p:spPr>
          <a:xfrm>
            <a:off x="5465135" y="1679944"/>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7" name="ZoneTexte 16">
            <a:extLst>
              <a:ext uri="{FF2B5EF4-FFF2-40B4-BE49-F238E27FC236}">
                <a16:creationId xmlns:a16="http://schemas.microsoft.com/office/drawing/2014/main" id="{98CF8EA8-5D63-7C46-94A5-87E524222BBD}"/>
              </a:ext>
            </a:extLst>
          </p:cNvPr>
          <p:cNvSpPr txBox="1"/>
          <p:nvPr userDrawn="1"/>
        </p:nvSpPr>
        <p:spPr>
          <a:xfrm>
            <a:off x="3478306" y="923365"/>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8" name="Title 1">
            <a:extLst>
              <a:ext uri="{FF2B5EF4-FFF2-40B4-BE49-F238E27FC236}">
                <a16:creationId xmlns:a16="http://schemas.microsoft.com/office/drawing/2014/main" id="{1DB6572F-CB37-6848-9BDC-C13CEFCB18F9}"/>
              </a:ext>
            </a:extLst>
          </p:cNvPr>
          <p:cNvSpPr>
            <a:spLocks noGrp="1"/>
          </p:cNvSpPr>
          <p:nvPr>
            <p:ph type="title" hasCustomPrompt="1"/>
          </p:nvPr>
        </p:nvSpPr>
        <p:spPr>
          <a:xfrm>
            <a:off x="744072" y="609600"/>
            <a:ext cx="10838328" cy="762000"/>
          </a:xfrm>
          <a:prstGeom prst="rect">
            <a:avLst/>
          </a:prstGeom>
        </p:spPr>
        <p:txBody>
          <a:bodyPr lIns="90000" anchor="b" anchorCtr="0">
            <a:normAutofit/>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9" name="Espace réservé du texte 17">
            <a:extLst>
              <a:ext uri="{FF2B5EF4-FFF2-40B4-BE49-F238E27FC236}">
                <a16:creationId xmlns:a16="http://schemas.microsoft.com/office/drawing/2014/main" id="{7464CA6E-DE2F-0941-B7FF-5509C635F5D5}"/>
              </a:ext>
            </a:extLst>
          </p:cNvPr>
          <p:cNvSpPr>
            <a:spLocks noGrp="1"/>
          </p:cNvSpPr>
          <p:nvPr>
            <p:ph type="body" sz="quarter" idx="10" hasCustomPrompt="1"/>
          </p:nvPr>
        </p:nvSpPr>
        <p:spPr>
          <a:xfrm>
            <a:off x="744073" y="1472063"/>
            <a:ext cx="10838424" cy="347596"/>
          </a:xfrm>
        </p:spPr>
        <p:txBody>
          <a:bodyPr wrap="square">
            <a:spAutoFit/>
          </a:bodyPr>
          <a:lstStyle>
            <a:lvl1pPr marL="0" indent="0">
              <a:buNone/>
              <a:defRPr sz="1500" i="1"/>
            </a:lvl1pPr>
          </a:lstStyle>
          <a:p>
            <a:pPr lvl="0"/>
            <a:r>
              <a:rPr lang="en-CA" noProof="0"/>
              <a:t>Insert subtitle here</a:t>
            </a:r>
          </a:p>
        </p:txBody>
      </p:sp>
      <p:sp>
        <p:nvSpPr>
          <p:cNvPr id="3" name="ZoneTexte 2">
            <a:extLst>
              <a:ext uri="{FF2B5EF4-FFF2-40B4-BE49-F238E27FC236}">
                <a16:creationId xmlns:a16="http://schemas.microsoft.com/office/drawing/2014/main" id="{09035AC3-9FE6-7147-9F7E-57FE39C1F0E9}"/>
              </a:ext>
            </a:extLst>
          </p:cNvPr>
          <p:cNvSpPr txBox="1"/>
          <p:nvPr userDrawn="1"/>
        </p:nvSpPr>
        <p:spPr>
          <a:xfrm>
            <a:off x="1043609" y="6679096"/>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cxnSp>
        <p:nvCxnSpPr>
          <p:cNvPr id="9" name="Connecteur droit 8">
            <a:extLst>
              <a:ext uri="{FF2B5EF4-FFF2-40B4-BE49-F238E27FC236}">
                <a16:creationId xmlns:a16="http://schemas.microsoft.com/office/drawing/2014/main" id="{07CA7263-C605-FF48-99DD-D6987C53B2C5}"/>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235400336"/>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One Column + Image">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5B72BDA7-C90D-9A4D-AA89-CF9B1A4C0598}"/>
              </a:ext>
            </a:extLst>
          </p:cNvPr>
          <p:cNvSpPr>
            <a:spLocks noGrp="1"/>
          </p:cNvSpPr>
          <p:nvPr>
            <p:ph type="pic" sz="quarter" idx="15" hasCustomPrompt="1"/>
          </p:nvPr>
        </p:nvSpPr>
        <p:spPr>
          <a:xfrm>
            <a:off x="743977" y="2000815"/>
            <a:ext cx="10838424" cy="2231529"/>
          </a:xfrm>
          <a:solidFill>
            <a:schemeClr val="bg2"/>
          </a:solidFill>
        </p:spPr>
        <p:txBody>
          <a:bodyPr anchor="ctr" anchorCtr="0">
            <a:normAutofit/>
          </a:bodyPr>
          <a:lstStyle>
            <a:lvl1pPr marL="0" indent="0" algn="ctr">
              <a:buNone/>
              <a:defRPr sz="1200">
                <a:solidFill>
                  <a:schemeClr val="bg1"/>
                </a:solidFill>
              </a:defRPr>
            </a:lvl1pPr>
          </a:lstStyle>
          <a:p>
            <a:pPr lvl="0"/>
            <a:r>
              <a:rPr lang="en-CA" noProof="1"/>
              <a:t>Insert hero image here</a:t>
            </a:r>
          </a:p>
        </p:txBody>
      </p:sp>
      <p:sp>
        <p:nvSpPr>
          <p:cNvPr id="5" name="Text Placeholder 7">
            <a:extLst>
              <a:ext uri="{FF2B5EF4-FFF2-40B4-BE49-F238E27FC236}">
                <a16:creationId xmlns:a16="http://schemas.microsoft.com/office/drawing/2014/main" id="{B71CAD9F-5691-1F42-9802-F7C49C7E011E}"/>
              </a:ext>
            </a:extLst>
          </p:cNvPr>
          <p:cNvSpPr>
            <a:spLocks noGrp="1"/>
          </p:cNvSpPr>
          <p:nvPr>
            <p:ph type="body" sz="quarter" idx="13" hasCustomPrompt="1"/>
          </p:nvPr>
        </p:nvSpPr>
        <p:spPr>
          <a:xfrm>
            <a:off x="743977" y="4410145"/>
            <a:ext cx="10838424" cy="1553330"/>
          </a:xfrm>
        </p:spPr>
        <p:txBody>
          <a:bodyPr/>
          <a:lstStyle>
            <a:lvl1pPr marL="0" indent="0">
              <a:buNone/>
              <a:defRPr sz="1600"/>
            </a:lvl1pPr>
            <a:lvl2pPr marL="457200" indent="0">
              <a:buNone/>
              <a:defRPr sz="1400"/>
            </a:lvl2pPr>
            <a:lvl3pPr marL="914400" indent="0">
              <a:buNone/>
              <a:defRPr sz="1400"/>
            </a:lvl3pPr>
            <a:lvl4pPr>
              <a:defRPr sz="1600"/>
            </a:lvl4pPr>
          </a:lstStyle>
          <a:p>
            <a:pPr lvl="0"/>
            <a:r>
              <a:rPr lang="en-CA" noProof="1"/>
              <a:t>Insert slide content here</a:t>
            </a:r>
          </a:p>
        </p:txBody>
      </p:sp>
      <p:sp>
        <p:nvSpPr>
          <p:cNvPr id="6" name="Title 1">
            <a:extLst>
              <a:ext uri="{FF2B5EF4-FFF2-40B4-BE49-F238E27FC236}">
                <a16:creationId xmlns:a16="http://schemas.microsoft.com/office/drawing/2014/main" id="{86DDE4F1-98F0-6248-87A6-6B8A1AF7979A}"/>
              </a:ext>
            </a:extLst>
          </p:cNvPr>
          <p:cNvSpPr>
            <a:spLocks noGrp="1"/>
          </p:cNvSpPr>
          <p:nvPr>
            <p:ph type="title" hasCustomPrompt="1"/>
          </p:nvPr>
        </p:nvSpPr>
        <p:spPr>
          <a:xfrm>
            <a:off x="744072" y="609600"/>
            <a:ext cx="10838328" cy="762000"/>
          </a:xfrm>
          <a:prstGeom prst="rect">
            <a:avLst/>
          </a:prstGeom>
        </p:spPr>
        <p:txBody>
          <a:bodyPr lIns="90000" anchor="b" anchorCtr="0">
            <a:normAutofit/>
          </a:bodyPr>
          <a:lstStyle>
            <a:lvl1pPr>
              <a:lnSpc>
                <a:spcPct val="100000"/>
              </a:lnSpc>
              <a:defRPr>
                <a:solidFill>
                  <a:schemeClr val="tx1"/>
                </a:solidFill>
                <a:latin typeface="Montserrat" pitchFamily="2" charset="77"/>
              </a:defRPr>
            </a:lvl1pPr>
          </a:lstStyle>
          <a:p>
            <a:r>
              <a:rPr lang="en-CA" noProof="1"/>
              <a:t>Insert slide title here</a:t>
            </a:r>
          </a:p>
        </p:txBody>
      </p:sp>
      <p:sp>
        <p:nvSpPr>
          <p:cNvPr id="7" name="Espace réservé du texte 17">
            <a:extLst>
              <a:ext uri="{FF2B5EF4-FFF2-40B4-BE49-F238E27FC236}">
                <a16:creationId xmlns:a16="http://schemas.microsoft.com/office/drawing/2014/main" id="{2443663D-93FA-0741-9DB4-78D097E45CC6}"/>
              </a:ext>
            </a:extLst>
          </p:cNvPr>
          <p:cNvSpPr>
            <a:spLocks noGrp="1"/>
          </p:cNvSpPr>
          <p:nvPr>
            <p:ph type="body" sz="quarter" idx="10" hasCustomPrompt="1"/>
          </p:nvPr>
        </p:nvSpPr>
        <p:spPr>
          <a:xfrm>
            <a:off x="744073" y="1472063"/>
            <a:ext cx="10838424" cy="347596"/>
          </a:xfrm>
        </p:spPr>
        <p:txBody>
          <a:bodyPr wrap="square">
            <a:spAutoFit/>
          </a:bodyPr>
          <a:lstStyle>
            <a:lvl1pPr marL="0" indent="0">
              <a:buNone/>
              <a:defRPr sz="1500" i="1"/>
            </a:lvl1pPr>
          </a:lstStyle>
          <a:p>
            <a:pPr lvl="0"/>
            <a:r>
              <a:rPr lang="en-CA" noProof="1"/>
              <a:t>Insert subtitle here</a:t>
            </a:r>
          </a:p>
        </p:txBody>
      </p:sp>
      <p:cxnSp>
        <p:nvCxnSpPr>
          <p:cNvPr id="9" name="Connecteur droit 8">
            <a:extLst>
              <a:ext uri="{FF2B5EF4-FFF2-40B4-BE49-F238E27FC236}">
                <a16:creationId xmlns:a16="http://schemas.microsoft.com/office/drawing/2014/main" id="{726E4DE8-4B92-B945-AA1A-7CD38C7BD853}"/>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7132183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ent: Two Columns">
    <p:bg>
      <p:bgRef idx="1001">
        <a:schemeClr val="bg1"/>
      </p:bgRef>
    </p:bg>
    <p:spTree>
      <p:nvGrpSpPr>
        <p:cNvPr id="1" name=""/>
        <p:cNvGrpSpPr/>
        <p:nvPr/>
      </p:nvGrpSpPr>
      <p:grpSpPr>
        <a:xfrm>
          <a:off x="0" y="0"/>
          <a:ext cx="0" cy="0"/>
          <a:chOff x="0" y="0"/>
          <a:chExt cx="0" cy="0"/>
        </a:xfrm>
      </p:grpSpPr>
      <p:sp>
        <p:nvSpPr>
          <p:cNvPr id="11" name="Espace réservé du contenu 5">
            <a:extLst>
              <a:ext uri="{FF2B5EF4-FFF2-40B4-BE49-F238E27FC236}">
                <a16:creationId xmlns:a16="http://schemas.microsoft.com/office/drawing/2014/main" id="{B5ECB981-2C83-4445-94A1-7C94BA64E199}"/>
              </a:ext>
            </a:extLst>
          </p:cNvPr>
          <p:cNvSpPr>
            <a:spLocks noGrp="1"/>
          </p:cNvSpPr>
          <p:nvPr>
            <p:ph sz="quarter" idx="14" hasCustomPrompt="1"/>
          </p:nvPr>
        </p:nvSpPr>
        <p:spPr>
          <a:xfrm>
            <a:off x="744071" y="2097741"/>
            <a:ext cx="5204011" cy="3816042"/>
          </a:xfrm>
        </p:spPr>
        <p:txBody>
          <a:bodyPr anchor="t">
            <a:normAutofit/>
          </a:bodyPr>
          <a:lstStyle>
            <a:lvl1pPr marL="11113" indent="-11113">
              <a:lnSpc>
                <a:spcPct val="150000"/>
              </a:lnSpc>
              <a:buNone/>
              <a:tabLst/>
              <a:defRPr sz="1400"/>
            </a:lvl1pPr>
            <a:lvl2pPr>
              <a:buNone/>
              <a:defRPr/>
            </a:lvl2pPr>
            <a:lvl3pPr>
              <a:buNone/>
              <a:defRPr/>
            </a:lvl3pPr>
            <a:lvl4pPr>
              <a:buNone/>
              <a:defRPr/>
            </a:lvl4pPr>
            <a:lvl5pPr>
              <a:buNone/>
              <a:defRPr/>
            </a:lvl5pPr>
          </a:lstStyle>
          <a:p>
            <a:pPr lvl="0"/>
            <a:r>
              <a:rPr lang="en-CA" noProof="0"/>
              <a:t>Insert slide content here</a:t>
            </a:r>
          </a:p>
        </p:txBody>
      </p:sp>
      <p:sp>
        <p:nvSpPr>
          <p:cNvPr id="12" name="Espace réservé du contenu 5">
            <a:extLst>
              <a:ext uri="{FF2B5EF4-FFF2-40B4-BE49-F238E27FC236}">
                <a16:creationId xmlns:a16="http://schemas.microsoft.com/office/drawing/2014/main" id="{75F8C928-C01B-314F-A058-0D4CAC19A0DD}"/>
              </a:ext>
            </a:extLst>
          </p:cNvPr>
          <p:cNvSpPr>
            <a:spLocks noGrp="1"/>
          </p:cNvSpPr>
          <p:nvPr>
            <p:ph sz="quarter" idx="15" hasCustomPrompt="1"/>
          </p:nvPr>
        </p:nvSpPr>
        <p:spPr>
          <a:xfrm>
            <a:off x="6243918" y="2097741"/>
            <a:ext cx="5338481" cy="3816042"/>
          </a:xfrm>
        </p:spPr>
        <p:txBody>
          <a:bodyPr>
            <a:normAutofit/>
          </a:bodyPr>
          <a:lstStyle>
            <a:lvl1pPr marL="11113" indent="-11113">
              <a:buNone/>
              <a:tabLst/>
              <a:defRPr sz="1400">
                <a:solidFill>
                  <a:schemeClr val="tx1"/>
                </a:solidFill>
              </a:defRPr>
            </a:lvl1pPr>
            <a:lvl2pPr>
              <a:buNone/>
              <a:defRPr/>
            </a:lvl2pPr>
            <a:lvl3pPr>
              <a:buNone/>
              <a:defRPr/>
            </a:lvl3pPr>
            <a:lvl4pPr>
              <a:buNone/>
              <a:defRPr/>
            </a:lvl4pPr>
            <a:lvl5pPr>
              <a:buNone/>
              <a:defRPr/>
            </a:lvl5pPr>
          </a:lstStyle>
          <a:p>
            <a:pPr lvl="0"/>
            <a:r>
              <a:rPr lang="en-CA" noProof="0"/>
              <a:t>Insert slide content here</a:t>
            </a:r>
          </a:p>
        </p:txBody>
      </p:sp>
      <p:sp>
        <p:nvSpPr>
          <p:cNvPr id="13" name="ZoneTexte 12">
            <a:extLst>
              <a:ext uri="{FF2B5EF4-FFF2-40B4-BE49-F238E27FC236}">
                <a16:creationId xmlns:a16="http://schemas.microsoft.com/office/drawing/2014/main" id="{A0C86246-BB14-1A41-BE06-F2B7088AE48B}"/>
              </a:ext>
            </a:extLst>
          </p:cNvPr>
          <p:cNvSpPr txBox="1"/>
          <p:nvPr userDrawn="1"/>
        </p:nvSpPr>
        <p:spPr>
          <a:xfrm>
            <a:off x="5465135" y="1679944"/>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4" name="ZoneTexte 13">
            <a:extLst>
              <a:ext uri="{FF2B5EF4-FFF2-40B4-BE49-F238E27FC236}">
                <a16:creationId xmlns:a16="http://schemas.microsoft.com/office/drawing/2014/main" id="{F12994FB-36C1-B143-9FD6-8C26234031A6}"/>
              </a:ext>
            </a:extLst>
          </p:cNvPr>
          <p:cNvSpPr txBox="1"/>
          <p:nvPr userDrawn="1"/>
        </p:nvSpPr>
        <p:spPr>
          <a:xfrm>
            <a:off x="3478306" y="923365"/>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7" name="Title 1">
            <a:extLst>
              <a:ext uri="{FF2B5EF4-FFF2-40B4-BE49-F238E27FC236}">
                <a16:creationId xmlns:a16="http://schemas.microsoft.com/office/drawing/2014/main" id="{D695ECE7-2067-A742-8ECC-B5C1B3D791C5}"/>
              </a:ext>
            </a:extLst>
          </p:cNvPr>
          <p:cNvSpPr>
            <a:spLocks noGrp="1"/>
          </p:cNvSpPr>
          <p:nvPr>
            <p:ph type="title" hasCustomPrompt="1"/>
          </p:nvPr>
        </p:nvSpPr>
        <p:spPr>
          <a:xfrm>
            <a:off x="744071" y="609600"/>
            <a:ext cx="10838327" cy="762000"/>
          </a:xfrm>
          <a:prstGeom prst="rect">
            <a:avLst/>
          </a:prstGeom>
        </p:spPr>
        <p:txBody>
          <a:bodyPr lIns="90000" anchor="b" anchorCtr="0">
            <a:normAutofit/>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8" name="Espace réservé du texte 17">
            <a:extLst>
              <a:ext uri="{FF2B5EF4-FFF2-40B4-BE49-F238E27FC236}">
                <a16:creationId xmlns:a16="http://schemas.microsoft.com/office/drawing/2014/main" id="{90F0292A-A7CB-604D-85FA-B647BF2B2CC2}"/>
              </a:ext>
            </a:extLst>
          </p:cNvPr>
          <p:cNvSpPr>
            <a:spLocks noGrp="1"/>
          </p:cNvSpPr>
          <p:nvPr>
            <p:ph type="body" sz="quarter" idx="10" hasCustomPrompt="1"/>
          </p:nvPr>
        </p:nvSpPr>
        <p:spPr>
          <a:xfrm>
            <a:off x="744072" y="1472063"/>
            <a:ext cx="10838423" cy="347596"/>
          </a:xfrm>
        </p:spPr>
        <p:txBody>
          <a:bodyPr wrap="square">
            <a:spAutoFit/>
          </a:bodyPr>
          <a:lstStyle>
            <a:lvl1pPr marL="0" indent="0">
              <a:buNone/>
              <a:defRPr sz="1500" i="1"/>
            </a:lvl1pPr>
          </a:lstStyle>
          <a:p>
            <a:pPr lvl="0"/>
            <a:r>
              <a:rPr lang="en-CA" noProof="0"/>
              <a:t>Insert subtitle here</a:t>
            </a:r>
          </a:p>
        </p:txBody>
      </p:sp>
      <p:cxnSp>
        <p:nvCxnSpPr>
          <p:cNvPr id="9" name="Connecteur droit 8">
            <a:extLst>
              <a:ext uri="{FF2B5EF4-FFF2-40B4-BE49-F238E27FC236}">
                <a16:creationId xmlns:a16="http://schemas.microsoft.com/office/drawing/2014/main" id="{AD897862-99B2-A64C-818F-2935C3990080}"/>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46732391"/>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Left Column">
    <p:bg>
      <p:bgRef idx="1001">
        <a:schemeClr val="bg1"/>
      </p:bgRef>
    </p:bg>
    <p:spTree>
      <p:nvGrpSpPr>
        <p:cNvPr id="1" name=""/>
        <p:cNvGrpSpPr/>
        <p:nvPr/>
      </p:nvGrpSpPr>
      <p:grpSpPr>
        <a:xfrm>
          <a:off x="0" y="0"/>
          <a:ext cx="0" cy="0"/>
          <a:chOff x="0" y="0"/>
          <a:chExt cx="0" cy="0"/>
        </a:xfrm>
      </p:grpSpPr>
      <p:sp>
        <p:nvSpPr>
          <p:cNvPr id="11" name="Espace réservé du contenu 5">
            <a:extLst>
              <a:ext uri="{FF2B5EF4-FFF2-40B4-BE49-F238E27FC236}">
                <a16:creationId xmlns:a16="http://schemas.microsoft.com/office/drawing/2014/main" id="{B5ECB981-2C83-4445-94A1-7C94BA64E199}"/>
              </a:ext>
            </a:extLst>
          </p:cNvPr>
          <p:cNvSpPr>
            <a:spLocks noGrp="1"/>
          </p:cNvSpPr>
          <p:nvPr>
            <p:ph sz="quarter" idx="14" hasCustomPrompt="1"/>
          </p:nvPr>
        </p:nvSpPr>
        <p:spPr>
          <a:xfrm>
            <a:off x="744071" y="2097741"/>
            <a:ext cx="5204011" cy="3776286"/>
          </a:xfrm>
        </p:spPr>
        <p:txBody>
          <a:bodyPr anchor="t">
            <a:normAutofit/>
          </a:bodyPr>
          <a:lstStyle>
            <a:lvl1pPr marL="11113" indent="-11113">
              <a:lnSpc>
                <a:spcPct val="150000"/>
              </a:lnSpc>
              <a:buNone/>
              <a:tabLst/>
              <a:defRPr sz="1400"/>
            </a:lvl1pPr>
            <a:lvl2pPr>
              <a:buNone/>
              <a:defRPr/>
            </a:lvl2pPr>
            <a:lvl3pPr>
              <a:buNone/>
              <a:defRPr/>
            </a:lvl3pPr>
            <a:lvl4pPr>
              <a:buNone/>
              <a:defRPr/>
            </a:lvl4pPr>
            <a:lvl5pPr>
              <a:buNone/>
              <a:defRPr/>
            </a:lvl5pPr>
          </a:lstStyle>
          <a:p>
            <a:pPr lvl="0"/>
            <a:r>
              <a:rPr lang="en-CA" noProof="0"/>
              <a:t>Insert slide content here</a:t>
            </a:r>
          </a:p>
        </p:txBody>
      </p:sp>
      <p:sp>
        <p:nvSpPr>
          <p:cNvPr id="13" name="ZoneTexte 12">
            <a:extLst>
              <a:ext uri="{FF2B5EF4-FFF2-40B4-BE49-F238E27FC236}">
                <a16:creationId xmlns:a16="http://schemas.microsoft.com/office/drawing/2014/main" id="{A0C86246-BB14-1A41-BE06-F2B7088AE48B}"/>
              </a:ext>
            </a:extLst>
          </p:cNvPr>
          <p:cNvSpPr txBox="1"/>
          <p:nvPr userDrawn="1"/>
        </p:nvSpPr>
        <p:spPr>
          <a:xfrm>
            <a:off x="5465135" y="1679944"/>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4" name="ZoneTexte 13">
            <a:extLst>
              <a:ext uri="{FF2B5EF4-FFF2-40B4-BE49-F238E27FC236}">
                <a16:creationId xmlns:a16="http://schemas.microsoft.com/office/drawing/2014/main" id="{F12994FB-36C1-B143-9FD6-8C26234031A6}"/>
              </a:ext>
            </a:extLst>
          </p:cNvPr>
          <p:cNvSpPr txBox="1"/>
          <p:nvPr userDrawn="1"/>
        </p:nvSpPr>
        <p:spPr>
          <a:xfrm>
            <a:off x="3478306" y="923365"/>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7" name="Title 1">
            <a:extLst>
              <a:ext uri="{FF2B5EF4-FFF2-40B4-BE49-F238E27FC236}">
                <a16:creationId xmlns:a16="http://schemas.microsoft.com/office/drawing/2014/main" id="{D695ECE7-2067-A742-8ECC-B5C1B3D791C5}"/>
              </a:ext>
            </a:extLst>
          </p:cNvPr>
          <p:cNvSpPr>
            <a:spLocks noGrp="1"/>
          </p:cNvSpPr>
          <p:nvPr>
            <p:ph type="title" hasCustomPrompt="1"/>
          </p:nvPr>
        </p:nvSpPr>
        <p:spPr>
          <a:xfrm>
            <a:off x="744071" y="609600"/>
            <a:ext cx="5204011" cy="762000"/>
          </a:xfrm>
          <a:prstGeom prst="rect">
            <a:avLst/>
          </a:prstGeom>
        </p:spPr>
        <p:txBody>
          <a:bodyPr lIns="90000" anchor="b" anchorCtr="0">
            <a:normAutofit/>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8" name="Espace réservé du texte 17">
            <a:extLst>
              <a:ext uri="{FF2B5EF4-FFF2-40B4-BE49-F238E27FC236}">
                <a16:creationId xmlns:a16="http://schemas.microsoft.com/office/drawing/2014/main" id="{90F0292A-A7CB-604D-85FA-B647BF2B2CC2}"/>
              </a:ext>
            </a:extLst>
          </p:cNvPr>
          <p:cNvSpPr>
            <a:spLocks noGrp="1"/>
          </p:cNvSpPr>
          <p:nvPr>
            <p:ph type="body" sz="quarter" idx="10" hasCustomPrompt="1"/>
          </p:nvPr>
        </p:nvSpPr>
        <p:spPr>
          <a:xfrm>
            <a:off x="744072" y="1472063"/>
            <a:ext cx="5204057" cy="347596"/>
          </a:xfrm>
        </p:spPr>
        <p:txBody>
          <a:bodyPr wrap="square">
            <a:spAutoFit/>
          </a:bodyPr>
          <a:lstStyle>
            <a:lvl1pPr marL="0" indent="0">
              <a:buNone/>
              <a:defRPr sz="1500" i="1"/>
            </a:lvl1pPr>
          </a:lstStyle>
          <a:p>
            <a:pPr lvl="0"/>
            <a:r>
              <a:rPr lang="en-CA" noProof="0"/>
              <a:t>Insert subtitle here</a:t>
            </a:r>
          </a:p>
        </p:txBody>
      </p:sp>
      <p:cxnSp>
        <p:nvCxnSpPr>
          <p:cNvPr id="7" name="Connecteur droit 6">
            <a:extLst>
              <a:ext uri="{FF2B5EF4-FFF2-40B4-BE49-F238E27FC236}">
                <a16:creationId xmlns:a16="http://schemas.microsoft.com/office/drawing/2014/main" id="{3875B7F4-6550-B248-8356-CB3943E4A10C}"/>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95202364"/>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Right Column">
    <p:bg>
      <p:bgRef idx="1001">
        <a:schemeClr val="bg1"/>
      </p:bgRef>
    </p:bg>
    <p:spTree>
      <p:nvGrpSpPr>
        <p:cNvPr id="1" name=""/>
        <p:cNvGrpSpPr/>
        <p:nvPr/>
      </p:nvGrpSpPr>
      <p:grpSpPr>
        <a:xfrm>
          <a:off x="0" y="0"/>
          <a:ext cx="0" cy="0"/>
          <a:chOff x="0" y="0"/>
          <a:chExt cx="0" cy="0"/>
        </a:xfrm>
      </p:grpSpPr>
      <p:sp>
        <p:nvSpPr>
          <p:cNvPr id="11" name="Espace réservé du contenu 5">
            <a:extLst>
              <a:ext uri="{FF2B5EF4-FFF2-40B4-BE49-F238E27FC236}">
                <a16:creationId xmlns:a16="http://schemas.microsoft.com/office/drawing/2014/main" id="{B5ECB981-2C83-4445-94A1-7C94BA64E199}"/>
              </a:ext>
            </a:extLst>
          </p:cNvPr>
          <p:cNvSpPr>
            <a:spLocks noGrp="1"/>
          </p:cNvSpPr>
          <p:nvPr>
            <p:ph sz="quarter" idx="14" hasCustomPrompt="1"/>
          </p:nvPr>
        </p:nvSpPr>
        <p:spPr>
          <a:xfrm>
            <a:off x="6366273" y="2097741"/>
            <a:ext cx="5204011" cy="3766346"/>
          </a:xfrm>
        </p:spPr>
        <p:txBody>
          <a:bodyPr anchor="t">
            <a:normAutofit/>
          </a:bodyPr>
          <a:lstStyle>
            <a:lvl1pPr marL="11113" indent="-11113">
              <a:lnSpc>
                <a:spcPct val="150000"/>
              </a:lnSpc>
              <a:buNone/>
              <a:tabLst/>
              <a:defRPr sz="1400"/>
            </a:lvl1pPr>
            <a:lvl2pPr>
              <a:buNone/>
              <a:defRPr/>
            </a:lvl2pPr>
            <a:lvl3pPr>
              <a:buNone/>
              <a:defRPr/>
            </a:lvl3pPr>
            <a:lvl4pPr>
              <a:buNone/>
              <a:defRPr/>
            </a:lvl4pPr>
            <a:lvl5pPr>
              <a:buNone/>
              <a:defRPr/>
            </a:lvl5pPr>
          </a:lstStyle>
          <a:p>
            <a:pPr lvl="0"/>
            <a:r>
              <a:rPr lang="en-CA" noProof="0"/>
              <a:t>Insert slide content here</a:t>
            </a:r>
          </a:p>
        </p:txBody>
      </p:sp>
      <p:sp>
        <p:nvSpPr>
          <p:cNvPr id="13" name="ZoneTexte 12">
            <a:extLst>
              <a:ext uri="{FF2B5EF4-FFF2-40B4-BE49-F238E27FC236}">
                <a16:creationId xmlns:a16="http://schemas.microsoft.com/office/drawing/2014/main" id="{A0C86246-BB14-1A41-BE06-F2B7088AE48B}"/>
              </a:ext>
            </a:extLst>
          </p:cNvPr>
          <p:cNvSpPr txBox="1"/>
          <p:nvPr userDrawn="1"/>
        </p:nvSpPr>
        <p:spPr>
          <a:xfrm>
            <a:off x="11087337" y="1679944"/>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4" name="ZoneTexte 13">
            <a:extLst>
              <a:ext uri="{FF2B5EF4-FFF2-40B4-BE49-F238E27FC236}">
                <a16:creationId xmlns:a16="http://schemas.microsoft.com/office/drawing/2014/main" id="{F12994FB-36C1-B143-9FD6-8C26234031A6}"/>
              </a:ext>
            </a:extLst>
          </p:cNvPr>
          <p:cNvSpPr txBox="1"/>
          <p:nvPr userDrawn="1"/>
        </p:nvSpPr>
        <p:spPr>
          <a:xfrm>
            <a:off x="9100508" y="923365"/>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7" name="Title 1">
            <a:extLst>
              <a:ext uri="{FF2B5EF4-FFF2-40B4-BE49-F238E27FC236}">
                <a16:creationId xmlns:a16="http://schemas.microsoft.com/office/drawing/2014/main" id="{D695ECE7-2067-A742-8ECC-B5C1B3D791C5}"/>
              </a:ext>
            </a:extLst>
          </p:cNvPr>
          <p:cNvSpPr>
            <a:spLocks noGrp="1"/>
          </p:cNvSpPr>
          <p:nvPr>
            <p:ph type="title" hasCustomPrompt="1"/>
          </p:nvPr>
        </p:nvSpPr>
        <p:spPr>
          <a:xfrm>
            <a:off x="6366273" y="609600"/>
            <a:ext cx="5204011" cy="762000"/>
          </a:xfrm>
          <a:prstGeom prst="rect">
            <a:avLst/>
          </a:prstGeom>
        </p:spPr>
        <p:txBody>
          <a:bodyPr lIns="90000" anchor="b" anchorCtr="0">
            <a:normAutofit/>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8" name="Espace réservé du texte 17">
            <a:extLst>
              <a:ext uri="{FF2B5EF4-FFF2-40B4-BE49-F238E27FC236}">
                <a16:creationId xmlns:a16="http://schemas.microsoft.com/office/drawing/2014/main" id="{90F0292A-A7CB-604D-85FA-B647BF2B2CC2}"/>
              </a:ext>
            </a:extLst>
          </p:cNvPr>
          <p:cNvSpPr>
            <a:spLocks noGrp="1"/>
          </p:cNvSpPr>
          <p:nvPr>
            <p:ph type="body" sz="quarter" idx="10" hasCustomPrompt="1"/>
          </p:nvPr>
        </p:nvSpPr>
        <p:spPr>
          <a:xfrm>
            <a:off x="6366274" y="1472063"/>
            <a:ext cx="5204057" cy="347596"/>
          </a:xfrm>
        </p:spPr>
        <p:txBody>
          <a:bodyPr wrap="square">
            <a:spAutoFit/>
          </a:bodyPr>
          <a:lstStyle>
            <a:lvl1pPr marL="0" indent="0">
              <a:buNone/>
              <a:defRPr sz="1500" i="1"/>
            </a:lvl1pPr>
          </a:lstStyle>
          <a:p>
            <a:pPr lvl="0"/>
            <a:r>
              <a:rPr lang="en-CA" noProof="0"/>
              <a:t>Insert subtitle here</a:t>
            </a:r>
          </a:p>
        </p:txBody>
      </p:sp>
      <p:cxnSp>
        <p:nvCxnSpPr>
          <p:cNvPr id="7" name="Connecteur droit 6">
            <a:extLst>
              <a:ext uri="{FF2B5EF4-FFF2-40B4-BE49-F238E27FC236}">
                <a16:creationId xmlns:a16="http://schemas.microsoft.com/office/drawing/2014/main" id="{87D64DA0-39EB-E643-B360-D33E6AB7FDA8}"/>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56888880"/>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Two Columns + Photos">
    <p:spTree>
      <p:nvGrpSpPr>
        <p:cNvPr id="1" name=""/>
        <p:cNvGrpSpPr/>
        <p:nvPr/>
      </p:nvGrpSpPr>
      <p:grpSpPr>
        <a:xfrm>
          <a:off x="0" y="0"/>
          <a:ext cx="0" cy="0"/>
          <a:chOff x="0" y="0"/>
          <a:chExt cx="0" cy="0"/>
        </a:xfrm>
      </p:grpSpPr>
      <p:sp>
        <p:nvSpPr>
          <p:cNvPr id="11" name="Espace réservé du contenu 5">
            <a:extLst>
              <a:ext uri="{FF2B5EF4-FFF2-40B4-BE49-F238E27FC236}">
                <a16:creationId xmlns:a16="http://schemas.microsoft.com/office/drawing/2014/main" id="{706F78D6-8257-1E4E-A317-154F6699E5BB}"/>
              </a:ext>
            </a:extLst>
          </p:cNvPr>
          <p:cNvSpPr>
            <a:spLocks noGrp="1"/>
          </p:cNvSpPr>
          <p:nvPr>
            <p:ph sz="quarter" idx="14" hasCustomPrompt="1"/>
          </p:nvPr>
        </p:nvSpPr>
        <p:spPr>
          <a:xfrm>
            <a:off x="744071" y="3756993"/>
            <a:ext cx="5255461" cy="2126969"/>
          </a:xfrm>
        </p:spPr>
        <p:txBody>
          <a:bodyPr anchor="t">
            <a:normAutofit/>
          </a:bodyPr>
          <a:lstStyle>
            <a:lvl1pPr marL="11113" indent="-11113">
              <a:lnSpc>
                <a:spcPct val="150000"/>
              </a:lnSpc>
              <a:buNone/>
              <a:tabLst/>
              <a:defRPr sz="1400"/>
            </a:lvl1pPr>
            <a:lvl2pPr>
              <a:buNone/>
              <a:defRPr/>
            </a:lvl2pPr>
            <a:lvl3pPr>
              <a:buNone/>
              <a:defRPr/>
            </a:lvl3pPr>
            <a:lvl4pPr>
              <a:buNone/>
              <a:defRPr/>
            </a:lvl4pPr>
            <a:lvl5pPr>
              <a:buNone/>
              <a:defRPr/>
            </a:lvl5pPr>
          </a:lstStyle>
          <a:p>
            <a:pPr lvl="0"/>
            <a:r>
              <a:rPr lang="en-CA" noProof="0"/>
              <a:t>Insert slide content here</a:t>
            </a:r>
          </a:p>
        </p:txBody>
      </p:sp>
      <p:sp>
        <p:nvSpPr>
          <p:cNvPr id="16" name="ZoneTexte 15">
            <a:extLst>
              <a:ext uri="{FF2B5EF4-FFF2-40B4-BE49-F238E27FC236}">
                <a16:creationId xmlns:a16="http://schemas.microsoft.com/office/drawing/2014/main" id="{843101D9-6BD7-DD44-8A79-2D8DE40EDBA1}"/>
              </a:ext>
            </a:extLst>
          </p:cNvPr>
          <p:cNvSpPr txBox="1"/>
          <p:nvPr userDrawn="1"/>
        </p:nvSpPr>
        <p:spPr>
          <a:xfrm>
            <a:off x="5465135" y="1679944"/>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7" name="ZoneTexte 16">
            <a:extLst>
              <a:ext uri="{FF2B5EF4-FFF2-40B4-BE49-F238E27FC236}">
                <a16:creationId xmlns:a16="http://schemas.microsoft.com/office/drawing/2014/main" id="{75E5024A-637C-D24A-BAAB-7A0D76AEC85B}"/>
              </a:ext>
            </a:extLst>
          </p:cNvPr>
          <p:cNvSpPr txBox="1"/>
          <p:nvPr userDrawn="1"/>
        </p:nvSpPr>
        <p:spPr>
          <a:xfrm>
            <a:off x="3478306" y="923365"/>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8" name="Title 1">
            <a:extLst>
              <a:ext uri="{FF2B5EF4-FFF2-40B4-BE49-F238E27FC236}">
                <a16:creationId xmlns:a16="http://schemas.microsoft.com/office/drawing/2014/main" id="{9A327D4B-FA2F-D24E-92A9-64C073925F96}"/>
              </a:ext>
            </a:extLst>
          </p:cNvPr>
          <p:cNvSpPr>
            <a:spLocks noGrp="1"/>
          </p:cNvSpPr>
          <p:nvPr>
            <p:ph type="title" hasCustomPrompt="1"/>
          </p:nvPr>
        </p:nvSpPr>
        <p:spPr>
          <a:xfrm>
            <a:off x="744072" y="609600"/>
            <a:ext cx="6343096" cy="762000"/>
          </a:xfrm>
          <a:prstGeom prst="rect">
            <a:avLst/>
          </a:prstGeom>
        </p:spPr>
        <p:txBody>
          <a:bodyPr lIns="90000" anchor="b" anchorCtr="0">
            <a:normAutofit/>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9" name="Espace réservé du texte 17">
            <a:extLst>
              <a:ext uri="{FF2B5EF4-FFF2-40B4-BE49-F238E27FC236}">
                <a16:creationId xmlns:a16="http://schemas.microsoft.com/office/drawing/2014/main" id="{DD5CEC5F-7E27-3E46-B1D9-C887B458ACF1}"/>
              </a:ext>
            </a:extLst>
          </p:cNvPr>
          <p:cNvSpPr>
            <a:spLocks noGrp="1"/>
          </p:cNvSpPr>
          <p:nvPr>
            <p:ph type="body" sz="quarter" idx="10" hasCustomPrompt="1"/>
          </p:nvPr>
        </p:nvSpPr>
        <p:spPr>
          <a:xfrm>
            <a:off x="744073" y="1472063"/>
            <a:ext cx="6343152" cy="347596"/>
          </a:xfrm>
        </p:spPr>
        <p:txBody>
          <a:bodyPr wrap="square">
            <a:spAutoFit/>
          </a:bodyPr>
          <a:lstStyle>
            <a:lvl1pPr marL="0" indent="0">
              <a:buNone/>
              <a:defRPr sz="1500" i="1"/>
            </a:lvl1pPr>
          </a:lstStyle>
          <a:p>
            <a:pPr lvl="0"/>
            <a:r>
              <a:rPr lang="en-CA" noProof="0"/>
              <a:t>Insert subtitle here</a:t>
            </a:r>
          </a:p>
        </p:txBody>
      </p:sp>
      <p:sp>
        <p:nvSpPr>
          <p:cNvPr id="21" name="Picture Placeholder 29">
            <a:extLst>
              <a:ext uri="{FF2B5EF4-FFF2-40B4-BE49-F238E27FC236}">
                <a16:creationId xmlns:a16="http://schemas.microsoft.com/office/drawing/2014/main" id="{CEDAA42F-E061-334A-804D-7EA74F1AFB29}"/>
              </a:ext>
            </a:extLst>
          </p:cNvPr>
          <p:cNvSpPr>
            <a:spLocks noGrp="1"/>
          </p:cNvSpPr>
          <p:nvPr>
            <p:ph type="pic" sz="quarter" idx="13" hasCustomPrompt="1"/>
          </p:nvPr>
        </p:nvSpPr>
        <p:spPr>
          <a:xfrm>
            <a:off x="744071" y="2124459"/>
            <a:ext cx="5255461" cy="1472884"/>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22" name="Espace réservé du contenu 5">
            <a:extLst>
              <a:ext uri="{FF2B5EF4-FFF2-40B4-BE49-F238E27FC236}">
                <a16:creationId xmlns:a16="http://schemas.microsoft.com/office/drawing/2014/main" id="{E6D79778-60A6-CD4E-9705-815F042A8E6A}"/>
              </a:ext>
            </a:extLst>
          </p:cNvPr>
          <p:cNvSpPr>
            <a:spLocks noGrp="1"/>
          </p:cNvSpPr>
          <p:nvPr>
            <p:ph sz="quarter" idx="15" hasCustomPrompt="1"/>
          </p:nvPr>
        </p:nvSpPr>
        <p:spPr>
          <a:xfrm>
            <a:off x="6326940" y="3756993"/>
            <a:ext cx="5255463" cy="2126969"/>
          </a:xfrm>
        </p:spPr>
        <p:txBody>
          <a:bodyPr anchor="t">
            <a:normAutofit/>
          </a:bodyPr>
          <a:lstStyle>
            <a:lvl1pPr marL="11113" indent="-11113">
              <a:lnSpc>
                <a:spcPct val="150000"/>
              </a:lnSpc>
              <a:buNone/>
              <a:tabLst/>
              <a:defRPr sz="1400"/>
            </a:lvl1pPr>
            <a:lvl2pPr>
              <a:buNone/>
              <a:defRPr/>
            </a:lvl2pPr>
            <a:lvl3pPr>
              <a:buNone/>
              <a:defRPr/>
            </a:lvl3pPr>
            <a:lvl4pPr>
              <a:buNone/>
              <a:defRPr/>
            </a:lvl4pPr>
            <a:lvl5pPr>
              <a:buNone/>
              <a:defRPr/>
            </a:lvl5pPr>
          </a:lstStyle>
          <a:p>
            <a:pPr lvl="0"/>
            <a:r>
              <a:rPr lang="en-CA" noProof="0"/>
              <a:t>Insert slide content here</a:t>
            </a:r>
          </a:p>
        </p:txBody>
      </p:sp>
      <p:sp>
        <p:nvSpPr>
          <p:cNvPr id="23" name="Picture Placeholder 29">
            <a:extLst>
              <a:ext uri="{FF2B5EF4-FFF2-40B4-BE49-F238E27FC236}">
                <a16:creationId xmlns:a16="http://schemas.microsoft.com/office/drawing/2014/main" id="{E529E4EA-AC07-FC4D-84A7-3FEEC0BB3AFA}"/>
              </a:ext>
            </a:extLst>
          </p:cNvPr>
          <p:cNvSpPr>
            <a:spLocks noGrp="1"/>
          </p:cNvSpPr>
          <p:nvPr>
            <p:ph type="pic" sz="quarter" idx="16" hasCustomPrompt="1"/>
          </p:nvPr>
        </p:nvSpPr>
        <p:spPr>
          <a:xfrm>
            <a:off x="6326940" y="2124459"/>
            <a:ext cx="5255463" cy="1472884"/>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cxnSp>
        <p:nvCxnSpPr>
          <p:cNvPr id="10" name="Connecteur droit 9">
            <a:extLst>
              <a:ext uri="{FF2B5EF4-FFF2-40B4-BE49-F238E27FC236}">
                <a16:creationId xmlns:a16="http://schemas.microsoft.com/office/drawing/2014/main" id="{7A858572-7363-EE40-8FE9-A2AD38F4B9C2}"/>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0621578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21"/>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23"/>
                                        </p:tgtEl>
                                        <p:attrNameLst>
                                          <p:attrName>style.visibility</p:attrName>
                                        </p:attrNameLst>
                                      </p:cBhvr>
                                      <p:to>
                                        <p:strVal val="visible"/>
                                      </p:to>
                                    </p:set>
                                    <p:animEffect transition="in" filter="wipe(down)">
                                      <p:cBhvr>
                                        <p:cTn id="12" dur="500"/>
                                        <p:tgtEl>
                                          <p:spTgt spid="23"/>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23"/>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Three Columns">
    <p:spTree>
      <p:nvGrpSpPr>
        <p:cNvPr id="1" name=""/>
        <p:cNvGrpSpPr/>
        <p:nvPr/>
      </p:nvGrpSpPr>
      <p:grpSpPr>
        <a:xfrm>
          <a:off x="0" y="0"/>
          <a:ext cx="0" cy="0"/>
          <a:chOff x="0" y="0"/>
          <a:chExt cx="0" cy="0"/>
        </a:xfrm>
      </p:grpSpPr>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744071" y="2167256"/>
            <a:ext cx="3406851" cy="3746525"/>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18" name="Espace réservé du contenu 5">
            <a:extLst>
              <a:ext uri="{FF2B5EF4-FFF2-40B4-BE49-F238E27FC236}">
                <a16:creationId xmlns:a16="http://schemas.microsoft.com/office/drawing/2014/main" id="{D7207EEA-071F-A143-8135-5970FB62E6A4}"/>
              </a:ext>
            </a:extLst>
          </p:cNvPr>
          <p:cNvSpPr>
            <a:spLocks noGrp="1"/>
          </p:cNvSpPr>
          <p:nvPr>
            <p:ph sz="quarter" idx="23" hasCustomPrompt="1"/>
          </p:nvPr>
        </p:nvSpPr>
        <p:spPr>
          <a:xfrm>
            <a:off x="4446761" y="2167256"/>
            <a:ext cx="3446202" cy="3746525"/>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20" name="Espace réservé du contenu 5">
            <a:extLst>
              <a:ext uri="{FF2B5EF4-FFF2-40B4-BE49-F238E27FC236}">
                <a16:creationId xmlns:a16="http://schemas.microsoft.com/office/drawing/2014/main" id="{FA20CD20-89EF-D64C-8B4F-E4C296865351}"/>
              </a:ext>
            </a:extLst>
          </p:cNvPr>
          <p:cNvSpPr>
            <a:spLocks noGrp="1"/>
          </p:cNvSpPr>
          <p:nvPr>
            <p:ph sz="quarter" idx="25" hasCustomPrompt="1"/>
          </p:nvPr>
        </p:nvSpPr>
        <p:spPr>
          <a:xfrm>
            <a:off x="8188799" y="2167256"/>
            <a:ext cx="3406853" cy="3746525"/>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10" name="ZoneTexte 9">
            <a:extLst>
              <a:ext uri="{FF2B5EF4-FFF2-40B4-BE49-F238E27FC236}">
                <a16:creationId xmlns:a16="http://schemas.microsoft.com/office/drawing/2014/main" id="{55E174FF-9784-1B41-8E29-6AA5AE5DF67F}"/>
              </a:ext>
            </a:extLst>
          </p:cNvPr>
          <p:cNvSpPr txBox="1"/>
          <p:nvPr userDrawn="1"/>
        </p:nvSpPr>
        <p:spPr>
          <a:xfrm>
            <a:off x="5465135" y="1679944"/>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2" name="ZoneTexte 11">
            <a:extLst>
              <a:ext uri="{FF2B5EF4-FFF2-40B4-BE49-F238E27FC236}">
                <a16:creationId xmlns:a16="http://schemas.microsoft.com/office/drawing/2014/main" id="{8B9D3D24-8AE9-A74E-948B-A0F7C4DACAB5}"/>
              </a:ext>
            </a:extLst>
          </p:cNvPr>
          <p:cNvSpPr txBox="1"/>
          <p:nvPr userDrawn="1"/>
        </p:nvSpPr>
        <p:spPr>
          <a:xfrm>
            <a:off x="3478306" y="923365"/>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5" name="Title 1">
            <a:extLst>
              <a:ext uri="{FF2B5EF4-FFF2-40B4-BE49-F238E27FC236}">
                <a16:creationId xmlns:a16="http://schemas.microsoft.com/office/drawing/2014/main" id="{C342E581-B8D8-7443-877E-A78E33A44C4E}"/>
              </a:ext>
            </a:extLst>
          </p:cNvPr>
          <p:cNvSpPr>
            <a:spLocks noGrp="1"/>
          </p:cNvSpPr>
          <p:nvPr>
            <p:ph type="title" hasCustomPrompt="1"/>
          </p:nvPr>
        </p:nvSpPr>
        <p:spPr>
          <a:xfrm>
            <a:off x="744072" y="609600"/>
            <a:ext cx="10851580" cy="762000"/>
          </a:xfrm>
          <a:prstGeom prst="rect">
            <a:avLst/>
          </a:prstGeom>
        </p:spPr>
        <p:txBody>
          <a:bodyPr lIns="90000" anchor="b" anchorCtr="0">
            <a:normAutofit/>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6" name="Espace réservé du texte 17">
            <a:extLst>
              <a:ext uri="{FF2B5EF4-FFF2-40B4-BE49-F238E27FC236}">
                <a16:creationId xmlns:a16="http://schemas.microsoft.com/office/drawing/2014/main" id="{6742658B-5B47-9246-9345-CDE9389CB69F}"/>
              </a:ext>
            </a:extLst>
          </p:cNvPr>
          <p:cNvSpPr>
            <a:spLocks noGrp="1"/>
          </p:cNvSpPr>
          <p:nvPr>
            <p:ph type="body" sz="quarter" idx="10" hasCustomPrompt="1"/>
          </p:nvPr>
        </p:nvSpPr>
        <p:spPr>
          <a:xfrm>
            <a:off x="744073" y="1472063"/>
            <a:ext cx="10851676" cy="347596"/>
          </a:xfrm>
        </p:spPr>
        <p:txBody>
          <a:bodyPr wrap="square">
            <a:spAutoFit/>
          </a:bodyPr>
          <a:lstStyle>
            <a:lvl1pPr marL="0" indent="0">
              <a:buNone/>
              <a:defRPr sz="1500" i="1"/>
            </a:lvl1pPr>
          </a:lstStyle>
          <a:p>
            <a:pPr lvl="0"/>
            <a:r>
              <a:rPr lang="en-CA" noProof="0"/>
              <a:t>Insert subtitle here</a:t>
            </a:r>
          </a:p>
        </p:txBody>
      </p:sp>
      <p:cxnSp>
        <p:nvCxnSpPr>
          <p:cNvPr id="9" name="Connecteur droit 8">
            <a:extLst>
              <a:ext uri="{FF2B5EF4-FFF2-40B4-BE49-F238E27FC236}">
                <a16:creationId xmlns:a16="http://schemas.microsoft.com/office/drawing/2014/main" id="{595EF5E9-2CA8-DD40-954E-864D36699B38}"/>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498481249"/>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Three Columns + Photos">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6876CF7-E7ED-D84B-96CF-27CAEB60E9BA}"/>
              </a:ext>
            </a:extLst>
          </p:cNvPr>
          <p:cNvSpPr>
            <a:spLocks noGrp="1"/>
          </p:cNvSpPr>
          <p:nvPr>
            <p:ph type="title" hasCustomPrompt="1"/>
          </p:nvPr>
        </p:nvSpPr>
        <p:spPr>
          <a:xfrm>
            <a:off x="744073" y="591013"/>
            <a:ext cx="10851577" cy="828575"/>
          </a:xfrm>
        </p:spPr>
        <p:txBody>
          <a:bodyPr anchor="b"/>
          <a:lstStyle>
            <a:lvl1pPr>
              <a:lnSpc>
                <a:spcPct val="100000"/>
              </a:lnSpc>
              <a:defRPr>
                <a:solidFill>
                  <a:schemeClr val="tx1"/>
                </a:solidFill>
                <a:latin typeface="Montserrat" pitchFamily="2" charset="77"/>
              </a:defRPr>
            </a:lvl1pPr>
          </a:lstStyle>
          <a:p>
            <a:r>
              <a:rPr lang="en-CA" noProof="0"/>
              <a:t>Insert slide title here</a:t>
            </a:r>
          </a:p>
        </p:txBody>
      </p:sp>
      <p:sp>
        <p:nvSpPr>
          <p:cNvPr id="11" name="Espace réservé du contenu 5">
            <a:extLst>
              <a:ext uri="{FF2B5EF4-FFF2-40B4-BE49-F238E27FC236}">
                <a16:creationId xmlns:a16="http://schemas.microsoft.com/office/drawing/2014/main" id="{C6C2EBE1-79C3-1647-A70C-4A2F656B9AF9}"/>
              </a:ext>
            </a:extLst>
          </p:cNvPr>
          <p:cNvSpPr>
            <a:spLocks noGrp="1"/>
          </p:cNvSpPr>
          <p:nvPr>
            <p:ph sz="quarter" idx="14" hasCustomPrompt="1"/>
          </p:nvPr>
        </p:nvSpPr>
        <p:spPr>
          <a:xfrm>
            <a:off x="744071" y="4032576"/>
            <a:ext cx="3340719" cy="1881205"/>
          </a:xfrm>
        </p:spPr>
        <p:txBody>
          <a:bodyPr/>
          <a:lstStyle>
            <a:lvl1pPr marL="11113" indent="-11113">
              <a:buNone/>
              <a:tabLst/>
              <a:defRPr>
                <a:latin typeface="Montserrat" pitchFamily="2" charset="77"/>
              </a:defRPr>
            </a:lvl1pPr>
            <a:lvl2pPr>
              <a:buNone/>
              <a:defRPr/>
            </a:lvl2pPr>
            <a:lvl3pPr>
              <a:buNone/>
              <a:defRPr/>
            </a:lvl3pPr>
            <a:lvl4pPr>
              <a:buNone/>
              <a:defRPr/>
            </a:lvl4pPr>
            <a:lvl5pPr>
              <a:buNone/>
              <a:defRPr/>
            </a:lvl5pPr>
          </a:lstStyle>
          <a:p>
            <a:pPr lvl="0"/>
            <a:r>
              <a:rPr lang="en-CA" noProof="0"/>
              <a:t>Insert slide content here</a:t>
            </a:r>
          </a:p>
        </p:txBody>
      </p:sp>
      <p:sp>
        <p:nvSpPr>
          <p:cNvPr id="12" name="Picture Placeholder 12">
            <a:extLst>
              <a:ext uri="{FF2B5EF4-FFF2-40B4-BE49-F238E27FC236}">
                <a16:creationId xmlns:a16="http://schemas.microsoft.com/office/drawing/2014/main" id="{0430A67A-07D3-E340-9B03-85D9E59BB56F}"/>
              </a:ext>
            </a:extLst>
          </p:cNvPr>
          <p:cNvSpPr>
            <a:spLocks noGrp="1"/>
          </p:cNvSpPr>
          <p:nvPr>
            <p:ph type="pic" sz="quarter" idx="17" hasCustomPrompt="1"/>
          </p:nvPr>
        </p:nvSpPr>
        <p:spPr>
          <a:xfrm>
            <a:off x="744073" y="2126120"/>
            <a:ext cx="3340717" cy="1599996"/>
          </a:xfrm>
          <a:prstGeom prst="rect">
            <a:avLst/>
          </a:prstGeom>
          <a:solidFill>
            <a:schemeClr val="accent2">
              <a:lumMod val="20000"/>
              <a:lumOff val="80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hero image here</a:t>
            </a:r>
          </a:p>
        </p:txBody>
      </p:sp>
      <p:sp>
        <p:nvSpPr>
          <p:cNvPr id="13" name="Espace réservé du contenu 5">
            <a:extLst>
              <a:ext uri="{FF2B5EF4-FFF2-40B4-BE49-F238E27FC236}">
                <a16:creationId xmlns:a16="http://schemas.microsoft.com/office/drawing/2014/main" id="{24027A8C-37A5-914F-A387-44C07D3BA9EA}"/>
              </a:ext>
            </a:extLst>
          </p:cNvPr>
          <p:cNvSpPr>
            <a:spLocks noGrp="1"/>
          </p:cNvSpPr>
          <p:nvPr>
            <p:ph sz="quarter" idx="23" hasCustomPrompt="1"/>
          </p:nvPr>
        </p:nvSpPr>
        <p:spPr>
          <a:xfrm>
            <a:off x="4393488" y="4032576"/>
            <a:ext cx="3446733" cy="1881205"/>
          </a:xfrm>
        </p:spPr>
        <p:txBody>
          <a:bodyPr/>
          <a:lstStyle>
            <a:lvl1pPr marL="11113" indent="-11113">
              <a:buNone/>
              <a:tabLst/>
              <a:defRPr>
                <a:latin typeface="Montserrat" pitchFamily="2" charset="77"/>
              </a:defRPr>
            </a:lvl1pPr>
            <a:lvl2pPr>
              <a:buNone/>
              <a:defRPr/>
            </a:lvl2pPr>
            <a:lvl3pPr>
              <a:buNone/>
              <a:defRPr/>
            </a:lvl3pPr>
            <a:lvl4pPr>
              <a:buNone/>
              <a:defRPr/>
            </a:lvl4pPr>
            <a:lvl5pPr>
              <a:buNone/>
              <a:defRPr/>
            </a:lvl5pPr>
          </a:lstStyle>
          <a:p>
            <a:pPr lvl="0"/>
            <a:r>
              <a:rPr lang="en-CA" noProof="0"/>
              <a:t>Insert slide content here</a:t>
            </a:r>
          </a:p>
        </p:txBody>
      </p:sp>
      <p:sp>
        <p:nvSpPr>
          <p:cNvPr id="14" name="Picture Placeholder 12">
            <a:extLst>
              <a:ext uri="{FF2B5EF4-FFF2-40B4-BE49-F238E27FC236}">
                <a16:creationId xmlns:a16="http://schemas.microsoft.com/office/drawing/2014/main" id="{5F24FB81-34FB-EF4B-A54A-1C936553C056}"/>
              </a:ext>
            </a:extLst>
          </p:cNvPr>
          <p:cNvSpPr>
            <a:spLocks noGrp="1"/>
          </p:cNvSpPr>
          <p:nvPr>
            <p:ph type="pic" sz="quarter" idx="24" hasCustomPrompt="1"/>
          </p:nvPr>
        </p:nvSpPr>
        <p:spPr>
          <a:xfrm>
            <a:off x="4393487" y="2126120"/>
            <a:ext cx="3436049" cy="1599996"/>
          </a:xfrm>
          <a:prstGeom prst="rect">
            <a:avLst/>
          </a:prstGeom>
          <a:solidFill>
            <a:schemeClr val="accent2">
              <a:lumMod val="20000"/>
              <a:lumOff val="80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hero image here</a:t>
            </a:r>
          </a:p>
        </p:txBody>
      </p:sp>
      <p:sp>
        <p:nvSpPr>
          <p:cNvPr id="15" name="Espace réservé du contenu 5">
            <a:extLst>
              <a:ext uri="{FF2B5EF4-FFF2-40B4-BE49-F238E27FC236}">
                <a16:creationId xmlns:a16="http://schemas.microsoft.com/office/drawing/2014/main" id="{3A4C9067-DE7D-7342-8A76-64E93C1B5BF5}"/>
              </a:ext>
            </a:extLst>
          </p:cNvPr>
          <p:cNvSpPr>
            <a:spLocks noGrp="1"/>
          </p:cNvSpPr>
          <p:nvPr>
            <p:ph sz="quarter" idx="26" hasCustomPrompt="1"/>
          </p:nvPr>
        </p:nvSpPr>
        <p:spPr>
          <a:xfrm>
            <a:off x="8148918" y="4032576"/>
            <a:ext cx="3446734" cy="1881205"/>
          </a:xfrm>
        </p:spPr>
        <p:txBody>
          <a:bodyPr/>
          <a:lstStyle>
            <a:lvl1pPr marL="11113" indent="-11113">
              <a:buNone/>
              <a:tabLst/>
              <a:defRPr>
                <a:latin typeface="Montserrat" pitchFamily="2" charset="77"/>
              </a:defRPr>
            </a:lvl1pPr>
            <a:lvl2pPr>
              <a:buNone/>
              <a:defRPr/>
            </a:lvl2pPr>
            <a:lvl3pPr>
              <a:buNone/>
              <a:defRPr/>
            </a:lvl3pPr>
            <a:lvl4pPr>
              <a:buNone/>
              <a:defRPr/>
            </a:lvl4pPr>
            <a:lvl5pPr>
              <a:buNone/>
              <a:defRPr/>
            </a:lvl5pPr>
          </a:lstStyle>
          <a:p>
            <a:pPr lvl="0"/>
            <a:r>
              <a:rPr lang="en-CA" noProof="0"/>
              <a:t>Insert slide content here</a:t>
            </a:r>
          </a:p>
        </p:txBody>
      </p:sp>
      <p:sp>
        <p:nvSpPr>
          <p:cNvPr id="16" name="Picture Placeholder 12">
            <a:extLst>
              <a:ext uri="{FF2B5EF4-FFF2-40B4-BE49-F238E27FC236}">
                <a16:creationId xmlns:a16="http://schemas.microsoft.com/office/drawing/2014/main" id="{E9D380F5-FC55-6B4C-95D4-2E748AED7771}"/>
              </a:ext>
            </a:extLst>
          </p:cNvPr>
          <p:cNvSpPr>
            <a:spLocks noGrp="1"/>
          </p:cNvSpPr>
          <p:nvPr>
            <p:ph type="pic" sz="quarter" idx="27" hasCustomPrompt="1"/>
          </p:nvPr>
        </p:nvSpPr>
        <p:spPr>
          <a:xfrm>
            <a:off x="8148916" y="2126120"/>
            <a:ext cx="3446734" cy="1599996"/>
          </a:xfrm>
          <a:prstGeom prst="rect">
            <a:avLst/>
          </a:prstGeom>
          <a:solidFill>
            <a:schemeClr val="accent2">
              <a:lumMod val="20000"/>
              <a:lumOff val="80000"/>
            </a:schemeClr>
          </a:soli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hero image here</a:t>
            </a:r>
          </a:p>
        </p:txBody>
      </p:sp>
      <p:sp>
        <p:nvSpPr>
          <p:cNvPr id="18" name="Espace réservé du texte 17">
            <a:extLst>
              <a:ext uri="{FF2B5EF4-FFF2-40B4-BE49-F238E27FC236}">
                <a16:creationId xmlns:a16="http://schemas.microsoft.com/office/drawing/2014/main" id="{F4A2E3B8-903A-F544-B772-642546A2766B}"/>
              </a:ext>
            </a:extLst>
          </p:cNvPr>
          <p:cNvSpPr>
            <a:spLocks noGrp="1"/>
          </p:cNvSpPr>
          <p:nvPr>
            <p:ph type="body" sz="quarter" idx="10" hasCustomPrompt="1"/>
          </p:nvPr>
        </p:nvSpPr>
        <p:spPr>
          <a:xfrm>
            <a:off x="744073" y="1472063"/>
            <a:ext cx="10851578" cy="347596"/>
          </a:xfrm>
        </p:spPr>
        <p:txBody>
          <a:bodyPr wrap="square">
            <a:spAutoFit/>
          </a:bodyPr>
          <a:lstStyle>
            <a:lvl1pPr marL="0" indent="0">
              <a:buNone/>
              <a:defRPr sz="1500" i="1"/>
            </a:lvl1pPr>
          </a:lstStyle>
          <a:p>
            <a:pPr lvl="0"/>
            <a:r>
              <a:rPr lang="en-CA" noProof="0"/>
              <a:t>Insert subtitle here</a:t>
            </a:r>
          </a:p>
        </p:txBody>
      </p:sp>
      <p:cxnSp>
        <p:nvCxnSpPr>
          <p:cNvPr id="17" name="Connecteur droit 16">
            <a:extLst>
              <a:ext uri="{FF2B5EF4-FFF2-40B4-BE49-F238E27FC236}">
                <a16:creationId xmlns:a16="http://schemas.microsoft.com/office/drawing/2014/main" id="{AFEE6FBB-6649-DC43-9706-62064E51F8CC}"/>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615913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12"/>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14"/>
                                        </p:tgtEl>
                                        <p:attrNameLst>
                                          <p:attrName>style.visibility</p:attrName>
                                        </p:attrNameLst>
                                      </p:cBhvr>
                                      <p:to>
                                        <p:strVal val="visible"/>
                                      </p:to>
                                    </p:set>
                                    <p:animEffect transition="in" filter="wipe(down)">
                                      <p:cBhvr>
                                        <p:cTn id="12" dur="500"/>
                                        <p:tgtEl>
                                          <p:spTgt spid="14"/>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14"/>
                                        </p:tgtEl>
                                      </p:cBhvr>
                                      <p:by x="120000" y="120000"/>
                                    </p:animScale>
                                  </p:childTnLst>
                                </p:cTn>
                              </p:par>
                              <p:par>
                                <p:cTn id="15" presetID="22" presetClass="entr" presetSubtype="4" fill="hold" grpId="0" nodeType="withEffect">
                                  <p:stCondLst>
                                    <p:cond delay="225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par>
                                <p:cTn id="18" presetID="6" presetClass="emph" presetSubtype="0" accel="50000" decel="50000" autoRev="1" fill="hold" grpId="1" nodeType="withEffect">
                                  <p:stCondLst>
                                    <p:cond delay="2250"/>
                                  </p:stCondLst>
                                  <p:childTnLst>
                                    <p:animScale>
                                      <p:cBhvr>
                                        <p:cTn id="19" dur="500" fill="hold"/>
                                        <p:tgtEl>
                                          <p:spTgt spid="1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4" grpId="0" animBg="1"/>
      <p:bldP spid="14" grpId="1" animBg="1"/>
      <p:bldP spid="16" grpId="0" animBg="1"/>
      <p:bldP spid="16" grpId="1"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One Column + Small Image v1">
    <p:spTree>
      <p:nvGrpSpPr>
        <p:cNvPr id="1" name=""/>
        <p:cNvGrpSpPr/>
        <p:nvPr/>
      </p:nvGrpSpPr>
      <p:grpSpPr>
        <a:xfrm>
          <a:off x="0" y="0"/>
          <a:ext cx="0" cy="0"/>
          <a:chOff x="0" y="0"/>
          <a:chExt cx="0" cy="0"/>
        </a:xfrm>
      </p:grpSpPr>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7643815" y="1"/>
            <a:ext cx="4548184" cy="6238656"/>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11" name="Espace réservé du contenu 5">
            <a:extLst>
              <a:ext uri="{FF2B5EF4-FFF2-40B4-BE49-F238E27FC236}">
                <a16:creationId xmlns:a16="http://schemas.microsoft.com/office/drawing/2014/main" id="{D4536752-7F81-AB4C-923E-4D75B574636A}"/>
              </a:ext>
            </a:extLst>
          </p:cNvPr>
          <p:cNvSpPr>
            <a:spLocks noGrp="1"/>
          </p:cNvSpPr>
          <p:nvPr>
            <p:ph sz="quarter" idx="14" hasCustomPrompt="1"/>
          </p:nvPr>
        </p:nvSpPr>
        <p:spPr>
          <a:xfrm>
            <a:off x="744017" y="2117834"/>
            <a:ext cx="6343152" cy="3816797"/>
          </a:xfrm>
        </p:spPr>
        <p:txBody>
          <a:bodyPr anchor="t"/>
          <a:lstStyle>
            <a:lvl1pPr marL="11113" indent="-11113">
              <a:lnSpc>
                <a:spcPct val="150000"/>
              </a:lnSpc>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12" name="Title 1">
            <a:extLst>
              <a:ext uri="{FF2B5EF4-FFF2-40B4-BE49-F238E27FC236}">
                <a16:creationId xmlns:a16="http://schemas.microsoft.com/office/drawing/2014/main" id="{BB2B4CF7-E40E-4E46-9F1D-97A21FE8A7D7}"/>
              </a:ext>
            </a:extLst>
          </p:cNvPr>
          <p:cNvSpPr>
            <a:spLocks noGrp="1"/>
          </p:cNvSpPr>
          <p:nvPr>
            <p:ph type="title" hasCustomPrompt="1"/>
          </p:nvPr>
        </p:nvSpPr>
        <p:spPr>
          <a:xfrm>
            <a:off x="744072" y="609600"/>
            <a:ext cx="6343096" cy="762000"/>
          </a:xfrm>
          <a:prstGeom prst="rect">
            <a:avLst/>
          </a:prstGeom>
        </p:spPr>
        <p:txBody>
          <a:bodyPr lIns="90000" anchor="b" anchorCtr="0">
            <a:normAutofit/>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3" name="Espace réservé du texte 17">
            <a:extLst>
              <a:ext uri="{FF2B5EF4-FFF2-40B4-BE49-F238E27FC236}">
                <a16:creationId xmlns:a16="http://schemas.microsoft.com/office/drawing/2014/main" id="{16B8AA32-F7EB-F84C-B4D0-7F7E3D90E792}"/>
              </a:ext>
            </a:extLst>
          </p:cNvPr>
          <p:cNvSpPr>
            <a:spLocks noGrp="1"/>
          </p:cNvSpPr>
          <p:nvPr>
            <p:ph type="body" sz="quarter" idx="10" hasCustomPrompt="1"/>
          </p:nvPr>
        </p:nvSpPr>
        <p:spPr>
          <a:xfrm>
            <a:off x="744073" y="1472063"/>
            <a:ext cx="6343152" cy="347596"/>
          </a:xfrm>
        </p:spPr>
        <p:txBody>
          <a:bodyPr wrap="square">
            <a:spAutoFit/>
          </a:bodyPr>
          <a:lstStyle>
            <a:lvl1pPr marL="0" indent="0">
              <a:buNone/>
              <a:defRPr sz="1500" i="1"/>
            </a:lvl1pPr>
          </a:lstStyle>
          <a:p>
            <a:pPr lvl="0"/>
            <a:r>
              <a:rPr lang="en-CA" noProof="0"/>
              <a:t>Insert subtitle here</a:t>
            </a:r>
          </a:p>
        </p:txBody>
      </p:sp>
      <p:sp>
        <p:nvSpPr>
          <p:cNvPr id="14" name="ZoneTexte 13">
            <a:extLst>
              <a:ext uri="{FF2B5EF4-FFF2-40B4-BE49-F238E27FC236}">
                <a16:creationId xmlns:a16="http://schemas.microsoft.com/office/drawing/2014/main" id="{EAC727BD-5BDF-3047-9B98-65A30547ADDA}"/>
              </a:ext>
            </a:extLst>
          </p:cNvPr>
          <p:cNvSpPr txBox="1"/>
          <p:nvPr userDrawn="1"/>
        </p:nvSpPr>
        <p:spPr>
          <a:xfrm>
            <a:off x="5599605" y="1679944"/>
            <a:ext cx="45719"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5" name="ZoneTexte 14">
            <a:extLst>
              <a:ext uri="{FF2B5EF4-FFF2-40B4-BE49-F238E27FC236}">
                <a16:creationId xmlns:a16="http://schemas.microsoft.com/office/drawing/2014/main" id="{573237E4-5630-8C48-A6AA-B7B24ABB4ACF}"/>
              </a:ext>
            </a:extLst>
          </p:cNvPr>
          <p:cNvSpPr txBox="1"/>
          <p:nvPr userDrawn="1"/>
        </p:nvSpPr>
        <p:spPr>
          <a:xfrm>
            <a:off x="3612776" y="923365"/>
            <a:ext cx="45719"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cxnSp>
        <p:nvCxnSpPr>
          <p:cNvPr id="9" name="Connecteur droit 8">
            <a:extLst>
              <a:ext uri="{FF2B5EF4-FFF2-40B4-BE49-F238E27FC236}">
                <a16:creationId xmlns:a16="http://schemas.microsoft.com/office/drawing/2014/main" id="{9BC8899F-0859-854F-9FB0-6B137CC821CD}"/>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927400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One Column + 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186277" y="548251"/>
            <a:ext cx="6396219" cy="823349"/>
          </a:xfrm>
          <a:prstGeom prst="rect">
            <a:avLst/>
          </a:prstGeom>
        </p:spPr>
        <p:txBody>
          <a:bodyPr anchor="b"/>
          <a:lstStyle>
            <a:lvl1pPr>
              <a:lnSpc>
                <a:spcPct val="100000"/>
              </a:lnSpc>
              <a:defRPr>
                <a:solidFill>
                  <a:schemeClr val="tx1"/>
                </a:solidFill>
                <a:latin typeface="Montserrat" pitchFamily="2" charset="77"/>
              </a:defRPr>
            </a:lvl1pPr>
          </a:lstStyle>
          <a:p>
            <a:r>
              <a:rPr lang="en-CA" noProof="0"/>
              <a:t>Insert slide title here</a:t>
            </a:r>
          </a:p>
        </p:txBody>
      </p:sp>
      <p:sp>
        <p:nvSpPr>
          <p:cNvPr id="9" name="Espace réservé du contenu 5">
            <a:extLst>
              <a:ext uri="{FF2B5EF4-FFF2-40B4-BE49-F238E27FC236}">
                <a16:creationId xmlns:a16="http://schemas.microsoft.com/office/drawing/2014/main" id="{2512BE42-6582-0545-ABDF-161246E5770C}"/>
              </a:ext>
            </a:extLst>
          </p:cNvPr>
          <p:cNvSpPr>
            <a:spLocks noGrp="1"/>
          </p:cNvSpPr>
          <p:nvPr>
            <p:ph sz="quarter" idx="14" hasCustomPrompt="1"/>
          </p:nvPr>
        </p:nvSpPr>
        <p:spPr>
          <a:xfrm>
            <a:off x="5186277" y="2079820"/>
            <a:ext cx="6409374" cy="3890674"/>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8" name="Espace réservé du texte 17">
            <a:extLst>
              <a:ext uri="{FF2B5EF4-FFF2-40B4-BE49-F238E27FC236}">
                <a16:creationId xmlns:a16="http://schemas.microsoft.com/office/drawing/2014/main" id="{5E04CF6E-05A2-8E4D-957C-CD125751D902}"/>
              </a:ext>
            </a:extLst>
          </p:cNvPr>
          <p:cNvSpPr>
            <a:spLocks noGrp="1"/>
          </p:cNvSpPr>
          <p:nvPr>
            <p:ph type="body" sz="quarter" idx="10" hasCustomPrompt="1"/>
          </p:nvPr>
        </p:nvSpPr>
        <p:spPr>
          <a:xfrm>
            <a:off x="5186277" y="1452281"/>
            <a:ext cx="6396219" cy="347596"/>
          </a:xfrm>
        </p:spPr>
        <p:txBody>
          <a:bodyPr wrap="square">
            <a:spAutoFit/>
          </a:bodyPr>
          <a:lstStyle>
            <a:lvl1pPr marL="0" indent="0">
              <a:buNone/>
              <a:defRPr sz="1500" i="1"/>
            </a:lvl1pPr>
          </a:lstStyle>
          <a:p>
            <a:pPr lvl="0"/>
            <a:r>
              <a:rPr lang="en-CA" noProof="0"/>
              <a:t>Insert subtitle here</a:t>
            </a:r>
          </a:p>
        </p:txBody>
      </p:sp>
      <p:sp>
        <p:nvSpPr>
          <p:cNvPr id="11" name="Picture Placeholder 29">
            <a:extLst>
              <a:ext uri="{FF2B5EF4-FFF2-40B4-BE49-F238E27FC236}">
                <a16:creationId xmlns:a16="http://schemas.microsoft.com/office/drawing/2014/main" id="{843B89C7-D922-CD4B-BCE4-FD25E6270731}"/>
              </a:ext>
            </a:extLst>
          </p:cNvPr>
          <p:cNvSpPr>
            <a:spLocks noGrp="1"/>
          </p:cNvSpPr>
          <p:nvPr>
            <p:ph type="pic" sz="quarter" idx="13" hasCustomPrompt="1"/>
          </p:nvPr>
        </p:nvSpPr>
        <p:spPr>
          <a:xfrm>
            <a:off x="0" y="1"/>
            <a:ext cx="4548184" cy="6238656"/>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cxnSp>
        <p:nvCxnSpPr>
          <p:cNvPr id="6" name="Connecteur droit 5">
            <a:extLst>
              <a:ext uri="{FF2B5EF4-FFF2-40B4-BE49-F238E27FC236}">
                <a16:creationId xmlns:a16="http://schemas.microsoft.com/office/drawing/2014/main" id="{6AAB536C-A838-C445-81FE-0BE8B5A2A32E}"/>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08507133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2">
    <p:spTree>
      <p:nvGrpSpPr>
        <p:cNvPr id="1" name=""/>
        <p:cNvGrpSpPr/>
        <p:nvPr/>
      </p:nvGrpSpPr>
      <p:grpSpPr>
        <a:xfrm>
          <a:off x="0" y="0"/>
          <a:ext cx="0" cy="0"/>
          <a:chOff x="0" y="0"/>
          <a:chExt cx="0" cy="0"/>
        </a:xfrm>
      </p:grpSpPr>
      <p:sp>
        <p:nvSpPr>
          <p:cNvPr id="8" name="Picture Placeholder 29">
            <a:extLst>
              <a:ext uri="{FF2B5EF4-FFF2-40B4-BE49-F238E27FC236}">
                <a16:creationId xmlns:a16="http://schemas.microsoft.com/office/drawing/2014/main" id="{11903149-E037-C443-952F-3BF3D57207FF}"/>
              </a:ext>
            </a:extLst>
          </p:cNvPr>
          <p:cNvSpPr>
            <a:spLocks noGrp="1"/>
          </p:cNvSpPr>
          <p:nvPr>
            <p:ph type="pic" sz="quarter" idx="25" hasCustomPrompt="1"/>
          </p:nvPr>
        </p:nvSpPr>
        <p:spPr>
          <a:xfrm>
            <a:off x="0" y="0"/>
            <a:ext cx="9156700"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9156700" y="0"/>
            <a:ext cx="3034601" cy="68579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609601" y="2088799"/>
            <a:ext cx="5868298" cy="2407734"/>
          </a:xfrm>
        </p:spPr>
        <p:txBody>
          <a:bodyPr anchor="t">
            <a:normAutofit/>
          </a:bodyPr>
          <a:lstStyle>
            <a:lvl1pPr>
              <a:defRPr sz="4400" b="1" i="0">
                <a:latin typeface="Montserrat" pitchFamily="2" charset="77"/>
              </a:defRPr>
            </a:lvl1pPr>
          </a:lstStyle>
          <a:p>
            <a:r>
              <a:rPr lang="en-CA" noProof="0"/>
              <a:t>Insert presentation title here</a:t>
            </a:r>
          </a:p>
        </p:txBody>
      </p:sp>
      <p:sp>
        <p:nvSpPr>
          <p:cNvPr id="12" name="Sous-titre 2">
            <a:extLst>
              <a:ext uri="{FF2B5EF4-FFF2-40B4-BE49-F238E27FC236}">
                <a16:creationId xmlns:a16="http://schemas.microsoft.com/office/drawing/2014/main" id="{E5B38963-1A53-ED40-9DFA-EEE56F0A1522}"/>
              </a:ext>
            </a:extLst>
          </p:cNvPr>
          <p:cNvSpPr>
            <a:spLocks noGrp="1"/>
          </p:cNvSpPr>
          <p:nvPr>
            <p:ph type="subTitle" idx="1" hasCustomPrompt="1"/>
          </p:nvPr>
        </p:nvSpPr>
        <p:spPr>
          <a:xfrm>
            <a:off x="609601" y="5117193"/>
            <a:ext cx="5868300" cy="858094"/>
          </a:xfrm>
          <a:prstGeom prst="rect">
            <a:avLst/>
          </a:prstGeom>
        </p:spPr>
        <p:txBody>
          <a:bodyPr lIns="90000" anchor="t">
            <a:norm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1"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
        <p:nvSpPr>
          <p:cNvPr id="10" name="Espace réservé de la date 20">
            <a:extLst>
              <a:ext uri="{FF2B5EF4-FFF2-40B4-BE49-F238E27FC236}">
                <a16:creationId xmlns:a16="http://schemas.microsoft.com/office/drawing/2014/main" id="{71A174EB-6224-9648-9C2E-D3EE2BDA8BAB}"/>
              </a:ext>
            </a:extLst>
          </p:cNvPr>
          <p:cNvSpPr>
            <a:spLocks noGrp="1"/>
          </p:cNvSpPr>
          <p:nvPr>
            <p:ph type="dt" sz="half" idx="2"/>
          </p:nvPr>
        </p:nvSpPr>
        <p:spPr>
          <a:xfrm>
            <a:off x="609599" y="6092825"/>
            <a:ext cx="5868299" cy="323850"/>
          </a:xfrm>
          <a:prstGeom prst="rect">
            <a:avLst/>
          </a:prstGeom>
        </p:spPr>
        <p:txBody>
          <a:bodyPr vert="horz" lIns="91440" tIns="45720" rIns="91440" bIns="45720" rtlCol="0" anchor="ctr"/>
          <a:lstStyle>
            <a:lvl1pPr algn="l">
              <a:defRPr sz="1000">
                <a:solidFill>
                  <a:schemeClr val="tx1"/>
                </a:solidFill>
                <a:latin typeface="Montserrat" pitchFamily="2" charset="77"/>
              </a:defRPr>
            </a:lvl1pPr>
          </a:lstStyle>
          <a:p>
            <a:endParaRPr lang="en-CA" sz="1000" noProof="0" dirty="0"/>
          </a:p>
        </p:txBody>
      </p:sp>
    </p:spTree>
    <p:extLst>
      <p:ext uri="{BB962C8B-B14F-4D97-AF65-F5344CB8AC3E}">
        <p14:creationId xmlns:p14="http://schemas.microsoft.com/office/powerpoint/2010/main" val="37047626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 Headshot + Quote">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50C99185-297F-F544-BDE0-F5297E2BBD41}"/>
              </a:ext>
            </a:extLst>
          </p:cNvPr>
          <p:cNvSpPr>
            <a:spLocks noGrp="1"/>
          </p:cNvSpPr>
          <p:nvPr>
            <p:ph type="pic" sz="quarter" idx="12" hasCustomPrompt="1"/>
          </p:nvPr>
        </p:nvSpPr>
        <p:spPr>
          <a:xfrm>
            <a:off x="0" y="0"/>
            <a:ext cx="7643813" cy="623865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1"/>
              <a:t>Insert hero image here</a:t>
            </a:r>
          </a:p>
        </p:txBody>
      </p:sp>
      <p:sp>
        <p:nvSpPr>
          <p:cNvPr id="5" name="Espace réservé du contenu 5">
            <a:extLst>
              <a:ext uri="{FF2B5EF4-FFF2-40B4-BE49-F238E27FC236}">
                <a16:creationId xmlns:a16="http://schemas.microsoft.com/office/drawing/2014/main" id="{12174365-864E-F942-92B5-A13EB52EFDF1}"/>
              </a:ext>
            </a:extLst>
          </p:cNvPr>
          <p:cNvSpPr>
            <a:spLocks noGrp="1"/>
          </p:cNvSpPr>
          <p:nvPr>
            <p:ph sz="quarter" idx="14" hasCustomPrompt="1"/>
          </p:nvPr>
        </p:nvSpPr>
        <p:spPr>
          <a:xfrm>
            <a:off x="7942728" y="944881"/>
            <a:ext cx="3652923" cy="4424288"/>
          </a:xfrm>
        </p:spPr>
        <p:txBody>
          <a:bodyPr anchor="b"/>
          <a:lstStyle>
            <a:lvl1pPr marL="11113" indent="-11113">
              <a:buNone/>
              <a:tabLst/>
              <a:defRPr sz="1800">
                <a:latin typeface="Montserrat" pitchFamily="2" charset="77"/>
              </a:defRPr>
            </a:lvl1pPr>
            <a:lvl2pPr>
              <a:buNone/>
              <a:defRPr/>
            </a:lvl2pPr>
            <a:lvl3pPr>
              <a:buNone/>
              <a:defRPr/>
            </a:lvl3pPr>
            <a:lvl4pPr>
              <a:buNone/>
              <a:defRPr/>
            </a:lvl4pPr>
            <a:lvl5pPr>
              <a:buNone/>
              <a:defRPr/>
            </a:lvl5pPr>
          </a:lstStyle>
          <a:p>
            <a:pPr lvl="0"/>
            <a:r>
              <a:rPr lang="en-CA" noProof="1"/>
              <a:t>Insert slide content here</a:t>
            </a:r>
          </a:p>
        </p:txBody>
      </p:sp>
      <p:sp>
        <p:nvSpPr>
          <p:cNvPr id="3" name="Espace réservé du texte 2">
            <a:extLst>
              <a:ext uri="{FF2B5EF4-FFF2-40B4-BE49-F238E27FC236}">
                <a16:creationId xmlns:a16="http://schemas.microsoft.com/office/drawing/2014/main" id="{6A0DC2D0-4F63-E945-9BE6-4E9EE92788F7}"/>
              </a:ext>
            </a:extLst>
          </p:cNvPr>
          <p:cNvSpPr>
            <a:spLocks noGrp="1"/>
          </p:cNvSpPr>
          <p:nvPr>
            <p:ph type="body" sz="quarter" idx="15" hasCustomPrompt="1"/>
          </p:nvPr>
        </p:nvSpPr>
        <p:spPr>
          <a:xfrm>
            <a:off x="7942728" y="5548422"/>
            <a:ext cx="3652923" cy="418358"/>
          </a:xfrm>
        </p:spPr>
        <p:txBody>
          <a:bodyPr anchor="ctr"/>
          <a:lstStyle>
            <a:lvl1pPr>
              <a:buNone/>
              <a:defRPr b="1"/>
            </a:lvl1pPr>
          </a:lstStyle>
          <a:p>
            <a:pPr lvl="0"/>
            <a:r>
              <a:rPr lang="en-CA" noProof="1"/>
              <a:t>Firstname Lastname, Title</a:t>
            </a:r>
          </a:p>
        </p:txBody>
      </p:sp>
      <p:cxnSp>
        <p:nvCxnSpPr>
          <p:cNvPr id="7" name="Connecteur droit 6">
            <a:extLst>
              <a:ext uri="{FF2B5EF4-FFF2-40B4-BE49-F238E27FC236}">
                <a16:creationId xmlns:a16="http://schemas.microsoft.com/office/drawing/2014/main" id="{DA19091F-40A7-A545-912B-575D8C4356F1}"/>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0278498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 1 Project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44072" y="591013"/>
            <a:ext cx="10811433" cy="807481"/>
          </a:xfrm>
        </p:spPr>
        <p:txBody>
          <a:bodyPr anchor="b"/>
          <a:lstStyle>
            <a:lvl1pPr>
              <a:lnSpc>
                <a:spcPct val="100000"/>
              </a:lnSpc>
              <a:defRPr>
                <a:solidFill>
                  <a:schemeClr val="tx1"/>
                </a:solidFill>
                <a:latin typeface="Montserrat" pitchFamily="2" charset="77"/>
              </a:defRPr>
            </a:lvl1pPr>
          </a:lstStyle>
          <a:p>
            <a:r>
              <a:rPr lang="en-CA" noProof="0"/>
              <a:t>Insert slide title here</a:t>
            </a:r>
          </a:p>
        </p:txBody>
      </p:sp>
      <p:sp>
        <p:nvSpPr>
          <p:cNvPr id="5" name="Picture Placeholder 29">
            <a:extLst>
              <a:ext uri="{FF2B5EF4-FFF2-40B4-BE49-F238E27FC236}">
                <a16:creationId xmlns:a16="http://schemas.microsoft.com/office/drawing/2014/main" id="{34BCB7B5-9FA6-B84B-A12F-F8B14EF61311}"/>
              </a:ext>
            </a:extLst>
          </p:cNvPr>
          <p:cNvSpPr>
            <a:spLocks noGrp="1"/>
          </p:cNvSpPr>
          <p:nvPr>
            <p:ph type="pic" sz="quarter" idx="12" hasCustomPrompt="1"/>
          </p:nvPr>
        </p:nvSpPr>
        <p:spPr>
          <a:xfrm>
            <a:off x="0" y="1990168"/>
            <a:ext cx="12192000" cy="424847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7" name="Espace réservé du contenu 5">
            <a:extLst>
              <a:ext uri="{FF2B5EF4-FFF2-40B4-BE49-F238E27FC236}">
                <a16:creationId xmlns:a16="http://schemas.microsoft.com/office/drawing/2014/main" id="{4CF27FDF-3EC0-7F4D-93AC-4FB2B30A61D5}"/>
              </a:ext>
            </a:extLst>
          </p:cNvPr>
          <p:cNvSpPr>
            <a:spLocks noGrp="1"/>
          </p:cNvSpPr>
          <p:nvPr>
            <p:ph sz="quarter" idx="18" hasCustomPrompt="1"/>
          </p:nvPr>
        </p:nvSpPr>
        <p:spPr>
          <a:xfrm>
            <a:off x="9154475" y="5473765"/>
            <a:ext cx="3037525" cy="764878"/>
          </a:xfrm>
          <a:noFill/>
        </p:spPr>
        <p:txBody>
          <a:bodyPr lIns="180000" anchor="ctr"/>
          <a:lstStyle>
            <a:lvl1pPr marL="11113" indent="-11113">
              <a:lnSpc>
                <a:spcPct val="100000"/>
              </a:lnSpc>
              <a:buNone/>
              <a:tabLst/>
              <a:defRPr sz="1200" b="0" i="0">
                <a:solidFill>
                  <a:schemeClr val="bg1"/>
                </a:solidFill>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10" name="Espace réservé du texte 17">
            <a:extLst>
              <a:ext uri="{FF2B5EF4-FFF2-40B4-BE49-F238E27FC236}">
                <a16:creationId xmlns:a16="http://schemas.microsoft.com/office/drawing/2014/main" id="{C1D746BA-1E91-F643-8334-6A03E4703777}"/>
              </a:ext>
            </a:extLst>
          </p:cNvPr>
          <p:cNvSpPr>
            <a:spLocks noGrp="1"/>
          </p:cNvSpPr>
          <p:nvPr>
            <p:ph type="body" sz="quarter" idx="10" hasCustomPrompt="1"/>
          </p:nvPr>
        </p:nvSpPr>
        <p:spPr>
          <a:xfrm>
            <a:off x="744073" y="1472063"/>
            <a:ext cx="10811432" cy="347596"/>
          </a:xfrm>
        </p:spPr>
        <p:txBody>
          <a:bodyPr wrap="square">
            <a:spAutoFit/>
          </a:bodyPr>
          <a:lstStyle>
            <a:lvl1pPr marL="0" indent="0">
              <a:buNone/>
              <a:defRPr sz="1500" i="1"/>
            </a:lvl1pPr>
          </a:lstStyle>
          <a:p>
            <a:pPr lvl="0"/>
            <a:r>
              <a:rPr lang="en-CA" noProof="0"/>
              <a:t>Insert subtitle here</a:t>
            </a:r>
          </a:p>
        </p:txBody>
      </p:sp>
    </p:spTree>
    <p:extLst>
      <p:ext uri="{BB962C8B-B14F-4D97-AF65-F5344CB8AC3E}">
        <p14:creationId xmlns:p14="http://schemas.microsoft.com/office/powerpoint/2010/main" val="86365320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 2 Project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89B4-2208-4808-A778-30BFDD4E6313}"/>
              </a:ext>
            </a:extLst>
          </p:cNvPr>
          <p:cNvSpPr>
            <a:spLocks noGrp="1"/>
          </p:cNvSpPr>
          <p:nvPr>
            <p:ph type="title" hasCustomPrompt="1"/>
          </p:nvPr>
        </p:nvSpPr>
        <p:spPr>
          <a:xfrm>
            <a:off x="744073" y="614101"/>
            <a:ext cx="10811431" cy="784394"/>
          </a:xfrm>
        </p:spPr>
        <p:txBody>
          <a:bodyPr anchor="b"/>
          <a:lstStyle>
            <a:lvl1pPr>
              <a:lnSpc>
                <a:spcPct val="100000"/>
              </a:lnSpc>
              <a:defRPr>
                <a:solidFill>
                  <a:schemeClr val="tx1"/>
                </a:solidFill>
                <a:latin typeface="Montserrat" pitchFamily="2" charset="77"/>
              </a:defRPr>
            </a:lvl1pPr>
          </a:lstStyle>
          <a:p>
            <a:r>
              <a:rPr lang="en-CA" noProof="0"/>
              <a:t>Insert slide title here</a:t>
            </a:r>
          </a:p>
        </p:txBody>
      </p:sp>
      <p:sp>
        <p:nvSpPr>
          <p:cNvPr id="3" name="Picture Placeholder 29">
            <a:extLst>
              <a:ext uri="{FF2B5EF4-FFF2-40B4-BE49-F238E27FC236}">
                <a16:creationId xmlns:a16="http://schemas.microsoft.com/office/drawing/2014/main" id="{E936F002-AF97-4ADB-9AB6-F89D9BAF6217}"/>
              </a:ext>
            </a:extLst>
          </p:cNvPr>
          <p:cNvSpPr>
            <a:spLocks noGrp="1"/>
          </p:cNvSpPr>
          <p:nvPr>
            <p:ph type="pic" sz="quarter" idx="12" hasCustomPrompt="1"/>
          </p:nvPr>
        </p:nvSpPr>
        <p:spPr>
          <a:xfrm>
            <a:off x="0" y="2097816"/>
            <a:ext cx="6096001" cy="4146412"/>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6" name="Picture Placeholder 29">
            <a:extLst>
              <a:ext uri="{FF2B5EF4-FFF2-40B4-BE49-F238E27FC236}">
                <a16:creationId xmlns:a16="http://schemas.microsoft.com/office/drawing/2014/main" id="{A52AC3B6-48AD-CD41-93B9-0A2293E0720D}"/>
              </a:ext>
            </a:extLst>
          </p:cNvPr>
          <p:cNvSpPr>
            <a:spLocks noGrp="1"/>
          </p:cNvSpPr>
          <p:nvPr>
            <p:ph type="pic" sz="quarter" idx="13" hasCustomPrompt="1"/>
          </p:nvPr>
        </p:nvSpPr>
        <p:spPr>
          <a:xfrm>
            <a:off x="6096000" y="2088309"/>
            <a:ext cx="6096000" cy="4144773"/>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8" name="Espace réservé du contenu 5">
            <a:extLst>
              <a:ext uri="{FF2B5EF4-FFF2-40B4-BE49-F238E27FC236}">
                <a16:creationId xmlns:a16="http://schemas.microsoft.com/office/drawing/2014/main" id="{4BDB0F79-BF91-5045-B808-F656140C3070}"/>
              </a:ext>
            </a:extLst>
          </p:cNvPr>
          <p:cNvSpPr>
            <a:spLocks noGrp="1"/>
          </p:cNvSpPr>
          <p:nvPr>
            <p:ph sz="quarter" idx="16" hasCustomPrompt="1"/>
          </p:nvPr>
        </p:nvSpPr>
        <p:spPr>
          <a:xfrm>
            <a:off x="3029424" y="5462486"/>
            <a:ext cx="3056151" cy="765174"/>
          </a:xfrm>
          <a:noFill/>
        </p:spPr>
        <p:txBody>
          <a:bodyPr lIns="180000" anchor="ctr"/>
          <a:lstStyle>
            <a:lvl1pPr marL="11113" indent="-11113" algn="l">
              <a:lnSpc>
                <a:spcPct val="100000"/>
              </a:lnSpc>
              <a:buNone/>
              <a:tabLst/>
              <a:defRPr sz="1200" b="0" i="0">
                <a:solidFill>
                  <a:schemeClr val="bg1"/>
                </a:solidFill>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9" name="Espace réservé du contenu 5">
            <a:extLst>
              <a:ext uri="{FF2B5EF4-FFF2-40B4-BE49-F238E27FC236}">
                <a16:creationId xmlns:a16="http://schemas.microsoft.com/office/drawing/2014/main" id="{C2D55491-F943-8B44-996B-70FC3C85A931}"/>
              </a:ext>
            </a:extLst>
          </p:cNvPr>
          <p:cNvSpPr>
            <a:spLocks noGrp="1"/>
          </p:cNvSpPr>
          <p:nvPr>
            <p:ph sz="quarter" idx="17" hasCustomPrompt="1"/>
          </p:nvPr>
        </p:nvSpPr>
        <p:spPr>
          <a:xfrm>
            <a:off x="9131300" y="5469115"/>
            <a:ext cx="3060700" cy="765175"/>
          </a:xfrm>
          <a:noFill/>
        </p:spPr>
        <p:txBody>
          <a:bodyPr lIns="180000" anchor="ctr"/>
          <a:lstStyle>
            <a:lvl1pPr marL="11113" indent="-11113" algn="l">
              <a:lnSpc>
                <a:spcPct val="100000"/>
              </a:lnSpc>
              <a:buNone/>
              <a:tabLst/>
              <a:defRPr sz="1200" b="0" i="0">
                <a:solidFill>
                  <a:schemeClr val="bg1"/>
                </a:solidFill>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12" name="Espace réservé du texte 17">
            <a:extLst>
              <a:ext uri="{FF2B5EF4-FFF2-40B4-BE49-F238E27FC236}">
                <a16:creationId xmlns:a16="http://schemas.microsoft.com/office/drawing/2014/main" id="{340B2493-B489-B340-9762-E7EE84399939}"/>
              </a:ext>
            </a:extLst>
          </p:cNvPr>
          <p:cNvSpPr>
            <a:spLocks noGrp="1"/>
          </p:cNvSpPr>
          <p:nvPr>
            <p:ph type="body" sz="quarter" idx="10" hasCustomPrompt="1"/>
          </p:nvPr>
        </p:nvSpPr>
        <p:spPr>
          <a:xfrm>
            <a:off x="744073" y="1472063"/>
            <a:ext cx="10811432" cy="347596"/>
          </a:xfrm>
        </p:spPr>
        <p:txBody>
          <a:bodyPr wrap="square">
            <a:spAutoFit/>
          </a:bodyPr>
          <a:lstStyle>
            <a:lvl1pPr marL="0" indent="0">
              <a:buNone/>
              <a:defRPr sz="1500" i="1"/>
            </a:lvl1pPr>
          </a:lstStyle>
          <a:p>
            <a:pPr lvl="0"/>
            <a:r>
              <a:rPr lang="en-CA" noProof="0"/>
              <a:t>Insert subtitle here</a:t>
            </a:r>
          </a:p>
        </p:txBody>
      </p:sp>
    </p:spTree>
    <p:extLst>
      <p:ext uri="{BB962C8B-B14F-4D97-AF65-F5344CB8AC3E}">
        <p14:creationId xmlns:p14="http://schemas.microsoft.com/office/powerpoint/2010/main" val="21392461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3 Project Photo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744072" y="2133021"/>
            <a:ext cx="4567452" cy="3043598"/>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CA" noProof="0" dirty="0"/>
              <a:t>Insert hero image here</a:t>
            </a:r>
          </a:p>
        </p:txBody>
      </p:sp>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7624548" y="902804"/>
            <a:ext cx="4567452" cy="30331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CA" noProof="0" dirty="0"/>
              <a:t>Insert hero image here</a:t>
            </a:r>
          </a:p>
        </p:txBody>
      </p:sp>
      <p:sp>
        <p:nvSpPr>
          <p:cNvPr id="6" name="Title 1">
            <a:extLst>
              <a:ext uri="{FF2B5EF4-FFF2-40B4-BE49-F238E27FC236}">
                <a16:creationId xmlns:a16="http://schemas.microsoft.com/office/drawing/2014/main" id="{0D424131-FF99-F142-8753-6D75B233E3CF}"/>
              </a:ext>
            </a:extLst>
          </p:cNvPr>
          <p:cNvSpPr>
            <a:spLocks noGrp="1"/>
          </p:cNvSpPr>
          <p:nvPr>
            <p:ph type="title" hasCustomPrompt="1"/>
          </p:nvPr>
        </p:nvSpPr>
        <p:spPr>
          <a:xfrm>
            <a:off x="744072" y="591014"/>
            <a:ext cx="6284127" cy="789551"/>
          </a:xfrm>
          <a:prstGeom prst="rect">
            <a:avLst/>
          </a:prstGeom>
        </p:spPr>
        <p:txBody>
          <a:bodyPr anchor="b"/>
          <a:lstStyle>
            <a:lvl1pPr>
              <a:lnSpc>
                <a:spcPct val="100000"/>
              </a:lnSpc>
              <a:defRPr>
                <a:solidFill>
                  <a:schemeClr val="tx1"/>
                </a:solidFill>
                <a:latin typeface="Montserrat" pitchFamily="2" charset="77"/>
              </a:defRPr>
            </a:lvl1pPr>
          </a:lstStyle>
          <a:p>
            <a:r>
              <a:rPr lang="en-CA" noProof="0"/>
              <a:t>Insert slide title here</a:t>
            </a:r>
          </a:p>
        </p:txBody>
      </p:sp>
      <p:sp>
        <p:nvSpPr>
          <p:cNvPr id="13" name="Espace réservé du contenu 5">
            <a:extLst>
              <a:ext uri="{FF2B5EF4-FFF2-40B4-BE49-F238E27FC236}">
                <a16:creationId xmlns:a16="http://schemas.microsoft.com/office/drawing/2014/main" id="{40121577-953A-8B45-849A-FD6ACDD28FA0}"/>
              </a:ext>
            </a:extLst>
          </p:cNvPr>
          <p:cNvSpPr>
            <a:spLocks noGrp="1"/>
          </p:cNvSpPr>
          <p:nvPr>
            <p:ph sz="quarter" idx="16" hasCustomPrompt="1"/>
          </p:nvPr>
        </p:nvSpPr>
        <p:spPr>
          <a:xfrm>
            <a:off x="744072" y="4414146"/>
            <a:ext cx="3063433" cy="762473"/>
          </a:xfrm>
          <a:noFill/>
        </p:spPr>
        <p:txBody>
          <a:bodyPr lIns="180000" anchor="ctr"/>
          <a:lstStyle>
            <a:lvl1pPr marL="11113" indent="-11113">
              <a:lnSpc>
                <a:spcPct val="100000"/>
              </a:lnSpc>
              <a:buNone/>
              <a:tabLst/>
              <a:defRPr sz="1200" b="0" i="0">
                <a:solidFill>
                  <a:schemeClr val="bg1"/>
                </a:solidFill>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15" name="Espace réservé du contenu 5">
            <a:extLst>
              <a:ext uri="{FF2B5EF4-FFF2-40B4-BE49-F238E27FC236}">
                <a16:creationId xmlns:a16="http://schemas.microsoft.com/office/drawing/2014/main" id="{3B91879F-1E1F-8045-BBD6-E89FEB490182}"/>
              </a:ext>
            </a:extLst>
          </p:cNvPr>
          <p:cNvSpPr>
            <a:spLocks noGrp="1"/>
          </p:cNvSpPr>
          <p:nvPr>
            <p:ph sz="quarter" idx="18" hasCustomPrompt="1"/>
          </p:nvPr>
        </p:nvSpPr>
        <p:spPr>
          <a:xfrm>
            <a:off x="7625927" y="3171344"/>
            <a:ext cx="3037525" cy="764878"/>
          </a:xfrm>
          <a:noFill/>
        </p:spPr>
        <p:txBody>
          <a:bodyPr lIns="180000" anchor="ctr"/>
          <a:lstStyle>
            <a:lvl1pPr marL="11113" indent="-11113">
              <a:lnSpc>
                <a:spcPct val="100000"/>
              </a:lnSpc>
              <a:buNone/>
              <a:tabLst/>
              <a:defRPr sz="1200" b="0" i="0">
                <a:solidFill>
                  <a:schemeClr val="bg1"/>
                </a:solidFill>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76548" y="3178593"/>
            <a:ext cx="4580152" cy="30597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hero image here</a:t>
            </a:r>
          </a:p>
        </p:txBody>
      </p:sp>
      <p:sp>
        <p:nvSpPr>
          <p:cNvPr id="14" name="Espace réservé du contenu 5">
            <a:extLst>
              <a:ext uri="{FF2B5EF4-FFF2-40B4-BE49-F238E27FC236}">
                <a16:creationId xmlns:a16="http://schemas.microsoft.com/office/drawing/2014/main" id="{E8848969-F0CD-6A43-9CC8-58BAB864A188}"/>
              </a:ext>
            </a:extLst>
          </p:cNvPr>
          <p:cNvSpPr>
            <a:spLocks noGrp="1"/>
          </p:cNvSpPr>
          <p:nvPr>
            <p:ph sz="quarter" idx="17" hasCustomPrompt="1"/>
          </p:nvPr>
        </p:nvSpPr>
        <p:spPr>
          <a:xfrm>
            <a:off x="4574177" y="5473145"/>
            <a:ext cx="3063433" cy="765193"/>
          </a:xfrm>
          <a:noFill/>
        </p:spPr>
        <p:txBody>
          <a:bodyPr lIns="180000" anchor="ctr"/>
          <a:lstStyle>
            <a:lvl1pPr marL="11113" indent="-11113">
              <a:lnSpc>
                <a:spcPct val="100000"/>
              </a:lnSpc>
              <a:buNone/>
              <a:tabLst/>
              <a:defRPr sz="1200" b="0" i="0">
                <a:solidFill>
                  <a:schemeClr val="bg1"/>
                </a:solidFill>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11" name="Espace réservé du texte 17">
            <a:extLst>
              <a:ext uri="{FF2B5EF4-FFF2-40B4-BE49-F238E27FC236}">
                <a16:creationId xmlns:a16="http://schemas.microsoft.com/office/drawing/2014/main" id="{1D2590E3-ED6A-EA44-BF1E-5309C2579BB9}"/>
              </a:ext>
            </a:extLst>
          </p:cNvPr>
          <p:cNvSpPr>
            <a:spLocks noGrp="1"/>
          </p:cNvSpPr>
          <p:nvPr>
            <p:ph type="body" sz="quarter" idx="10" hasCustomPrompt="1"/>
          </p:nvPr>
        </p:nvSpPr>
        <p:spPr>
          <a:xfrm>
            <a:off x="744073" y="1472063"/>
            <a:ext cx="6284126" cy="347596"/>
          </a:xfrm>
        </p:spPr>
        <p:txBody>
          <a:bodyPr wrap="square">
            <a:spAutoFit/>
          </a:bodyPr>
          <a:lstStyle>
            <a:lvl1pPr marL="0" indent="0">
              <a:buNone/>
              <a:defRPr sz="1500" i="1"/>
            </a:lvl1pPr>
          </a:lstStyle>
          <a:p>
            <a:pPr lvl="0"/>
            <a:r>
              <a:rPr lang="en-CA" noProof="0"/>
              <a:t>Insert subtitle here</a:t>
            </a:r>
          </a:p>
        </p:txBody>
      </p:sp>
      <p:cxnSp>
        <p:nvCxnSpPr>
          <p:cNvPr id="10" name="Connecteur droit 9">
            <a:extLst>
              <a:ext uri="{FF2B5EF4-FFF2-40B4-BE49-F238E27FC236}">
                <a16:creationId xmlns:a16="http://schemas.microsoft.com/office/drawing/2014/main" id="{8A4D88F8-B814-8144-9AE6-9331733C5AA5}"/>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57012166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4 Photo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0" y="2"/>
            <a:ext cx="4589248" cy="6238653"/>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dirty="0"/>
              <a:t>Insert hero image here</a:t>
            </a:r>
          </a:p>
        </p:txBody>
      </p:sp>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9156700" y="0"/>
            <a:ext cx="3035300" cy="6238654"/>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dirty="0"/>
              <a:t>Insert hero image here</a:t>
            </a:r>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76548" y="3191436"/>
            <a:ext cx="4580152" cy="304722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dirty="0"/>
              <a:t>Insert hero image here</a:t>
            </a:r>
          </a:p>
        </p:txBody>
      </p:sp>
      <p:sp>
        <p:nvSpPr>
          <p:cNvPr id="12" name="Picture Placeholder 12">
            <a:extLst>
              <a:ext uri="{FF2B5EF4-FFF2-40B4-BE49-F238E27FC236}">
                <a16:creationId xmlns:a16="http://schemas.microsoft.com/office/drawing/2014/main" id="{5B39BBA5-BE95-8843-B375-2C4E47A9E8D1}"/>
              </a:ext>
            </a:extLst>
          </p:cNvPr>
          <p:cNvSpPr>
            <a:spLocks noGrp="1"/>
          </p:cNvSpPr>
          <p:nvPr>
            <p:ph type="pic" sz="quarter" idx="15" hasCustomPrompt="1"/>
          </p:nvPr>
        </p:nvSpPr>
        <p:spPr>
          <a:xfrm>
            <a:off x="4576548" y="0"/>
            <a:ext cx="4580152" cy="3191435"/>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dirty="0"/>
              <a:t>Insert hero image here</a:t>
            </a:r>
          </a:p>
        </p:txBody>
      </p:sp>
    </p:spTree>
    <p:extLst>
      <p:ext uri="{BB962C8B-B14F-4D97-AF65-F5344CB8AC3E}">
        <p14:creationId xmlns:p14="http://schemas.microsoft.com/office/powerpoint/2010/main" val="28676725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par>
                                <p:cTn id="20" presetID="22" presetClass="entr" presetSubtype="4" fill="hold" grpId="0" nodeType="withEffect">
                                  <p:stCondLst>
                                    <p:cond delay="225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12" grpId="0" animBg="1"/>
      <p:bldP spid="12" grpId="1"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Large Image">
    <p:spTree>
      <p:nvGrpSpPr>
        <p:cNvPr id="1" name=""/>
        <p:cNvGrpSpPr/>
        <p:nvPr/>
      </p:nvGrpSpPr>
      <p:grpSpPr>
        <a:xfrm>
          <a:off x="0" y="0"/>
          <a:ext cx="0" cy="0"/>
          <a:chOff x="0" y="0"/>
          <a:chExt cx="0" cy="0"/>
        </a:xfrm>
      </p:grpSpPr>
      <p:sp>
        <p:nvSpPr>
          <p:cNvPr id="4" name="Picture Placeholder 12"/>
          <p:cNvSpPr>
            <a:spLocks noGrp="1"/>
          </p:cNvSpPr>
          <p:nvPr>
            <p:ph type="pic" sz="quarter" idx="13" hasCustomPrompt="1"/>
          </p:nvPr>
        </p:nvSpPr>
        <p:spPr>
          <a:xfrm>
            <a:off x="1773" y="1"/>
            <a:ext cx="12190227" cy="623865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US" noProof="0" dirty="0"/>
              <a:t>Insert hero image here</a:t>
            </a:r>
          </a:p>
        </p:txBody>
      </p:sp>
    </p:spTree>
    <p:extLst>
      <p:ext uri="{BB962C8B-B14F-4D97-AF65-F5344CB8AC3E}">
        <p14:creationId xmlns:p14="http://schemas.microsoft.com/office/powerpoint/2010/main" val="396061458"/>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Large Image + Title">
    <p:spTree>
      <p:nvGrpSpPr>
        <p:cNvPr id="1" name=""/>
        <p:cNvGrpSpPr/>
        <p:nvPr/>
      </p:nvGrpSpPr>
      <p:grpSpPr>
        <a:xfrm>
          <a:off x="0" y="0"/>
          <a:ext cx="0" cy="0"/>
          <a:chOff x="0" y="0"/>
          <a:chExt cx="0" cy="0"/>
        </a:xfrm>
      </p:grpSpPr>
      <p:sp>
        <p:nvSpPr>
          <p:cNvPr id="4" name="Picture Placeholder 12"/>
          <p:cNvSpPr>
            <a:spLocks noGrp="1"/>
          </p:cNvSpPr>
          <p:nvPr>
            <p:ph type="pic" sz="quarter" idx="13" hasCustomPrompt="1"/>
          </p:nvPr>
        </p:nvSpPr>
        <p:spPr>
          <a:xfrm>
            <a:off x="1773" y="1"/>
            <a:ext cx="12190227" cy="623865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solidFill>
                <a:latin typeface="Montserrat" pitchFamily="2" charset="77"/>
              </a:defRPr>
            </a:lvl1pPr>
          </a:lstStyle>
          <a:p>
            <a:pPr lvl="0"/>
            <a:r>
              <a:rPr lang="en-CA" noProof="0" dirty="0"/>
              <a:t>Insert hero image here</a:t>
            </a:r>
          </a:p>
        </p:txBody>
      </p:sp>
      <p:sp>
        <p:nvSpPr>
          <p:cNvPr id="7" name="Title 1">
            <a:extLst>
              <a:ext uri="{FF2B5EF4-FFF2-40B4-BE49-F238E27FC236}">
                <a16:creationId xmlns:a16="http://schemas.microsoft.com/office/drawing/2014/main" id="{FC1D6CC7-2984-514C-911A-4B996FE6D753}"/>
              </a:ext>
            </a:extLst>
          </p:cNvPr>
          <p:cNvSpPr>
            <a:spLocks noGrp="1"/>
          </p:cNvSpPr>
          <p:nvPr>
            <p:ph type="title" hasCustomPrompt="1"/>
          </p:nvPr>
        </p:nvSpPr>
        <p:spPr>
          <a:xfrm>
            <a:off x="744072" y="516966"/>
            <a:ext cx="10848034" cy="863599"/>
          </a:xfrm>
        </p:spPr>
        <p:txBody>
          <a:bodyPr anchor="b"/>
          <a:lstStyle>
            <a:lvl1pPr>
              <a:lnSpc>
                <a:spcPct val="100000"/>
              </a:lnSpc>
              <a:defRPr>
                <a:solidFill>
                  <a:schemeClr val="tx1"/>
                </a:solidFill>
                <a:latin typeface="Montserrat" pitchFamily="2" charset="77"/>
              </a:defRPr>
            </a:lvl1pPr>
          </a:lstStyle>
          <a:p>
            <a:r>
              <a:rPr lang="en-CA" noProof="0"/>
              <a:t>Insert slide title here</a:t>
            </a:r>
          </a:p>
        </p:txBody>
      </p:sp>
      <p:sp>
        <p:nvSpPr>
          <p:cNvPr id="8" name="Espace réservé du texte 17">
            <a:extLst>
              <a:ext uri="{FF2B5EF4-FFF2-40B4-BE49-F238E27FC236}">
                <a16:creationId xmlns:a16="http://schemas.microsoft.com/office/drawing/2014/main" id="{99F912C9-69B0-1940-BD46-66F1E2762ADC}"/>
              </a:ext>
            </a:extLst>
          </p:cNvPr>
          <p:cNvSpPr>
            <a:spLocks noGrp="1"/>
          </p:cNvSpPr>
          <p:nvPr>
            <p:ph type="body" sz="quarter" idx="10" hasCustomPrompt="1"/>
          </p:nvPr>
        </p:nvSpPr>
        <p:spPr>
          <a:xfrm>
            <a:off x="744072" y="1472063"/>
            <a:ext cx="10848033" cy="347596"/>
          </a:xfrm>
        </p:spPr>
        <p:txBody>
          <a:bodyPr wrap="square">
            <a:spAutoFit/>
          </a:bodyPr>
          <a:lstStyle>
            <a:lvl1pPr marL="0" indent="0">
              <a:buNone/>
              <a:defRPr sz="1500" i="1"/>
            </a:lvl1pPr>
          </a:lstStyle>
          <a:p>
            <a:pPr lvl="0"/>
            <a:r>
              <a:rPr lang="en-CA" noProof="0"/>
              <a:t>Insert subtitle here</a:t>
            </a:r>
          </a:p>
        </p:txBody>
      </p:sp>
    </p:spTree>
    <p:extLst>
      <p:ext uri="{BB962C8B-B14F-4D97-AF65-F5344CB8AC3E}">
        <p14:creationId xmlns:p14="http://schemas.microsoft.com/office/powerpoint/2010/main" val="1137260338"/>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Team Bio 1">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393B68E2-192E-F842-B1CE-AE022C69B7F1}"/>
              </a:ext>
            </a:extLst>
          </p:cNvPr>
          <p:cNvSpPr>
            <a:spLocks noGrp="1"/>
          </p:cNvSpPr>
          <p:nvPr>
            <p:ph type="pic" sz="quarter" idx="15" hasCustomPrompt="1"/>
          </p:nvPr>
        </p:nvSpPr>
        <p:spPr>
          <a:xfrm>
            <a:off x="709189" y="591013"/>
            <a:ext cx="2065020" cy="2276474"/>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1"/>
              <a:t>Professional Portrait</a:t>
            </a:r>
          </a:p>
        </p:txBody>
      </p:sp>
      <p:sp>
        <p:nvSpPr>
          <p:cNvPr id="5" name="Text Placeholder 7">
            <a:extLst>
              <a:ext uri="{FF2B5EF4-FFF2-40B4-BE49-F238E27FC236}">
                <a16:creationId xmlns:a16="http://schemas.microsoft.com/office/drawing/2014/main" id="{A1F96F5A-9F29-2E49-B2A0-E2DE19F42209}"/>
              </a:ext>
            </a:extLst>
          </p:cNvPr>
          <p:cNvSpPr>
            <a:spLocks noGrp="1"/>
          </p:cNvSpPr>
          <p:nvPr>
            <p:ph type="body" sz="quarter" idx="13" hasCustomPrompt="1"/>
          </p:nvPr>
        </p:nvSpPr>
        <p:spPr>
          <a:xfrm>
            <a:off x="2987041" y="2037030"/>
            <a:ext cx="8595360" cy="3912919"/>
          </a:xfrm>
        </p:spPr>
        <p:txBody>
          <a:bodyPr/>
          <a:lstStyle>
            <a:lvl1pPr marL="0" indent="0">
              <a:buNone/>
              <a:defRPr sz="1600"/>
            </a:lvl1pPr>
            <a:lvl2pPr>
              <a:defRPr sz="1400"/>
            </a:lvl2pPr>
            <a:lvl3pPr>
              <a:defRPr sz="1400"/>
            </a:lvl3pPr>
            <a:lvl4pPr>
              <a:defRPr sz="1600"/>
            </a:lvl4pPr>
          </a:lstStyle>
          <a:p>
            <a:pPr lvl="0"/>
            <a:r>
              <a:rPr lang="en-CA" noProof="1"/>
              <a:t>Insert slide content here</a:t>
            </a:r>
          </a:p>
        </p:txBody>
      </p:sp>
      <p:sp>
        <p:nvSpPr>
          <p:cNvPr id="6" name="Title 1">
            <a:extLst>
              <a:ext uri="{FF2B5EF4-FFF2-40B4-BE49-F238E27FC236}">
                <a16:creationId xmlns:a16="http://schemas.microsoft.com/office/drawing/2014/main" id="{9FD68E8C-D603-7546-813C-6E62E3E09B7E}"/>
              </a:ext>
            </a:extLst>
          </p:cNvPr>
          <p:cNvSpPr>
            <a:spLocks noGrp="1"/>
          </p:cNvSpPr>
          <p:nvPr>
            <p:ph type="title" hasCustomPrompt="1"/>
          </p:nvPr>
        </p:nvSpPr>
        <p:spPr>
          <a:xfrm>
            <a:off x="2987041" y="591013"/>
            <a:ext cx="8608609" cy="828575"/>
          </a:xfrm>
        </p:spPr>
        <p:txBody>
          <a:bodyPr anchor="b"/>
          <a:lstStyle>
            <a:lvl1pPr>
              <a:lnSpc>
                <a:spcPct val="100000"/>
              </a:lnSpc>
              <a:defRPr>
                <a:solidFill>
                  <a:schemeClr val="tx1"/>
                </a:solidFill>
                <a:latin typeface="Montserrat" pitchFamily="2" charset="77"/>
              </a:defRPr>
            </a:lvl1pPr>
          </a:lstStyle>
          <a:p>
            <a:r>
              <a:rPr lang="en-CA" noProof="1"/>
              <a:t>Insert slide title here</a:t>
            </a:r>
          </a:p>
        </p:txBody>
      </p:sp>
      <p:sp>
        <p:nvSpPr>
          <p:cNvPr id="7" name="Espace réservé du texte 17">
            <a:extLst>
              <a:ext uri="{FF2B5EF4-FFF2-40B4-BE49-F238E27FC236}">
                <a16:creationId xmlns:a16="http://schemas.microsoft.com/office/drawing/2014/main" id="{D64E57EF-0580-B042-8FA5-B9353F3DB64F}"/>
              </a:ext>
            </a:extLst>
          </p:cNvPr>
          <p:cNvSpPr>
            <a:spLocks noGrp="1"/>
          </p:cNvSpPr>
          <p:nvPr>
            <p:ph type="body" sz="quarter" idx="10" hasCustomPrompt="1"/>
          </p:nvPr>
        </p:nvSpPr>
        <p:spPr>
          <a:xfrm>
            <a:off x="2987041" y="1472063"/>
            <a:ext cx="8608610" cy="347596"/>
          </a:xfrm>
        </p:spPr>
        <p:txBody>
          <a:bodyPr wrap="square">
            <a:spAutoFit/>
          </a:bodyPr>
          <a:lstStyle>
            <a:lvl1pPr marL="0" indent="0">
              <a:buNone/>
              <a:defRPr sz="1500" i="1"/>
            </a:lvl1pPr>
          </a:lstStyle>
          <a:p>
            <a:pPr lvl="0"/>
            <a:r>
              <a:rPr lang="en-CA" noProof="1"/>
              <a:t>Insert subtitle here</a:t>
            </a:r>
          </a:p>
        </p:txBody>
      </p:sp>
      <p:cxnSp>
        <p:nvCxnSpPr>
          <p:cNvPr id="9" name="Connecteur droit 8">
            <a:extLst>
              <a:ext uri="{FF2B5EF4-FFF2-40B4-BE49-F238E27FC236}">
                <a16:creationId xmlns:a16="http://schemas.microsoft.com/office/drawing/2014/main" id="{350495D8-EF8B-1140-A071-41560C11131E}"/>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919656615"/>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 Team Bio 2">
    <p:spTree>
      <p:nvGrpSpPr>
        <p:cNvPr id="1" name=""/>
        <p:cNvGrpSpPr/>
        <p:nvPr/>
      </p:nvGrpSpPr>
      <p:grpSpPr>
        <a:xfrm>
          <a:off x="0" y="0"/>
          <a:ext cx="0" cy="0"/>
          <a:chOff x="0" y="0"/>
          <a:chExt cx="0" cy="0"/>
        </a:xfrm>
      </p:grpSpPr>
      <p:sp>
        <p:nvSpPr>
          <p:cNvPr id="5" name="Picture Placeholder 9"/>
          <p:cNvSpPr>
            <a:spLocks noGrp="1"/>
          </p:cNvSpPr>
          <p:nvPr>
            <p:ph type="pic" sz="quarter" idx="15" hasCustomPrompt="1"/>
          </p:nvPr>
        </p:nvSpPr>
        <p:spPr>
          <a:xfrm>
            <a:off x="718242" y="466726"/>
            <a:ext cx="1379220" cy="1603375"/>
          </a:xfrm>
          <a:solidFill>
            <a:schemeClr val="bg1">
              <a:lumMod val="85000"/>
            </a:schemeClr>
          </a:solidFill>
        </p:spPr>
        <p:txBody>
          <a:bodyPr anchor="ctr" anchorCtr="0">
            <a:normAutofit/>
          </a:bodyPr>
          <a:lstStyle>
            <a:lvl1pPr marL="0" indent="0" algn="ctr">
              <a:buNone/>
              <a:defRPr sz="1200" b="1">
                <a:solidFill>
                  <a:schemeClr val="tx1"/>
                </a:solidFill>
              </a:defRPr>
            </a:lvl1pPr>
          </a:lstStyle>
          <a:p>
            <a:r>
              <a:rPr lang="en-CA" noProof="1"/>
              <a:t>Professional Portrait</a:t>
            </a:r>
          </a:p>
        </p:txBody>
      </p:sp>
      <p:sp>
        <p:nvSpPr>
          <p:cNvPr id="6" name="Text Placeholder 7"/>
          <p:cNvSpPr>
            <a:spLocks noGrp="1"/>
          </p:cNvSpPr>
          <p:nvPr>
            <p:ph type="body" sz="quarter" idx="13" hasCustomPrompt="1"/>
          </p:nvPr>
        </p:nvSpPr>
        <p:spPr>
          <a:xfrm>
            <a:off x="718240" y="3130552"/>
            <a:ext cx="5088468" cy="2825749"/>
          </a:xfrm>
        </p:spPr>
        <p:txBody>
          <a:bodyPr lIns="0" rIns="0"/>
          <a:lstStyle>
            <a:lvl1pPr marL="0" indent="0">
              <a:buNone/>
              <a:defRPr sz="1600">
                <a:solidFill>
                  <a:schemeClr val="tx1"/>
                </a:solidFill>
              </a:defRPr>
            </a:lvl1pPr>
            <a:lvl2pPr marL="457200" indent="0">
              <a:buNone/>
              <a:defRPr sz="1400"/>
            </a:lvl2pPr>
            <a:lvl3pPr marL="914400" indent="0">
              <a:buNone/>
              <a:defRPr sz="1400"/>
            </a:lvl3pPr>
            <a:lvl4pPr>
              <a:defRPr sz="1600"/>
            </a:lvl4pPr>
          </a:lstStyle>
          <a:p>
            <a:pPr lvl="0"/>
            <a:r>
              <a:rPr lang="en-CA" noProof="1"/>
              <a:t>Insert slide content here</a:t>
            </a:r>
          </a:p>
        </p:txBody>
      </p:sp>
      <p:sp>
        <p:nvSpPr>
          <p:cNvPr id="9" name="Text Placeholder 8"/>
          <p:cNvSpPr>
            <a:spLocks noGrp="1"/>
          </p:cNvSpPr>
          <p:nvPr>
            <p:ph type="body" sz="quarter" idx="16" hasCustomPrompt="1"/>
          </p:nvPr>
        </p:nvSpPr>
        <p:spPr>
          <a:xfrm>
            <a:off x="718241" y="2219326"/>
            <a:ext cx="5088467" cy="460375"/>
          </a:xfrm>
        </p:spPr>
        <p:txBody>
          <a:bodyPr lIns="0" rIns="0" anchor="ctr" anchorCtr="0">
            <a:normAutofit/>
          </a:bodyPr>
          <a:lstStyle>
            <a:lvl1pPr marL="0" indent="0">
              <a:lnSpc>
                <a:spcPct val="100000"/>
              </a:lnSpc>
              <a:buNone/>
              <a:defRPr sz="2000" b="1" baseline="0">
                <a:solidFill>
                  <a:schemeClr val="tx1"/>
                </a:solidFill>
              </a:defRPr>
            </a:lvl1pPr>
          </a:lstStyle>
          <a:p>
            <a:pPr lvl="0"/>
            <a:r>
              <a:rPr lang="en-CA" noProof="1"/>
              <a:t>Full Name</a:t>
            </a:r>
          </a:p>
        </p:txBody>
      </p:sp>
      <p:sp>
        <p:nvSpPr>
          <p:cNvPr id="10" name="Text Placeholder 8"/>
          <p:cNvSpPr>
            <a:spLocks noGrp="1"/>
          </p:cNvSpPr>
          <p:nvPr>
            <p:ph type="body" sz="quarter" idx="17" hasCustomPrompt="1"/>
          </p:nvPr>
        </p:nvSpPr>
        <p:spPr>
          <a:xfrm>
            <a:off x="718241" y="2692401"/>
            <a:ext cx="5088467" cy="298450"/>
          </a:xfrm>
        </p:spPr>
        <p:txBody>
          <a:bodyPr lIns="0" rIns="0" anchor="ctr" anchorCtr="0">
            <a:noAutofit/>
          </a:bodyPr>
          <a:lstStyle>
            <a:lvl1pPr marL="0" indent="0">
              <a:lnSpc>
                <a:spcPct val="100000"/>
              </a:lnSpc>
              <a:buNone/>
              <a:defRPr sz="1400" b="0" i="1" baseline="0">
                <a:solidFill>
                  <a:schemeClr val="tx1"/>
                </a:solidFill>
              </a:defRPr>
            </a:lvl1pPr>
          </a:lstStyle>
          <a:p>
            <a:pPr lvl="0"/>
            <a:r>
              <a:rPr lang="en-CA" noProof="1"/>
              <a:t>Position Title</a:t>
            </a:r>
          </a:p>
        </p:txBody>
      </p:sp>
      <p:sp>
        <p:nvSpPr>
          <p:cNvPr id="8" name="Picture Placeholder 9"/>
          <p:cNvSpPr>
            <a:spLocks noGrp="1"/>
          </p:cNvSpPr>
          <p:nvPr>
            <p:ph type="pic" sz="quarter" idx="18" hasCustomPrompt="1"/>
          </p:nvPr>
        </p:nvSpPr>
        <p:spPr>
          <a:xfrm>
            <a:off x="6493935" y="466726"/>
            <a:ext cx="1378800" cy="1603375"/>
          </a:xfrm>
          <a:solidFill>
            <a:schemeClr val="bg1">
              <a:lumMod val="85000"/>
            </a:schemeClr>
          </a:solidFill>
        </p:spPr>
        <p:txBody>
          <a:bodyPr anchor="ctr" anchorCtr="0">
            <a:normAutofit/>
          </a:bodyPr>
          <a:lstStyle>
            <a:lvl1pPr marL="0" indent="0" algn="ctr">
              <a:buNone/>
              <a:defRPr sz="1200" b="1">
                <a:solidFill>
                  <a:schemeClr val="tx1"/>
                </a:solidFill>
              </a:defRPr>
            </a:lvl1pPr>
          </a:lstStyle>
          <a:p>
            <a:r>
              <a:rPr lang="en-CA" noProof="1"/>
              <a:t>Professional Portrait</a:t>
            </a:r>
          </a:p>
        </p:txBody>
      </p:sp>
      <p:sp>
        <p:nvSpPr>
          <p:cNvPr id="11" name="Text Placeholder 7"/>
          <p:cNvSpPr>
            <a:spLocks noGrp="1"/>
          </p:cNvSpPr>
          <p:nvPr>
            <p:ph type="body" sz="quarter" idx="19" hasCustomPrompt="1"/>
          </p:nvPr>
        </p:nvSpPr>
        <p:spPr>
          <a:xfrm>
            <a:off x="6493934" y="3130552"/>
            <a:ext cx="5088468" cy="2825749"/>
          </a:xfrm>
        </p:spPr>
        <p:txBody>
          <a:bodyPr lIns="0" rIns="0"/>
          <a:lstStyle>
            <a:lvl1pPr marL="0" indent="0">
              <a:buNone/>
              <a:defRPr sz="1600">
                <a:solidFill>
                  <a:schemeClr val="tx1"/>
                </a:solidFill>
              </a:defRPr>
            </a:lvl1pPr>
            <a:lvl2pPr marL="457200" indent="0">
              <a:buNone/>
              <a:defRPr sz="1400"/>
            </a:lvl2pPr>
            <a:lvl3pPr marL="914400" indent="0">
              <a:buNone/>
              <a:defRPr sz="1400"/>
            </a:lvl3pPr>
            <a:lvl4pPr>
              <a:defRPr sz="1600"/>
            </a:lvl4pPr>
          </a:lstStyle>
          <a:p>
            <a:pPr lvl="0"/>
            <a:r>
              <a:rPr lang="en-CA" noProof="1"/>
              <a:t>Insert slide content here</a:t>
            </a:r>
          </a:p>
        </p:txBody>
      </p:sp>
      <p:sp>
        <p:nvSpPr>
          <p:cNvPr id="12" name="Text Placeholder 8"/>
          <p:cNvSpPr>
            <a:spLocks noGrp="1"/>
          </p:cNvSpPr>
          <p:nvPr>
            <p:ph type="body" sz="quarter" idx="20" hasCustomPrompt="1"/>
          </p:nvPr>
        </p:nvSpPr>
        <p:spPr>
          <a:xfrm>
            <a:off x="6493935" y="2219326"/>
            <a:ext cx="5088467" cy="460375"/>
          </a:xfrm>
        </p:spPr>
        <p:txBody>
          <a:bodyPr lIns="0" rIns="0" anchor="ctr" anchorCtr="0">
            <a:normAutofit/>
          </a:bodyPr>
          <a:lstStyle>
            <a:lvl1pPr marL="0" indent="0">
              <a:lnSpc>
                <a:spcPct val="100000"/>
              </a:lnSpc>
              <a:buNone/>
              <a:defRPr sz="2000" b="1" baseline="0">
                <a:solidFill>
                  <a:schemeClr val="tx1"/>
                </a:solidFill>
              </a:defRPr>
            </a:lvl1pPr>
          </a:lstStyle>
          <a:p>
            <a:pPr lvl="0"/>
            <a:r>
              <a:rPr lang="en-CA" noProof="1"/>
              <a:t>Full Name</a:t>
            </a:r>
          </a:p>
        </p:txBody>
      </p:sp>
      <p:sp>
        <p:nvSpPr>
          <p:cNvPr id="13" name="Text Placeholder 8"/>
          <p:cNvSpPr>
            <a:spLocks noGrp="1"/>
          </p:cNvSpPr>
          <p:nvPr>
            <p:ph type="body" sz="quarter" idx="21" hasCustomPrompt="1"/>
          </p:nvPr>
        </p:nvSpPr>
        <p:spPr>
          <a:xfrm>
            <a:off x="6493935" y="2692401"/>
            <a:ext cx="5088467" cy="298450"/>
          </a:xfrm>
        </p:spPr>
        <p:txBody>
          <a:bodyPr lIns="0" rIns="0" anchor="ctr" anchorCtr="0">
            <a:noAutofit/>
          </a:bodyPr>
          <a:lstStyle>
            <a:lvl1pPr marL="0" indent="0">
              <a:lnSpc>
                <a:spcPct val="100000"/>
              </a:lnSpc>
              <a:buNone/>
              <a:defRPr sz="1400" b="0" i="1" baseline="0">
                <a:solidFill>
                  <a:schemeClr val="tx1"/>
                </a:solidFill>
              </a:defRPr>
            </a:lvl1pPr>
          </a:lstStyle>
          <a:p>
            <a:pPr lvl="0"/>
            <a:r>
              <a:rPr lang="en-CA" noProof="1"/>
              <a:t>Position Title</a:t>
            </a:r>
          </a:p>
        </p:txBody>
      </p:sp>
      <p:cxnSp>
        <p:nvCxnSpPr>
          <p:cNvPr id="15" name="Connecteur droit 14">
            <a:extLst>
              <a:ext uri="{FF2B5EF4-FFF2-40B4-BE49-F238E27FC236}">
                <a16:creationId xmlns:a16="http://schemas.microsoft.com/office/drawing/2014/main" id="{23BA8C91-9EEA-604F-A628-66B1D20461CC}"/>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737078618"/>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Team Bio 3">
    <p:spTree>
      <p:nvGrpSpPr>
        <p:cNvPr id="1" name=""/>
        <p:cNvGrpSpPr/>
        <p:nvPr/>
      </p:nvGrpSpPr>
      <p:grpSpPr>
        <a:xfrm>
          <a:off x="0" y="0"/>
          <a:ext cx="0" cy="0"/>
          <a:chOff x="0" y="0"/>
          <a:chExt cx="0" cy="0"/>
        </a:xfrm>
      </p:grpSpPr>
      <p:sp>
        <p:nvSpPr>
          <p:cNvPr id="5" name="Picture Placeholder 9"/>
          <p:cNvSpPr>
            <a:spLocks noGrp="1"/>
          </p:cNvSpPr>
          <p:nvPr>
            <p:ph type="pic" sz="quarter" idx="15" hasCustomPrompt="1"/>
          </p:nvPr>
        </p:nvSpPr>
        <p:spPr>
          <a:xfrm>
            <a:off x="744074" y="2015154"/>
            <a:ext cx="1379220" cy="1409701"/>
          </a:xfrm>
          <a:solidFill>
            <a:schemeClr val="bg1">
              <a:lumMod val="85000"/>
            </a:schemeClr>
          </a:solidFill>
        </p:spPr>
        <p:txBody>
          <a:bodyPr anchor="ctr" anchorCtr="0">
            <a:normAutofit/>
          </a:bodyPr>
          <a:lstStyle>
            <a:lvl1pPr marL="0" indent="0" algn="ctr">
              <a:buNone/>
              <a:defRPr sz="1200">
                <a:solidFill>
                  <a:schemeClr val="tx1"/>
                </a:solidFill>
              </a:defRPr>
            </a:lvl1pPr>
          </a:lstStyle>
          <a:p>
            <a:r>
              <a:rPr lang="en-CA" noProof="1"/>
              <a:t>Professional Portrait</a:t>
            </a:r>
          </a:p>
        </p:txBody>
      </p:sp>
      <p:sp>
        <p:nvSpPr>
          <p:cNvPr id="6" name="Text Placeholder 7"/>
          <p:cNvSpPr>
            <a:spLocks noGrp="1"/>
          </p:cNvSpPr>
          <p:nvPr>
            <p:ph type="body" sz="quarter" idx="13" hasCustomPrompt="1"/>
          </p:nvPr>
        </p:nvSpPr>
        <p:spPr>
          <a:xfrm>
            <a:off x="744072" y="4481848"/>
            <a:ext cx="3259668" cy="1561312"/>
          </a:xfrm>
        </p:spPr>
        <p:txBody>
          <a:bodyPr lIns="0" rIns="0"/>
          <a:lstStyle>
            <a:lvl1pPr marL="0" indent="0">
              <a:buNone/>
              <a:defRPr sz="1600">
                <a:solidFill>
                  <a:schemeClr val="tx1"/>
                </a:solidFill>
              </a:defRPr>
            </a:lvl1pPr>
            <a:lvl2pPr>
              <a:defRPr sz="1400"/>
            </a:lvl2pPr>
            <a:lvl3pPr>
              <a:defRPr sz="1400"/>
            </a:lvl3pPr>
            <a:lvl4pPr>
              <a:defRPr sz="1600"/>
            </a:lvl4pPr>
          </a:lstStyle>
          <a:p>
            <a:pPr lvl="0"/>
            <a:r>
              <a:rPr lang="en-CA" noProof="1"/>
              <a:t>Insert slide content here</a:t>
            </a:r>
          </a:p>
        </p:txBody>
      </p:sp>
      <p:sp>
        <p:nvSpPr>
          <p:cNvPr id="9" name="Text Placeholder 8"/>
          <p:cNvSpPr>
            <a:spLocks noGrp="1"/>
          </p:cNvSpPr>
          <p:nvPr>
            <p:ph type="body" sz="quarter" idx="16" hasCustomPrompt="1"/>
          </p:nvPr>
        </p:nvSpPr>
        <p:spPr>
          <a:xfrm>
            <a:off x="744073" y="3560713"/>
            <a:ext cx="3259667" cy="460375"/>
          </a:xfrm>
        </p:spPr>
        <p:txBody>
          <a:bodyPr lIns="0" rIns="0" anchor="ctr" anchorCtr="0">
            <a:normAutofit/>
          </a:bodyPr>
          <a:lstStyle>
            <a:lvl1pPr marL="0" indent="0">
              <a:lnSpc>
                <a:spcPct val="100000"/>
              </a:lnSpc>
              <a:buNone/>
              <a:defRPr sz="2000" b="1" baseline="0">
                <a:solidFill>
                  <a:schemeClr val="tx1"/>
                </a:solidFill>
              </a:defRPr>
            </a:lvl1pPr>
          </a:lstStyle>
          <a:p>
            <a:pPr lvl="0"/>
            <a:r>
              <a:rPr lang="en-CA" noProof="1"/>
              <a:t>Full Name</a:t>
            </a:r>
          </a:p>
        </p:txBody>
      </p:sp>
      <p:sp>
        <p:nvSpPr>
          <p:cNvPr id="10" name="Text Placeholder 8"/>
          <p:cNvSpPr>
            <a:spLocks noGrp="1"/>
          </p:cNvSpPr>
          <p:nvPr>
            <p:ph type="body" sz="quarter" idx="17" hasCustomPrompt="1"/>
          </p:nvPr>
        </p:nvSpPr>
        <p:spPr>
          <a:xfrm>
            <a:off x="744073" y="4033788"/>
            <a:ext cx="3259667" cy="298450"/>
          </a:xfrm>
        </p:spPr>
        <p:txBody>
          <a:bodyPr lIns="0" rIns="0" anchor="ctr" anchorCtr="0">
            <a:noAutofit/>
          </a:bodyPr>
          <a:lstStyle>
            <a:lvl1pPr marL="0" indent="0">
              <a:lnSpc>
                <a:spcPct val="100000"/>
              </a:lnSpc>
              <a:buNone/>
              <a:defRPr sz="1400" b="0" i="1" baseline="0">
                <a:solidFill>
                  <a:schemeClr val="tx1"/>
                </a:solidFill>
              </a:defRPr>
            </a:lvl1pPr>
          </a:lstStyle>
          <a:p>
            <a:pPr lvl="0"/>
            <a:r>
              <a:rPr lang="en-CA" noProof="1"/>
              <a:t>Position Title</a:t>
            </a:r>
          </a:p>
        </p:txBody>
      </p:sp>
      <p:sp>
        <p:nvSpPr>
          <p:cNvPr id="16" name="Picture Placeholder 9"/>
          <p:cNvSpPr>
            <a:spLocks noGrp="1"/>
          </p:cNvSpPr>
          <p:nvPr>
            <p:ph type="pic" sz="quarter" idx="18" hasCustomPrompt="1"/>
          </p:nvPr>
        </p:nvSpPr>
        <p:spPr>
          <a:xfrm>
            <a:off x="4533402" y="2015154"/>
            <a:ext cx="1378800" cy="1409701"/>
          </a:xfrm>
          <a:solidFill>
            <a:schemeClr val="bg1">
              <a:lumMod val="85000"/>
            </a:schemeClr>
          </a:solidFill>
        </p:spPr>
        <p:txBody>
          <a:bodyPr anchor="ctr" anchorCtr="0">
            <a:normAutofit/>
          </a:bodyPr>
          <a:lstStyle>
            <a:lvl1pPr marL="0" indent="0" algn="ctr">
              <a:buNone/>
              <a:defRPr sz="1200">
                <a:solidFill>
                  <a:schemeClr val="tx1"/>
                </a:solidFill>
              </a:defRPr>
            </a:lvl1pPr>
          </a:lstStyle>
          <a:p>
            <a:r>
              <a:rPr lang="en-CA" noProof="1"/>
              <a:t>Professional Portrait</a:t>
            </a:r>
          </a:p>
        </p:txBody>
      </p:sp>
      <p:sp>
        <p:nvSpPr>
          <p:cNvPr id="17" name="Text Placeholder 7"/>
          <p:cNvSpPr>
            <a:spLocks noGrp="1"/>
          </p:cNvSpPr>
          <p:nvPr>
            <p:ph type="body" sz="quarter" idx="19" hasCustomPrompt="1"/>
          </p:nvPr>
        </p:nvSpPr>
        <p:spPr>
          <a:xfrm>
            <a:off x="4533402" y="4481848"/>
            <a:ext cx="3259668" cy="1561312"/>
          </a:xfrm>
        </p:spPr>
        <p:txBody>
          <a:bodyPr lIns="0" rIns="0"/>
          <a:lstStyle>
            <a:lvl1pPr marL="0" indent="0">
              <a:buNone/>
              <a:defRPr sz="1600">
                <a:solidFill>
                  <a:schemeClr val="tx1"/>
                </a:solidFill>
              </a:defRPr>
            </a:lvl1pPr>
            <a:lvl2pPr>
              <a:defRPr sz="1400"/>
            </a:lvl2pPr>
            <a:lvl3pPr>
              <a:defRPr sz="1400"/>
            </a:lvl3pPr>
            <a:lvl4pPr>
              <a:defRPr sz="1600"/>
            </a:lvl4pPr>
          </a:lstStyle>
          <a:p>
            <a:pPr lvl="0"/>
            <a:r>
              <a:rPr lang="en-CA" noProof="1"/>
              <a:t>Insert slide content here</a:t>
            </a:r>
          </a:p>
        </p:txBody>
      </p:sp>
      <p:sp>
        <p:nvSpPr>
          <p:cNvPr id="18" name="Text Placeholder 8"/>
          <p:cNvSpPr>
            <a:spLocks noGrp="1"/>
          </p:cNvSpPr>
          <p:nvPr>
            <p:ph type="body" sz="quarter" idx="20" hasCustomPrompt="1"/>
          </p:nvPr>
        </p:nvSpPr>
        <p:spPr>
          <a:xfrm>
            <a:off x="4533402" y="3560713"/>
            <a:ext cx="3259667" cy="460375"/>
          </a:xfrm>
        </p:spPr>
        <p:txBody>
          <a:bodyPr lIns="0" rIns="0" anchor="ctr" anchorCtr="0">
            <a:normAutofit/>
          </a:bodyPr>
          <a:lstStyle>
            <a:lvl1pPr marL="0" indent="0">
              <a:lnSpc>
                <a:spcPct val="100000"/>
              </a:lnSpc>
              <a:buNone/>
              <a:defRPr sz="2000" b="1" baseline="0">
                <a:solidFill>
                  <a:schemeClr val="tx1"/>
                </a:solidFill>
              </a:defRPr>
            </a:lvl1pPr>
          </a:lstStyle>
          <a:p>
            <a:pPr lvl="0"/>
            <a:r>
              <a:rPr lang="en-CA" noProof="1"/>
              <a:t>Full Name</a:t>
            </a:r>
          </a:p>
        </p:txBody>
      </p:sp>
      <p:sp>
        <p:nvSpPr>
          <p:cNvPr id="19" name="Text Placeholder 8"/>
          <p:cNvSpPr>
            <a:spLocks noGrp="1"/>
          </p:cNvSpPr>
          <p:nvPr>
            <p:ph type="body" sz="quarter" idx="21" hasCustomPrompt="1"/>
          </p:nvPr>
        </p:nvSpPr>
        <p:spPr>
          <a:xfrm>
            <a:off x="4533402" y="4033788"/>
            <a:ext cx="3259667" cy="298450"/>
          </a:xfrm>
        </p:spPr>
        <p:txBody>
          <a:bodyPr lIns="0" rIns="0" anchor="ctr" anchorCtr="0">
            <a:noAutofit/>
          </a:bodyPr>
          <a:lstStyle>
            <a:lvl1pPr marL="0" indent="0">
              <a:lnSpc>
                <a:spcPct val="100000"/>
              </a:lnSpc>
              <a:buNone/>
              <a:defRPr sz="1400" b="0" i="1" baseline="0">
                <a:solidFill>
                  <a:schemeClr val="tx1"/>
                </a:solidFill>
              </a:defRPr>
            </a:lvl1pPr>
          </a:lstStyle>
          <a:p>
            <a:pPr lvl="0"/>
            <a:r>
              <a:rPr lang="en-CA" noProof="1"/>
              <a:t>Position Title</a:t>
            </a:r>
          </a:p>
        </p:txBody>
      </p:sp>
      <p:sp>
        <p:nvSpPr>
          <p:cNvPr id="20" name="Picture Placeholder 9"/>
          <p:cNvSpPr>
            <a:spLocks noGrp="1"/>
          </p:cNvSpPr>
          <p:nvPr>
            <p:ph type="pic" sz="quarter" idx="22" hasCustomPrompt="1"/>
          </p:nvPr>
        </p:nvSpPr>
        <p:spPr>
          <a:xfrm>
            <a:off x="8322733" y="2015154"/>
            <a:ext cx="1378800" cy="1409701"/>
          </a:xfrm>
          <a:solidFill>
            <a:schemeClr val="bg1">
              <a:lumMod val="85000"/>
            </a:schemeClr>
          </a:solidFill>
        </p:spPr>
        <p:txBody>
          <a:bodyPr anchor="ctr" anchorCtr="0">
            <a:normAutofit/>
          </a:bodyPr>
          <a:lstStyle>
            <a:lvl1pPr marL="0" indent="0" algn="ctr">
              <a:buNone/>
              <a:defRPr sz="1200">
                <a:solidFill>
                  <a:schemeClr val="tx1"/>
                </a:solidFill>
              </a:defRPr>
            </a:lvl1pPr>
          </a:lstStyle>
          <a:p>
            <a:r>
              <a:rPr lang="en-CA" noProof="1"/>
              <a:t>Professional Portrait</a:t>
            </a:r>
          </a:p>
        </p:txBody>
      </p:sp>
      <p:sp>
        <p:nvSpPr>
          <p:cNvPr id="21" name="Text Placeholder 7"/>
          <p:cNvSpPr>
            <a:spLocks noGrp="1"/>
          </p:cNvSpPr>
          <p:nvPr>
            <p:ph type="body" sz="quarter" idx="23" hasCustomPrompt="1"/>
          </p:nvPr>
        </p:nvSpPr>
        <p:spPr>
          <a:xfrm>
            <a:off x="8322733" y="4481848"/>
            <a:ext cx="3259668" cy="1561312"/>
          </a:xfrm>
        </p:spPr>
        <p:txBody>
          <a:bodyPr lIns="0" rIns="0"/>
          <a:lstStyle>
            <a:lvl1pPr marL="0" indent="0">
              <a:buNone/>
              <a:defRPr sz="1600">
                <a:solidFill>
                  <a:schemeClr val="tx1"/>
                </a:solidFill>
              </a:defRPr>
            </a:lvl1pPr>
            <a:lvl2pPr>
              <a:defRPr sz="1400"/>
            </a:lvl2pPr>
            <a:lvl3pPr>
              <a:defRPr sz="1400"/>
            </a:lvl3pPr>
            <a:lvl4pPr>
              <a:defRPr sz="1600"/>
            </a:lvl4pPr>
          </a:lstStyle>
          <a:p>
            <a:pPr lvl="0"/>
            <a:r>
              <a:rPr lang="en-CA" noProof="1"/>
              <a:t>Insert slide content here</a:t>
            </a:r>
          </a:p>
        </p:txBody>
      </p:sp>
      <p:sp>
        <p:nvSpPr>
          <p:cNvPr id="22" name="Text Placeholder 8"/>
          <p:cNvSpPr>
            <a:spLocks noGrp="1"/>
          </p:cNvSpPr>
          <p:nvPr>
            <p:ph type="body" sz="quarter" idx="24" hasCustomPrompt="1"/>
          </p:nvPr>
        </p:nvSpPr>
        <p:spPr>
          <a:xfrm>
            <a:off x="8322733" y="3560713"/>
            <a:ext cx="3259667" cy="460375"/>
          </a:xfrm>
        </p:spPr>
        <p:txBody>
          <a:bodyPr lIns="0" rIns="0" anchor="ctr" anchorCtr="0">
            <a:normAutofit/>
          </a:bodyPr>
          <a:lstStyle>
            <a:lvl1pPr marL="0" indent="0">
              <a:lnSpc>
                <a:spcPct val="100000"/>
              </a:lnSpc>
              <a:buNone/>
              <a:defRPr sz="2000" b="1" baseline="0">
                <a:solidFill>
                  <a:schemeClr val="tx1"/>
                </a:solidFill>
              </a:defRPr>
            </a:lvl1pPr>
          </a:lstStyle>
          <a:p>
            <a:pPr lvl="0"/>
            <a:r>
              <a:rPr lang="en-CA" noProof="1"/>
              <a:t>Full Name</a:t>
            </a:r>
          </a:p>
        </p:txBody>
      </p:sp>
      <p:sp>
        <p:nvSpPr>
          <p:cNvPr id="23" name="Text Placeholder 8"/>
          <p:cNvSpPr>
            <a:spLocks noGrp="1"/>
          </p:cNvSpPr>
          <p:nvPr>
            <p:ph type="body" sz="quarter" idx="25" hasCustomPrompt="1"/>
          </p:nvPr>
        </p:nvSpPr>
        <p:spPr>
          <a:xfrm>
            <a:off x="8322733" y="4033788"/>
            <a:ext cx="3259667" cy="298450"/>
          </a:xfrm>
        </p:spPr>
        <p:txBody>
          <a:bodyPr lIns="0" rIns="0" anchor="ctr" anchorCtr="0">
            <a:noAutofit/>
          </a:bodyPr>
          <a:lstStyle>
            <a:lvl1pPr marL="0" indent="0">
              <a:lnSpc>
                <a:spcPct val="100000"/>
              </a:lnSpc>
              <a:buNone/>
              <a:defRPr sz="1400" b="0" i="1" baseline="0">
                <a:solidFill>
                  <a:schemeClr val="tx1"/>
                </a:solidFill>
              </a:defRPr>
            </a:lvl1pPr>
          </a:lstStyle>
          <a:p>
            <a:pPr lvl="0"/>
            <a:r>
              <a:rPr lang="en-CA" noProof="1"/>
              <a:t>Position Title</a:t>
            </a:r>
          </a:p>
        </p:txBody>
      </p:sp>
      <p:sp>
        <p:nvSpPr>
          <p:cNvPr id="26" name="Title 1">
            <a:extLst>
              <a:ext uri="{FF2B5EF4-FFF2-40B4-BE49-F238E27FC236}">
                <a16:creationId xmlns:a16="http://schemas.microsoft.com/office/drawing/2014/main" id="{B6D6C7A7-6586-5740-BA06-BE8901040E68}"/>
              </a:ext>
            </a:extLst>
          </p:cNvPr>
          <p:cNvSpPr>
            <a:spLocks noGrp="1"/>
          </p:cNvSpPr>
          <p:nvPr>
            <p:ph type="title" hasCustomPrompt="1"/>
          </p:nvPr>
        </p:nvSpPr>
        <p:spPr>
          <a:xfrm>
            <a:off x="744072" y="609600"/>
            <a:ext cx="10851580" cy="762000"/>
          </a:xfrm>
          <a:prstGeom prst="rect">
            <a:avLst/>
          </a:prstGeom>
        </p:spPr>
        <p:txBody>
          <a:bodyPr lIns="90000" anchor="b" anchorCtr="0">
            <a:normAutofit/>
          </a:bodyPr>
          <a:lstStyle>
            <a:lvl1pPr>
              <a:lnSpc>
                <a:spcPct val="100000"/>
              </a:lnSpc>
              <a:defRPr>
                <a:solidFill>
                  <a:schemeClr val="tx1"/>
                </a:solidFill>
                <a:latin typeface="Montserrat" pitchFamily="2" charset="77"/>
              </a:defRPr>
            </a:lvl1pPr>
          </a:lstStyle>
          <a:p>
            <a:r>
              <a:rPr lang="en-CA" noProof="1"/>
              <a:t>Insert slide title here</a:t>
            </a:r>
          </a:p>
        </p:txBody>
      </p:sp>
      <p:sp>
        <p:nvSpPr>
          <p:cNvPr id="27" name="Espace réservé du texte 17">
            <a:extLst>
              <a:ext uri="{FF2B5EF4-FFF2-40B4-BE49-F238E27FC236}">
                <a16:creationId xmlns:a16="http://schemas.microsoft.com/office/drawing/2014/main" id="{FF1E89CA-52AC-2F41-9947-4CE116CCFDD7}"/>
              </a:ext>
            </a:extLst>
          </p:cNvPr>
          <p:cNvSpPr>
            <a:spLocks noGrp="1"/>
          </p:cNvSpPr>
          <p:nvPr>
            <p:ph type="body" sz="quarter" idx="26" hasCustomPrompt="1"/>
          </p:nvPr>
        </p:nvSpPr>
        <p:spPr>
          <a:xfrm>
            <a:off x="744073" y="1472063"/>
            <a:ext cx="10851676" cy="347596"/>
          </a:xfrm>
        </p:spPr>
        <p:txBody>
          <a:bodyPr wrap="square">
            <a:spAutoFit/>
          </a:bodyPr>
          <a:lstStyle>
            <a:lvl1pPr marL="0" indent="0">
              <a:buNone/>
              <a:defRPr sz="1500" i="1">
                <a:solidFill>
                  <a:schemeClr val="tx1"/>
                </a:solidFill>
              </a:defRPr>
            </a:lvl1pPr>
          </a:lstStyle>
          <a:p>
            <a:pPr lvl="0"/>
            <a:r>
              <a:rPr lang="en-CA" noProof="1"/>
              <a:t>Insert subtitle here</a:t>
            </a:r>
          </a:p>
        </p:txBody>
      </p:sp>
      <p:cxnSp>
        <p:nvCxnSpPr>
          <p:cNvPr id="24" name="Connecteur droit 23">
            <a:extLst>
              <a:ext uri="{FF2B5EF4-FFF2-40B4-BE49-F238E27FC236}">
                <a16:creationId xmlns:a16="http://schemas.microsoft.com/office/drawing/2014/main" id="{065ECA3B-CC44-D54D-94F8-067343605F57}"/>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38743819"/>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over 3">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0C78A8D-457B-FB41-A2C4-7E6B7791B240}"/>
              </a:ext>
            </a:extLst>
          </p:cNvPr>
          <p:cNvSpPr txBox="1"/>
          <p:nvPr userDrawn="1"/>
        </p:nvSpPr>
        <p:spPr>
          <a:xfrm>
            <a:off x="731520" y="325120"/>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2" name="Sous-titre 2">
            <a:extLst>
              <a:ext uri="{FF2B5EF4-FFF2-40B4-BE49-F238E27FC236}">
                <a16:creationId xmlns:a16="http://schemas.microsoft.com/office/drawing/2014/main" id="{B7FC0CEC-DE31-1840-9E32-562D52782B4D}"/>
              </a:ext>
            </a:extLst>
          </p:cNvPr>
          <p:cNvSpPr>
            <a:spLocks noGrp="1"/>
          </p:cNvSpPr>
          <p:nvPr>
            <p:ph type="subTitle" idx="1" hasCustomPrompt="1"/>
          </p:nvPr>
        </p:nvSpPr>
        <p:spPr>
          <a:xfrm>
            <a:off x="609600" y="4929958"/>
            <a:ext cx="5242561" cy="864260"/>
          </a:xfrm>
          <a:prstGeom prst="rect">
            <a:avLst/>
          </a:prstGeom>
        </p:spPr>
        <p:txBody>
          <a:bodyPr lIns="90000" anchor="t">
            <a:norm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
        <p:nvSpPr>
          <p:cNvPr id="9" name="Espace réservé de la date 20">
            <a:extLst>
              <a:ext uri="{FF2B5EF4-FFF2-40B4-BE49-F238E27FC236}">
                <a16:creationId xmlns:a16="http://schemas.microsoft.com/office/drawing/2014/main" id="{868937C7-5B09-F64A-86DC-76F11BCBAE3D}"/>
              </a:ext>
            </a:extLst>
          </p:cNvPr>
          <p:cNvSpPr>
            <a:spLocks noGrp="1"/>
          </p:cNvSpPr>
          <p:nvPr>
            <p:ph type="dt" sz="half" idx="2"/>
          </p:nvPr>
        </p:nvSpPr>
        <p:spPr>
          <a:xfrm>
            <a:off x="583474" y="5923007"/>
            <a:ext cx="5242561" cy="329112"/>
          </a:xfrm>
          <a:prstGeom prst="rect">
            <a:avLst/>
          </a:prstGeom>
        </p:spPr>
        <p:txBody>
          <a:bodyPr vert="horz" lIns="91440" tIns="45720" rIns="91440" bIns="45720" rtlCol="0" anchor="ctr"/>
          <a:lstStyle>
            <a:lvl1pPr algn="l">
              <a:defRPr sz="1000">
                <a:solidFill>
                  <a:schemeClr val="tx1"/>
                </a:solidFill>
                <a:latin typeface="Montserrat" pitchFamily="2" charset="77"/>
              </a:defRPr>
            </a:lvl1pPr>
          </a:lstStyle>
          <a:p>
            <a:endParaRPr lang="en-CA" dirty="0"/>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609600" y="605881"/>
            <a:ext cx="5242561" cy="3981484"/>
          </a:xfrm>
        </p:spPr>
        <p:txBody>
          <a:bodyPr anchor="b">
            <a:normAutofit/>
          </a:bodyPr>
          <a:lstStyle>
            <a:lvl1pPr>
              <a:defRPr sz="4400" b="1" i="0">
                <a:latin typeface="Montserrat" pitchFamily="2" charset="77"/>
              </a:defRPr>
            </a:lvl1pPr>
          </a:lstStyle>
          <a:p>
            <a:r>
              <a:rPr lang="en-CA" noProof="0"/>
              <a:t>Insert presentation title here</a:t>
            </a:r>
          </a:p>
        </p:txBody>
      </p:sp>
      <p:sp>
        <p:nvSpPr>
          <p:cNvPr id="10" name="Freeform 5">
            <a:extLst>
              <a:ext uri="{FF2B5EF4-FFF2-40B4-BE49-F238E27FC236}">
                <a16:creationId xmlns:a16="http://schemas.microsoft.com/office/drawing/2014/main" id="{C29EECBC-4FCA-4A56-B566-0E0E585848F8}"/>
              </a:ext>
            </a:extLst>
          </p:cNvPr>
          <p:cNvSpPr>
            <a:spLocks noChangeAspect="1"/>
          </p:cNvSpPr>
          <p:nvPr userDrawn="1"/>
        </p:nvSpPr>
        <p:spPr>
          <a:xfrm flipH="1">
            <a:off x="7039338" y="283376"/>
            <a:ext cx="5152662" cy="6574623"/>
          </a:xfrm>
          <a:custGeom>
            <a:avLst/>
            <a:gdLst>
              <a:gd name="connsiteX0" fmla="*/ 0 w 5152662"/>
              <a:gd name="connsiteY0" fmla="*/ 0 h 6574623"/>
              <a:gd name="connsiteX1" fmla="*/ 2057400 w 5152662"/>
              <a:gd name="connsiteY1" fmla="*/ 0 h 6574623"/>
              <a:gd name="connsiteX2" fmla="*/ 2057400 w 5152662"/>
              <a:gd name="connsiteY2" fmla="*/ 2 h 6574623"/>
              <a:gd name="connsiteX3" fmla="*/ 4454097 w 5152662"/>
              <a:gd name="connsiteY3" fmla="*/ 2 h 6574623"/>
              <a:gd name="connsiteX4" fmla="*/ 5051737 w 5152662"/>
              <a:gd name="connsiteY4" fmla="*/ 1032259 h 6574623"/>
              <a:gd name="connsiteX5" fmla="*/ 5092128 w 5152662"/>
              <a:gd name="connsiteY5" fmla="*/ 1115358 h 6574623"/>
              <a:gd name="connsiteX6" fmla="*/ 5152662 w 5152662"/>
              <a:gd name="connsiteY6" fmla="*/ 1415193 h 6574623"/>
              <a:gd name="connsiteX7" fmla="*/ 5092128 w 5152662"/>
              <a:gd name="connsiteY7" fmla="*/ 1715029 h 6574623"/>
              <a:gd name="connsiteX8" fmla="*/ 5049535 w 5152662"/>
              <a:gd name="connsiteY8" fmla="*/ 1793501 h 6574623"/>
              <a:gd name="connsiteX9" fmla="*/ 2283518 w 5152662"/>
              <a:gd name="connsiteY9" fmla="*/ 6574623 h 6574623"/>
              <a:gd name="connsiteX10" fmla="*/ 4763 w 5152662"/>
              <a:gd name="connsiteY10" fmla="*/ 6574623 h 6574623"/>
              <a:gd name="connsiteX11" fmla="*/ 4763 w 5152662"/>
              <a:gd name="connsiteY11" fmla="*/ 2859873 h 6574623"/>
              <a:gd name="connsiteX12" fmla="*/ 0 w 5152662"/>
              <a:gd name="connsiteY12" fmla="*/ 2859873 h 6574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52662" h="6574623">
                <a:moveTo>
                  <a:pt x="0" y="0"/>
                </a:moveTo>
                <a:lnTo>
                  <a:pt x="2057400" y="0"/>
                </a:lnTo>
                <a:lnTo>
                  <a:pt x="2057400" y="2"/>
                </a:lnTo>
                <a:lnTo>
                  <a:pt x="4454097" y="2"/>
                </a:lnTo>
                <a:lnTo>
                  <a:pt x="5051737" y="1032259"/>
                </a:lnTo>
                <a:lnTo>
                  <a:pt x="5092128" y="1115358"/>
                </a:lnTo>
                <a:cubicBezTo>
                  <a:pt x="5131108" y="1207516"/>
                  <a:pt x="5152662" y="1308837"/>
                  <a:pt x="5152662" y="1415193"/>
                </a:cubicBezTo>
                <a:cubicBezTo>
                  <a:pt x="5152662" y="1521549"/>
                  <a:pt x="5131108" y="1622871"/>
                  <a:pt x="5092128" y="1715029"/>
                </a:cubicBezTo>
                <a:lnTo>
                  <a:pt x="5049535" y="1793501"/>
                </a:lnTo>
                <a:lnTo>
                  <a:pt x="2283518" y="6574623"/>
                </a:lnTo>
                <a:lnTo>
                  <a:pt x="4763" y="6574623"/>
                </a:lnTo>
                <a:lnTo>
                  <a:pt x="4763" y="2859873"/>
                </a:lnTo>
                <a:lnTo>
                  <a:pt x="0" y="2859873"/>
                </a:lnTo>
                <a:close/>
              </a:path>
            </a:pathLst>
          </a:custGeom>
          <a:solidFill>
            <a:srgbClr val="F9413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NZ" sz="1800" dirty="0"/>
          </a:p>
        </p:txBody>
      </p:sp>
    </p:spTree>
    <p:extLst>
      <p:ext uri="{BB962C8B-B14F-4D97-AF65-F5344CB8AC3E}">
        <p14:creationId xmlns:p14="http://schemas.microsoft.com/office/powerpoint/2010/main" val="3633795805"/>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Group Bio">
    <p:spTree>
      <p:nvGrpSpPr>
        <p:cNvPr id="1" name=""/>
        <p:cNvGrpSpPr/>
        <p:nvPr/>
      </p:nvGrpSpPr>
      <p:grpSpPr>
        <a:xfrm>
          <a:off x="0" y="0"/>
          <a:ext cx="0" cy="0"/>
          <a:chOff x="0" y="0"/>
          <a:chExt cx="0" cy="0"/>
        </a:xfrm>
      </p:grpSpPr>
      <p:sp>
        <p:nvSpPr>
          <p:cNvPr id="7" name="Picture Placeholder 9"/>
          <p:cNvSpPr>
            <a:spLocks noGrp="1"/>
          </p:cNvSpPr>
          <p:nvPr>
            <p:ph type="pic" sz="quarter" idx="15" hasCustomPrompt="1"/>
          </p:nvPr>
        </p:nvSpPr>
        <p:spPr>
          <a:xfrm>
            <a:off x="744072" y="1928207"/>
            <a:ext cx="1026000" cy="1155701"/>
          </a:xfrm>
          <a:solidFill>
            <a:schemeClr val="bg1">
              <a:lumMod val="85000"/>
            </a:schemeClr>
          </a:solidFill>
        </p:spPr>
        <p:txBody>
          <a:bodyPr anchor="ctr" anchorCtr="0">
            <a:normAutofit/>
          </a:bodyPr>
          <a:lstStyle>
            <a:lvl1pPr marL="0" indent="0" algn="ctr">
              <a:buNone/>
              <a:defRPr sz="1000">
                <a:solidFill>
                  <a:schemeClr val="tx1"/>
                </a:solidFill>
              </a:defRPr>
            </a:lvl1pPr>
          </a:lstStyle>
          <a:p>
            <a:r>
              <a:rPr lang="en-CA" noProof="0" dirty="0"/>
              <a:t>Professional Portrait</a:t>
            </a:r>
          </a:p>
        </p:txBody>
      </p:sp>
      <p:sp>
        <p:nvSpPr>
          <p:cNvPr id="8" name="Text Placeholder 8"/>
          <p:cNvSpPr>
            <a:spLocks noGrp="1"/>
          </p:cNvSpPr>
          <p:nvPr>
            <p:ph type="body" sz="quarter" idx="16" hasCustomPrompt="1"/>
          </p:nvPr>
        </p:nvSpPr>
        <p:spPr>
          <a:xfrm>
            <a:off x="744072" y="3233133"/>
            <a:ext cx="2345267" cy="371474"/>
          </a:xfrm>
        </p:spPr>
        <p:txBody>
          <a:bodyPr lIns="0" rIns="0" anchor="ctr" anchorCtr="0">
            <a:normAutofit/>
          </a:bodyPr>
          <a:lstStyle>
            <a:lvl1pPr marL="0" indent="0">
              <a:lnSpc>
                <a:spcPct val="100000"/>
              </a:lnSpc>
              <a:buNone/>
              <a:defRPr sz="1800" b="1" baseline="0">
                <a:solidFill>
                  <a:schemeClr val="tx1"/>
                </a:solidFill>
              </a:defRPr>
            </a:lvl1pPr>
          </a:lstStyle>
          <a:p>
            <a:pPr lvl="0"/>
            <a:r>
              <a:rPr lang="en-CA" noProof="0"/>
              <a:t>Full Name</a:t>
            </a:r>
          </a:p>
        </p:txBody>
      </p:sp>
      <p:sp>
        <p:nvSpPr>
          <p:cNvPr id="9" name="Text Placeholder 8"/>
          <p:cNvSpPr>
            <a:spLocks noGrp="1"/>
          </p:cNvSpPr>
          <p:nvPr>
            <p:ph type="body" sz="quarter" idx="17" hasCustomPrompt="1"/>
          </p:nvPr>
        </p:nvSpPr>
        <p:spPr>
          <a:xfrm>
            <a:off x="744072" y="3610959"/>
            <a:ext cx="2345267" cy="215898"/>
          </a:xfrm>
        </p:spPr>
        <p:txBody>
          <a:bodyPr lIns="0" rIns="0" anchor="ctr" anchorCtr="0">
            <a:noAutofit/>
          </a:bodyPr>
          <a:lstStyle>
            <a:lvl1pPr marL="0" indent="0">
              <a:lnSpc>
                <a:spcPct val="100000"/>
              </a:lnSpc>
              <a:buNone/>
              <a:defRPr sz="1200" b="0" i="1" baseline="0">
                <a:solidFill>
                  <a:schemeClr val="tx1"/>
                </a:solidFill>
              </a:defRPr>
            </a:lvl1pPr>
          </a:lstStyle>
          <a:p>
            <a:pPr lvl="0"/>
            <a:r>
              <a:rPr lang="en-CA" noProof="0"/>
              <a:t>Position Title</a:t>
            </a:r>
          </a:p>
        </p:txBody>
      </p:sp>
      <p:sp>
        <p:nvSpPr>
          <p:cNvPr id="10" name="Picture Placeholder 9"/>
          <p:cNvSpPr>
            <a:spLocks noGrp="1"/>
          </p:cNvSpPr>
          <p:nvPr>
            <p:ph type="pic" sz="quarter" idx="18" hasCustomPrompt="1"/>
          </p:nvPr>
        </p:nvSpPr>
        <p:spPr>
          <a:xfrm>
            <a:off x="3581400" y="1928207"/>
            <a:ext cx="1026000" cy="1155701"/>
          </a:xfrm>
          <a:solidFill>
            <a:schemeClr val="bg1">
              <a:lumMod val="85000"/>
            </a:schemeClr>
          </a:solidFill>
        </p:spPr>
        <p:txBody>
          <a:bodyPr anchor="ctr" anchorCtr="0">
            <a:normAutofit/>
          </a:bodyPr>
          <a:lstStyle>
            <a:lvl1pPr marL="0" indent="0" algn="ctr">
              <a:buNone/>
              <a:defRPr sz="1000">
                <a:solidFill>
                  <a:schemeClr val="tx1"/>
                </a:solidFill>
              </a:defRPr>
            </a:lvl1pPr>
          </a:lstStyle>
          <a:p>
            <a:r>
              <a:rPr lang="en-CA" noProof="0" dirty="0"/>
              <a:t>Professional Portrait</a:t>
            </a:r>
          </a:p>
        </p:txBody>
      </p:sp>
      <p:sp>
        <p:nvSpPr>
          <p:cNvPr id="11" name="Text Placeholder 8"/>
          <p:cNvSpPr>
            <a:spLocks noGrp="1"/>
          </p:cNvSpPr>
          <p:nvPr>
            <p:ph type="body" sz="quarter" idx="19" hasCustomPrompt="1"/>
          </p:nvPr>
        </p:nvSpPr>
        <p:spPr>
          <a:xfrm>
            <a:off x="3581400" y="3233133"/>
            <a:ext cx="2345267" cy="371474"/>
          </a:xfrm>
        </p:spPr>
        <p:txBody>
          <a:bodyPr lIns="0" rIns="0" anchor="ctr" anchorCtr="0">
            <a:normAutofit/>
          </a:bodyPr>
          <a:lstStyle>
            <a:lvl1pPr marL="0" indent="0">
              <a:lnSpc>
                <a:spcPct val="100000"/>
              </a:lnSpc>
              <a:buNone/>
              <a:defRPr sz="1800" b="1" baseline="0">
                <a:solidFill>
                  <a:schemeClr val="tx1"/>
                </a:solidFill>
              </a:defRPr>
            </a:lvl1pPr>
          </a:lstStyle>
          <a:p>
            <a:pPr lvl="0"/>
            <a:r>
              <a:rPr lang="en-CA" noProof="0"/>
              <a:t>Full Name</a:t>
            </a:r>
          </a:p>
        </p:txBody>
      </p:sp>
      <p:sp>
        <p:nvSpPr>
          <p:cNvPr id="12" name="Text Placeholder 8"/>
          <p:cNvSpPr>
            <a:spLocks noGrp="1"/>
          </p:cNvSpPr>
          <p:nvPr>
            <p:ph type="body" sz="quarter" idx="20" hasCustomPrompt="1"/>
          </p:nvPr>
        </p:nvSpPr>
        <p:spPr>
          <a:xfrm>
            <a:off x="3581400" y="3610959"/>
            <a:ext cx="2345267" cy="215898"/>
          </a:xfrm>
        </p:spPr>
        <p:txBody>
          <a:bodyPr lIns="0" rIns="0" anchor="ctr" anchorCtr="0">
            <a:noAutofit/>
          </a:bodyPr>
          <a:lstStyle>
            <a:lvl1pPr marL="0" indent="0">
              <a:lnSpc>
                <a:spcPct val="100000"/>
              </a:lnSpc>
              <a:buNone/>
              <a:defRPr sz="1200" b="0" i="1" baseline="0">
                <a:solidFill>
                  <a:schemeClr val="tx1"/>
                </a:solidFill>
              </a:defRPr>
            </a:lvl1pPr>
          </a:lstStyle>
          <a:p>
            <a:pPr lvl="0"/>
            <a:r>
              <a:rPr lang="en-CA" noProof="0"/>
              <a:t>Position Title</a:t>
            </a:r>
          </a:p>
        </p:txBody>
      </p:sp>
      <p:sp>
        <p:nvSpPr>
          <p:cNvPr id="13" name="Picture Placeholder 9"/>
          <p:cNvSpPr>
            <a:spLocks noGrp="1"/>
          </p:cNvSpPr>
          <p:nvPr>
            <p:ph type="pic" sz="quarter" idx="21" hasCustomPrompt="1"/>
          </p:nvPr>
        </p:nvSpPr>
        <p:spPr>
          <a:xfrm>
            <a:off x="9237133" y="1928207"/>
            <a:ext cx="1026000" cy="1155701"/>
          </a:xfrm>
          <a:solidFill>
            <a:schemeClr val="bg1">
              <a:lumMod val="85000"/>
            </a:schemeClr>
          </a:solidFill>
        </p:spPr>
        <p:txBody>
          <a:bodyPr anchor="ctr" anchorCtr="0">
            <a:normAutofit/>
          </a:bodyPr>
          <a:lstStyle>
            <a:lvl1pPr marL="0" indent="0" algn="ctr">
              <a:buNone/>
              <a:defRPr sz="1000">
                <a:solidFill>
                  <a:schemeClr val="tx1"/>
                </a:solidFill>
              </a:defRPr>
            </a:lvl1pPr>
          </a:lstStyle>
          <a:p>
            <a:r>
              <a:rPr lang="en-CA" noProof="0" dirty="0"/>
              <a:t>Professional Portrait</a:t>
            </a:r>
          </a:p>
        </p:txBody>
      </p:sp>
      <p:sp>
        <p:nvSpPr>
          <p:cNvPr id="14" name="Text Placeholder 8"/>
          <p:cNvSpPr>
            <a:spLocks noGrp="1"/>
          </p:cNvSpPr>
          <p:nvPr>
            <p:ph type="body" sz="quarter" idx="22" hasCustomPrompt="1"/>
          </p:nvPr>
        </p:nvSpPr>
        <p:spPr>
          <a:xfrm>
            <a:off x="9237133" y="3233133"/>
            <a:ext cx="2345267" cy="371474"/>
          </a:xfrm>
        </p:spPr>
        <p:txBody>
          <a:bodyPr lIns="0" rIns="0" anchor="ctr" anchorCtr="0">
            <a:normAutofit/>
          </a:bodyPr>
          <a:lstStyle>
            <a:lvl1pPr marL="0" indent="0">
              <a:lnSpc>
                <a:spcPct val="100000"/>
              </a:lnSpc>
              <a:buNone/>
              <a:defRPr sz="1800" b="1" baseline="0">
                <a:solidFill>
                  <a:schemeClr val="tx1"/>
                </a:solidFill>
              </a:defRPr>
            </a:lvl1pPr>
          </a:lstStyle>
          <a:p>
            <a:pPr lvl="0"/>
            <a:r>
              <a:rPr lang="en-CA" noProof="0"/>
              <a:t>Full Name</a:t>
            </a:r>
          </a:p>
        </p:txBody>
      </p:sp>
      <p:sp>
        <p:nvSpPr>
          <p:cNvPr id="15" name="Text Placeholder 8"/>
          <p:cNvSpPr>
            <a:spLocks noGrp="1"/>
          </p:cNvSpPr>
          <p:nvPr>
            <p:ph type="body" sz="quarter" idx="23" hasCustomPrompt="1"/>
          </p:nvPr>
        </p:nvSpPr>
        <p:spPr>
          <a:xfrm>
            <a:off x="9237133" y="3610959"/>
            <a:ext cx="2345267" cy="215898"/>
          </a:xfrm>
        </p:spPr>
        <p:txBody>
          <a:bodyPr lIns="0" rIns="0" anchor="ctr" anchorCtr="0">
            <a:noAutofit/>
          </a:bodyPr>
          <a:lstStyle>
            <a:lvl1pPr marL="0" indent="0">
              <a:lnSpc>
                <a:spcPct val="100000"/>
              </a:lnSpc>
              <a:buNone/>
              <a:defRPr sz="1200" b="0" i="1" baseline="0">
                <a:solidFill>
                  <a:schemeClr val="tx1"/>
                </a:solidFill>
              </a:defRPr>
            </a:lvl1pPr>
          </a:lstStyle>
          <a:p>
            <a:pPr lvl="0"/>
            <a:r>
              <a:rPr lang="en-CA" noProof="0"/>
              <a:t>Position Title</a:t>
            </a:r>
          </a:p>
        </p:txBody>
      </p:sp>
      <p:sp>
        <p:nvSpPr>
          <p:cNvPr id="16" name="Picture Placeholder 9"/>
          <p:cNvSpPr>
            <a:spLocks noGrp="1"/>
          </p:cNvSpPr>
          <p:nvPr>
            <p:ph type="pic" sz="quarter" idx="24" hasCustomPrompt="1"/>
          </p:nvPr>
        </p:nvSpPr>
        <p:spPr>
          <a:xfrm>
            <a:off x="6409267" y="1928207"/>
            <a:ext cx="1026000" cy="1155701"/>
          </a:xfrm>
          <a:solidFill>
            <a:schemeClr val="bg1">
              <a:lumMod val="85000"/>
            </a:schemeClr>
          </a:solidFill>
        </p:spPr>
        <p:txBody>
          <a:bodyPr anchor="ctr" anchorCtr="0">
            <a:normAutofit/>
          </a:bodyPr>
          <a:lstStyle>
            <a:lvl1pPr marL="0" indent="0" algn="ctr">
              <a:buNone/>
              <a:defRPr sz="1000">
                <a:solidFill>
                  <a:schemeClr val="tx1"/>
                </a:solidFill>
              </a:defRPr>
            </a:lvl1pPr>
          </a:lstStyle>
          <a:p>
            <a:r>
              <a:rPr lang="en-CA" noProof="0" dirty="0"/>
              <a:t>Professional Portrait</a:t>
            </a:r>
          </a:p>
        </p:txBody>
      </p:sp>
      <p:sp>
        <p:nvSpPr>
          <p:cNvPr id="17" name="Text Placeholder 8"/>
          <p:cNvSpPr>
            <a:spLocks noGrp="1"/>
          </p:cNvSpPr>
          <p:nvPr>
            <p:ph type="body" sz="quarter" idx="25" hasCustomPrompt="1"/>
          </p:nvPr>
        </p:nvSpPr>
        <p:spPr>
          <a:xfrm>
            <a:off x="6409266" y="3233133"/>
            <a:ext cx="2345267" cy="371474"/>
          </a:xfrm>
        </p:spPr>
        <p:txBody>
          <a:bodyPr lIns="0" rIns="0" anchor="ctr" anchorCtr="0">
            <a:normAutofit/>
          </a:bodyPr>
          <a:lstStyle>
            <a:lvl1pPr marL="0" indent="0">
              <a:lnSpc>
                <a:spcPct val="100000"/>
              </a:lnSpc>
              <a:buNone/>
              <a:defRPr sz="1800" b="1" baseline="0">
                <a:solidFill>
                  <a:schemeClr val="tx1"/>
                </a:solidFill>
              </a:defRPr>
            </a:lvl1pPr>
          </a:lstStyle>
          <a:p>
            <a:pPr lvl="0"/>
            <a:r>
              <a:rPr lang="en-CA" noProof="0"/>
              <a:t>Full Name</a:t>
            </a:r>
          </a:p>
        </p:txBody>
      </p:sp>
      <p:sp>
        <p:nvSpPr>
          <p:cNvPr id="18" name="Text Placeholder 8"/>
          <p:cNvSpPr>
            <a:spLocks noGrp="1"/>
          </p:cNvSpPr>
          <p:nvPr>
            <p:ph type="body" sz="quarter" idx="26" hasCustomPrompt="1"/>
          </p:nvPr>
        </p:nvSpPr>
        <p:spPr>
          <a:xfrm>
            <a:off x="6409266" y="3610959"/>
            <a:ext cx="2345267" cy="215898"/>
          </a:xfrm>
        </p:spPr>
        <p:txBody>
          <a:bodyPr lIns="0" rIns="0" anchor="ctr" anchorCtr="0">
            <a:noAutofit/>
          </a:bodyPr>
          <a:lstStyle>
            <a:lvl1pPr marL="0" indent="0">
              <a:lnSpc>
                <a:spcPct val="100000"/>
              </a:lnSpc>
              <a:buNone/>
              <a:defRPr sz="1200" b="0" i="1" baseline="0">
                <a:solidFill>
                  <a:schemeClr val="tx1"/>
                </a:solidFill>
              </a:defRPr>
            </a:lvl1pPr>
          </a:lstStyle>
          <a:p>
            <a:pPr lvl="0"/>
            <a:r>
              <a:rPr lang="en-CA" noProof="0"/>
              <a:t>Position Title</a:t>
            </a:r>
          </a:p>
        </p:txBody>
      </p:sp>
      <p:sp>
        <p:nvSpPr>
          <p:cNvPr id="19" name="Picture Placeholder 9"/>
          <p:cNvSpPr>
            <a:spLocks noGrp="1"/>
          </p:cNvSpPr>
          <p:nvPr>
            <p:ph type="pic" sz="quarter" idx="27" hasCustomPrompt="1"/>
          </p:nvPr>
        </p:nvSpPr>
        <p:spPr>
          <a:xfrm>
            <a:off x="744072" y="4107845"/>
            <a:ext cx="1026000" cy="1155701"/>
          </a:xfrm>
          <a:solidFill>
            <a:schemeClr val="bg1">
              <a:lumMod val="85000"/>
            </a:schemeClr>
          </a:solidFill>
        </p:spPr>
        <p:txBody>
          <a:bodyPr anchor="ctr" anchorCtr="0">
            <a:normAutofit/>
          </a:bodyPr>
          <a:lstStyle>
            <a:lvl1pPr marL="0" indent="0" algn="ctr">
              <a:lnSpc>
                <a:spcPct val="100000"/>
              </a:lnSpc>
              <a:buNone/>
              <a:defRPr sz="1000">
                <a:solidFill>
                  <a:schemeClr val="tx1"/>
                </a:solidFill>
              </a:defRPr>
            </a:lvl1pPr>
          </a:lstStyle>
          <a:p>
            <a:r>
              <a:rPr lang="en-CA" noProof="0" dirty="0"/>
              <a:t>Professional Portrait</a:t>
            </a:r>
          </a:p>
        </p:txBody>
      </p:sp>
      <p:sp>
        <p:nvSpPr>
          <p:cNvPr id="20" name="Text Placeholder 8"/>
          <p:cNvSpPr>
            <a:spLocks noGrp="1"/>
          </p:cNvSpPr>
          <p:nvPr>
            <p:ph type="body" sz="quarter" idx="28" hasCustomPrompt="1"/>
          </p:nvPr>
        </p:nvSpPr>
        <p:spPr>
          <a:xfrm>
            <a:off x="744072" y="5412771"/>
            <a:ext cx="2345267" cy="371474"/>
          </a:xfrm>
        </p:spPr>
        <p:txBody>
          <a:bodyPr lIns="0" rIns="0" anchor="ctr" anchorCtr="0">
            <a:normAutofit/>
          </a:bodyPr>
          <a:lstStyle>
            <a:lvl1pPr marL="0" indent="0">
              <a:lnSpc>
                <a:spcPct val="100000"/>
              </a:lnSpc>
              <a:buNone/>
              <a:defRPr sz="1800" b="1" baseline="0">
                <a:solidFill>
                  <a:schemeClr val="tx1"/>
                </a:solidFill>
              </a:defRPr>
            </a:lvl1pPr>
          </a:lstStyle>
          <a:p>
            <a:pPr lvl="0"/>
            <a:r>
              <a:rPr lang="en-CA" noProof="0"/>
              <a:t>Full Name</a:t>
            </a:r>
          </a:p>
        </p:txBody>
      </p:sp>
      <p:sp>
        <p:nvSpPr>
          <p:cNvPr id="21" name="Text Placeholder 8"/>
          <p:cNvSpPr>
            <a:spLocks noGrp="1"/>
          </p:cNvSpPr>
          <p:nvPr>
            <p:ph type="body" sz="quarter" idx="29" hasCustomPrompt="1"/>
          </p:nvPr>
        </p:nvSpPr>
        <p:spPr>
          <a:xfrm>
            <a:off x="744072" y="5790597"/>
            <a:ext cx="2345267" cy="215898"/>
          </a:xfrm>
        </p:spPr>
        <p:txBody>
          <a:bodyPr lIns="0" rIns="0" anchor="ctr" anchorCtr="0">
            <a:noAutofit/>
          </a:bodyPr>
          <a:lstStyle>
            <a:lvl1pPr marL="0" indent="0">
              <a:lnSpc>
                <a:spcPct val="100000"/>
              </a:lnSpc>
              <a:buNone/>
              <a:defRPr sz="1200" b="0" i="1" baseline="0">
                <a:solidFill>
                  <a:schemeClr val="tx1"/>
                </a:solidFill>
              </a:defRPr>
            </a:lvl1pPr>
          </a:lstStyle>
          <a:p>
            <a:pPr lvl="0"/>
            <a:r>
              <a:rPr lang="en-CA" noProof="0"/>
              <a:t>Position Title</a:t>
            </a:r>
          </a:p>
        </p:txBody>
      </p:sp>
      <p:sp>
        <p:nvSpPr>
          <p:cNvPr id="22" name="Picture Placeholder 9"/>
          <p:cNvSpPr>
            <a:spLocks noGrp="1"/>
          </p:cNvSpPr>
          <p:nvPr>
            <p:ph type="pic" sz="quarter" idx="30" hasCustomPrompt="1"/>
          </p:nvPr>
        </p:nvSpPr>
        <p:spPr>
          <a:xfrm>
            <a:off x="3581400" y="4107845"/>
            <a:ext cx="1026000" cy="1155701"/>
          </a:xfrm>
          <a:solidFill>
            <a:schemeClr val="bg1">
              <a:lumMod val="85000"/>
            </a:schemeClr>
          </a:solidFill>
        </p:spPr>
        <p:txBody>
          <a:bodyPr anchor="ctr" anchorCtr="0">
            <a:normAutofit/>
          </a:bodyPr>
          <a:lstStyle>
            <a:lvl1pPr marL="0" indent="0" algn="ctr">
              <a:lnSpc>
                <a:spcPct val="100000"/>
              </a:lnSpc>
              <a:buNone/>
              <a:defRPr sz="1000">
                <a:solidFill>
                  <a:schemeClr val="tx1"/>
                </a:solidFill>
              </a:defRPr>
            </a:lvl1pPr>
          </a:lstStyle>
          <a:p>
            <a:r>
              <a:rPr lang="en-CA" noProof="0" dirty="0"/>
              <a:t>Professional Portrait</a:t>
            </a:r>
          </a:p>
        </p:txBody>
      </p:sp>
      <p:sp>
        <p:nvSpPr>
          <p:cNvPr id="23" name="Text Placeholder 8"/>
          <p:cNvSpPr>
            <a:spLocks noGrp="1"/>
          </p:cNvSpPr>
          <p:nvPr>
            <p:ph type="body" sz="quarter" idx="31" hasCustomPrompt="1"/>
          </p:nvPr>
        </p:nvSpPr>
        <p:spPr>
          <a:xfrm>
            <a:off x="3581400" y="5412771"/>
            <a:ext cx="2345267" cy="371474"/>
          </a:xfrm>
        </p:spPr>
        <p:txBody>
          <a:bodyPr lIns="0" rIns="0" anchor="ctr" anchorCtr="0">
            <a:normAutofit/>
          </a:bodyPr>
          <a:lstStyle>
            <a:lvl1pPr marL="0" indent="0">
              <a:lnSpc>
                <a:spcPct val="100000"/>
              </a:lnSpc>
              <a:buNone/>
              <a:defRPr sz="1800" b="1" baseline="0">
                <a:solidFill>
                  <a:schemeClr val="tx1"/>
                </a:solidFill>
              </a:defRPr>
            </a:lvl1pPr>
          </a:lstStyle>
          <a:p>
            <a:pPr lvl="0"/>
            <a:r>
              <a:rPr lang="en-CA" noProof="0"/>
              <a:t>Full Name</a:t>
            </a:r>
          </a:p>
        </p:txBody>
      </p:sp>
      <p:sp>
        <p:nvSpPr>
          <p:cNvPr id="24" name="Text Placeholder 8"/>
          <p:cNvSpPr>
            <a:spLocks noGrp="1"/>
          </p:cNvSpPr>
          <p:nvPr>
            <p:ph type="body" sz="quarter" idx="32" hasCustomPrompt="1"/>
          </p:nvPr>
        </p:nvSpPr>
        <p:spPr>
          <a:xfrm>
            <a:off x="3581400" y="5790597"/>
            <a:ext cx="2345267" cy="215898"/>
          </a:xfrm>
        </p:spPr>
        <p:txBody>
          <a:bodyPr lIns="0" rIns="0" anchor="ctr" anchorCtr="0">
            <a:noAutofit/>
          </a:bodyPr>
          <a:lstStyle>
            <a:lvl1pPr marL="0" indent="0">
              <a:lnSpc>
                <a:spcPct val="100000"/>
              </a:lnSpc>
              <a:buNone/>
              <a:defRPr sz="1200" b="0" i="1" baseline="0">
                <a:solidFill>
                  <a:schemeClr val="tx1"/>
                </a:solidFill>
              </a:defRPr>
            </a:lvl1pPr>
          </a:lstStyle>
          <a:p>
            <a:pPr lvl="0"/>
            <a:r>
              <a:rPr lang="en-CA" noProof="0"/>
              <a:t>Position Title</a:t>
            </a:r>
          </a:p>
        </p:txBody>
      </p:sp>
      <p:sp>
        <p:nvSpPr>
          <p:cNvPr id="25" name="Picture Placeholder 9"/>
          <p:cNvSpPr>
            <a:spLocks noGrp="1"/>
          </p:cNvSpPr>
          <p:nvPr>
            <p:ph type="pic" sz="quarter" idx="33" hasCustomPrompt="1"/>
          </p:nvPr>
        </p:nvSpPr>
        <p:spPr>
          <a:xfrm>
            <a:off x="9237133" y="4107845"/>
            <a:ext cx="1026000" cy="1155701"/>
          </a:xfrm>
          <a:solidFill>
            <a:schemeClr val="bg1">
              <a:lumMod val="85000"/>
            </a:schemeClr>
          </a:solidFill>
        </p:spPr>
        <p:txBody>
          <a:bodyPr anchor="ctr" anchorCtr="0">
            <a:normAutofit/>
          </a:bodyPr>
          <a:lstStyle>
            <a:lvl1pPr marL="0" indent="0" algn="ctr">
              <a:lnSpc>
                <a:spcPct val="100000"/>
              </a:lnSpc>
              <a:buNone/>
              <a:defRPr sz="1000">
                <a:solidFill>
                  <a:schemeClr val="tx1"/>
                </a:solidFill>
              </a:defRPr>
            </a:lvl1pPr>
          </a:lstStyle>
          <a:p>
            <a:r>
              <a:rPr lang="en-CA" noProof="0" dirty="0"/>
              <a:t>Professional Portrait</a:t>
            </a:r>
          </a:p>
        </p:txBody>
      </p:sp>
      <p:sp>
        <p:nvSpPr>
          <p:cNvPr id="26" name="Text Placeholder 8"/>
          <p:cNvSpPr>
            <a:spLocks noGrp="1"/>
          </p:cNvSpPr>
          <p:nvPr>
            <p:ph type="body" sz="quarter" idx="34" hasCustomPrompt="1"/>
          </p:nvPr>
        </p:nvSpPr>
        <p:spPr>
          <a:xfrm>
            <a:off x="9237133" y="5412771"/>
            <a:ext cx="2345267" cy="371474"/>
          </a:xfrm>
        </p:spPr>
        <p:txBody>
          <a:bodyPr lIns="0" rIns="0" anchor="ctr" anchorCtr="0">
            <a:normAutofit/>
          </a:bodyPr>
          <a:lstStyle>
            <a:lvl1pPr marL="0" indent="0">
              <a:lnSpc>
                <a:spcPct val="100000"/>
              </a:lnSpc>
              <a:buNone/>
              <a:defRPr sz="1800" b="1" baseline="0">
                <a:solidFill>
                  <a:schemeClr val="tx1"/>
                </a:solidFill>
              </a:defRPr>
            </a:lvl1pPr>
          </a:lstStyle>
          <a:p>
            <a:pPr lvl="0"/>
            <a:r>
              <a:rPr lang="en-CA" noProof="0"/>
              <a:t>Full Name</a:t>
            </a:r>
          </a:p>
        </p:txBody>
      </p:sp>
      <p:sp>
        <p:nvSpPr>
          <p:cNvPr id="27" name="Text Placeholder 8"/>
          <p:cNvSpPr>
            <a:spLocks noGrp="1"/>
          </p:cNvSpPr>
          <p:nvPr>
            <p:ph type="body" sz="quarter" idx="35" hasCustomPrompt="1"/>
          </p:nvPr>
        </p:nvSpPr>
        <p:spPr>
          <a:xfrm>
            <a:off x="9237133" y="5790597"/>
            <a:ext cx="2345267" cy="215898"/>
          </a:xfrm>
        </p:spPr>
        <p:txBody>
          <a:bodyPr lIns="0" rIns="0" anchor="ctr" anchorCtr="0">
            <a:noAutofit/>
          </a:bodyPr>
          <a:lstStyle>
            <a:lvl1pPr marL="0" indent="0">
              <a:lnSpc>
                <a:spcPct val="100000"/>
              </a:lnSpc>
              <a:buNone/>
              <a:defRPr sz="1200" b="0" i="1" baseline="0">
                <a:solidFill>
                  <a:schemeClr val="tx1"/>
                </a:solidFill>
              </a:defRPr>
            </a:lvl1pPr>
          </a:lstStyle>
          <a:p>
            <a:pPr lvl="0"/>
            <a:r>
              <a:rPr lang="en-CA" noProof="0"/>
              <a:t>Position Title</a:t>
            </a:r>
          </a:p>
        </p:txBody>
      </p:sp>
      <p:sp>
        <p:nvSpPr>
          <p:cNvPr id="28" name="Picture Placeholder 9"/>
          <p:cNvSpPr>
            <a:spLocks noGrp="1"/>
          </p:cNvSpPr>
          <p:nvPr>
            <p:ph type="pic" sz="quarter" idx="36" hasCustomPrompt="1"/>
          </p:nvPr>
        </p:nvSpPr>
        <p:spPr>
          <a:xfrm>
            <a:off x="6409267" y="4107845"/>
            <a:ext cx="1026000" cy="1155701"/>
          </a:xfrm>
          <a:solidFill>
            <a:schemeClr val="bg1">
              <a:lumMod val="85000"/>
            </a:schemeClr>
          </a:solidFill>
        </p:spPr>
        <p:txBody>
          <a:bodyPr anchor="ctr" anchorCtr="0">
            <a:normAutofit/>
          </a:bodyPr>
          <a:lstStyle>
            <a:lvl1pPr marL="0" indent="0" algn="ctr">
              <a:lnSpc>
                <a:spcPct val="100000"/>
              </a:lnSpc>
              <a:buNone/>
              <a:defRPr sz="1000">
                <a:solidFill>
                  <a:schemeClr val="tx1"/>
                </a:solidFill>
              </a:defRPr>
            </a:lvl1pPr>
          </a:lstStyle>
          <a:p>
            <a:r>
              <a:rPr lang="en-CA" noProof="0" dirty="0"/>
              <a:t>Professional Portrait</a:t>
            </a:r>
          </a:p>
        </p:txBody>
      </p:sp>
      <p:sp>
        <p:nvSpPr>
          <p:cNvPr id="29" name="Text Placeholder 8"/>
          <p:cNvSpPr>
            <a:spLocks noGrp="1"/>
          </p:cNvSpPr>
          <p:nvPr>
            <p:ph type="body" sz="quarter" idx="37" hasCustomPrompt="1"/>
          </p:nvPr>
        </p:nvSpPr>
        <p:spPr>
          <a:xfrm>
            <a:off x="6409266" y="5412771"/>
            <a:ext cx="2345267" cy="371474"/>
          </a:xfrm>
        </p:spPr>
        <p:txBody>
          <a:bodyPr lIns="0" rIns="0" anchor="ctr" anchorCtr="0">
            <a:normAutofit/>
          </a:bodyPr>
          <a:lstStyle>
            <a:lvl1pPr marL="0" indent="0">
              <a:lnSpc>
                <a:spcPct val="100000"/>
              </a:lnSpc>
              <a:buNone/>
              <a:defRPr sz="1800" b="1" baseline="0">
                <a:solidFill>
                  <a:schemeClr val="tx1"/>
                </a:solidFill>
              </a:defRPr>
            </a:lvl1pPr>
          </a:lstStyle>
          <a:p>
            <a:pPr lvl="0"/>
            <a:r>
              <a:rPr lang="en-CA" noProof="0"/>
              <a:t>Full Name</a:t>
            </a:r>
          </a:p>
        </p:txBody>
      </p:sp>
      <p:sp>
        <p:nvSpPr>
          <p:cNvPr id="30" name="Text Placeholder 8"/>
          <p:cNvSpPr>
            <a:spLocks noGrp="1"/>
          </p:cNvSpPr>
          <p:nvPr>
            <p:ph type="body" sz="quarter" idx="38" hasCustomPrompt="1"/>
          </p:nvPr>
        </p:nvSpPr>
        <p:spPr>
          <a:xfrm>
            <a:off x="6409266" y="5790597"/>
            <a:ext cx="2345267" cy="215898"/>
          </a:xfrm>
        </p:spPr>
        <p:txBody>
          <a:bodyPr lIns="0" rIns="0" anchor="ctr" anchorCtr="0">
            <a:noAutofit/>
          </a:bodyPr>
          <a:lstStyle>
            <a:lvl1pPr marL="0" indent="0">
              <a:lnSpc>
                <a:spcPct val="100000"/>
              </a:lnSpc>
              <a:buNone/>
              <a:defRPr sz="1200" b="0" i="1" baseline="0">
                <a:solidFill>
                  <a:schemeClr val="tx1"/>
                </a:solidFill>
              </a:defRPr>
            </a:lvl1pPr>
          </a:lstStyle>
          <a:p>
            <a:pPr lvl="0"/>
            <a:r>
              <a:rPr lang="en-CA" noProof="0"/>
              <a:t>Position Title</a:t>
            </a:r>
          </a:p>
        </p:txBody>
      </p:sp>
      <p:sp>
        <p:nvSpPr>
          <p:cNvPr id="31" name="Title 1">
            <a:extLst>
              <a:ext uri="{FF2B5EF4-FFF2-40B4-BE49-F238E27FC236}">
                <a16:creationId xmlns:a16="http://schemas.microsoft.com/office/drawing/2014/main" id="{F5208647-CB1A-F242-81F2-E4F9F520CDE8}"/>
              </a:ext>
            </a:extLst>
          </p:cNvPr>
          <p:cNvSpPr>
            <a:spLocks noGrp="1"/>
          </p:cNvSpPr>
          <p:nvPr>
            <p:ph type="title" hasCustomPrompt="1"/>
          </p:nvPr>
        </p:nvSpPr>
        <p:spPr>
          <a:xfrm>
            <a:off x="744072" y="609600"/>
            <a:ext cx="10851580" cy="762000"/>
          </a:xfrm>
          <a:prstGeom prst="rect">
            <a:avLst/>
          </a:prstGeom>
        </p:spPr>
        <p:txBody>
          <a:bodyPr lIns="90000" anchor="b" anchorCtr="0">
            <a:normAutofit/>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32" name="Espace réservé du texte 17">
            <a:extLst>
              <a:ext uri="{FF2B5EF4-FFF2-40B4-BE49-F238E27FC236}">
                <a16:creationId xmlns:a16="http://schemas.microsoft.com/office/drawing/2014/main" id="{FD0A2E1C-F330-034D-86E2-4E483B8BF9C0}"/>
              </a:ext>
            </a:extLst>
          </p:cNvPr>
          <p:cNvSpPr>
            <a:spLocks noGrp="1"/>
          </p:cNvSpPr>
          <p:nvPr>
            <p:ph type="body" sz="quarter" idx="39" hasCustomPrompt="1"/>
          </p:nvPr>
        </p:nvSpPr>
        <p:spPr>
          <a:xfrm>
            <a:off x="744073" y="1472063"/>
            <a:ext cx="10851676" cy="347596"/>
          </a:xfrm>
        </p:spPr>
        <p:txBody>
          <a:bodyPr wrap="square">
            <a:spAutoFit/>
          </a:bodyPr>
          <a:lstStyle>
            <a:lvl1pPr marL="0" indent="0">
              <a:buNone/>
              <a:defRPr sz="1500" i="1">
                <a:solidFill>
                  <a:schemeClr val="tx1"/>
                </a:solidFill>
              </a:defRPr>
            </a:lvl1pPr>
          </a:lstStyle>
          <a:p>
            <a:pPr lvl="0"/>
            <a:r>
              <a:rPr lang="en-CA" noProof="0"/>
              <a:t>Insert subtitle here</a:t>
            </a:r>
          </a:p>
        </p:txBody>
      </p:sp>
      <p:cxnSp>
        <p:nvCxnSpPr>
          <p:cNvPr id="33" name="Connecteur droit 32">
            <a:extLst>
              <a:ext uri="{FF2B5EF4-FFF2-40B4-BE49-F238E27FC236}">
                <a16:creationId xmlns:a16="http://schemas.microsoft.com/office/drawing/2014/main" id="{92A6237F-7D65-E14C-85AA-37DF9B6D9014}"/>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824210171"/>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 Project Bios">
    <p:spTree>
      <p:nvGrpSpPr>
        <p:cNvPr id="1" name=""/>
        <p:cNvGrpSpPr/>
        <p:nvPr/>
      </p:nvGrpSpPr>
      <p:grpSpPr>
        <a:xfrm>
          <a:off x="0" y="0"/>
          <a:ext cx="0" cy="0"/>
          <a:chOff x="0" y="0"/>
          <a:chExt cx="0" cy="0"/>
        </a:xfrm>
      </p:grpSpPr>
      <p:sp>
        <p:nvSpPr>
          <p:cNvPr id="6" name="Picture Placeholder 9"/>
          <p:cNvSpPr>
            <a:spLocks noGrp="1"/>
          </p:cNvSpPr>
          <p:nvPr>
            <p:ph type="pic" sz="quarter" idx="15" hasCustomPrompt="1"/>
          </p:nvPr>
        </p:nvSpPr>
        <p:spPr>
          <a:xfrm>
            <a:off x="744072" y="1766487"/>
            <a:ext cx="1133229" cy="1155701"/>
          </a:xfrm>
          <a:solidFill>
            <a:schemeClr val="bg1">
              <a:lumMod val="85000"/>
            </a:schemeClr>
          </a:solidFill>
        </p:spPr>
        <p:txBody>
          <a:bodyPr anchor="ctr" anchorCtr="0">
            <a:normAutofit/>
          </a:bodyPr>
          <a:lstStyle>
            <a:lvl1pPr marL="0" indent="0" algn="ctr">
              <a:lnSpc>
                <a:spcPct val="100000"/>
              </a:lnSpc>
              <a:buFont typeface="Arial" panose="020B0604020202020204" pitchFamily="34" charset="0"/>
              <a:buNone/>
              <a:defRPr sz="1200">
                <a:solidFill>
                  <a:schemeClr val="tx1"/>
                </a:solidFill>
              </a:defRPr>
            </a:lvl1pPr>
          </a:lstStyle>
          <a:p>
            <a:r>
              <a:rPr lang="en-CA" noProof="1"/>
              <a:t>Professional Portrait</a:t>
            </a:r>
          </a:p>
        </p:txBody>
      </p:sp>
      <p:sp>
        <p:nvSpPr>
          <p:cNvPr id="7" name="Text Placeholder 8"/>
          <p:cNvSpPr>
            <a:spLocks noGrp="1"/>
          </p:cNvSpPr>
          <p:nvPr>
            <p:ph type="body" sz="quarter" idx="16" hasCustomPrompt="1"/>
          </p:nvPr>
        </p:nvSpPr>
        <p:spPr>
          <a:xfrm>
            <a:off x="2049632" y="1753787"/>
            <a:ext cx="2345267" cy="371474"/>
          </a:xfrm>
        </p:spPr>
        <p:txBody>
          <a:bodyPr lIns="0" tIns="46800" rIns="0" bIns="46800">
            <a:normAutofit/>
          </a:bodyPr>
          <a:lstStyle>
            <a:lvl1pPr marL="0" indent="0">
              <a:lnSpc>
                <a:spcPct val="100000"/>
              </a:lnSpc>
              <a:buFont typeface="Arial" panose="020B0604020202020204" pitchFamily="34" charset="0"/>
              <a:buNone/>
              <a:defRPr sz="1800" b="1" baseline="0">
                <a:solidFill>
                  <a:schemeClr val="tx1"/>
                </a:solidFill>
              </a:defRPr>
            </a:lvl1pPr>
          </a:lstStyle>
          <a:p>
            <a:pPr lvl="0"/>
            <a:r>
              <a:rPr lang="en-CA" noProof="1"/>
              <a:t>Full Name</a:t>
            </a:r>
          </a:p>
        </p:txBody>
      </p:sp>
      <p:sp>
        <p:nvSpPr>
          <p:cNvPr id="8" name="Text Placeholder 8"/>
          <p:cNvSpPr>
            <a:spLocks noGrp="1"/>
          </p:cNvSpPr>
          <p:nvPr>
            <p:ph type="body" sz="quarter" idx="17" hasCustomPrompt="1"/>
          </p:nvPr>
        </p:nvSpPr>
        <p:spPr>
          <a:xfrm>
            <a:off x="2049632" y="2131613"/>
            <a:ext cx="2345267" cy="215898"/>
          </a:xfrm>
        </p:spPr>
        <p:txBody>
          <a:bodyPr lIns="0" tIns="46800" rIns="0" bIns="46800">
            <a:noAutofit/>
          </a:bodyPr>
          <a:lstStyle>
            <a:lvl1pPr marL="0" indent="0">
              <a:lnSpc>
                <a:spcPct val="100000"/>
              </a:lnSpc>
              <a:buFont typeface="Arial" panose="020B0604020202020204" pitchFamily="34" charset="0"/>
              <a:buNone/>
              <a:defRPr sz="1200" b="0" i="1" baseline="0">
                <a:solidFill>
                  <a:schemeClr val="tx1"/>
                </a:solidFill>
              </a:defRPr>
            </a:lvl1pPr>
          </a:lstStyle>
          <a:p>
            <a:pPr lvl="0"/>
            <a:r>
              <a:rPr lang="en-CA" noProof="1"/>
              <a:t>Position Title</a:t>
            </a:r>
          </a:p>
        </p:txBody>
      </p:sp>
      <p:sp>
        <p:nvSpPr>
          <p:cNvPr id="9" name="Picture Placeholder 9"/>
          <p:cNvSpPr>
            <a:spLocks noGrp="1"/>
          </p:cNvSpPr>
          <p:nvPr>
            <p:ph type="pic" sz="quarter" idx="18" hasCustomPrompt="1"/>
          </p:nvPr>
        </p:nvSpPr>
        <p:spPr>
          <a:xfrm>
            <a:off x="744072" y="3131737"/>
            <a:ext cx="900000" cy="920750"/>
          </a:xfrm>
          <a:solidFill>
            <a:schemeClr val="bg1">
              <a:lumMod val="85000"/>
            </a:schemeClr>
          </a:solidFill>
        </p:spPr>
        <p:txBody>
          <a:bodyPr lIns="0" tIns="0" rIns="0" bIns="0" anchor="ctr" anchorCtr="0">
            <a:normAutofit/>
          </a:bodyPr>
          <a:lstStyle>
            <a:lvl1pPr marL="0" indent="0" algn="ctr">
              <a:lnSpc>
                <a:spcPct val="100000"/>
              </a:lnSpc>
              <a:buFont typeface="Arial" panose="020B0604020202020204" pitchFamily="34" charset="0"/>
              <a:buNone/>
              <a:defRPr sz="1000">
                <a:solidFill>
                  <a:schemeClr val="tx1"/>
                </a:solidFill>
              </a:defRPr>
            </a:lvl1pPr>
          </a:lstStyle>
          <a:p>
            <a:r>
              <a:rPr lang="en-CA" noProof="1"/>
              <a:t>Professional Portrait</a:t>
            </a:r>
          </a:p>
        </p:txBody>
      </p:sp>
      <p:sp>
        <p:nvSpPr>
          <p:cNvPr id="10" name="Text Placeholder 8"/>
          <p:cNvSpPr>
            <a:spLocks noGrp="1"/>
          </p:cNvSpPr>
          <p:nvPr>
            <p:ph type="body" sz="quarter" idx="19" hasCustomPrompt="1"/>
          </p:nvPr>
        </p:nvSpPr>
        <p:spPr>
          <a:xfrm>
            <a:off x="744072" y="4054077"/>
            <a:ext cx="1837267" cy="295273"/>
          </a:xfrm>
        </p:spPr>
        <p:txBody>
          <a:bodyPr lIns="0" rIns="0">
            <a:normAutofit/>
          </a:bodyPr>
          <a:lstStyle>
            <a:lvl1pPr marL="0" indent="0">
              <a:lnSpc>
                <a:spcPct val="100000"/>
              </a:lnSpc>
              <a:buFont typeface="Arial" panose="020B0604020202020204" pitchFamily="34" charset="0"/>
              <a:buNone/>
              <a:defRPr sz="1200" b="1" baseline="0">
                <a:solidFill>
                  <a:schemeClr val="tx1"/>
                </a:solidFill>
              </a:defRPr>
            </a:lvl1pPr>
          </a:lstStyle>
          <a:p>
            <a:pPr lvl="0"/>
            <a:r>
              <a:rPr lang="en-CA" noProof="1"/>
              <a:t>Full Name</a:t>
            </a:r>
          </a:p>
        </p:txBody>
      </p:sp>
      <p:sp>
        <p:nvSpPr>
          <p:cNvPr id="11" name="Text Placeholder 8"/>
          <p:cNvSpPr>
            <a:spLocks noGrp="1"/>
          </p:cNvSpPr>
          <p:nvPr>
            <p:ph type="body" sz="quarter" idx="20" hasCustomPrompt="1"/>
          </p:nvPr>
        </p:nvSpPr>
        <p:spPr>
          <a:xfrm>
            <a:off x="744072" y="4349353"/>
            <a:ext cx="1837267" cy="215898"/>
          </a:xfrm>
        </p:spPr>
        <p:txBody>
          <a:bodyPr lIns="0" rIns="0">
            <a:noAutofit/>
          </a:bodyPr>
          <a:lstStyle>
            <a:lvl1pPr marL="0" indent="0">
              <a:lnSpc>
                <a:spcPct val="100000"/>
              </a:lnSpc>
              <a:buFont typeface="Arial" panose="020B0604020202020204" pitchFamily="34" charset="0"/>
              <a:buNone/>
              <a:defRPr sz="1000" b="0" i="1" baseline="0">
                <a:solidFill>
                  <a:schemeClr val="tx1"/>
                </a:solidFill>
              </a:defRPr>
            </a:lvl1pPr>
          </a:lstStyle>
          <a:p>
            <a:pPr lvl="0"/>
            <a:r>
              <a:rPr lang="en-CA" noProof="1"/>
              <a:t>Position Title</a:t>
            </a:r>
          </a:p>
        </p:txBody>
      </p:sp>
      <p:sp>
        <p:nvSpPr>
          <p:cNvPr id="12" name="Picture Placeholder 9"/>
          <p:cNvSpPr>
            <a:spLocks noGrp="1"/>
          </p:cNvSpPr>
          <p:nvPr>
            <p:ph type="pic" sz="quarter" idx="21" hasCustomPrompt="1"/>
          </p:nvPr>
        </p:nvSpPr>
        <p:spPr>
          <a:xfrm>
            <a:off x="2826483" y="3131737"/>
            <a:ext cx="900000" cy="920750"/>
          </a:xfrm>
          <a:solidFill>
            <a:schemeClr val="bg1">
              <a:lumMod val="85000"/>
            </a:schemeClr>
          </a:solidFill>
        </p:spPr>
        <p:txBody>
          <a:bodyPr lIns="0" tIns="0" rIns="0" bIns="0" anchor="ctr" anchorCtr="0">
            <a:normAutofit/>
          </a:bodyPr>
          <a:lstStyle>
            <a:lvl1pPr marL="0" indent="0" algn="ctr">
              <a:lnSpc>
                <a:spcPct val="100000"/>
              </a:lnSpc>
              <a:buFont typeface="Arial" panose="020B0604020202020204" pitchFamily="34" charset="0"/>
              <a:buNone/>
              <a:defRPr sz="1000">
                <a:solidFill>
                  <a:schemeClr val="tx1"/>
                </a:solidFill>
              </a:defRPr>
            </a:lvl1pPr>
          </a:lstStyle>
          <a:p>
            <a:r>
              <a:rPr lang="en-CA" noProof="1"/>
              <a:t>Professional Portrait</a:t>
            </a:r>
          </a:p>
        </p:txBody>
      </p:sp>
      <p:sp>
        <p:nvSpPr>
          <p:cNvPr id="13" name="Text Placeholder 8"/>
          <p:cNvSpPr>
            <a:spLocks noGrp="1"/>
          </p:cNvSpPr>
          <p:nvPr>
            <p:ph type="body" sz="quarter" idx="22" hasCustomPrompt="1"/>
          </p:nvPr>
        </p:nvSpPr>
        <p:spPr>
          <a:xfrm>
            <a:off x="2826483" y="4054077"/>
            <a:ext cx="1837267" cy="295273"/>
          </a:xfrm>
        </p:spPr>
        <p:txBody>
          <a:bodyPr lIns="0" rIns="0">
            <a:normAutofit/>
          </a:bodyPr>
          <a:lstStyle>
            <a:lvl1pPr marL="0" indent="0">
              <a:lnSpc>
                <a:spcPct val="100000"/>
              </a:lnSpc>
              <a:buFont typeface="Arial" panose="020B0604020202020204" pitchFamily="34" charset="0"/>
              <a:buNone/>
              <a:defRPr sz="1200" b="1" baseline="0">
                <a:solidFill>
                  <a:schemeClr val="tx1"/>
                </a:solidFill>
              </a:defRPr>
            </a:lvl1pPr>
          </a:lstStyle>
          <a:p>
            <a:pPr lvl="0"/>
            <a:r>
              <a:rPr lang="en-CA" noProof="1"/>
              <a:t>Full Name</a:t>
            </a:r>
          </a:p>
        </p:txBody>
      </p:sp>
      <p:sp>
        <p:nvSpPr>
          <p:cNvPr id="14" name="Text Placeholder 8"/>
          <p:cNvSpPr>
            <a:spLocks noGrp="1"/>
          </p:cNvSpPr>
          <p:nvPr>
            <p:ph type="body" sz="quarter" idx="23" hasCustomPrompt="1"/>
          </p:nvPr>
        </p:nvSpPr>
        <p:spPr>
          <a:xfrm>
            <a:off x="2826483" y="4349353"/>
            <a:ext cx="1837267" cy="215898"/>
          </a:xfrm>
        </p:spPr>
        <p:txBody>
          <a:bodyPr lIns="0" rIns="0">
            <a:noAutofit/>
          </a:bodyPr>
          <a:lstStyle>
            <a:lvl1pPr marL="0" indent="0">
              <a:lnSpc>
                <a:spcPct val="100000"/>
              </a:lnSpc>
              <a:buFont typeface="Arial" panose="020B0604020202020204" pitchFamily="34" charset="0"/>
              <a:buNone/>
              <a:defRPr sz="1000" b="0" i="1" baseline="0">
                <a:solidFill>
                  <a:schemeClr val="tx1"/>
                </a:solidFill>
              </a:defRPr>
            </a:lvl1pPr>
          </a:lstStyle>
          <a:p>
            <a:pPr lvl="0"/>
            <a:r>
              <a:rPr lang="en-CA" noProof="1"/>
              <a:t>Position Title</a:t>
            </a:r>
          </a:p>
        </p:txBody>
      </p:sp>
      <p:sp>
        <p:nvSpPr>
          <p:cNvPr id="15" name="Picture Placeholder 9"/>
          <p:cNvSpPr>
            <a:spLocks noGrp="1"/>
          </p:cNvSpPr>
          <p:nvPr>
            <p:ph type="pic" sz="quarter" idx="24" hasCustomPrompt="1"/>
          </p:nvPr>
        </p:nvSpPr>
        <p:spPr>
          <a:xfrm>
            <a:off x="4880886" y="3131737"/>
            <a:ext cx="900000" cy="920750"/>
          </a:xfrm>
          <a:solidFill>
            <a:schemeClr val="bg1">
              <a:lumMod val="85000"/>
            </a:schemeClr>
          </a:solidFill>
        </p:spPr>
        <p:txBody>
          <a:bodyPr lIns="0" tIns="0" rIns="0" bIns="0" anchor="ctr" anchorCtr="0">
            <a:normAutofit/>
          </a:bodyPr>
          <a:lstStyle>
            <a:lvl1pPr marL="0" indent="0" algn="ctr">
              <a:lnSpc>
                <a:spcPct val="100000"/>
              </a:lnSpc>
              <a:buFont typeface="Arial" panose="020B0604020202020204" pitchFamily="34" charset="0"/>
              <a:buNone/>
              <a:defRPr sz="1000">
                <a:solidFill>
                  <a:schemeClr val="tx1"/>
                </a:solidFill>
              </a:defRPr>
            </a:lvl1pPr>
          </a:lstStyle>
          <a:p>
            <a:r>
              <a:rPr lang="en-CA" noProof="1"/>
              <a:t>Professional Portrait</a:t>
            </a:r>
          </a:p>
        </p:txBody>
      </p:sp>
      <p:sp>
        <p:nvSpPr>
          <p:cNvPr id="16" name="Text Placeholder 8"/>
          <p:cNvSpPr>
            <a:spLocks noGrp="1"/>
          </p:cNvSpPr>
          <p:nvPr>
            <p:ph type="body" sz="quarter" idx="25" hasCustomPrompt="1"/>
          </p:nvPr>
        </p:nvSpPr>
        <p:spPr>
          <a:xfrm>
            <a:off x="4880885" y="4054077"/>
            <a:ext cx="1837267" cy="295273"/>
          </a:xfrm>
        </p:spPr>
        <p:txBody>
          <a:bodyPr lIns="0" rIns="0">
            <a:normAutofit/>
          </a:bodyPr>
          <a:lstStyle>
            <a:lvl1pPr marL="0" indent="0">
              <a:lnSpc>
                <a:spcPct val="100000"/>
              </a:lnSpc>
              <a:buFont typeface="Arial" panose="020B0604020202020204" pitchFamily="34" charset="0"/>
              <a:buNone/>
              <a:defRPr sz="1200" b="1" baseline="0">
                <a:solidFill>
                  <a:schemeClr val="tx1"/>
                </a:solidFill>
              </a:defRPr>
            </a:lvl1pPr>
          </a:lstStyle>
          <a:p>
            <a:pPr lvl="0"/>
            <a:r>
              <a:rPr lang="en-CA" noProof="1"/>
              <a:t>Full Name</a:t>
            </a:r>
          </a:p>
        </p:txBody>
      </p:sp>
      <p:sp>
        <p:nvSpPr>
          <p:cNvPr id="17" name="Text Placeholder 8"/>
          <p:cNvSpPr>
            <a:spLocks noGrp="1"/>
          </p:cNvSpPr>
          <p:nvPr>
            <p:ph type="body" sz="quarter" idx="26" hasCustomPrompt="1"/>
          </p:nvPr>
        </p:nvSpPr>
        <p:spPr>
          <a:xfrm>
            <a:off x="4880885" y="4349353"/>
            <a:ext cx="1837267" cy="215898"/>
          </a:xfrm>
        </p:spPr>
        <p:txBody>
          <a:bodyPr lIns="0" rIns="0">
            <a:noAutofit/>
          </a:bodyPr>
          <a:lstStyle>
            <a:lvl1pPr marL="0" indent="0">
              <a:lnSpc>
                <a:spcPct val="100000"/>
              </a:lnSpc>
              <a:buFont typeface="Arial" panose="020B0604020202020204" pitchFamily="34" charset="0"/>
              <a:buNone/>
              <a:defRPr sz="1000" b="0" i="1" baseline="0">
                <a:solidFill>
                  <a:schemeClr val="tx1"/>
                </a:solidFill>
              </a:defRPr>
            </a:lvl1pPr>
          </a:lstStyle>
          <a:p>
            <a:pPr lvl="0"/>
            <a:r>
              <a:rPr lang="en-CA" noProof="1"/>
              <a:t>Position Title</a:t>
            </a:r>
          </a:p>
        </p:txBody>
      </p:sp>
      <p:sp>
        <p:nvSpPr>
          <p:cNvPr id="18" name="Picture Placeholder 9"/>
          <p:cNvSpPr>
            <a:spLocks noGrp="1"/>
          </p:cNvSpPr>
          <p:nvPr>
            <p:ph type="pic" sz="quarter" idx="27" hasCustomPrompt="1"/>
          </p:nvPr>
        </p:nvSpPr>
        <p:spPr>
          <a:xfrm>
            <a:off x="744072" y="4662087"/>
            <a:ext cx="900000" cy="920750"/>
          </a:xfrm>
          <a:solidFill>
            <a:schemeClr val="bg1">
              <a:lumMod val="85000"/>
            </a:schemeClr>
          </a:solidFill>
        </p:spPr>
        <p:txBody>
          <a:bodyPr lIns="0" tIns="0" rIns="0" bIns="0" anchor="ctr" anchorCtr="0">
            <a:normAutofit/>
          </a:bodyPr>
          <a:lstStyle>
            <a:lvl1pPr marL="0" indent="0" algn="ctr">
              <a:lnSpc>
                <a:spcPct val="100000"/>
              </a:lnSpc>
              <a:buFont typeface="Arial" panose="020B0604020202020204" pitchFamily="34" charset="0"/>
              <a:buNone/>
              <a:defRPr sz="1000">
                <a:solidFill>
                  <a:schemeClr val="tx1"/>
                </a:solidFill>
              </a:defRPr>
            </a:lvl1pPr>
          </a:lstStyle>
          <a:p>
            <a:r>
              <a:rPr lang="en-CA" noProof="1"/>
              <a:t>Professional Portrait</a:t>
            </a:r>
          </a:p>
        </p:txBody>
      </p:sp>
      <p:sp>
        <p:nvSpPr>
          <p:cNvPr id="19" name="Text Placeholder 8"/>
          <p:cNvSpPr>
            <a:spLocks noGrp="1"/>
          </p:cNvSpPr>
          <p:nvPr>
            <p:ph type="body" sz="quarter" idx="28" hasCustomPrompt="1"/>
          </p:nvPr>
        </p:nvSpPr>
        <p:spPr>
          <a:xfrm>
            <a:off x="744072" y="5584428"/>
            <a:ext cx="1837267" cy="295273"/>
          </a:xfrm>
        </p:spPr>
        <p:txBody>
          <a:bodyPr lIns="0" rIns="0">
            <a:normAutofit/>
          </a:bodyPr>
          <a:lstStyle>
            <a:lvl1pPr marL="0" indent="0">
              <a:lnSpc>
                <a:spcPct val="100000"/>
              </a:lnSpc>
              <a:buNone/>
              <a:defRPr sz="1200" b="1" baseline="0">
                <a:solidFill>
                  <a:schemeClr val="tx1"/>
                </a:solidFill>
              </a:defRPr>
            </a:lvl1pPr>
          </a:lstStyle>
          <a:p>
            <a:pPr lvl="0"/>
            <a:r>
              <a:rPr lang="en-CA" noProof="1"/>
              <a:t>Full Name</a:t>
            </a:r>
          </a:p>
        </p:txBody>
      </p:sp>
      <p:sp>
        <p:nvSpPr>
          <p:cNvPr id="20" name="Text Placeholder 8"/>
          <p:cNvSpPr>
            <a:spLocks noGrp="1"/>
          </p:cNvSpPr>
          <p:nvPr>
            <p:ph type="body" sz="quarter" idx="29" hasCustomPrompt="1"/>
          </p:nvPr>
        </p:nvSpPr>
        <p:spPr>
          <a:xfrm>
            <a:off x="744072" y="5879703"/>
            <a:ext cx="1837267" cy="215898"/>
          </a:xfrm>
        </p:spPr>
        <p:txBody>
          <a:bodyPr lIns="0" rIns="0">
            <a:noAutofit/>
          </a:bodyPr>
          <a:lstStyle>
            <a:lvl1pPr marL="0" indent="0">
              <a:lnSpc>
                <a:spcPct val="100000"/>
              </a:lnSpc>
              <a:buNone/>
              <a:defRPr sz="1000" b="0" i="1" baseline="0">
                <a:solidFill>
                  <a:schemeClr val="tx1"/>
                </a:solidFill>
              </a:defRPr>
            </a:lvl1pPr>
          </a:lstStyle>
          <a:p>
            <a:pPr lvl="0"/>
            <a:r>
              <a:rPr lang="en-CA" noProof="1"/>
              <a:t>Position Title</a:t>
            </a:r>
          </a:p>
        </p:txBody>
      </p:sp>
      <p:sp>
        <p:nvSpPr>
          <p:cNvPr id="21" name="Picture Placeholder 9"/>
          <p:cNvSpPr>
            <a:spLocks noGrp="1"/>
          </p:cNvSpPr>
          <p:nvPr>
            <p:ph type="pic" sz="quarter" idx="30" hasCustomPrompt="1"/>
          </p:nvPr>
        </p:nvSpPr>
        <p:spPr>
          <a:xfrm>
            <a:off x="2826483" y="4662087"/>
            <a:ext cx="900000" cy="920750"/>
          </a:xfrm>
          <a:solidFill>
            <a:schemeClr val="bg1">
              <a:lumMod val="85000"/>
            </a:schemeClr>
          </a:solidFill>
        </p:spPr>
        <p:txBody>
          <a:bodyPr lIns="0" tIns="0" rIns="0" bIns="0" anchor="ctr" anchorCtr="0">
            <a:normAutofit/>
          </a:bodyPr>
          <a:lstStyle>
            <a:lvl1pPr marL="0" indent="0" algn="ctr">
              <a:lnSpc>
                <a:spcPct val="100000"/>
              </a:lnSpc>
              <a:buFont typeface="Arial" panose="020B0604020202020204" pitchFamily="34" charset="0"/>
              <a:buNone/>
              <a:defRPr sz="1000">
                <a:solidFill>
                  <a:schemeClr val="tx1"/>
                </a:solidFill>
              </a:defRPr>
            </a:lvl1pPr>
          </a:lstStyle>
          <a:p>
            <a:r>
              <a:rPr lang="en-CA" noProof="1"/>
              <a:t>Professional Portrait</a:t>
            </a:r>
          </a:p>
        </p:txBody>
      </p:sp>
      <p:sp>
        <p:nvSpPr>
          <p:cNvPr id="22" name="Text Placeholder 8"/>
          <p:cNvSpPr>
            <a:spLocks noGrp="1"/>
          </p:cNvSpPr>
          <p:nvPr>
            <p:ph type="body" sz="quarter" idx="31" hasCustomPrompt="1"/>
          </p:nvPr>
        </p:nvSpPr>
        <p:spPr>
          <a:xfrm>
            <a:off x="2826483" y="5584428"/>
            <a:ext cx="1837267" cy="295273"/>
          </a:xfrm>
        </p:spPr>
        <p:txBody>
          <a:bodyPr lIns="0" rIns="0">
            <a:normAutofit/>
          </a:bodyPr>
          <a:lstStyle>
            <a:lvl1pPr marL="0" indent="0">
              <a:lnSpc>
                <a:spcPct val="100000"/>
              </a:lnSpc>
              <a:buNone/>
              <a:defRPr sz="1200" b="1" baseline="0">
                <a:solidFill>
                  <a:schemeClr val="tx1"/>
                </a:solidFill>
              </a:defRPr>
            </a:lvl1pPr>
          </a:lstStyle>
          <a:p>
            <a:pPr lvl="0"/>
            <a:r>
              <a:rPr lang="en-CA" noProof="1"/>
              <a:t>Full Name</a:t>
            </a:r>
          </a:p>
        </p:txBody>
      </p:sp>
      <p:sp>
        <p:nvSpPr>
          <p:cNvPr id="23" name="Text Placeholder 8"/>
          <p:cNvSpPr>
            <a:spLocks noGrp="1"/>
          </p:cNvSpPr>
          <p:nvPr>
            <p:ph type="body" sz="quarter" idx="32" hasCustomPrompt="1"/>
          </p:nvPr>
        </p:nvSpPr>
        <p:spPr>
          <a:xfrm>
            <a:off x="2826483" y="5879703"/>
            <a:ext cx="1837267" cy="215898"/>
          </a:xfrm>
        </p:spPr>
        <p:txBody>
          <a:bodyPr lIns="0" rIns="0">
            <a:noAutofit/>
          </a:bodyPr>
          <a:lstStyle>
            <a:lvl1pPr marL="0" indent="0">
              <a:lnSpc>
                <a:spcPct val="100000"/>
              </a:lnSpc>
              <a:buNone/>
              <a:defRPr sz="1000" b="0" i="1" baseline="0">
                <a:solidFill>
                  <a:schemeClr val="tx1"/>
                </a:solidFill>
              </a:defRPr>
            </a:lvl1pPr>
          </a:lstStyle>
          <a:p>
            <a:pPr lvl="0"/>
            <a:r>
              <a:rPr lang="en-CA" noProof="1"/>
              <a:t>Position Title</a:t>
            </a:r>
          </a:p>
        </p:txBody>
      </p:sp>
      <p:sp>
        <p:nvSpPr>
          <p:cNvPr id="24" name="Picture Placeholder 9"/>
          <p:cNvSpPr>
            <a:spLocks noGrp="1"/>
          </p:cNvSpPr>
          <p:nvPr>
            <p:ph type="pic" sz="quarter" idx="33" hasCustomPrompt="1"/>
          </p:nvPr>
        </p:nvSpPr>
        <p:spPr>
          <a:xfrm>
            <a:off x="4880886" y="4662087"/>
            <a:ext cx="900000" cy="920750"/>
          </a:xfrm>
          <a:solidFill>
            <a:schemeClr val="bg1">
              <a:lumMod val="85000"/>
            </a:schemeClr>
          </a:solidFill>
        </p:spPr>
        <p:txBody>
          <a:bodyPr lIns="0" tIns="0" rIns="0" bIns="0" anchor="ctr" anchorCtr="0">
            <a:normAutofit/>
          </a:bodyPr>
          <a:lstStyle>
            <a:lvl1pPr marL="0" indent="0" algn="ctr">
              <a:lnSpc>
                <a:spcPct val="100000"/>
              </a:lnSpc>
              <a:buFont typeface="Arial" panose="020B0604020202020204" pitchFamily="34" charset="0"/>
              <a:buNone/>
              <a:defRPr sz="1000">
                <a:solidFill>
                  <a:schemeClr val="tx1"/>
                </a:solidFill>
              </a:defRPr>
            </a:lvl1pPr>
          </a:lstStyle>
          <a:p>
            <a:r>
              <a:rPr lang="en-CA" noProof="1"/>
              <a:t>Professional Portrait</a:t>
            </a:r>
          </a:p>
        </p:txBody>
      </p:sp>
      <p:sp>
        <p:nvSpPr>
          <p:cNvPr id="25" name="Text Placeholder 8"/>
          <p:cNvSpPr>
            <a:spLocks noGrp="1"/>
          </p:cNvSpPr>
          <p:nvPr>
            <p:ph type="body" sz="quarter" idx="34" hasCustomPrompt="1"/>
          </p:nvPr>
        </p:nvSpPr>
        <p:spPr>
          <a:xfrm>
            <a:off x="4880885" y="5584428"/>
            <a:ext cx="1837267" cy="295273"/>
          </a:xfrm>
        </p:spPr>
        <p:txBody>
          <a:bodyPr lIns="0" rIns="0">
            <a:normAutofit/>
          </a:bodyPr>
          <a:lstStyle>
            <a:lvl1pPr marL="0" indent="0">
              <a:lnSpc>
                <a:spcPct val="100000"/>
              </a:lnSpc>
              <a:buNone/>
              <a:defRPr sz="1200" b="1" baseline="0">
                <a:solidFill>
                  <a:schemeClr val="tx1"/>
                </a:solidFill>
              </a:defRPr>
            </a:lvl1pPr>
          </a:lstStyle>
          <a:p>
            <a:pPr lvl="0"/>
            <a:r>
              <a:rPr lang="en-CA" noProof="1"/>
              <a:t>Full Name</a:t>
            </a:r>
          </a:p>
        </p:txBody>
      </p:sp>
      <p:sp>
        <p:nvSpPr>
          <p:cNvPr id="26" name="Text Placeholder 8"/>
          <p:cNvSpPr>
            <a:spLocks noGrp="1"/>
          </p:cNvSpPr>
          <p:nvPr>
            <p:ph type="body" sz="quarter" idx="35" hasCustomPrompt="1"/>
          </p:nvPr>
        </p:nvSpPr>
        <p:spPr>
          <a:xfrm>
            <a:off x="4880885" y="5879703"/>
            <a:ext cx="1837267" cy="215898"/>
          </a:xfrm>
        </p:spPr>
        <p:txBody>
          <a:bodyPr lIns="0" rIns="0">
            <a:noAutofit/>
          </a:bodyPr>
          <a:lstStyle>
            <a:lvl1pPr marL="0" indent="0">
              <a:lnSpc>
                <a:spcPct val="100000"/>
              </a:lnSpc>
              <a:buNone/>
              <a:defRPr sz="1000" b="0" i="1" baseline="0">
                <a:solidFill>
                  <a:schemeClr val="tx1"/>
                </a:solidFill>
              </a:defRPr>
            </a:lvl1pPr>
          </a:lstStyle>
          <a:p>
            <a:pPr lvl="0"/>
            <a:r>
              <a:rPr lang="en-CA" noProof="1"/>
              <a:t>Position Title</a:t>
            </a:r>
          </a:p>
        </p:txBody>
      </p:sp>
      <p:sp>
        <p:nvSpPr>
          <p:cNvPr id="27" name="Rectangle 26"/>
          <p:cNvSpPr/>
          <p:nvPr userDrawn="1"/>
        </p:nvSpPr>
        <p:spPr>
          <a:xfrm>
            <a:off x="9053400" y="1753788"/>
            <a:ext cx="2529002" cy="434181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lnSpc>
                <a:spcPct val="100000"/>
              </a:lnSpc>
              <a:buFont typeface="Arial" panose="020B0604020202020204" pitchFamily="34" charset="0"/>
              <a:buNone/>
            </a:pPr>
            <a:endParaRPr lang="en-CA" sz="1800" noProof="1">
              <a:solidFill>
                <a:schemeClr val="tx1"/>
              </a:solidFill>
            </a:endParaRPr>
          </a:p>
        </p:txBody>
      </p:sp>
      <p:sp>
        <p:nvSpPr>
          <p:cNvPr id="28" name="Picture Placeholder 9"/>
          <p:cNvSpPr>
            <a:spLocks noGrp="1"/>
          </p:cNvSpPr>
          <p:nvPr>
            <p:ph type="pic" sz="quarter" idx="36" hasCustomPrompt="1"/>
          </p:nvPr>
        </p:nvSpPr>
        <p:spPr>
          <a:xfrm>
            <a:off x="9053399" y="358952"/>
            <a:ext cx="2529001" cy="1155701"/>
          </a:xfrm>
          <a:solidFill>
            <a:schemeClr val="bg1">
              <a:lumMod val="85000"/>
            </a:schemeClr>
          </a:solidFill>
        </p:spPr>
        <p:txBody>
          <a:bodyPr anchor="ctr" anchorCtr="0">
            <a:normAutofit/>
          </a:bodyPr>
          <a:lstStyle>
            <a:lvl1pPr marL="0" indent="0" algn="ctr">
              <a:buNone/>
              <a:defRPr sz="1200">
                <a:solidFill>
                  <a:schemeClr val="tx1"/>
                </a:solidFill>
              </a:defRPr>
            </a:lvl1pPr>
          </a:lstStyle>
          <a:p>
            <a:r>
              <a:rPr lang="en-CA" noProof="1"/>
              <a:t>Client Logo</a:t>
            </a:r>
          </a:p>
        </p:txBody>
      </p:sp>
      <p:sp>
        <p:nvSpPr>
          <p:cNvPr id="34" name="Picture Placeholder 9"/>
          <p:cNvSpPr>
            <a:spLocks noGrp="1"/>
          </p:cNvSpPr>
          <p:nvPr>
            <p:ph type="pic" sz="quarter" idx="37" hasCustomPrompt="1"/>
          </p:nvPr>
        </p:nvSpPr>
        <p:spPr>
          <a:xfrm>
            <a:off x="9213420" y="1887136"/>
            <a:ext cx="900000" cy="784224"/>
          </a:xfrm>
          <a:solidFill>
            <a:schemeClr val="bg1">
              <a:lumMod val="95000"/>
            </a:schemeClr>
          </a:solidFill>
        </p:spPr>
        <p:txBody>
          <a:bodyPr lIns="0" tIns="0" rIns="0" bIns="0" anchor="ctr" anchorCtr="0">
            <a:normAutofit/>
          </a:bodyPr>
          <a:lstStyle>
            <a:lvl1pPr marL="0" indent="0" algn="ctr">
              <a:lnSpc>
                <a:spcPct val="100000"/>
              </a:lnSpc>
              <a:buNone/>
              <a:defRPr sz="1000">
                <a:solidFill>
                  <a:schemeClr val="tx1"/>
                </a:solidFill>
              </a:defRPr>
            </a:lvl1pPr>
          </a:lstStyle>
          <a:p>
            <a:r>
              <a:rPr lang="en-CA" noProof="1"/>
              <a:t>Professional Portrait</a:t>
            </a:r>
          </a:p>
        </p:txBody>
      </p:sp>
      <p:sp>
        <p:nvSpPr>
          <p:cNvPr id="35" name="Text Placeholder 8"/>
          <p:cNvSpPr>
            <a:spLocks noGrp="1"/>
          </p:cNvSpPr>
          <p:nvPr>
            <p:ph type="body" sz="quarter" idx="38" hasCustomPrompt="1"/>
          </p:nvPr>
        </p:nvSpPr>
        <p:spPr>
          <a:xfrm>
            <a:off x="9213420" y="2695969"/>
            <a:ext cx="2241133" cy="230184"/>
          </a:xfrm>
        </p:spPr>
        <p:txBody>
          <a:bodyPr lIns="0" tIns="0" rIns="0" bIns="0" anchor="ctr" anchorCtr="0">
            <a:normAutofit/>
          </a:bodyPr>
          <a:lstStyle>
            <a:lvl1pPr marL="0" indent="0">
              <a:lnSpc>
                <a:spcPct val="100000"/>
              </a:lnSpc>
              <a:buNone/>
              <a:defRPr sz="1200" b="1" baseline="0">
                <a:solidFill>
                  <a:schemeClr val="tx1"/>
                </a:solidFill>
              </a:defRPr>
            </a:lvl1pPr>
          </a:lstStyle>
          <a:p>
            <a:pPr lvl="0"/>
            <a:r>
              <a:rPr lang="en-CA" noProof="1"/>
              <a:t>Full Name</a:t>
            </a:r>
          </a:p>
        </p:txBody>
      </p:sp>
      <p:sp>
        <p:nvSpPr>
          <p:cNvPr id="36" name="Text Placeholder 8"/>
          <p:cNvSpPr>
            <a:spLocks noGrp="1"/>
          </p:cNvSpPr>
          <p:nvPr>
            <p:ph type="body" sz="quarter" idx="39" hasCustomPrompt="1"/>
          </p:nvPr>
        </p:nvSpPr>
        <p:spPr>
          <a:xfrm>
            <a:off x="9213420" y="2926154"/>
            <a:ext cx="2241133" cy="165099"/>
          </a:xfrm>
        </p:spPr>
        <p:txBody>
          <a:bodyPr lIns="0" tIns="0" rIns="0" bIns="0" anchor="ctr" anchorCtr="0">
            <a:noAutofit/>
          </a:bodyPr>
          <a:lstStyle>
            <a:lvl1pPr marL="0" indent="0">
              <a:lnSpc>
                <a:spcPct val="100000"/>
              </a:lnSpc>
              <a:buNone/>
              <a:defRPr sz="1000" b="0" i="1" baseline="0">
                <a:solidFill>
                  <a:schemeClr val="tx1"/>
                </a:solidFill>
              </a:defRPr>
            </a:lvl1pPr>
          </a:lstStyle>
          <a:p>
            <a:pPr lvl="0"/>
            <a:r>
              <a:rPr lang="en-CA" noProof="1"/>
              <a:t>Position Title</a:t>
            </a:r>
          </a:p>
        </p:txBody>
      </p:sp>
      <p:sp>
        <p:nvSpPr>
          <p:cNvPr id="43" name="Picture Placeholder 9"/>
          <p:cNvSpPr>
            <a:spLocks noGrp="1"/>
          </p:cNvSpPr>
          <p:nvPr>
            <p:ph type="pic" sz="quarter" idx="40" hasCustomPrompt="1"/>
          </p:nvPr>
        </p:nvSpPr>
        <p:spPr>
          <a:xfrm>
            <a:off x="9213420" y="3269853"/>
            <a:ext cx="900000" cy="784224"/>
          </a:xfrm>
          <a:solidFill>
            <a:schemeClr val="bg1">
              <a:lumMod val="95000"/>
            </a:schemeClr>
          </a:solidFill>
        </p:spPr>
        <p:txBody>
          <a:bodyPr lIns="0" tIns="0" rIns="0" bIns="0" anchor="ctr" anchorCtr="0">
            <a:normAutofit/>
          </a:bodyPr>
          <a:lstStyle>
            <a:lvl1pPr marL="0" indent="0" algn="ctr">
              <a:lnSpc>
                <a:spcPct val="100000"/>
              </a:lnSpc>
              <a:buNone/>
              <a:defRPr sz="1000">
                <a:solidFill>
                  <a:schemeClr val="tx1"/>
                </a:solidFill>
              </a:defRPr>
            </a:lvl1pPr>
          </a:lstStyle>
          <a:p>
            <a:r>
              <a:rPr lang="en-CA" noProof="1"/>
              <a:t>Professional Portrait</a:t>
            </a:r>
          </a:p>
        </p:txBody>
      </p:sp>
      <p:sp>
        <p:nvSpPr>
          <p:cNvPr id="44" name="Text Placeholder 8"/>
          <p:cNvSpPr>
            <a:spLocks noGrp="1"/>
          </p:cNvSpPr>
          <p:nvPr>
            <p:ph type="body" sz="quarter" idx="41" hasCustomPrompt="1"/>
          </p:nvPr>
        </p:nvSpPr>
        <p:spPr>
          <a:xfrm>
            <a:off x="9213420" y="4078686"/>
            <a:ext cx="2241133" cy="230184"/>
          </a:xfrm>
        </p:spPr>
        <p:txBody>
          <a:bodyPr lIns="0" tIns="0" rIns="0" bIns="0" anchor="ctr" anchorCtr="0">
            <a:normAutofit/>
          </a:bodyPr>
          <a:lstStyle>
            <a:lvl1pPr marL="0" indent="0">
              <a:lnSpc>
                <a:spcPct val="100000"/>
              </a:lnSpc>
              <a:buNone/>
              <a:defRPr sz="1200" b="1" baseline="0">
                <a:solidFill>
                  <a:schemeClr val="tx1"/>
                </a:solidFill>
              </a:defRPr>
            </a:lvl1pPr>
          </a:lstStyle>
          <a:p>
            <a:pPr lvl="0"/>
            <a:r>
              <a:rPr lang="en-CA" noProof="1"/>
              <a:t>Full Name</a:t>
            </a:r>
          </a:p>
        </p:txBody>
      </p:sp>
      <p:sp>
        <p:nvSpPr>
          <p:cNvPr id="45" name="Text Placeholder 8"/>
          <p:cNvSpPr>
            <a:spLocks noGrp="1"/>
          </p:cNvSpPr>
          <p:nvPr>
            <p:ph type="body" sz="quarter" idx="42" hasCustomPrompt="1"/>
          </p:nvPr>
        </p:nvSpPr>
        <p:spPr>
          <a:xfrm>
            <a:off x="9213420" y="4308871"/>
            <a:ext cx="2241133" cy="165099"/>
          </a:xfrm>
        </p:spPr>
        <p:txBody>
          <a:bodyPr lIns="0" tIns="0" rIns="0" bIns="0" anchor="ctr" anchorCtr="0">
            <a:noAutofit/>
          </a:bodyPr>
          <a:lstStyle>
            <a:lvl1pPr marL="0" indent="0">
              <a:lnSpc>
                <a:spcPct val="100000"/>
              </a:lnSpc>
              <a:buNone/>
              <a:defRPr sz="1000" b="0" i="1" baseline="0">
                <a:solidFill>
                  <a:schemeClr val="tx1"/>
                </a:solidFill>
              </a:defRPr>
            </a:lvl1pPr>
          </a:lstStyle>
          <a:p>
            <a:pPr lvl="0"/>
            <a:r>
              <a:rPr lang="en-CA" noProof="1"/>
              <a:t>Position Title</a:t>
            </a:r>
          </a:p>
        </p:txBody>
      </p:sp>
      <p:sp>
        <p:nvSpPr>
          <p:cNvPr id="46" name="Picture Placeholder 9"/>
          <p:cNvSpPr>
            <a:spLocks noGrp="1"/>
          </p:cNvSpPr>
          <p:nvPr>
            <p:ph type="pic" sz="quarter" idx="43" hasCustomPrompt="1"/>
          </p:nvPr>
        </p:nvSpPr>
        <p:spPr>
          <a:xfrm>
            <a:off x="9213420" y="4675587"/>
            <a:ext cx="900000" cy="784224"/>
          </a:xfrm>
          <a:solidFill>
            <a:schemeClr val="bg1">
              <a:lumMod val="95000"/>
            </a:schemeClr>
          </a:solidFill>
        </p:spPr>
        <p:txBody>
          <a:bodyPr lIns="0" tIns="0" rIns="0" bIns="0" anchor="ctr" anchorCtr="0">
            <a:normAutofit/>
          </a:bodyPr>
          <a:lstStyle>
            <a:lvl1pPr marL="0" indent="0" algn="ctr">
              <a:lnSpc>
                <a:spcPct val="100000"/>
              </a:lnSpc>
              <a:buNone/>
              <a:defRPr sz="1000">
                <a:solidFill>
                  <a:schemeClr val="tx1"/>
                </a:solidFill>
              </a:defRPr>
            </a:lvl1pPr>
          </a:lstStyle>
          <a:p>
            <a:r>
              <a:rPr lang="en-CA" noProof="1"/>
              <a:t>Professional Portrait</a:t>
            </a:r>
          </a:p>
        </p:txBody>
      </p:sp>
      <p:sp>
        <p:nvSpPr>
          <p:cNvPr id="47" name="Text Placeholder 8"/>
          <p:cNvSpPr>
            <a:spLocks noGrp="1"/>
          </p:cNvSpPr>
          <p:nvPr>
            <p:ph type="body" sz="quarter" idx="44" hasCustomPrompt="1"/>
          </p:nvPr>
        </p:nvSpPr>
        <p:spPr>
          <a:xfrm>
            <a:off x="9213420" y="5484420"/>
            <a:ext cx="2241133" cy="230184"/>
          </a:xfrm>
        </p:spPr>
        <p:txBody>
          <a:bodyPr lIns="0" tIns="0" rIns="0" bIns="0" anchor="ctr" anchorCtr="0">
            <a:normAutofit/>
          </a:bodyPr>
          <a:lstStyle>
            <a:lvl1pPr marL="0" indent="0">
              <a:lnSpc>
                <a:spcPct val="100000"/>
              </a:lnSpc>
              <a:buNone/>
              <a:defRPr sz="1200" b="1" baseline="0">
                <a:solidFill>
                  <a:schemeClr val="tx1"/>
                </a:solidFill>
              </a:defRPr>
            </a:lvl1pPr>
          </a:lstStyle>
          <a:p>
            <a:pPr lvl="0"/>
            <a:r>
              <a:rPr lang="en-CA" noProof="1"/>
              <a:t>Full Name</a:t>
            </a:r>
          </a:p>
        </p:txBody>
      </p:sp>
      <p:sp>
        <p:nvSpPr>
          <p:cNvPr id="48" name="Text Placeholder 8"/>
          <p:cNvSpPr>
            <a:spLocks noGrp="1"/>
          </p:cNvSpPr>
          <p:nvPr>
            <p:ph type="body" sz="quarter" idx="45" hasCustomPrompt="1"/>
          </p:nvPr>
        </p:nvSpPr>
        <p:spPr>
          <a:xfrm>
            <a:off x="9213420" y="5714605"/>
            <a:ext cx="2241133" cy="165099"/>
          </a:xfrm>
        </p:spPr>
        <p:txBody>
          <a:bodyPr lIns="0" tIns="0" rIns="0" bIns="0" anchor="ctr" anchorCtr="0">
            <a:noAutofit/>
          </a:bodyPr>
          <a:lstStyle>
            <a:lvl1pPr marL="0" indent="0">
              <a:lnSpc>
                <a:spcPct val="100000"/>
              </a:lnSpc>
              <a:buNone/>
              <a:defRPr sz="1000" b="0" i="1" baseline="0">
                <a:solidFill>
                  <a:schemeClr val="tx1"/>
                </a:solidFill>
              </a:defRPr>
            </a:lvl1pPr>
          </a:lstStyle>
          <a:p>
            <a:pPr lvl="0"/>
            <a:r>
              <a:rPr lang="en-CA" noProof="1"/>
              <a:t>Position Title</a:t>
            </a:r>
          </a:p>
        </p:txBody>
      </p:sp>
      <p:sp>
        <p:nvSpPr>
          <p:cNvPr id="38" name="Picture Placeholder 9"/>
          <p:cNvSpPr>
            <a:spLocks noGrp="1"/>
          </p:cNvSpPr>
          <p:nvPr>
            <p:ph type="pic" sz="quarter" idx="46" hasCustomPrompt="1"/>
          </p:nvPr>
        </p:nvSpPr>
        <p:spPr>
          <a:xfrm>
            <a:off x="6945906" y="3131737"/>
            <a:ext cx="900000" cy="920750"/>
          </a:xfrm>
          <a:solidFill>
            <a:schemeClr val="bg1">
              <a:lumMod val="85000"/>
            </a:schemeClr>
          </a:solidFill>
        </p:spPr>
        <p:txBody>
          <a:bodyPr lIns="0" tIns="0" rIns="0" bIns="0" anchor="ctr" anchorCtr="0">
            <a:normAutofit/>
          </a:bodyPr>
          <a:lstStyle>
            <a:lvl1pPr marL="0" indent="0" algn="ctr">
              <a:lnSpc>
                <a:spcPct val="100000"/>
              </a:lnSpc>
              <a:buFont typeface="Arial" panose="020B0604020202020204" pitchFamily="34" charset="0"/>
              <a:buNone/>
              <a:defRPr sz="1000">
                <a:solidFill>
                  <a:schemeClr val="tx1"/>
                </a:solidFill>
              </a:defRPr>
            </a:lvl1pPr>
          </a:lstStyle>
          <a:p>
            <a:r>
              <a:rPr lang="en-CA" noProof="1"/>
              <a:t>Professional Portrait</a:t>
            </a:r>
          </a:p>
        </p:txBody>
      </p:sp>
      <p:sp>
        <p:nvSpPr>
          <p:cNvPr id="39" name="Text Placeholder 8"/>
          <p:cNvSpPr>
            <a:spLocks noGrp="1"/>
          </p:cNvSpPr>
          <p:nvPr>
            <p:ph type="body" sz="quarter" idx="47" hasCustomPrompt="1"/>
          </p:nvPr>
        </p:nvSpPr>
        <p:spPr>
          <a:xfrm>
            <a:off x="6945905" y="4054077"/>
            <a:ext cx="1837267" cy="295273"/>
          </a:xfrm>
        </p:spPr>
        <p:txBody>
          <a:bodyPr lIns="0" rIns="0">
            <a:normAutofit/>
          </a:bodyPr>
          <a:lstStyle>
            <a:lvl1pPr marL="0" indent="0">
              <a:lnSpc>
                <a:spcPct val="100000"/>
              </a:lnSpc>
              <a:buFont typeface="Arial" panose="020B0604020202020204" pitchFamily="34" charset="0"/>
              <a:buNone/>
              <a:defRPr sz="1200" b="1" baseline="0">
                <a:solidFill>
                  <a:schemeClr val="tx1"/>
                </a:solidFill>
              </a:defRPr>
            </a:lvl1pPr>
          </a:lstStyle>
          <a:p>
            <a:pPr lvl="0"/>
            <a:r>
              <a:rPr lang="en-CA" noProof="1"/>
              <a:t>Full Name</a:t>
            </a:r>
          </a:p>
        </p:txBody>
      </p:sp>
      <p:sp>
        <p:nvSpPr>
          <p:cNvPr id="40" name="Text Placeholder 8"/>
          <p:cNvSpPr>
            <a:spLocks noGrp="1"/>
          </p:cNvSpPr>
          <p:nvPr>
            <p:ph type="body" sz="quarter" idx="48" hasCustomPrompt="1"/>
          </p:nvPr>
        </p:nvSpPr>
        <p:spPr>
          <a:xfrm>
            <a:off x="6945905" y="4349353"/>
            <a:ext cx="1837267" cy="215898"/>
          </a:xfrm>
        </p:spPr>
        <p:txBody>
          <a:bodyPr lIns="0" rIns="0">
            <a:noAutofit/>
          </a:bodyPr>
          <a:lstStyle>
            <a:lvl1pPr marL="0" indent="0">
              <a:lnSpc>
                <a:spcPct val="100000"/>
              </a:lnSpc>
              <a:buFont typeface="Arial" panose="020B0604020202020204" pitchFamily="34" charset="0"/>
              <a:buNone/>
              <a:defRPr sz="1000" b="0" i="1" baseline="0">
                <a:solidFill>
                  <a:schemeClr val="tx1"/>
                </a:solidFill>
              </a:defRPr>
            </a:lvl1pPr>
          </a:lstStyle>
          <a:p>
            <a:pPr lvl="0"/>
            <a:r>
              <a:rPr lang="en-CA" noProof="1"/>
              <a:t>Position Title</a:t>
            </a:r>
          </a:p>
        </p:txBody>
      </p:sp>
      <p:sp>
        <p:nvSpPr>
          <p:cNvPr id="41" name="Picture Placeholder 9"/>
          <p:cNvSpPr>
            <a:spLocks noGrp="1"/>
          </p:cNvSpPr>
          <p:nvPr>
            <p:ph type="pic" sz="quarter" idx="49" hasCustomPrompt="1"/>
          </p:nvPr>
        </p:nvSpPr>
        <p:spPr>
          <a:xfrm>
            <a:off x="6945906" y="4662087"/>
            <a:ext cx="900000" cy="920750"/>
          </a:xfrm>
          <a:solidFill>
            <a:schemeClr val="bg1">
              <a:lumMod val="85000"/>
            </a:schemeClr>
          </a:solidFill>
        </p:spPr>
        <p:txBody>
          <a:bodyPr lIns="0" tIns="0" rIns="0" bIns="0" anchor="ctr" anchorCtr="0">
            <a:normAutofit/>
          </a:bodyPr>
          <a:lstStyle>
            <a:lvl1pPr marL="0" indent="0" algn="ctr">
              <a:lnSpc>
                <a:spcPct val="100000"/>
              </a:lnSpc>
              <a:buFont typeface="Arial" panose="020B0604020202020204" pitchFamily="34" charset="0"/>
              <a:buNone/>
              <a:defRPr sz="1000">
                <a:solidFill>
                  <a:schemeClr val="tx1"/>
                </a:solidFill>
              </a:defRPr>
            </a:lvl1pPr>
          </a:lstStyle>
          <a:p>
            <a:r>
              <a:rPr lang="en-CA" noProof="1"/>
              <a:t>Professional Portrait</a:t>
            </a:r>
          </a:p>
        </p:txBody>
      </p:sp>
      <p:sp>
        <p:nvSpPr>
          <p:cNvPr id="42" name="Text Placeholder 8"/>
          <p:cNvSpPr>
            <a:spLocks noGrp="1"/>
          </p:cNvSpPr>
          <p:nvPr>
            <p:ph type="body" sz="quarter" idx="50" hasCustomPrompt="1"/>
          </p:nvPr>
        </p:nvSpPr>
        <p:spPr>
          <a:xfrm>
            <a:off x="6945905" y="5584428"/>
            <a:ext cx="1837267" cy="295273"/>
          </a:xfrm>
        </p:spPr>
        <p:txBody>
          <a:bodyPr lIns="0" rIns="0">
            <a:normAutofit/>
          </a:bodyPr>
          <a:lstStyle>
            <a:lvl1pPr marL="0" indent="0">
              <a:lnSpc>
                <a:spcPct val="100000"/>
              </a:lnSpc>
              <a:buNone/>
              <a:defRPr sz="1200" b="1" baseline="0">
                <a:solidFill>
                  <a:schemeClr val="tx1"/>
                </a:solidFill>
              </a:defRPr>
            </a:lvl1pPr>
          </a:lstStyle>
          <a:p>
            <a:pPr lvl="0"/>
            <a:r>
              <a:rPr lang="en-CA" noProof="1"/>
              <a:t>Full Name</a:t>
            </a:r>
          </a:p>
        </p:txBody>
      </p:sp>
      <p:sp>
        <p:nvSpPr>
          <p:cNvPr id="49" name="Text Placeholder 8"/>
          <p:cNvSpPr>
            <a:spLocks noGrp="1"/>
          </p:cNvSpPr>
          <p:nvPr>
            <p:ph type="body" sz="quarter" idx="51" hasCustomPrompt="1"/>
          </p:nvPr>
        </p:nvSpPr>
        <p:spPr>
          <a:xfrm>
            <a:off x="6945905" y="5879703"/>
            <a:ext cx="1837267" cy="215898"/>
          </a:xfrm>
        </p:spPr>
        <p:txBody>
          <a:bodyPr lIns="0" rIns="0">
            <a:noAutofit/>
          </a:bodyPr>
          <a:lstStyle>
            <a:lvl1pPr marL="0" indent="0">
              <a:lnSpc>
                <a:spcPct val="100000"/>
              </a:lnSpc>
              <a:buNone/>
              <a:defRPr sz="1000" b="0" i="1" baseline="0">
                <a:solidFill>
                  <a:schemeClr val="tx1"/>
                </a:solidFill>
              </a:defRPr>
            </a:lvl1pPr>
          </a:lstStyle>
          <a:p>
            <a:pPr lvl="0"/>
            <a:r>
              <a:rPr lang="en-CA" noProof="1"/>
              <a:t>Position Title</a:t>
            </a:r>
          </a:p>
        </p:txBody>
      </p:sp>
      <p:sp>
        <p:nvSpPr>
          <p:cNvPr id="50" name="Title 1">
            <a:extLst>
              <a:ext uri="{FF2B5EF4-FFF2-40B4-BE49-F238E27FC236}">
                <a16:creationId xmlns:a16="http://schemas.microsoft.com/office/drawing/2014/main" id="{9837C34F-6447-BB4E-BFC5-093992947A5D}"/>
              </a:ext>
            </a:extLst>
          </p:cNvPr>
          <p:cNvSpPr>
            <a:spLocks noGrp="1"/>
          </p:cNvSpPr>
          <p:nvPr>
            <p:ph type="title" hasCustomPrompt="1"/>
          </p:nvPr>
        </p:nvSpPr>
        <p:spPr>
          <a:xfrm>
            <a:off x="744072" y="609600"/>
            <a:ext cx="6967362" cy="762000"/>
          </a:xfrm>
          <a:prstGeom prst="rect">
            <a:avLst/>
          </a:prstGeom>
        </p:spPr>
        <p:txBody>
          <a:bodyPr lIns="90000" anchor="b" anchorCtr="0">
            <a:normAutofit/>
          </a:bodyPr>
          <a:lstStyle>
            <a:lvl1pPr marL="0" indent="0">
              <a:lnSpc>
                <a:spcPct val="100000"/>
              </a:lnSpc>
              <a:buFont typeface="Arial" panose="020B0604020202020204" pitchFamily="34" charset="0"/>
              <a:buNone/>
              <a:defRPr>
                <a:solidFill>
                  <a:schemeClr val="tx1"/>
                </a:solidFill>
                <a:latin typeface="Montserrat" pitchFamily="2" charset="77"/>
              </a:defRPr>
            </a:lvl1pPr>
          </a:lstStyle>
          <a:p>
            <a:r>
              <a:rPr lang="en-CA" noProof="1"/>
              <a:t>Insert slide title here</a:t>
            </a:r>
          </a:p>
        </p:txBody>
      </p:sp>
      <p:cxnSp>
        <p:nvCxnSpPr>
          <p:cNvPr id="51" name="Connecteur droit 50">
            <a:extLst>
              <a:ext uri="{FF2B5EF4-FFF2-40B4-BE49-F238E27FC236}">
                <a16:creationId xmlns:a16="http://schemas.microsoft.com/office/drawing/2014/main" id="{037286C2-78AB-474D-A90B-B9DE380A6835}"/>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38846231"/>
      </p:ext>
    </p:extLst>
  </p:cSld>
  <p:clrMapOvr>
    <a:masterClrMapping/>
  </p:clrMapOvr>
  <p:transition spd="slow">
    <p:push dir="u"/>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ent: Headshot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648CC95-3EC6-3649-B74B-9F6416E37BA4}"/>
              </a:ext>
            </a:extLst>
          </p:cNvPr>
          <p:cNvSpPr>
            <a:spLocks noGrp="1"/>
          </p:cNvSpPr>
          <p:nvPr>
            <p:ph type="pic" sz="quarter" idx="13" hasCustomPrompt="1"/>
          </p:nvPr>
        </p:nvSpPr>
        <p:spPr>
          <a:xfrm>
            <a:off x="750010" y="2015615"/>
            <a:ext cx="1280690" cy="1280999"/>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9" name="Picture Placeholder 12">
            <a:extLst>
              <a:ext uri="{FF2B5EF4-FFF2-40B4-BE49-F238E27FC236}">
                <a16:creationId xmlns:a16="http://schemas.microsoft.com/office/drawing/2014/main" id="{BCB599F2-B7EC-4544-B112-069BF1494F2D}"/>
              </a:ext>
            </a:extLst>
          </p:cNvPr>
          <p:cNvSpPr>
            <a:spLocks noGrp="1"/>
          </p:cNvSpPr>
          <p:nvPr>
            <p:ph type="pic" sz="quarter" idx="17" hasCustomPrompt="1"/>
          </p:nvPr>
        </p:nvSpPr>
        <p:spPr>
          <a:xfrm>
            <a:off x="2663000" y="2011756"/>
            <a:ext cx="1280690" cy="1280999"/>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10" name="Picture Placeholder 12">
            <a:extLst>
              <a:ext uri="{FF2B5EF4-FFF2-40B4-BE49-F238E27FC236}">
                <a16:creationId xmlns:a16="http://schemas.microsoft.com/office/drawing/2014/main" id="{A1537CEB-1F80-8B46-B6DC-FA377DCEE203}"/>
              </a:ext>
            </a:extLst>
          </p:cNvPr>
          <p:cNvSpPr>
            <a:spLocks noGrp="1"/>
          </p:cNvSpPr>
          <p:nvPr>
            <p:ph type="pic" sz="quarter" idx="18" hasCustomPrompt="1"/>
          </p:nvPr>
        </p:nvSpPr>
        <p:spPr>
          <a:xfrm>
            <a:off x="6488980" y="2020415"/>
            <a:ext cx="1280690" cy="1280999"/>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11" name="Picture Placeholder 12">
            <a:extLst>
              <a:ext uri="{FF2B5EF4-FFF2-40B4-BE49-F238E27FC236}">
                <a16:creationId xmlns:a16="http://schemas.microsoft.com/office/drawing/2014/main" id="{89A4CC53-0492-C141-A0B4-0FA5BE0ADE3B}"/>
              </a:ext>
            </a:extLst>
          </p:cNvPr>
          <p:cNvSpPr>
            <a:spLocks noGrp="1"/>
          </p:cNvSpPr>
          <p:nvPr>
            <p:ph type="pic" sz="quarter" idx="19" hasCustomPrompt="1"/>
          </p:nvPr>
        </p:nvSpPr>
        <p:spPr>
          <a:xfrm>
            <a:off x="4575990" y="2015615"/>
            <a:ext cx="1280690" cy="1280999"/>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12" name="Title 1">
            <a:extLst>
              <a:ext uri="{FF2B5EF4-FFF2-40B4-BE49-F238E27FC236}">
                <a16:creationId xmlns:a16="http://schemas.microsoft.com/office/drawing/2014/main" id="{DB658A07-177B-8F48-87A6-5C63642D6AD3}"/>
              </a:ext>
            </a:extLst>
          </p:cNvPr>
          <p:cNvSpPr>
            <a:spLocks noGrp="1"/>
          </p:cNvSpPr>
          <p:nvPr>
            <p:ph type="title" hasCustomPrompt="1"/>
          </p:nvPr>
        </p:nvSpPr>
        <p:spPr>
          <a:xfrm>
            <a:off x="744073" y="600199"/>
            <a:ext cx="10851579" cy="797284"/>
          </a:xfrm>
          <a:prstGeom prst="rect">
            <a:avLst/>
          </a:prstGeom>
        </p:spPr>
        <p:txBody>
          <a:bodyPr anchor="b"/>
          <a:lstStyle>
            <a:lvl1pPr>
              <a:lnSpc>
                <a:spcPct val="100000"/>
              </a:lnSpc>
              <a:defRPr>
                <a:solidFill>
                  <a:schemeClr val="tx1"/>
                </a:solidFill>
                <a:latin typeface="Montserrat" pitchFamily="2" charset="77"/>
              </a:defRPr>
            </a:lvl1pPr>
          </a:lstStyle>
          <a:p>
            <a:r>
              <a:rPr lang="en-CA" noProof="0"/>
              <a:t>Insert slide title here</a:t>
            </a:r>
          </a:p>
        </p:txBody>
      </p:sp>
      <p:sp>
        <p:nvSpPr>
          <p:cNvPr id="18" name="Espace réservé du contenu 5">
            <a:extLst>
              <a:ext uri="{FF2B5EF4-FFF2-40B4-BE49-F238E27FC236}">
                <a16:creationId xmlns:a16="http://schemas.microsoft.com/office/drawing/2014/main" id="{570399D2-015E-694D-A88D-DF0A8FDB5C27}"/>
              </a:ext>
            </a:extLst>
          </p:cNvPr>
          <p:cNvSpPr>
            <a:spLocks noGrp="1"/>
          </p:cNvSpPr>
          <p:nvPr>
            <p:ph sz="quarter" idx="16" hasCustomPrompt="1"/>
          </p:nvPr>
        </p:nvSpPr>
        <p:spPr>
          <a:xfrm>
            <a:off x="766032" y="3405017"/>
            <a:ext cx="1278540" cy="436753"/>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20" name="Espace réservé du contenu 5">
            <a:extLst>
              <a:ext uri="{FF2B5EF4-FFF2-40B4-BE49-F238E27FC236}">
                <a16:creationId xmlns:a16="http://schemas.microsoft.com/office/drawing/2014/main" id="{7C1DBE05-F4C9-1645-93D7-7FCDE1FD3219}"/>
              </a:ext>
            </a:extLst>
          </p:cNvPr>
          <p:cNvSpPr>
            <a:spLocks noGrp="1"/>
          </p:cNvSpPr>
          <p:nvPr>
            <p:ph sz="quarter" idx="20" hasCustomPrompt="1"/>
          </p:nvPr>
        </p:nvSpPr>
        <p:spPr>
          <a:xfrm>
            <a:off x="2670062" y="3401069"/>
            <a:ext cx="1292359" cy="436753"/>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21" name="Espace réservé du contenu 5">
            <a:extLst>
              <a:ext uri="{FF2B5EF4-FFF2-40B4-BE49-F238E27FC236}">
                <a16:creationId xmlns:a16="http://schemas.microsoft.com/office/drawing/2014/main" id="{BE7F6E9B-A101-5947-A35B-C17373133E7F}"/>
              </a:ext>
            </a:extLst>
          </p:cNvPr>
          <p:cNvSpPr>
            <a:spLocks noGrp="1"/>
          </p:cNvSpPr>
          <p:nvPr>
            <p:ph sz="quarter" idx="21" hasCustomPrompt="1"/>
          </p:nvPr>
        </p:nvSpPr>
        <p:spPr>
          <a:xfrm>
            <a:off x="4564321" y="3391413"/>
            <a:ext cx="1292359" cy="436753"/>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22" name="Espace réservé du contenu 5">
            <a:extLst>
              <a:ext uri="{FF2B5EF4-FFF2-40B4-BE49-F238E27FC236}">
                <a16:creationId xmlns:a16="http://schemas.microsoft.com/office/drawing/2014/main" id="{8C8AFD70-C76C-4345-AEDD-627EC990B7C6}"/>
              </a:ext>
            </a:extLst>
          </p:cNvPr>
          <p:cNvSpPr>
            <a:spLocks noGrp="1"/>
          </p:cNvSpPr>
          <p:nvPr>
            <p:ph sz="quarter" idx="22" hasCustomPrompt="1"/>
          </p:nvPr>
        </p:nvSpPr>
        <p:spPr>
          <a:xfrm>
            <a:off x="6483145" y="3373959"/>
            <a:ext cx="1292359" cy="436753"/>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19" name="Espace réservé du texte 17">
            <a:extLst>
              <a:ext uri="{FF2B5EF4-FFF2-40B4-BE49-F238E27FC236}">
                <a16:creationId xmlns:a16="http://schemas.microsoft.com/office/drawing/2014/main" id="{AFB8E74F-A3A0-6640-8DF1-75B266EADAB4}"/>
              </a:ext>
            </a:extLst>
          </p:cNvPr>
          <p:cNvSpPr>
            <a:spLocks noGrp="1"/>
          </p:cNvSpPr>
          <p:nvPr>
            <p:ph type="body" sz="quarter" idx="10" hasCustomPrompt="1"/>
          </p:nvPr>
        </p:nvSpPr>
        <p:spPr>
          <a:xfrm>
            <a:off x="744073" y="1472063"/>
            <a:ext cx="10851578" cy="347596"/>
          </a:xfrm>
        </p:spPr>
        <p:txBody>
          <a:bodyPr wrap="square">
            <a:spAutoFit/>
          </a:bodyPr>
          <a:lstStyle>
            <a:lvl1pPr marL="0" indent="0">
              <a:buNone/>
              <a:defRPr sz="1500" i="1"/>
            </a:lvl1pPr>
          </a:lstStyle>
          <a:p>
            <a:pPr lvl="0"/>
            <a:r>
              <a:rPr lang="en-CA" noProof="0"/>
              <a:t>Insert subtitle here</a:t>
            </a:r>
          </a:p>
        </p:txBody>
      </p:sp>
      <p:sp>
        <p:nvSpPr>
          <p:cNvPr id="25" name="Picture Placeholder 12">
            <a:extLst>
              <a:ext uri="{FF2B5EF4-FFF2-40B4-BE49-F238E27FC236}">
                <a16:creationId xmlns:a16="http://schemas.microsoft.com/office/drawing/2014/main" id="{66F42C98-8BB9-D840-B568-6021ECD16491}"/>
              </a:ext>
            </a:extLst>
          </p:cNvPr>
          <p:cNvSpPr>
            <a:spLocks noGrp="1"/>
          </p:cNvSpPr>
          <p:nvPr>
            <p:ph type="pic" sz="quarter" idx="23" hasCustomPrompt="1"/>
          </p:nvPr>
        </p:nvSpPr>
        <p:spPr>
          <a:xfrm>
            <a:off x="8401970" y="2015615"/>
            <a:ext cx="1280690" cy="1280999"/>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26" name="Picture Placeholder 12">
            <a:extLst>
              <a:ext uri="{FF2B5EF4-FFF2-40B4-BE49-F238E27FC236}">
                <a16:creationId xmlns:a16="http://schemas.microsoft.com/office/drawing/2014/main" id="{21B1AAD1-3D0D-7E46-87C7-2C8FC5FEEBBF}"/>
              </a:ext>
            </a:extLst>
          </p:cNvPr>
          <p:cNvSpPr>
            <a:spLocks noGrp="1"/>
          </p:cNvSpPr>
          <p:nvPr>
            <p:ph type="pic" sz="quarter" idx="24" hasCustomPrompt="1"/>
          </p:nvPr>
        </p:nvSpPr>
        <p:spPr>
          <a:xfrm>
            <a:off x="10314961" y="2020415"/>
            <a:ext cx="1280690" cy="1280999"/>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29" name="Espace réservé du contenu 5">
            <a:extLst>
              <a:ext uri="{FF2B5EF4-FFF2-40B4-BE49-F238E27FC236}">
                <a16:creationId xmlns:a16="http://schemas.microsoft.com/office/drawing/2014/main" id="{A1A83E3F-2A86-6B41-BAE3-3E8DDA6A77FD}"/>
              </a:ext>
            </a:extLst>
          </p:cNvPr>
          <p:cNvSpPr>
            <a:spLocks noGrp="1"/>
          </p:cNvSpPr>
          <p:nvPr>
            <p:ph sz="quarter" idx="27" hasCustomPrompt="1"/>
          </p:nvPr>
        </p:nvSpPr>
        <p:spPr>
          <a:xfrm>
            <a:off x="8434521" y="3392015"/>
            <a:ext cx="1278540" cy="436753"/>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30" name="Espace réservé du contenu 5">
            <a:extLst>
              <a:ext uri="{FF2B5EF4-FFF2-40B4-BE49-F238E27FC236}">
                <a16:creationId xmlns:a16="http://schemas.microsoft.com/office/drawing/2014/main" id="{4327BE90-0206-8944-A266-C4D7A36F95A9}"/>
              </a:ext>
            </a:extLst>
          </p:cNvPr>
          <p:cNvSpPr>
            <a:spLocks noGrp="1"/>
          </p:cNvSpPr>
          <p:nvPr>
            <p:ph sz="quarter" idx="28" hasCustomPrompt="1"/>
          </p:nvPr>
        </p:nvSpPr>
        <p:spPr>
          <a:xfrm>
            <a:off x="10314961" y="3373958"/>
            <a:ext cx="1292359" cy="436753"/>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43" name="Picture Placeholder 12">
            <a:extLst>
              <a:ext uri="{FF2B5EF4-FFF2-40B4-BE49-F238E27FC236}">
                <a16:creationId xmlns:a16="http://schemas.microsoft.com/office/drawing/2014/main" id="{93CD9425-D6CD-234D-8210-9D344850B2A8}"/>
              </a:ext>
            </a:extLst>
          </p:cNvPr>
          <p:cNvSpPr>
            <a:spLocks noGrp="1"/>
          </p:cNvSpPr>
          <p:nvPr>
            <p:ph type="pic" sz="quarter" idx="29" hasCustomPrompt="1"/>
          </p:nvPr>
        </p:nvSpPr>
        <p:spPr>
          <a:xfrm>
            <a:off x="750010" y="4199619"/>
            <a:ext cx="1280690" cy="1280999"/>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44" name="Picture Placeholder 12">
            <a:extLst>
              <a:ext uri="{FF2B5EF4-FFF2-40B4-BE49-F238E27FC236}">
                <a16:creationId xmlns:a16="http://schemas.microsoft.com/office/drawing/2014/main" id="{6A1F6178-C81D-204D-808E-D4C1401DDF8E}"/>
              </a:ext>
            </a:extLst>
          </p:cNvPr>
          <p:cNvSpPr>
            <a:spLocks noGrp="1"/>
          </p:cNvSpPr>
          <p:nvPr>
            <p:ph type="pic" sz="quarter" idx="30" hasCustomPrompt="1"/>
          </p:nvPr>
        </p:nvSpPr>
        <p:spPr>
          <a:xfrm>
            <a:off x="2710726" y="4195760"/>
            <a:ext cx="1280690" cy="1280999"/>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45" name="Picture Placeholder 12">
            <a:extLst>
              <a:ext uri="{FF2B5EF4-FFF2-40B4-BE49-F238E27FC236}">
                <a16:creationId xmlns:a16="http://schemas.microsoft.com/office/drawing/2014/main" id="{81EE81FD-EB73-4346-96F6-ADF9711057D2}"/>
              </a:ext>
            </a:extLst>
          </p:cNvPr>
          <p:cNvSpPr>
            <a:spLocks noGrp="1"/>
          </p:cNvSpPr>
          <p:nvPr>
            <p:ph type="pic" sz="quarter" idx="31" hasCustomPrompt="1"/>
          </p:nvPr>
        </p:nvSpPr>
        <p:spPr>
          <a:xfrm>
            <a:off x="6500561" y="4204419"/>
            <a:ext cx="1280690" cy="1280999"/>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46" name="Picture Placeholder 12">
            <a:extLst>
              <a:ext uri="{FF2B5EF4-FFF2-40B4-BE49-F238E27FC236}">
                <a16:creationId xmlns:a16="http://schemas.microsoft.com/office/drawing/2014/main" id="{3C96BCEC-39F9-F74C-AC38-135E2C36DE2D}"/>
              </a:ext>
            </a:extLst>
          </p:cNvPr>
          <p:cNvSpPr>
            <a:spLocks noGrp="1"/>
          </p:cNvSpPr>
          <p:nvPr>
            <p:ph type="pic" sz="quarter" idx="32" hasCustomPrompt="1"/>
          </p:nvPr>
        </p:nvSpPr>
        <p:spPr>
          <a:xfrm>
            <a:off x="4579476" y="4199619"/>
            <a:ext cx="1280690" cy="1280999"/>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47" name="Espace réservé du contenu 5">
            <a:extLst>
              <a:ext uri="{FF2B5EF4-FFF2-40B4-BE49-F238E27FC236}">
                <a16:creationId xmlns:a16="http://schemas.microsoft.com/office/drawing/2014/main" id="{73F6A2AF-FD66-AB4A-A948-58F808AA7BC9}"/>
              </a:ext>
            </a:extLst>
          </p:cNvPr>
          <p:cNvSpPr>
            <a:spLocks noGrp="1"/>
          </p:cNvSpPr>
          <p:nvPr>
            <p:ph sz="quarter" idx="33" hasCustomPrompt="1"/>
          </p:nvPr>
        </p:nvSpPr>
        <p:spPr>
          <a:xfrm>
            <a:off x="752560" y="5568656"/>
            <a:ext cx="1278540" cy="436753"/>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48" name="Espace réservé du contenu 5">
            <a:extLst>
              <a:ext uri="{FF2B5EF4-FFF2-40B4-BE49-F238E27FC236}">
                <a16:creationId xmlns:a16="http://schemas.microsoft.com/office/drawing/2014/main" id="{6EAF0340-5224-234E-9BDB-99978112728B}"/>
              </a:ext>
            </a:extLst>
          </p:cNvPr>
          <p:cNvSpPr>
            <a:spLocks noGrp="1"/>
          </p:cNvSpPr>
          <p:nvPr>
            <p:ph sz="quarter" idx="34" hasCustomPrompt="1"/>
          </p:nvPr>
        </p:nvSpPr>
        <p:spPr>
          <a:xfrm>
            <a:off x="2686498" y="5568657"/>
            <a:ext cx="1292359" cy="436753"/>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49" name="Espace réservé du contenu 5">
            <a:extLst>
              <a:ext uri="{FF2B5EF4-FFF2-40B4-BE49-F238E27FC236}">
                <a16:creationId xmlns:a16="http://schemas.microsoft.com/office/drawing/2014/main" id="{0C2A9533-3C9A-0A46-9246-E1DCC57BB1E0}"/>
              </a:ext>
            </a:extLst>
          </p:cNvPr>
          <p:cNvSpPr>
            <a:spLocks noGrp="1"/>
          </p:cNvSpPr>
          <p:nvPr>
            <p:ph sz="quarter" idx="35" hasCustomPrompt="1"/>
          </p:nvPr>
        </p:nvSpPr>
        <p:spPr>
          <a:xfrm>
            <a:off x="4562342" y="5573411"/>
            <a:ext cx="1292359" cy="436753"/>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50" name="Espace réservé du contenu 5">
            <a:extLst>
              <a:ext uri="{FF2B5EF4-FFF2-40B4-BE49-F238E27FC236}">
                <a16:creationId xmlns:a16="http://schemas.microsoft.com/office/drawing/2014/main" id="{C89863F8-024A-F847-B18E-A7DA8B9DF8D8}"/>
              </a:ext>
            </a:extLst>
          </p:cNvPr>
          <p:cNvSpPr>
            <a:spLocks noGrp="1"/>
          </p:cNvSpPr>
          <p:nvPr>
            <p:ph sz="quarter" idx="36" hasCustomPrompt="1"/>
          </p:nvPr>
        </p:nvSpPr>
        <p:spPr>
          <a:xfrm>
            <a:off x="6493640" y="5568657"/>
            <a:ext cx="1292359" cy="436753"/>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51" name="Picture Placeholder 12">
            <a:extLst>
              <a:ext uri="{FF2B5EF4-FFF2-40B4-BE49-F238E27FC236}">
                <a16:creationId xmlns:a16="http://schemas.microsoft.com/office/drawing/2014/main" id="{9AFC13C7-23BF-6D4D-8535-21AD3669496F}"/>
              </a:ext>
            </a:extLst>
          </p:cNvPr>
          <p:cNvSpPr>
            <a:spLocks noGrp="1"/>
          </p:cNvSpPr>
          <p:nvPr>
            <p:ph type="pic" sz="quarter" idx="37" hasCustomPrompt="1"/>
          </p:nvPr>
        </p:nvSpPr>
        <p:spPr>
          <a:xfrm>
            <a:off x="8431971" y="4199619"/>
            <a:ext cx="1280690" cy="1280999"/>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52" name="Picture Placeholder 12">
            <a:extLst>
              <a:ext uri="{FF2B5EF4-FFF2-40B4-BE49-F238E27FC236}">
                <a16:creationId xmlns:a16="http://schemas.microsoft.com/office/drawing/2014/main" id="{7152A484-B215-A84A-B819-C9D09532E678}"/>
              </a:ext>
            </a:extLst>
          </p:cNvPr>
          <p:cNvSpPr>
            <a:spLocks noGrp="1"/>
          </p:cNvSpPr>
          <p:nvPr>
            <p:ph type="pic" sz="quarter" idx="38" hasCustomPrompt="1"/>
          </p:nvPr>
        </p:nvSpPr>
        <p:spPr>
          <a:xfrm>
            <a:off x="10314961" y="4204419"/>
            <a:ext cx="1280690" cy="1280999"/>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53" name="Espace réservé du contenu 5">
            <a:extLst>
              <a:ext uri="{FF2B5EF4-FFF2-40B4-BE49-F238E27FC236}">
                <a16:creationId xmlns:a16="http://schemas.microsoft.com/office/drawing/2014/main" id="{9F2DFC88-00B4-1349-8ACB-FF941BCE1EB4}"/>
              </a:ext>
            </a:extLst>
          </p:cNvPr>
          <p:cNvSpPr>
            <a:spLocks noGrp="1"/>
          </p:cNvSpPr>
          <p:nvPr>
            <p:ph sz="quarter" idx="39" hasCustomPrompt="1"/>
          </p:nvPr>
        </p:nvSpPr>
        <p:spPr>
          <a:xfrm>
            <a:off x="8434521" y="5568657"/>
            <a:ext cx="1278540" cy="436753"/>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54" name="Espace réservé du contenu 5">
            <a:extLst>
              <a:ext uri="{FF2B5EF4-FFF2-40B4-BE49-F238E27FC236}">
                <a16:creationId xmlns:a16="http://schemas.microsoft.com/office/drawing/2014/main" id="{2048B84B-2C24-2B44-B3D1-4B7455C34BE2}"/>
              </a:ext>
            </a:extLst>
          </p:cNvPr>
          <p:cNvSpPr>
            <a:spLocks noGrp="1"/>
          </p:cNvSpPr>
          <p:nvPr>
            <p:ph sz="quarter" idx="40" hasCustomPrompt="1"/>
          </p:nvPr>
        </p:nvSpPr>
        <p:spPr>
          <a:xfrm>
            <a:off x="10301121" y="5568657"/>
            <a:ext cx="1292359" cy="436753"/>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cxnSp>
        <p:nvCxnSpPr>
          <p:cNvPr id="28" name="Connecteur droit 27">
            <a:extLst>
              <a:ext uri="{FF2B5EF4-FFF2-40B4-BE49-F238E27FC236}">
                <a16:creationId xmlns:a16="http://schemas.microsoft.com/office/drawing/2014/main" id="{7BC40C28-3DDF-D246-9B4F-6F880DAD9934}"/>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8726827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8" fill="hold" grpId="0" nodeType="withEffect">
                                  <p:stCondLst>
                                    <p:cond delay="225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9"/>
                                        </p:tgtEl>
                                      </p:cBhvr>
                                      <p:by x="120000" y="120000"/>
                                    </p:animScale>
                                  </p:childTnLst>
                                </p:cTn>
                              </p:par>
                              <p:par>
                                <p:cTn id="15" presetID="22" presetClass="entr" presetSubtype="8" fill="hold" grpId="0" nodeType="withEffect">
                                  <p:stCondLst>
                                    <p:cond delay="225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par>
                                <p:cTn id="18" presetID="6" presetClass="emph" presetSubtype="0" accel="50000" decel="50000" autoRev="1" fill="hold" grpId="1" nodeType="withEffect">
                                  <p:stCondLst>
                                    <p:cond delay="2250"/>
                                  </p:stCondLst>
                                  <p:childTnLst>
                                    <p:animScale>
                                      <p:cBhvr>
                                        <p:cTn id="19" dur="500" fill="hold"/>
                                        <p:tgtEl>
                                          <p:spTgt spid="10"/>
                                        </p:tgtEl>
                                      </p:cBhvr>
                                      <p:by x="120000" y="120000"/>
                                    </p:animScale>
                                  </p:childTnLst>
                                </p:cTn>
                              </p:par>
                              <p:par>
                                <p:cTn id="20" presetID="22" presetClass="entr" presetSubtype="8" fill="hold" grpId="0" nodeType="withEffect">
                                  <p:stCondLst>
                                    <p:cond delay="225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11"/>
                                        </p:tgtEl>
                                      </p:cBhvr>
                                      <p:by x="120000" y="120000"/>
                                    </p:animScale>
                                  </p:childTnLst>
                                </p:cTn>
                              </p:par>
                              <p:par>
                                <p:cTn id="25" presetID="22" presetClass="entr" presetSubtype="8" fill="hold" grpId="0" nodeType="withEffect">
                                  <p:stCondLst>
                                    <p:cond delay="225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par>
                                <p:cTn id="28" presetID="6" presetClass="emph" presetSubtype="0" accel="50000" decel="50000" autoRev="1" fill="hold" grpId="1" nodeType="withEffect">
                                  <p:stCondLst>
                                    <p:cond delay="2250"/>
                                  </p:stCondLst>
                                  <p:childTnLst>
                                    <p:animScale>
                                      <p:cBhvr>
                                        <p:cTn id="29" dur="500" fill="hold"/>
                                        <p:tgtEl>
                                          <p:spTgt spid="25"/>
                                        </p:tgtEl>
                                      </p:cBhvr>
                                      <p:by x="120000" y="120000"/>
                                    </p:animScale>
                                  </p:childTnLst>
                                </p:cTn>
                              </p:par>
                              <p:par>
                                <p:cTn id="30" presetID="22" presetClass="entr" presetSubtype="8" fill="hold" grpId="0" nodeType="withEffect">
                                  <p:stCondLst>
                                    <p:cond delay="2250"/>
                                  </p:stCondLst>
                                  <p:childTnLst>
                                    <p:set>
                                      <p:cBhvr>
                                        <p:cTn id="31" dur="1" fill="hold">
                                          <p:stCondLst>
                                            <p:cond delay="0"/>
                                          </p:stCondLst>
                                        </p:cTn>
                                        <p:tgtEl>
                                          <p:spTgt spid="26"/>
                                        </p:tgtEl>
                                        <p:attrNameLst>
                                          <p:attrName>style.visibility</p:attrName>
                                        </p:attrNameLst>
                                      </p:cBhvr>
                                      <p:to>
                                        <p:strVal val="visible"/>
                                      </p:to>
                                    </p:set>
                                    <p:animEffect transition="in" filter="wipe(left)">
                                      <p:cBhvr>
                                        <p:cTn id="32" dur="500"/>
                                        <p:tgtEl>
                                          <p:spTgt spid="26"/>
                                        </p:tgtEl>
                                      </p:cBhvr>
                                    </p:animEffect>
                                  </p:childTnLst>
                                </p:cTn>
                              </p:par>
                              <p:par>
                                <p:cTn id="33" presetID="6" presetClass="emph" presetSubtype="0" accel="50000" decel="50000" autoRev="1" fill="hold" grpId="1" nodeType="withEffect">
                                  <p:stCondLst>
                                    <p:cond delay="2250"/>
                                  </p:stCondLst>
                                  <p:childTnLst>
                                    <p:animScale>
                                      <p:cBhvr>
                                        <p:cTn id="34" dur="500" fill="hold"/>
                                        <p:tgtEl>
                                          <p:spTgt spid="26"/>
                                        </p:tgtEl>
                                      </p:cBhvr>
                                      <p:by x="120000" y="120000"/>
                                    </p:animScale>
                                  </p:childTnLst>
                                </p:cTn>
                              </p:par>
                              <p:par>
                                <p:cTn id="35" presetID="22" presetClass="entr" presetSubtype="8" fill="hold" grpId="0" nodeType="withEffect">
                                  <p:stCondLst>
                                    <p:cond delay="2250"/>
                                  </p:stCondLst>
                                  <p:childTnLst>
                                    <p:set>
                                      <p:cBhvr>
                                        <p:cTn id="36" dur="1" fill="hold">
                                          <p:stCondLst>
                                            <p:cond delay="0"/>
                                          </p:stCondLst>
                                        </p:cTn>
                                        <p:tgtEl>
                                          <p:spTgt spid="43"/>
                                        </p:tgtEl>
                                        <p:attrNameLst>
                                          <p:attrName>style.visibility</p:attrName>
                                        </p:attrNameLst>
                                      </p:cBhvr>
                                      <p:to>
                                        <p:strVal val="visible"/>
                                      </p:to>
                                    </p:set>
                                    <p:animEffect transition="in" filter="wipe(left)">
                                      <p:cBhvr>
                                        <p:cTn id="37" dur="500"/>
                                        <p:tgtEl>
                                          <p:spTgt spid="43"/>
                                        </p:tgtEl>
                                      </p:cBhvr>
                                    </p:animEffect>
                                  </p:childTnLst>
                                </p:cTn>
                              </p:par>
                              <p:par>
                                <p:cTn id="38" presetID="6" presetClass="emph" presetSubtype="0" accel="50000" decel="50000" autoRev="1" fill="hold" grpId="1" nodeType="withEffect">
                                  <p:stCondLst>
                                    <p:cond delay="2250"/>
                                  </p:stCondLst>
                                  <p:childTnLst>
                                    <p:animScale>
                                      <p:cBhvr>
                                        <p:cTn id="39" dur="500" fill="hold"/>
                                        <p:tgtEl>
                                          <p:spTgt spid="43"/>
                                        </p:tgtEl>
                                      </p:cBhvr>
                                      <p:by x="120000" y="120000"/>
                                    </p:animScale>
                                  </p:childTnLst>
                                </p:cTn>
                              </p:par>
                              <p:par>
                                <p:cTn id="40" presetID="22" presetClass="entr" presetSubtype="8" fill="hold" grpId="0" nodeType="withEffect">
                                  <p:stCondLst>
                                    <p:cond delay="2250"/>
                                  </p:stCondLst>
                                  <p:childTnLst>
                                    <p:set>
                                      <p:cBhvr>
                                        <p:cTn id="41" dur="1" fill="hold">
                                          <p:stCondLst>
                                            <p:cond delay="0"/>
                                          </p:stCondLst>
                                        </p:cTn>
                                        <p:tgtEl>
                                          <p:spTgt spid="44"/>
                                        </p:tgtEl>
                                        <p:attrNameLst>
                                          <p:attrName>style.visibility</p:attrName>
                                        </p:attrNameLst>
                                      </p:cBhvr>
                                      <p:to>
                                        <p:strVal val="visible"/>
                                      </p:to>
                                    </p:set>
                                    <p:animEffect transition="in" filter="wipe(left)">
                                      <p:cBhvr>
                                        <p:cTn id="42" dur="500"/>
                                        <p:tgtEl>
                                          <p:spTgt spid="44"/>
                                        </p:tgtEl>
                                      </p:cBhvr>
                                    </p:animEffect>
                                  </p:childTnLst>
                                </p:cTn>
                              </p:par>
                              <p:par>
                                <p:cTn id="43" presetID="6" presetClass="emph" presetSubtype="0" accel="50000" decel="50000" autoRev="1" fill="hold" grpId="1" nodeType="withEffect">
                                  <p:stCondLst>
                                    <p:cond delay="2250"/>
                                  </p:stCondLst>
                                  <p:childTnLst>
                                    <p:animScale>
                                      <p:cBhvr>
                                        <p:cTn id="44" dur="500" fill="hold"/>
                                        <p:tgtEl>
                                          <p:spTgt spid="44"/>
                                        </p:tgtEl>
                                      </p:cBhvr>
                                      <p:by x="120000" y="120000"/>
                                    </p:animScale>
                                  </p:childTnLst>
                                </p:cTn>
                              </p:par>
                              <p:par>
                                <p:cTn id="45" presetID="22" presetClass="entr" presetSubtype="8" fill="hold" grpId="0" nodeType="withEffect">
                                  <p:stCondLst>
                                    <p:cond delay="2250"/>
                                  </p:stCondLst>
                                  <p:childTnLst>
                                    <p:set>
                                      <p:cBhvr>
                                        <p:cTn id="46" dur="1" fill="hold">
                                          <p:stCondLst>
                                            <p:cond delay="0"/>
                                          </p:stCondLst>
                                        </p:cTn>
                                        <p:tgtEl>
                                          <p:spTgt spid="45"/>
                                        </p:tgtEl>
                                        <p:attrNameLst>
                                          <p:attrName>style.visibility</p:attrName>
                                        </p:attrNameLst>
                                      </p:cBhvr>
                                      <p:to>
                                        <p:strVal val="visible"/>
                                      </p:to>
                                    </p:set>
                                    <p:animEffect transition="in" filter="wipe(left)">
                                      <p:cBhvr>
                                        <p:cTn id="47" dur="500"/>
                                        <p:tgtEl>
                                          <p:spTgt spid="45"/>
                                        </p:tgtEl>
                                      </p:cBhvr>
                                    </p:animEffect>
                                  </p:childTnLst>
                                </p:cTn>
                              </p:par>
                              <p:par>
                                <p:cTn id="48" presetID="6" presetClass="emph" presetSubtype="0" accel="50000" decel="50000" autoRev="1" fill="hold" grpId="1" nodeType="withEffect">
                                  <p:stCondLst>
                                    <p:cond delay="2250"/>
                                  </p:stCondLst>
                                  <p:childTnLst>
                                    <p:animScale>
                                      <p:cBhvr>
                                        <p:cTn id="49" dur="500" fill="hold"/>
                                        <p:tgtEl>
                                          <p:spTgt spid="45"/>
                                        </p:tgtEl>
                                      </p:cBhvr>
                                      <p:by x="120000" y="120000"/>
                                    </p:animScale>
                                  </p:childTnLst>
                                </p:cTn>
                              </p:par>
                              <p:par>
                                <p:cTn id="50" presetID="22" presetClass="entr" presetSubtype="8" fill="hold" grpId="0" nodeType="withEffect">
                                  <p:stCondLst>
                                    <p:cond delay="2250"/>
                                  </p:stCondLst>
                                  <p:childTnLst>
                                    <p:set>
                                      <p:cBhvr>
                                        <p:cTn id="51" dur="1" fill="hold">
                                          <p:stCondLst>
                                            <p:cond delay="0"/>
                                          </p:stCondLst>
                                        </p:cTn>
                                        <p:tgtEl>
                                          <p:spTgt spid="46"/>
                                        </p:tgtEl>
                                        <p:attrNameLst>
                                          <p:attrName>style.visibility</p:attrName>
                                        </p:attrNameLst>
                                      </p:cBhvr>
                                      <p:to>
                                        <p:strVal val="visible"/>
                                      </p:to>
                                    </p:set>
                                    <p:animEffect transition="in" filter="wipe(left)">
                                      <p:cBhvr>
                                        <p:cTn id="52" dur="500"/>
                                        <p:tgtEl>
                                          <p:spTgt spid="46"/>
                                        </p:tgtEl>
                                      </p:cBhvr>
                                    </p:animEffect>
                                  </p:childTnLst>
                                </p:cTn>
                              </p:par>
                              <p:par>
                                <p:cTn id="53" presetID="6" presetClass="emph" presetSubtype="0" accel="50000" decel="50000" autoRev="1" fill="hold" grpId="1" nodeType="withEffect">
                                  <p:stCondLst>
                                    <p:cond delay="2250"/>
                                  </p:stCondLst>
                                  <p:childTnLst>
                                    <p:animScale>
                                      <p:cBhvr>
                                        <p:cTn id="54" dur="500" fill="hold"/>
                                        <p:tgtEl>
                                          <p:spTgt spid="46"/>
                                        </p:tgtEl>
                                      </p:cBhvr>
                                      <p:by x="120000" y="120000"/>
                                    </p:animScale>
                                  </p:childTnLst>
                                </p:cTn>
                              </p:par>
                              <p:par>
                                <p:cTn id="55" presetID="22" presetClass="entr" presetSubtype="8" fill="hold" grpId="0" nodeType="withEffect">
                                  <p:stCondLst>
                                    <p:cond delay="2250"/>
                                  </p:stCondLst>
                                  <p:childTnLst>
                                    <p:set>
                                      <p:cBhvr>
                                        <p:cTn id="56" dur="1" fill="hold">
                                          <p:stCondLst>
                                            <p:cond delay="0"/>
                                          </p:stCondLst>
                                        </p:cTn>
                                        <p:tgtEl>
                                          <p:spTgt spid="51"/>
                                        </p:tgtEl>
                                        <p:attrNameLst>
                                          <p:attrName>style.visibility</p:attrName>
                                        </p:attrNameLst>
                                      </p:cBhvr>
                                      <p:to>
                                        <p:strVal val="visible"/>
                                      </p:to>
                                    </p:set>
                                    <p:animEffect transition="in" filter="wipe(left)">
                                      <p:cBhvr>
                                        <p:cTn id="57" dur="500"/>
                                        <p:tgtEl>
                                          <p:spTgt spid="51"/>
                                        </p:tgtEl>
                                      </p:cBhvr>
                                    </p:animEffect>
                                  </p:childTnLst>
                                </p:cTn>
                              </p:par>
                              <p:par>
                                <p:cTn id="58" presetID="6" presetClass="emph" presetSubtype="0" accel="50000" decel="50000" autoRev="1" fill="hold" grpId="1" nodeType="withEffect">
                                  <p:stCondLst>
                                    <p:cond delay="2250"/>
                                  </p:stCondLst>
                                  <p:childTnLst>
                                    <p:animScale>
                                      <p:cBhvr>
                                        <p:cTn id="59" dur="500" fill="hold"/>
                                        <p:tgtEl>
                                          <p:spTgt spid="51"/>
                                        </p:tgtEl>
                                      </p:cBhvr>
                                      <p:by x="120000" y="120000"/>
                                    </p:animScale>
                                  </p:childTnLst>
                                </p:cTn>
                              </p:par>
                              <p:par>
                                <p:cTn id="60" presetID="22" presetClass="entr" presetSubtype="8" fill="hold" grpId="0" nodeType="withEffect">
                                  <p:stCondLst>
                                    <p:cond delay="2250"/>
                                  </p:stCondLst>
                                  <p:childTnLst>
                                    <p:set>
                                      <p:cBhvr>
                                        <p:cTn id="61" dur="1" fill="hold">
                                          <p:stCondLst>
                                            <p:cond delay="0"/>
                                          </p:stCondLst>
                                        </p:cTn>
                                        <p:tgtEl>
                                          <p:spTgt spid="52"/>
                                        </p:tgtEl>
                                        <p:attrNameLst>
                                          <p:attrName>style.visibility</p:attrName>
                                        </p:attrNameLst>
                                      </p:cBhvr>
                                      <p:to>
                                        <p:strVal val="visible"/>
                                      </p:to>
                                    </p:set>
                                    <p:animEffect transition="in" filter="wipe(left)">
                                      <p:cBhvr>
                                        <p:cTn id="62" dur="500"/>
                                        <p:tgtEl>
                                          <p:spTgt spid="52"/>
                                        </p:tgtEl>
                                      </p:cBhvr>
                                    </p:animEffect>
                                  </p:childTnLst>
                                </p:cTn>
                              </p:par>
                              <p:par>
                                <p:cTn id="63" presetID="6" presetClass="emph" presetSubtype="0" accel="50000" decel="50000" autoRev="1" fill="hold" grpId="1" nodeType="withEffect">
                                  <p:stCondLst>
                                    <p:cond delay="2250"/>
                                  </p:stCondLst>
                                  <p:childTnLst>
                                    <p:animScale>
                                      <p:cBhvr>
                                        <p:cTn id="64" dur="500" fill="hold"/>
                                        <p:tgtEl>
                                          <p:spTgt spid="5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9" grpId="0" animBg="1"/>
      <p:bldP spid="9" grpId="1" animBg="1"/>
      <p:bldP spid="10" grpId="0" animBg="1"/>
      <p:bldP spid="10" grpId="1" animBg="1"/>
      <p:bldP spid="11" grpId="0" animBg="1"/>
      <p:bldP spid="11" grpId="1" animBg="1"/>
      <p:bldP spid="25" grpId="0" animBg="1"/>
      <p:bldP spid="25" grpId="1" animBg="1"/>
      <p:bldP spid="26" grpId="0" animBg="1"/>
      <p:bldP spid="26" grpId="1" animBg="1"/>
      <p:bldP spid="43" grpId="0" animBg="1"/>
      <p:bldP spid="43" grpId="1" animBg="1"/>
      <p:bldP spid="44" grpId="0" animBg="1"/>
      <p:bldP spid="44" grpId="1" animBg="1"/>
      <p:bldP spid="45" grpId="0" animBg="1"/>
      <p:bldP spid="45" grpId="1" animBg="1"/>
      <p:bldP spid="46" grpId="0" animBg="1"/>
      <p:bldP spid="46" grpId="1" animBg="1"/>
      <p:bldP spid="51" grpId="0" animBg="1"/>
      <p:bldP spid="51" grpId="1" animBg="1"/>
      <p:bldP spid="52" grpId="0" animBg="1"/>
      <p:bldP spid="52" grpId="1"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ontent: Grid">
    <p:spTree>
      <p:nvGrpSpPr>
        <p:cNvPr id="1" name=""/>
        <p:cNvGrpSpPr/>
        <p:nvPr/>
      </p:nvGrpSpPr>
      <p:grpSpPr>
        <a:xfrm>
          <a:off x="0" y="0"/>
          <a:ext cx="0" cy="0"/>
          <a:chOff x="0" y="0"/>
          <a:chExt cx="0" cy="0"/>
        </a:xfrm>
      </p:grpSpPr>
      <p:sp>
        <p:nvSpPr>
          <p:cNvPr id="4" name="Picture Placeholder 9">
            <a:extLst>
              <a:ext uri="{FF2B5EF4-FFF2-40B4-BE49-F238E27FC236}">
                <a16:creationId xmlns:a16="http://schemas.microsoft.com/office/drawing/2014/main" id="{2EADD2FB-96AB-CE46-BDA9-0C7977274EEE}"/>
              </a:ext>
            </a:extLst>
          </p:cNvPr>
          <p:cNvSpPr>
            <a:spLocks noGrp="1"/>
          </p:cNvSpPr>
          <p:nvPr>
            <p:ph type="pic" sz="quarter" idx="15" hasCustomPrompt="1"/>
          </p:nvPr>
        </p:nvSpPr>
        <p:spPr>
          <a:xfrm>
            <a:off x="744072" y="1894239"/>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5" name="Picture Placeholder 9">
            <a:extLst>
              <a:ext uri="{FF2B5EF4-FFF2-40B4-BE49-F238E27FC236}">
                <a16:creationId xmlns:a16="http://schemas.microsoft.com/office/drawing/2014/main" id="{D1D18B2A-C3A1-E54D-B656-D086EFC09038}"/>
              </a:ext>
            </a:extLst>
          </p:cNvPr>
          <p:cNvSpPr>
            <a:spLocks noGrp="1"/>
          </p:cNvSpPr>
          <p:nvPr>
            <p:ph type="pic" sz="quarter" idx="19" hasCustomPrompt="1"/>
          </p:nvPr>
        </p:nvSpPr>
        <p:spPr>
          <a:xfrm>
            <a:off x="744072" y="2980089"/>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6" name="Picture Placeholder 9">
            <a:extLst>
              <a:ext uri="{FF2B5EF4-FFF2-40B4-BE49-F238E27FC236}">
                <a16:creationId xmlns:a16="http://schemas.microsoft.com/office/drawing/2014/main" id="{24B437B1-14C2-C645-B853-FB11C7B15978}"/>
              </a:ext>
            </a:extLst>
          </p:cNvPr>
          <p:cNvSpPr>
            <a:spLocks noGrp="1"/>
          </p:cNvSpPr>
          <p:nvPr>
            <p:ph type="pic" sz="quarter" idx="23" hasCustomPrompt="1"/>
          </p:nvPr>
        </p:nvSpPr>
        <p:spPr>
          <a:xfrm>
            <a:off x="744072" y="4048865"/>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7" name="Picture Placeholder 9">
            <a:extLst>
              <a:ext uri="{FF2B5EF4-FFF2-40B4-BE49-F238E27FC236}">
                <a16:creationId xmlns:a16="http://schemas.microsoft.com/office/drawing/2014/main" id="{7FADD45A-F386-6D4D-BC49-0C4F1F448DF0}"/>
              </a:ext>
            </a:extLst>
          </p:cNvPr>
          <p:cNvSpPr>
            <a:spLocks noGrp="1"/>
          </p:cNvSpPr>
          <p:nvPr>
            <p:ph type="pic" sz="quarter" idx="27" hasCustomPrompt="1"/>
          </p:nvPr>
        </p:nvSpPr>
        <p:spPr>
          <a:xfrm>
            <a:off x="744072" y="5117641"/>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8" name="Picture Placeholder 9">
            <a:extLst>
              <a:ext uri="{FF2B5EF4-FFF2-40B4-BE49-F238E27FC236}">
                <a16:creationId xmlns:a16="http://schemas.microsoft.com/office/drawing/2014/main" id="{2A3889F9-C468-FF4C-8AAF-74F3A4CE5EF6}"/>
              </a:ext>
            </a:extLst>
          </p:cNvPr>
          <p:cNvSpPr>
            <a:spLocks noGrp="1"/>
          </p:cNvSpPr>
          <p:nvPr>
            <p:ph type="pic" sz="quarter" idx="28" hasCustomPrompt="1"/>
          </p:nvPr>
        </p:nvSpPr>
        <p:spPr>
          <a:xfrm>
            <a:off x="2593032" y="1894239"/>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9" name="Picture Placeholder 9">
            <a:extLst>
              <a:ext uri="{FF2B5EF4-FFF2-40B4-BE49-F238E27FC236}">
                <a16:creationId xmlns:a16="http://schemas.microsoft.com/office/drawing/2014/main" id="{A9F62F13-9890-794C-948C-50F5DC352657}"/>
              </a:ext>
            </a:extLst>
          </p:cNvPr>
          <p:cNvSpPr>
            <a:spLocks noGrp="1"/>
          </p:cNvSpPr>
          <p:nvPr>
            <p:ph type="pic" sz="quarter" idx="29" hasCustomPrompt="1"/>
          </p:nvPr>
        </p:nvSpPr>
        <p:spPr>
          <a:xfrm>
            <a:off x="2593032" y="2980089"/>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10" name="Picture Placeholder 9">
            <a:extLst>
              <a:ext uri="{FF2B5EF4-FFF2-40B4-BE49-F238E27FC236}">
                <a16:creationId xmlns:a16="http://schemas.microsoft.com/office/drawing/2014/main" id="{520213F0-C239-2F43-A9E9-4AB49A4BDC56}"/>
              </a:ext>
            </a:extLst>
          </p:cNvPr>
          <p:cNvSpPr>
            <a:spLocks noGrp="1"/>
          </p:cNvSpPr>
          <p:nvPr>
            <p:ph type="pic" sz="quarter" idx="30" hasCustomPrompt="1"/>
          </p:nvPr>
        </p:nvSpPr>
        <p:spPr>
          <a:xfrm>
            <a:off x="2593032" y="4048865"/>
            <a:ext cx="1593527" cy="841373"/>
          </a:xfrm>
          <a:solidFill>
            <a:schemeClr val="bg1">
              <a:lumMod val="85000"/>
            </a:schemeClr>
          </a:solidFill>
        </p:spPr>
        <p:txBody>
          <a:bodyPr anchor="ctr" anchorCtr="0">
            <a:normAutofit/>
          </a:bodyPr>
          <a:lstStyle>
            <a:lvl1pPr marL="0" marR="0" indent="0" algn="ctr" defTabSz="914400" rtl="0" eaLnBrk="1" fontAlgn="auto" latinLnBrk="0" hangingPunct="1">
              <a:lnSpc>
                <a:spcPct val="120000"/>
              </a:lnSpc>
              <a:spcBef>
                <a:spcPts val="1000"/>
              </a:spcBef>
              <a:spcAft>
                <a:spcPts val="0"/>
              </a:spcAft>
              <a:buClrTx/>
              <a:buSzPct val="60000"/>
              <a:buFont typeface="Arial" panose="020B0604020202020204" pitchFamily="34" charset="0"/>
              <a:buNone/>
              <a:tabLst/>
              <a:defRPr sz="1200">
                <a:solidFill>
                  <a:schemeClr val="bg1"/>
                </a:solidFill>
              </a:defRPr>
            </a:lvl1pPr>
          </a:lstStyle>
          <a:p>
            <a:r>
              <a:rPr lang="en-CA" noProof="0" dirty="0"/>
              <a:t>Image</a:t>
            </a:r>
          </a:p>
        </p:txBody>
      </p:sp>
      <p:sp>
        <p:nvSpPr>
          <p:cNvPr id="11" name="Picture Placeholder 9">
            <a:extLst>
              <a:ext uri="{FF2B5EF4-FFF2-40B4-BE49-F238E27FC236}">
                <a16:creationId xmlns:a16="http://schemas.microsoft.com/office/drawing/2014/main" id="{DF457050-24B4-FA41-8B2C-8FC2060A0197}"/>
              </a:ext>
            </a:extLst>
          </p:cNvPr>
          <p:cNvSpPr>
            <a:spLocks noGrp="1"/>
          </p:cNvSpPr>
          <p:nvPr>
            <p:ph type="pic" sz="quarter" idx="31" hasCustomPrompt="1"/>
          </p:nvPr>
        </p:nvSpPr>
        <p:spPr>
          <a:xfrm>
            <a:off x="2593032" y="5117641"/>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12" name="Picture Placeholder 9">
            <a:extLst>
              <a:ext uri="{FF2B5EF4-FFF2-40B4-BE49-F238E27FC236}">
                <a16:creationId xmlns:a16="http://schemas.microsoft.com/office/drawing/2014/main" id="{841E24E9-B9B2-FE41-8C3B-08DD87115ED4}"/>
              </a:ext>
            </a:extLst>
          </p:cNvPr>
          <p:cNvSpPr>
            <a:spLocks noGrp="1"/>
          </p:cNvSpPr>
          <p:nvPr>
            <p:ph type="pic" sz="quarter" idx="32" hasCustomPrompt="1"/>
          </p:nvPr>
        </p:nvSpPr>
        <p:spPr>
          <a:xfrm>
            <a:off x="4441992" y="1894239"/>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13" name="Picture Placeholder 9">
            <a:extLst>
              <a:ext uri="{FF2B5EF4-FFF2-40B4-BE49-F238E27FC236}">
                <a16:creationId xmlns:a16="http://schemas.microsoft.com/office/drawing/2014/main" id="{A14FCE60-CE4D-134A-8054-E58F36823C91}"/>
              </a:ext>
            </a:extLst>
          </p:cNvPr>
          <p:cNvSpPr>
            <a:spLocks noGrp="1"/>
          </p:cNvSpPr>
          <p:nvPr>
            <p:ph type="pic" sz="quarter" idx="33" hasCustomPrompt="1"/>
          </p:nvPr>
        </p:nvSpPr>
        <p:spPr>
          <a:xfrm>
            <a:off x="4441992" y="2980089"/>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14" name="Picture Placeholder 9">
            <a:extLst>
              <a:ext uri="{FF2B5EF4-FFF2-40B4-BE49-F238E27FC236}">
                <a16:creationId xmlns:a16="http://schemas.microsoft.com/office/drawing/2014/main" id="{01CAAF59-F2A4-6A43-A6F8-4637DB113220}"/>
              </a:ext>
            </a:extLst>
          </p:cNvPr>
          <p:cNvSpPr>
            <a:spLocks noGrp="1"/>
          </p:cNvSpPr>
          <p:nvPr>
            <p:ph type="pic" sz="quarter" idx="34" hasCustomPrompt="1"/>
          </p:nvPr>
        </p:nvSpPr>
        <p:spPr>
          <a:xfrm>
            <a:off x="4441992" y="4048865"/>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15" name="Picture Placeholder 9">
            <a:extLst>
              <a:ext uri="{FF2B5EF4-FFF2-40B4-BE49-F238E27FC236}">
                <a16:creationId xmlns:a16="http://schemas.microsoft.com/office/drawing/2014/main" id="{2BE9DD3A-A639-4E49-890F-C6B60E6F738B}"/>
              </a:ext>
            </a:extLst>
          </p:cNvPr>
          <p:cNvSpPr>
            <a:spLocks noGrp="1"/>
          </p:cNvSpPr>
          <p:nvPr>
            <p:ph type="pic" sz="quarter" idx="35" hasCustomPrompt="1"/>
          </p:nvPr>
        </p:nvSpPr>
        <p:spPr>
          <a:xfrm>
            <a:off x="4441992" y="5117641"/>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16" name="Picture Placeholder 9">
            <a:extLst>
              <a:ext uri="{FF2B5EF4-FFF2-40B4-BE49-F238E27FC236}">
                <a16:creationId xmlns:a16="http://schemas.microsoft.com/office/drawing/2014/main" id="{AA2A1974-345E-244D-8E9F-26B1BEC8D62F}"/>
              </a:ext>
            </a:extLst>
          </p:cNvPr>
          <p:cNvSpPr>
            <a:spLocks noGrp="1"/>
          </p:cNvSpPr>
          <p:nvPr>
            <p:ph type="pic" sz="quarter" idx="36" hasCustomPrompt="1"/>
          </p:nvPr>
        </p:nvSpPr>
        <p:spPr>
          <a:xfrm>
            <a:off x="9988874" y="1894239"/>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17" name="Picture Placeholder 9">
            <a:extLst>
              <a:ext uri="{FF2B5EF4-FFF2-40B4-BE49-F238E27FC236}">
                <a16:creationId xmlns:a16="http://schemas.microsoft.com/office/drawing/2014/main" id="{F9C828B6-4EDD-6248-96FC-A18E1F1B60A4}"/>
              </a:ext>
            </a:extLst>
          </p:cNvPr>
          <p:cNvSpPr>
            <a:spLocks noGrp="1"/>
          </p:cNvSpPr>
          <p:nvPr>
            <p:ph type="pic" sz="quarter" idx="37" hasCustomPrompt="1"/>
          </p:nvPr>
        </p:nvSpPr>
        <p:spPr>
          <a:xfrm>
            <a:off x="9988874" y="2980089"/>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18" name="Picture Placeholder 9">
            <a:extLst>
              <a:ext uri="{FF2B5EF4-FFF2-40B4-BE49-F238E27FC236}">
                <a16:creationId xmlns:a16="http://schemas.microsoft.com/office/drawing/2014/main" id="{4EB26DC1-85D0-1E4F-84DE-436ABF2B11E9}"/>
              </a:ext>
            </a:extLst>
          </p:cNvPr>
          <p:cNvSpPr>
            <a:spLocks noGrp="1"/>
          </p:cNvSpPr>
          <p:nvPr>
            <p:ph type="pic" sz="quarter" idx="38" hasCustomPrompt="1"/>
          </p:nvPr>
        </p:nvSpPr>
        <p:spPr>
          <a:xfrm>
            <a:off x="9988874" y="4048865"/>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19" name="Picture Placeholder 9">
            <a:extLst>
              <a:ext uri="{FF2B5EF4-FFF2-40B4-BE49-F238E27FC236}">
                <a16:creationId xmlns:a16="http://schemas.microsoft.com/office/drawing/2014/main" id="{32971647-83DD-0A42-96BC-1CBA8E270B8D}"/>
              </a:ext>
            </a:extLst>
          </p:cNvPr>
          <p:cNvSpPr>
            <a:spLocks noGrp="1"/>
          </p:cNvSpPr>
          <p:nvPr>
            <p:ph type="pic" sz="quarter" idx="39" hasCustomPrompt="1"/>
          </p:nvPr>
        </p:nvSpPr>
        <p:spPr>
          <a:xfrm>
            <a:off x="9988874" y="5117641"/>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20" name="Picture Placeholder 9">
            <a:extLst>
              <a:ext uri="{FF2B5EF4-FFF2-40B4-BE49-F238E27FC236}">
                <a16:creationId xmlns:a16="http://schemas.microsoft.com/office/drawing/2014/main" id="{EF698BF3-D973-CF42-ACE8-EBD583B84536}"/>
              </a:ext>
            </a:extLst>
          </p:cNvPr>
          <p:cNvSpPr>
            <a:spLocks noGrp="1"/>
          </p:cNvSpPr>
          <p:nvPr>
            <p:ph type="pic" sz="quarter" idx="40" hasCustomPrompt="1"/>
          </p:nvPr>
        </p:nvSpPr>
        <p:spPr>
          <a:xfrm>
            <a:off x="8139912" y="1894239"/>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21" name="Picture Placeholder 9">
            <a:extLst>
              <a:ext uri="{FF2B5EF4-FFF2-40B4-BE49-F238E27FC236}">
                <a16:creationId xmlns:a16="http://schemas.microsoft.com/office/drawing/2014/main" id="{8E40CA61-824A-DC41-AD49-54A2DCCCA16F}"/>
              </a:ext>
            </a:extLst>
          </p:cNvPr>
          <p:cNvSpPr>
            <a:spLocks noGrp="1"/>
          </p:cNvSpPr>
          <p:nvPr>
            <p:ph type="pic" sz="quarter" idx="41" hasCustomPrompt="1"/>
          </p:nvPr>
        </p:nvSpPr>
        <p:spPr>
          <a:xfrm>
            <a:off x="8139912" y="2980089"/>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22" name="Picture Placeholder 9">
            <a:extLst>
              <a:ext uri="{FF2B5EF4-FFF2-40B4-BE49-F238E27FC236}">
                <a16:creationId xmlns:a16="http://schemas.microsoft.com/office/drawing/2014/main" id="{B7648717-BA06-4147-AECF-827BE62D6AFF}"/>
              </a:ext>
            </a:extLst>
          </p:cNvPr>
          <p:cNvSpPr>
            <a:spLocks noGrp="1"/>
          </p:cNvSpPr>
          <p:nvPr>
            <p:ph type="pic" sz="quarter" idx="42" hasCustomPrompt="1"/>
          </p:nvPr>
        </p:nvSpPr>
        <p:spPr>
          <a:xfrm>
            <a:off x="8139912" y="4048865"/>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23" name="Picture Placeholder 9">
            <a:extLst>
              <a:ext uri="{FF2B5EF4-FFF2-40B4-BE49-F238E27FC236}">
                <a16:creationId xmlns:a16="http://schemas.microsoft.com/office/drawing/2014/main" id="{DC25CBAA-68B9-6642-BACE-B2330B694626}"/>
              </a:ext>
            </a:extLst>
          </p:cNvPr>
          <p:cNvSpPr>
            <a:spLocks noGrp="1"/>
          </p:cNvSpPr>
          <p:nvPr>
            <p:ph type="pic" sz="quarter" idx="43" hasCustomPrompt="1"/>
          </p:nvPr>
        </p:nvSpPr>
        <p:spPr>
          <a:xfrm>
            <a:off x="8139912" y="5117641"/>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24" name="Picture Placeholder 9">
            <a:extLst>
              <a:ext uri="{FF2B5EF4-FFF2-40B4-BE49-F238E27FC236}">
                <a16:creationId xmlns:a16="http://schemas.microsoft.com/office/drawing/2014/main" id="{0DA0F674-520C-ED47-96A3-C1458035521A}"/>
              </a:ext>
            </a:extLst>
          </p:cNvPr>
          <p:cNvSpPr>
            <a:spLocks noGrp="1"/>
          </p:cNvSpPr>
          <p:nvPr>
            <p:ph type="pic" sz="quarter" idx="44" hasCustomPrompt="1"/>
          </p:nvPr>
        </p:nvSpPr>
        <p:spPr>
          <a:xfrm>
            <a:off x="6290952" y="1894239"/>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25" name="Picture Placeholder 9">
            <a:extLst>
              <a:ext uri="{FF2B5EF4-FFF2-40B4-BE49-F238E27FC236}">
                <a16:creationId xmlns:a16="http://schemas.microsoft.com/office/drawing/2014/main" id="{8A232BA6-A253-BF4C-8A02-61FBF0A5D0A5}"/>
              </a:ext>
            </a:extLst>
          </p:cNvPr>
          <p:cNvSpPr>
            <a:spLocks noGrp="1"/>
          </p:cNvSpPr>
          <p:nvPr>
            <p:ph type="pic" sz="quarter" idx="45" hasCustomPrompt="1"/>
          </p:nvPr>
        </p:nvSpPr>
        <p:spPr>
          <a:xfrm>
            <a:off x="6290952" y="2980089"/>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26" name="Picture Placeholder 9">
            <a:extLst>
              <a:ext uri="{FF2B5EF4-FFF2-40B4-BE49-F238E27FC236}">
                <a16:creationId xmlns:a16="http://schemas.microsoft.com/office/drawing/2014/main" id="{7F82FFBA-F606-BC41-88C3-7A190AF281B1}"/>
              </a:ext>
            </a:extLst>
          </p:cNvPr>
          <p:cNvSpPr>
            <a:spLocks noGrp="1"/>
          </p:cNvSpPr>
          <p:nvPr>
            <p:ph type="pic" sz="quarter" idx="46" hasCustomPrompt="1"/>
          </p:nvPr>
        </p:nvSpPr>
        <p:spPr>
          <a:xfrm>
            <a:off x="6290952" y="4048865"/>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27" name="Picture Placeholder 9">
            <a:extLst>
              <a:ext uri="{FF2B5EF4-FFF2-40B4-BE49-F238E27FC236}">
                <a16:creationId xmlns:a16="http://schemas.microsoft.com/office/drawing/2014/main" id="{E73EF928-7E44-4A4C-A3E7-015434E0B3C7}"/>
              </a:ext>
            </a:extLst>
          </p:cNvPr>
          <p:cNvSpPr>
            <a:spLocks noGrp="1"/>
          </p:cNvSpPr>
          <p:nvPr>
            <p:ph type="pic" sz="quarter" idx="47" hasCustomPrompt="1"/>
          </p:nvPr>
        </p:nvSpPr>
        <p:spPr>
          <a:xfrm>
            <a:off x="6290952" y="5117641"/>
            <a:ext cx="1593527" cy="841373"/>
          </a:xfrm>
          <a:solidFill>
            <a:schemeClr val="bg1">
              <a:lumMod val="85000"/>
            </a:schemeClr>
          </a:solidFill>
        </p:spPr>
        <p:txBody>
          <a:bodyPr anchor="ctr" anchorCtr="0">
            <a:normAutofit/>
          </a:bodyPr>
          <a:lstStyle>
            <a:lvl1pPr marL="0" indent="0" algn="ctr">
              <a:buNone/>
              <a:defRPr sz="1200">
                <a:solidFill>
                  <a:schemeClr val="bg1"/>
                </a:solidFill>
              </a:defRPr>
            </a:lvl1pPr>
          </a:lstStyle>
          <a:p>
            <a:r>
              <a:rPr lang="en-CA" noProof="0" dirty="0"/>
              <a:t>Image</a:t>
            </a:r>
          </a:p>
        </p:txBody>
      </p:sp>
      <p:sp>
        <p:nvSpPr>
          <p:cNvPr id="28" name="Title 1">
            <a:extLst>
              <a:ext uri="{FF2B5EF4-FFF2-40B4-BE49-F238E27FC236}">
                <a16:creationId xmlns:a16="http://schemas.microsoft.com/office/drawing/2014/main" id="{23058216-3F44-AE47-B39F-6BA16B03143A}"/>
              </a:ext>
            </a:extLst>
          </p:cNvPr>
          <p:cNvSpPr>
            <a:spLocks noGrp="1"/>
          </p:cNvSpPr>
          <p:nvPr>
            <p:ph type="title" hasCustomPrompt="1"/>
          </p:nvPr>
        </p:nvSpPr>
        <p:spPr>
          <a:xfrm>
            <a:off x="744073" y="600199"/>
            <a:ext cx="10851579" cy="797284"/>
          </a:xfrm>
          <a:prstGeom prst="rect">
            <a:avLst/>
          </a:prstGeom>
        </p:spPr>
        <p:txBody>
          <a:bodyPr anchor="b"/>
          <a:lstStyle>
            <a:lvl1pPr>
              <a:lnSpc>
                <a:spcPct val="100000"/>
              </a:lnSpc>
              <a:defRPr>
                <a:solidFill>
                  <a:schemeClr val="tx1"/>
                </a:solidFill>
                <a:latin typeface="Montserrat" pitchFamily="2" charset="77"/>
              </a:defRPr>
            </a:lvl1pPr>
          </a:lstStyle>
          <a:p>
            <a:r>
              <a:rPr lang="en-CA" noProof="0"/>
              <a:t>Insert slide title here</a:t>
            </a:r>
          </a:p>
        </p:txBody>
      </p:sp>
      <p:sp>
        <p:nvSpPr>
          <p:cNvPr id="29" name="Espace réservé du texte 17">
            <a:extLst>
              <a:ext uri="{FF2B5EF4-FFF2-40B4-BE49-F238E27FC236}">
                <a16:creationId xmlns:a16="http://schemas.microsoft.com/office/drawing/2014/main" id="{17A511DA-6C9E-9E43-9DF7-F0E5A95C3C07}"/>
              </a:ext>
            </a:extLst>
          </p:cNvPr>
          <p:cNvSpPr>
            <a:spLocks noGrp="1"/>
          </p:cNvSpPr>
          <p:nvPr>
            <p:ph type="body" sz="quarter" idx="10" hasCustomPrompt="1"/>
          </p:nvPr>
        </p:nvSpPr>
        <p:spPr>
          <a:xfrm>
            <a:off x="744073" y="1472063"/>
            <a:ext cx="10851578" cy="347596"/>
          </a:xfrm>
        </p:spPr>
        <p:txBody>
          <a:bodyPr wrap="square">
            <a:spAutoFit/>
          </a:bodyPr>
          <a:lstStyle>
            <a:lvl1pPr marL="0" indent="0">
              <a:buNone/>
              <a:defRPr sz="1500" i="1"/>
            </a:lvl1pPr>
          </a:lstStyle>
          <a:p>
            <a:pPr lvl="0"/>
            <a:r>
              <a:rPr lang="en-CA" noProof="0"/>
              <a:t>Insert subtitle here</a:t>
            </a:r>
          </a:p>
        </p:txBody>
      </p:sp>
      <p:cxnSp>
        <p:nvCxnSpPr>
          <p:cNvPr id="30" name="Connecteur droit 29">
            <a:extLst>
              <a:ext uri="{FF2B5EF4-FFF2-40B4-BE49-F238E27FC236}">
                <a16:creationId xmlns:a16="http://schemas.microsoft.com/office/drawing/2014/main" id="{61EE1611-A2DE-884E-B522-C4F81BAD5361}"/>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94701715"/>
      </p:ext>
    </p:extLst>
  </p:cSld>
  <p:clrMapOvr>
    <a:masterClrMapping/>
  </p:clrMapOvr>
  <p:transition spd="slow">
    <p:push dir="u"/>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ontent: Thank you &amp; Contact">
    <p:spTree>
      <p:nvGrpSpPr>
        <p:cNvPr id="1" name=""/>
        <p:cNvGrpSpPr/>
        <p:nvPr/>
      </p:nvGrpSpPr>
      <p:grpSpPr>
        <a:xfrm>
          <a:off x="0" y="0"/>
          <a:ext cx="0" cy="0"/>
          <a:chOff x="0" y="0"/>
          <a:chExt cx="0" cy="0"/>
        </a:xfrm>
      </p:grpSpPr>
      <p:sp>
        <p:nvSpPr>
          <p:cNvPr id="19" name="Picture Placeholder 9">
            <a:extLst>
              <a:ext uri="{FF2B5EF4-FFF2-40B4-BE49-F238E27FC236}">
                <a16:creationId xmlns:a16="http://schemas.microsoft.com/office/drawing/2014/main" id="{42CA1209-2861-BF4B-BF69-C0F26BC1F897}"/>
              </a:ext>
            </a:extLst>
          </p:cNvPr>
          <p:cNvSpPr>
            <a:spLocks noGrp="1"/>
          </p:cNvSpPr>
          <p:nvPr>
            <p:ph type="pic" sz="quarter" idx="15" hasCustomPrompt="1"/>
          </p:nvPr>
        </p:nvSpPr>
        <p:spPr>
          <a:xfrm>
            <a:off x="1528233" y="1868838"/>
            <a:ext cx="1451187" cy="1603375"/>
          </a:xfrm>
          <a:solidFill>
            <a:schemeClr val="bg1">
              <a:lumMod val="85000"/>
            </a:schemeClr>
          </a:solidFill>
        </p:spPr>
        <p:txBody>
          <a:bodyPr anchor="ctr" anchorCtr="0">
            <a:normAutofit/>
          </a:bodyPr>
          <a:lstStyle>
            <a:lvl1pPr marL="0" indent="0" algn="ctr">
              <a:buFont typeface="Arial" panose="020B0604020202020204" pitchFamily="34" charset="0"/>
              <a:buNone/>
              <a:defRPr sz="1200">
                <a:solidFill>
                  <a:schemeClr val="tx1"/>
                </a:solidFill>
              </a:defRPr>
            </a:lvl1pPr>
          </a:lstStyle>
          <a:p>
            <a:r>
              <a:rPr lang="en-CA" noProof="1"/>
              <a:t>Professional Portrait</a:t>
            </a:r>
          </a:p>
        </p:txBody>
      </p:sp>
      <p:sp>
        <p:nvSpPr>
          <p:cNvPr id="22" name="Text Placeholder 8">
            <a:extLst>
              <a:ext uri="{FF2B5EF4-FFF2-40B4-BE49-F238E27FC236}">
                <a16:creationId xmlns:a16="http://schemas.microsoft.com/office/drawing/2014/main" id="{29579E43-1D6B-F640-BDFF-D1A34A47E5C7}"/>
              </a:ext>
            </a:extLst>
          </p:cNvPr>
          <p:cNvSpPr>
            <a:spLocks noGrp="1"/>
          </p:cNvSpPr>
          <p:nvPr>
            <p:ph type="body" sz="quarter" idx="16" hasCustomPrompt="1"/>
          </p:nvPr>
        </p:nvSpPr>
        <p:spPr>
          <a:xfrm>
            <a:off x="3358727" y="1868838"/>
            <a:ext cx="6852073" cy="333034"/>
          </a:xfrm>
        </p:spPr>
        <p:txBody>
          <a:bodyPr lIns="0" tIns="0" rIns="0" bIns="0" anchor="ctr" anchorCtr="0">
            <a:normAutofit/>
          </a:bodyPr>
          <a:lstStyle>
            <a:lvl1pPr marL="0" indent="0">
              <a:lnSpc>
                <a:spcPct val="100000"/>
              </a:lnSpc>
              <a:buNone/>
              <a:defRPr sz="2000" b="1" baseline="0">
                <a:solidFill>
                  <a:schemeClr val="tx1"/>
                </a:solidFill>
              </a:defRPr>
            </a:lvl1pPr>
          </a:lstStyle>
          <a:p>
            <a:pPr lvl="0"/>
            <a:r>
              <a:rPr lang="en-CA" noProof="1"/>
              <a:t>Full Name</a:t>
            </a:r>
          </a:p>
        </p:txBody>
      </p:sp>
      <p:sp>
        <p:nvSpPr>
          <p:cNvPr id="23" name="Text Placeholder 8">
            <a:extLst>
              <a:ext uri="{FF2B5EF4-FFF2-40B4-BE49-F238E27FC236}">
                <a16:creationId xmlns:a16="http://schemas.microsoft.com/office/drawing/2014/main" id="{F263E74B-7C5E-024C-B053-6571FA8B4FE9}"/>
              </a:ext>
            </a:extLst>
          </p:cNvPr>
          <p:cNvSpPr>
            <a:spLocks noGrp="1"/>
          </p:cNvSpPr>
          <p:nvPr>
            <p:ph type="body" sz="quarter" idx="17" hasCustomPrompt="1"/>
          </p:nvPr>
        </p:nvSpPr>
        <p:spPr>
          <a:xfrm>
            <a:off x="3358727" y="2201872"/>
            <a:ext cx="6852073" cy="215898"/>
          </a:xfrm>
        </p:spPr>
        <p:txBody>
          <a:bodyPr lIns="0" tIns="0" rIns="0" bIns="0" anchor="ctr" anchorCtr="0">
            <a:noAutofit/>
          </a:bodyPr>
          <a:lstStyle>
            <a:lvl1pPr marL="0" indent="0">
              <a:lnSpc>
                <a:spcPct val="100000"/>
              </a:lnSpc>
              <a:buNone/>
              <a:defRPr sz="1400" b="0" i="1" baseline="0">
                <a:solidFill>
                  <a:schemeClr val="tx1"/>
                </a:solidFill>
              </a:defRPr>
            </a:lvl1pPr>
          </a:lstStyle>
          <a:p>
            <a:pPr lvl="0"/>
            <a:r>
              <a:rPr lang="en-CA" noProof="1"/>
              <a:t>Position Title</a:t>
            </a:r>
          </a:p>
        </p:txBody>
      </p:sp>
      <p:sp>
        <p:nvSpPr>
          <p:cNvPr id="24" name="Text Placeholder 11">
            <a:extLst>
              <a:ext uri="{FF2B5EF4-FFF2-40B4-BE49-F238E27FC236}">
                <a16:creationId xmlns:a16="http://schemas.microsoft.com/office/drawing/2014/main" id="{AF3ABEE8-0605-B240-9C84-EFE7132EE19A}"/>
              </a:ext>
            </a:extLst>
          </p:cNvPr>
          <p:cNvSpPr>
            <a:spLocks noGrp="1"/>
          </p:cNvSpPr>
          <p:nvPr>
            <p:ph type="body" sz="quarter" idx="18" hasCustomPrompt="1"/>
          </p:nvPr>
        </p:nvSpPr>
        <p:spPr>
          <a:xfrm>
            <a:off x="3358727" y="2500661"/>
            <a:ext cx="6852073" cy="971550"/>
          </a:xfrm>
        </p:spPr>
        <p:txBody>
          <a:bodyPr lIns="0" tIns="0" rIns="0" bIns="0" anchor="ctr" anchorCtr="0">
            <a:noAutofit/>
          </a:bodyPr>
          <a:lstStyle>
            <a:lvl1pPr marL="0" indent="0">
              <a:lnSpc>
                <a:spcPct val="100000"/>
              </a:lnSpc>
              <a:buNone/>
              <a:defRPr sz="1200">
                <a:solidFill>
                  <a:schemeClr val="tx1"/>
                </a:solidFill>
              </a:defRPr>
            </a:lvl1pPr>
          </a:lstStyle>
          <a:p>
            <a:pPr lvl="0"/>
            <a:r>
              <a:rPr lang="en-CA" noProof="1"/>
              <a:t>Phone</a:t>
            </a:r>
          </a:p>
          <a:p>
            <a:pPr lvl="0"/>
            <a:r>
              <a:rPr lang="en-CA" noProof="1"/>
              <a:t>Mobile</a:t>
            </a:r>
          </a:p>
          <a:p>
            <a:pPr lvl="0"/>
            <a:r>
              <a:rPr lang="en-CA" noProof="1"/>
              <a:t>Email</a:t>
            </a:r>
          </a:p>
        </p:txBody>
      </p:sp>
      <p:cxnSp>
        <p:nvCxnSpPr>
          <p:cNvPr id="25" name="Straight Connector 13">
            <a:extLst>
              <a:ext uri="{FF2B5EF4-FFF2-40B4-BE49-F238E27FC236}">
                <a16:creationId xmlns:a16="http://schemas.microsoft.com/office/drawing/2014/main" id="{045E5AAF-57D9-D843-AB96-FFA017439A74}"/>
              </a:ext>
            </a:extLst>
          </p:cNvPr>
          <p:cNvCxnSpPr/>
          <p:nvPr userDrawn="1"/>
        </p:nvCxnSpPr>
        <p:spPr>
          <a:xfrm>
            <a:off x="1524000" y="3910361"/>
            <a:ext cx="9160933" cy="0"/>
          </a:xfrm>
          <a:prstGeom prst="line">
            <a:avLst/>
          </a:prstGeom>
          <a:ln w="9525">
            <a:solidFill>
              <a:schemeClr val="accent5"/>
            </a:solidFill>
          </a:ln>
        </p:spPr>
        <p:style>
          <a:lnRef idx="1">
            <a:schemeClr val="accent1"/>
          </a:lnRef>
          <a:fillRef idx="0">
            <a:schemeClr val="accent1"/>
          </a:fillRef>
          <a:effectRef idx="0">
            <a:schemeClr val="accent1"/>
          </a:effectRef>
          <a:fontRef idx="minor">
            <a:schemeClr val="tx1"/>
          </a:fontRef>
        </p:style>
      </p:cxnSp>
      <p:sp>
        <p:nvSpPr>
          <p:cNvPr id="26" name="Picture Placeholder 9">
            <a:extLst>
              <a:ext uri="{FF2B5EF4-FFF2-40B4-BE49-F238E27FC236}">
                <a16:creationId xmlns:a16="http://schemas.microsoft.com/office/drawing/2014/main" id="{0DFC1393-F2F6-F840-BD6E-F159F53D7729}"/>
              </a:ext>
            </a:extLst>
          </p:cNvPr>
          <p:cNvSpPr>
            <a:spLocks noGrp="1"/>
          </p:cNvSpPr>
          <p:nvPr>
            <p:ph type="pic" sz="quarter" idx="19" hasCustomPrompt="1"/>
          </p:nvPr>
        </p:nvSpPr>
        <p:spPr>
          <a:xfrm>
            <a:off x="1528233" y="4319938"/>
            <a:ext cx="1451187" cy="1603375"/>
          </a:xfrm>
          <a:solidFill>
            <a:schemeClr val="bg1">
              <a:lumMod val="85000"/>
            </a:schemeClr>
          </a:solidFill>
        </p:spPr>
        <p:txBody>
          <a:bodyPr anchor="ctr" anchorCtr="0">
            <a:normAutofit/>
          </a:bodyPr>
          <a:lstStyle>
            <a:lvl1pPr marL="0" indent="0" algn="ctr">
              <a:buFont typeface="Arial" panose="020B0604020202020204" pitchFamily="34" charset="0"/>
              <a:buNone/>
              <a:defRPr sz="1200">
                <a:solidFill>
                  <a:schemeClr val="tx1"/>
                </a:solidFill>
              </a:defRPr>
            </a:lvl1pPr>
          </a:lstStyle>
          <a:p>
            <a:r>
              <a:rPr lang="en-CA" noProof="1"/>
              <a:t>Professional Portrait</a:t>
            </a:r>
          </a:p>
        </p:txBody>
      </p:sp>
      <p:sp>
        <p:nvSpPr>
          <p:cNvPr id="27" name="Text Placeholder 8">
            <a:extLst>
              <a:ext uri="{FF2B5EF4-FFF2-40B4-BE49-F238E27FC236}">
                <a16:creationId xmlns:a16="http://schemas.microsoft.com/office/drawing/2014/main" id="{2DADD0F7-5A01-E34B-A366-7708D185FC7C}"/>
              </a:ext>
            </a:extLst>
          </p:cNvPr>
          <p:cNvSpPr>
            <a:spLocks noGrp="1"/>
          </p:cNvSpPr>
          <p:nvPr>
            <p:ph type="body" sz="quarter" idx="20" hasCustomPrompt="1"/>
          </p:nvPr>
        </p:nvSpPr>
        <p:spPr>
          <a:xfrm>
            <a:off x="3358727" y="4319938"/>
            <a:ext cx="6852073" cy="333034"/>
          </a:xfrm>
        </p:spPr>
        <p:txBody>
          <a:bodyPr lIns="0" tIns="0" rIns="0" bIns="0" anchor="ctr" anchorCtr="0">
            <a:normAutofit/>
          </a:bodyPr>
          <a:lstStyle>
            <a:lvl1pPr marL="0" indent="0">
              <a:lnSpc>
                <a:spcPct val="100000"/>
              </a:lnSpc>
              <a:buNone/>
              <a:defRPr sz="2000" b="1" baseline="0">
                <a:solidFill>
                  <a:schemeClr val="tx1"/>
                </a:solidFill>
              </a:defRPr>
            </a:lvl1pPr>
          </a:lstStyle>
          <a:p>
            <a:pPr lvl="0"/>
            <a:r>
              <a:rPr lang="en-CA" noProof="1"/>
              <a:t>Full Name</a:t>
            </a:r>
          </a:p>
        </p:txBody>
      </p:sp>
      <p:sp>
        <p:nvSpPr>
          <p:cNvPr id="28" name="Text Placeholder 8">
            <a:extLst>
              <a:ext uri="{FF2B5EF4-FFF2-40B4-BE49-F238E27FC236}">
                <a16:creationId xmlns:a16="http://schemas.microsoft.com/office/drawing/2014/main" id="{F083DE96-1A0E-7444-9C6B-A122C80AD022}"/>
              </a:ext>
            </a:extLst>
          </p:cNvPr>
          <p:cNvSpPr>
            <a:spLocks noGrp="1"/>
          </p:cNvSpPr>
          <p:nvPr>
            <p:ph type="body" sz="quarter" idx="21" hasCustomPrompt="1"/>
          </p:nvPr>
        </p:nvSpPr>
        <p:spPr>
          <a:xfrm>
            <a:off x="3358727" y="4652972"/>
            <a:ext cx="6852073" cy="215898"/>
          </a:xfrm>
        </p:spPr>
        <p:txBody>
          <a:bodyPr lIns="0" tIns="0" rIns="0" bIns="0" anchor="ctr" anchorCtr="0">
            <a:noAutofit/>
          </a:bodyPr>
          <a:lstStyle>
            <a:lvl1pPr marL="0" indent="0">
              <a:lnSpc>
                <a:spcPct val="100000"/>
              </a:lnSpc>
              <a:buNone/>
              <a:defRPr sz="1400" b="0" i="1" baseline="0">
                <a:solidFill>
                  <a:schemeClr val="tx1"/>
                </a:solidFill>
              </a:defRPr>
            </a:lvl1pPr>
          </a:lstStyle>
          <a:p>
            <a:pPr lvl="0"/>
            <a:r>
              <a:rPr lang="en-CA" noProof="1"/>
              <a:t>Position Title</a:t>
            </a:r>
          </a:p>
        </p:txBody>
      </p:sp>
      <p:sp>
        <p:nvSpPr>
          <p:cNvPr id="29" name="Text Placeholder 11">
            <a:extLst>
              <a:ext uri="{FF2B5EF4-FFF2-40B4-BE49-F238E27FC236}">
                <a16:creationId xmlns:a16="http://schemas.microsoft.com/office/drawing/2014/main" id="{C3398BB5-1056-6D4F-9F5C-50E663FEF1AC}"/>
              </a:ext>
            </a:extLst>
          </p:cNvPr>
          <p:cNvSpPr>
            <a:spLocks noGrp="1"/>
          </p:cNvSpPr>
          <p:nvPr>
            <p:ph type="body" sz="quarter" idx="22" hasCustomPrompt="1"/>
          </p:nvPr>
        </p:nvSpPr>
        <p:spPr>
          <a:xfrm>
            <a:off x="3358727" y="4951761"/>
            <a:ext cx="6852073" cy="971550"/>
          </a:xfrm>
        </p:spPr>
        <p:txBody>
          <a:bodyPr lIns="0" tIns="0" rIns="0" bIns="0" anchor="ctr" anchorCtr="0">
            <a:noAutofit/>
          </a:bodyPr>
          <a:lstStyle>
            <a:lvl1pPr marL="0" indent="0">
              <a:lnSpc>
                <a:spcPct val="100000"/>
              </a:lnSpc>
              <a:buNone/>
              <a:defRPr sz="1200">
                <a:solidFill>
                  <a:schemeClr val="tx1"/>
                </a:solidFill>
              </a:defRPr>
            </a:lvl1pPr>
          </a:lstStyle>
          <a:p>
            <a:pPr lvl="0"/>
            <a:r>
              <a:rPr lang="en-CA" noProof="1"/>
              <a:t>Phone</a:t>
            </a:r>
          </a:p>
          <a:p>
            <a:pPr lvl="0"/>
            <a:r>
              <a:rPr lang="en-CA" noProof="1"/>
              <a:t>Mobile</a:t>
            </a:r>
          </a:p>
          <a:p>
            <a:pPr lvl="0"/>
            <a:r>
              <a:rPr lang="en-CA" noProof="1"/>
              <a:t>Email</a:t>
            </a:r>
          </a:p>
        </p:txBody>
      </p:sp>
      <p:sp>
        <p:nvSpPr>
          <p:cNvPr id="30" name="Title 1">
            <a:extLst>
              <a:ext uri="{FF2B5EF4-FFF2-40B4-BE49-F238E27FC236}">
                <a16:creationId xmlns:a16="http://schemas.microsoft.com/office/drawing/2014/main" id="{4F170EF0-2BFF-D94E-A26A-D729330C6EF8}"/>
              </a:ext>
            </a:extLst>
          </p:cNvPr>
          <p:cNvSpPr>
            <a:spLocks noGrp="1"/>
          </p:cNvSpPr>
          <p:nvPr>
            <p:ph type="title" hasCustomPrompt="1"/>
          </p:nvPr>
        </p:nvSpPr>
        <p:spPr>
          <a:xfrm>
            <a:off x="744073" y="600199"/>
            <a:ext cx="10851579" cy="797284"/>
          </a:xfrm>
          <a:prstGeom prst="rect">
            <a:avLst/>
          </a:prstGeom>
        </p:spPr>
        <p:txBody>
          <a:bodyPr anchor="b"/>
          <a:lstStyle>
            <a:lvl1pPr marL="0" indent="0">
              <a:lnSpc>
                <a:spcPct val="100000"/>
              </a:lnSpc>
              <a:buFont typeface="Arial" panose="020B0604020202020204" pitchFamily="34" charset="0"/>
              <a:buNone/>
              <a:defRPr>
                <a:solidFill>
                  <a:schemeClr val="tx1"/>
                </a:solidFill>
                <a:latin typeface="Montserrat" pitchFamily="2" charset="77"/>
              </a:defRPr>
            </a:lvl1pPr>
          </a:lstStyle>
          <a:p>
            <a:r>
              <a:rPr lang="en-CA" noProof="1"/>
              <a:t>Insert slide title here</a:t>
            </a:r>
          </a:p>
        </p:txBody>
      </p:sp>
      <p:cxnSp>
        <p:nvCxnSpPr>
          <p:cNvPr id="12" name="Connecteur droit 11">
            <a:extLst>
              <a:ext uri="{FF2B5EF4-FFF2-40B4-BE49-F238E27FC236}">
                <a16:creationId xmlns:a16="http://schemas.microsoft.com/office/drawing/2014/main" id="{8065EEBA-2090-E746-955B-A0402D6DF2D2}"/>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72006508"/>
      </p:ext>
    </p:extLst>
  </p:cSld>
  <p:clrMapOvr>
    <a:masterClrMapping/>
  </p:clrMapOvr>
  <p:transition spd="slow">
    <p:push dir="u"/>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Custom Layout + Photo Right">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9EEE9B2-DF5D-7744-A774-22A99FBE1838}"/>
              </a:ext>
            </a:extLst>
          </p:cNvPr>
          <p:cNvSpPr>
            <a:spLocks noGrp="1"/>
          </p:cNvSpPr>
          <p:nvPr>
            <p:ph type="title" hasCustomPrompt="1"/>
          </p:nvPr>
        </p:nvSpPr>
        <p:spPr>
          <a:xfrm>
            <a:off x="744073" y="591013"/>
            <a:ext cx="6320219" cy="828575"/>
          </a:xfrm>
        </p:spPr>
        <p:txBody>
          <a:bodyPr anchor="b"/>
          <a:lstStyle>
            <a:lvl1pPr>
              <a:lnSpc>
                <a:spcPct val="100000"/>
              </a:lnSpc>
              <a:defRPr>
                <a:solidFill>
                  <a:schemeClr val="tx1"/>
                </a:solidFill>
                <a:latin typeface="Montserrat" pitchFamily="2" charset="77"/>
              </a:defRPr>
            </a:lvl1pPr>
          </a:lstStyle>
          <a:p>
            <a:r>
              <a:rPr lang="en-CA" noProof="0"/>
              <a:t>Insert slide title here</a:t>
            </a:r>
          </a:p>
        </p:txBody>
      </p:sp>
      <p:sp>
        <p:nvSpPr>
          <p:cNvPr id="7" name="Espace réservé du texte 17">
            <a:extLst>
              <a:ext uri="{FF2B5EF4-FFF2-40B4-BE49-F238E27FC236}">
                <a16:creationId xmlns:a16="http://schemas.microsoft.com/office/drawing/2014/main" id="{13B78F49-676D-9546-81E4-82D83D5AC64E}"/>
              </a:ext>
            </a:extLst>
          </p:cNvPr>
          <p:cNvSpPr>
            <a:spLocks noGrp="1"/>
          </p:cNvSpPr>
          <p:nvPr>
            <p:ph type="body" sz="quarter" idx="10" hasCustomPrompt="1"/>
          </p:nvPr>
        </p:nvSpPr>
        <p:spPr>
          <a:xfrm>
            <a:off x="744073" y="1472063"/>
            <a:ext cx="6320220" cy="347596"/>
          </a:xfrm>
        </p:spPr>
        <p:txBody>
          <a:bodyPr wrap="square">
            <a:spAutoFit/>
          </a:bodyPr>
          <a:lstStyle>
            <a:lvl1pPr marL="0" indent="0">
              <a:buNone/>
              <a:defRPr sz="1500" i="1"/>
            </a:lvl1pPr>
          </a:lstStyle>
          <a:p>
            <a:pPr lvl="0"/>
            <a:r>
              <a:rPr lang="en-CA" noProof="0"/>
              <a:t>Insert subtitle here</a:t>
            </a:r>
          </a:p>
        </p:txBody>
      </p:sp>
      <p:sp>
        <p:nvSpPr>
          <p:cNvPr id="10" name="Picture Placeholder 29">
            <a:extLst>
              <a:ext uri="{FF2B5EF4-FFF2-40B4-BE49-F238E27FC236}">
                <a16:creationId xmlns:a16="http://schemas.microsoft.com/office/drawing/2014/main" id="{E3DC8C6D-F9B7-824D-9B5B-022357C80F55}"/>
              </a:ext>
            </a:extLst>
          </p:cNvPr>
          <p:cNvSpPr>
            <a:spLocks noGrp="1"/>
          </p:cNvSpPr>
          <p:nvPr>
            <p:ph type="pic" sz="quarter" idx="13" hasCustomPrompt="1"/>
          </p:nvPr>
        </p:nvSpPr>
        <p:spPr>
          <a:xfrm>
            <a:off x="7660639" y="1"/>
            <a:ext cx="4531361" cy="6238656"/>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cxnSp>
        <p:nvCxnSpPr>
          <p:cNvPr id="5" name="Connecteur droit 4">
            <a:extLst>
              <a:ext uri="{FF2B5EF4-FFF2-40B4-BE49-F238E27FC236}">
                <a16:creationId xmlns:a16="http://schemas.microsoft.com/office/drawing/2014/main" id="{C0D49842-414F-1442-9CD1-4DA1FAD3B5A0}"/>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04372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10"/>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ontent: Custom Layout Photo Left">
    <p:spTree>
      <p:nvGrpSpPr>
        <p:cNvPr id="1" name=""/>
        <p:cNvGrpSpPr/>
        <p:nvPr/>
      </p:nvGrpSpPr>
      <p:grpSpPr>
        <a:xfrm>
          <a:off x="0" y="0"/>
          <a:ext cx="0" cy="0"/>
          <a:chOff x="0" y="0"/>
          <a:chExt cx="0" cy="0"/>
        </a:xfrm>
      </p:grpSpPr>
      <p:sp>
        <p:nvSpPr>
          <p:cNvPr id="5" name="Picture Placeholder 29">
            <a:extLst>
              <a:ext uri="{FF2B5EF4-FFF2-40B4-BE49-F238E27FC236}">
                <a16:creationId xmlns:a16="http://schemas.microsoft.com/office/drawing/2014/main" id="{155CF88D-F0EC-6448-82A0-95D316B7C421}"/>
              </a:ext>
            </a:extLst>
          </p:cNvPr>
          <p:cNvSpPr>
            <a:spLocks noGrp="1"/>
          </p:cNvSpPr>
          <p:nvPr>
            <p:ph type="pic" sz="quarter" idx="13" hasCustomPrompt="1"/>
          </p:nvPr>
        </p:nvSpPr>
        <p:spPr>
          <a:xfrm>
            <a:off x="2237" y="-8964"/>
            <a:ext cx="4548184" cy="624762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8" name="Title 1">
            <a:extLst>
              <a:ext uri="{FF2B5EF4-FFF2-40B4-BE49-F238E27FC236}">
                <a16:creationId xmlns:a16="http://schemas.microsoft.com/office/drawing/2014/main" id="{272E52D8-01A6-2347-8B94-30A81E012A90}"/>
              </a:ext>
            </a:extLst>
          </p:cNvPr>
          <p:cNvSpPr>
            <a:spLocks noGrp="1"/>
          </p:cNvSpPr>
          <p:nvPr>
            <p:ph type="title" hasCustomPrompt="1"/>
          </p:nvPr>
        </p:nvSpPr>
        <p:spPr>
          <a:xfrm>
            <a:off x="5155734" y="591013"/>
            <a:ext cx="6320219" cy="828575"/>
          </a:xfrm>
        </p:spPr>
        <p:txBody>
          <a:bodyPr anchor="b"/>
          <a:lstStyle>
            <a:lvl1pPr>
              <a:lnSpc>
                <a:spcPct val="100000"/>
              </a:lnSpc>
              <a:defRPr>
                <a:solidFill>
                  <a:schemeClr val="tx1"/>
                </a:solidFill>
                <a:latin typeface="Montserrat" pitchFamily="2" charset="77"/>
              </a:defRPr>
            </a:lvl1pPr>
          </a:lstStyle>
          <a:p>
            <a:r>
              <a:rPr lang="en-CA" noProof="0"/>
              <a:t>Insert slide title here</a:t>
            </a:r>
          </a:p>
        </p:txBody>
      </p:sp>
      <p:sp>
        <p:nvSpPr>
          <p:cNvPr id="9" name="Espace réservé du texte 17">
            <a:extLst>
              <a:ext uri="{FF2B5EF4-FFF2-40B4-BE49-F238E27FC236}">
                <a16:creationId xmlns:a16="http://schemas.microsoft.com/office/drawing/2014/main" id="{4F47E7FE-E1DC-5E4E-8D1D-7EB6071F70E3}"/>
              </a:ext>
            </a:extLst>
          </p:cNvPr>
          <p:cNvSpPr>
            <a:spLocks noGrp="1"/>
          </p:cNvSpPr>
          <p:nvPr>
            <p:ph type="body" sz="quarter" idx="10" hasCustomPrompt="1"/>
          </p:nvPr>
        </p:nvSpPr>
        <p:spPr>
          <a:xfrm>
            <a:off x="5155734" y="1472063"/>
            <a:ext cx="6320220" cy="347596"/>
          </a:xfrm>
        </p:spPr>
        <p:txBody>
          <a:bodyPr wrap="square">
            <a:spAutoFit/>
          </a:bodyPr>
          <a:lstStyle>
            <a:lvl1pPr marL="0" indent="0">
              <a:buNone/>
              <a:defRPr sz="1500" i="1"/>
            </a:lvl1pPr>
          </a:lstStyle>
          <a:p>
            <a:pPr lvl="0"/>
            <a:r>
              <a:rPr lang="en-CA" noProof="0"/>
              <a:t>Insert subtitle here</a:t>
            </a:r>
          </a:p>
        </p:txBody>
      </p:sp>
      <p:cxnSp>
        <p:nvCxnSpPr>
          <p:cNvPr id="6" name="Connecteur droit 5">
            <a:extLst>
              <a:ext uri="{FF2B5EF4-FFF2-40B4-BE49-F238E27FC236}">
                <a16:creationId xmlns:a16="http://schemas.microsoft.com/office/drawing/2014/main" id="{C273B708-4894-AC42-9D3B-96FAAFACBE62}"/>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2987400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Logo Only">
    <p:spTree>
      <p:nvGrpSpPr>
        <p:cNvPr id="1" name=""/>
        <p:cNvGrpSpPr/>
        <p:nvPr/>
      </p:nvGrpSpPr>
      <p:grpSpPr>
        <a:xfrm>
          <a:off x="0" y="0"/>
          <a:ext cx="0" cy="0"/>
          <a:chOff x="0" y="0"/>
          <a:chExt cx="0" cy="0"/>
        </a:xfrm>
      </p:grpSpPr>
      <p:pic>
        <p:nvPicPr>
          <p:cNvPr id="3" name="Image 4">
            <a:extLst>
              <a:ext uri="{FF2B5EF4-FFF2-40B4-BE49-F238E27FC236}">
                <a16:creationId xmlns:a16="http://schemas.microsoft.com/office/drawing/2014/main" id="{163A53BB-2559-4230-BC26-9C6A96212E1A}"/>
              </a:ext>
            </a:extLst>
          </p:cNvPr>
          <p:cNvPicPr>
            <a:picLocks noChangeAspect="1"/>
          </p:cNvPicPr>
          <p:nvPr userDrawn="1"/>
        </p:nvPicPr>
        <p:blipFill rotWithShape="1">
          <a:blip r:embed="rId2"/>
          <a:srcRect r="68016"/>
          <a:stretch/>
        </p:blipFill>
        <p:spPr>
          <a:xfrm>
            <a:off x="11072573" y="6488935"/>
            <a:ext cx="496100" cy="235372"/>
          </a:xfrm>
          <a:prstGeom prst="rect">
            <a:avLst/>
          </a:prstGeom>
        </p:spPr>
      </p:pic>
    </p:spTree>
    <p:extLst>
      <p:ext uri="{BB962C8B-B14F-4D97-AF65-F5344CB8AC3E}">
        <p14:creationId xmlns:p14="http://schemas.microsoft.com/office/powerpoint/2010/main" val="3244512308"/>
      </p:ext>
    </p:extLst>
  </p:cSld>
  <p:clrMapOvr>
    <a:masterClrMapping/>
  </p:clrMapOvr>
  <p:transition spd="slow">
    <p:push dir="u"/>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pic>
        <p:nvPicPr>
          <p:cNvPr id="2" name="Image 4">
            <a:extLst>
              <a:ext uri="{FF2B5EF4-FFF2-40B4-BE49-F238E27FC236}">
                <a16:creationId xmlns:a16="http://schemas.microsoft.com/office/drawing/2014/main" id="{A2FDEF44-5BC0-4A59-B1D2-EF4D0C4C7AE5}"/>
              </a:ext>
            </a:extLst>
          </p:cNvPr>
          <p:cNvPicPr>
            <a:picLocks noChangeAspect="1"/>
          </p:cNvPicPr>
          <p:nvPr userDrawn="1"/>
        </p:nvPicPr>
        <p:blipFill rotWithShape="1">
          <a:blip r:embed="rId2"/>
          <a:srcRect r="68016"/>
          <a:stretch/>
        </p:blipFill>
        <p:spPr>
          <a:xfrm>
            <a:off x="11072573" y="6488935"/>
            <a:ext cx="496100" cy="235372"/>
          </a:xfrm>
          <a:prstGeom prst="rect">
            <a:avLst/>
          </a:prstGeom>
        </p:spPr>
      </p:pic>
    </p:spTree>
    <p:extLst>
      <p:ext uri="{BB962C8B-B14F-4D97-AF65-F5344CB8AC3E}">
        <p14:creationId xmlns:p14="http://schemas.microsoft.com/office/powerpoint/2010/main" val="1753496578"/>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832457343"/>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over 4">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636105" y="1"/>
            <a:ext cx="11555546" cy="475192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1012823" y="590369"/>
            <a:ext cx="5083177" cy="3176561"/>
          </a:xfrm>
        </p:spPr>
        <p:txBody>
          <a:bodyPr anchor="b">
            <a:normAutofit/>
          </a:bodyPr>
          <a:lstStyle>
            <a:lvl1pPr>
              <a:defRPr sz="4400" b="1" i="0">
                <a:latin typeface="Montserrat" pitchFamily="2" charset="77"/>
              </a:defRPr>
            </a:lvl1pPr>
          </a:lstStyle>
          <a:p>
            <a:r>
              <a:rPr lang="en-CA" noProof="0"/>
              <a:t>Insert presentation title here</a:t>
            </a:r>
          </a:p>
        </p:txBody>
      </p:sp>
      <p:sp>
        <p:nvSpPr>
          <p:cNvPr id="8" name="Sous-titre 2">
            <a:extLst>
              <a:ext uri="{FF2B5EF4-FFF2-40B4-BE49-F238E27FC236}">
                <a16:creationId xmlns:a16="http://schemas.microsoft.com/office/drawing/2014/main" id="{A0359139-633F-4442-B5A5-290AD4DFB397}"/>
              </a:ext>
            </a:extLst>
          </p:cNvPr>
          <p:cNvSpPr>
            <a:spLocks noGrp="1"/>
          </p:cNvSpPr>
          <p:nvPr>
            <p:ph type="subTitle" idx="1" hasCustomPrompt="1"/>
          </p:nvPr>
        </p:nvSpPr>
        <p:spPr>
          <a:xfrm>
            <a:off x="1012824" y="3934973"/>
            <a:ext cx="5083176" cy="438243"/>
          </a:xfrm>
          <a:prstGeom prst="rect">
            <a:avLst/>
          </a:prstGeom>
        </p:spPr>
        <p:txBody>
          <a:bodyPr lIns="90000" anchor="t"/>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1"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
        <p:nvSpPr>
          <p:cNvPr id="13" name="Espace réservé de la date 20">
            <a:extLst>
              <a:ext uri="{FF2B5EF4-FFF2-40B4-BE49-F238E27FC236}">
                <a16:creationId xmlns:a16="http://schemas.microsoft.com/office/drawing/2014/main" id="{43A93F6F-F549-134E-9FFE-C375447587B2}"/>
              </a:ext>
            </a:extLst>
          </p:cNvPr>
          <p:cNvSpPr>
            <a:spLocks noGrp="1"/>
          </p:cNvSpPr>
          <p:nvPr>
            <p:ph type="dt" sz="half" idx="2"/>
          </p:nvPr>
        </p:nvSpPr>
        <p:spPr>
          <a:xfrm>
            <a:off x="1012824" y="5033207"/>
            <a:ext cx="5083176" cy="309082"/>
          </a:xfrm>
          <a:prstGeom prst="rect">
            <a:avLst/>
          </a:prstGeom>
        </p:spPr>
        <p:txBody>
          <a:bodyPr vert="horz" lIns="91440" tIns="45720" rIns="91440" bIns="45720" rtlCol="0" anchor="ctr"/>
          <a:lstStyle>
            <a:lvl1pPr algn="l">
              <a:defRPr sz="1000">
                <a:solidFill>
                  <a:schemeClr val="tx1"/>
                </a:solidFill>
                <a:latin typeface="Montserrat" pitchFamily="2" charset="77"/>
              </a:defRPr>
            </a:lvl1pPr>
          </a:lstStyle>
          <a:p>
            <a:endParaRPr lang="en-CA" dirty="0"/>
          </a:p>
        </p:txBody>
      </p:sp>
    </p:spTree>
    <p:extLst>
      <p:ext uri="{BB962C8B-B14F-4D97-AF65-F5344CB8AC3E}">
        <p14:creationId xmlns:p14="http://schemas.microsoft.com/office/powerpoint/2010/main" val="408576639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On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956544-3139-DD05-E217-DF86B51D9355}"/>
              </a:ext>
            </a:extLst>
          </p:cNvPr>
          <p:cNvSpPr>
            <a:spLocks noGrp="1"/>
          </p:cNvSpPr>
          <p:nvPr>
            <p:ph type="title"/>
          </p:nvPr>
        </p:nvSpPr>
        <p:spPr/>
        <p:txBody>
          <a:bodyPr/>
          <a:lstStyle/>
          <a:p>
            <a:r>
              <a:rPr lang="en-US"/>
              <a:t>Click to edit Master title style</a:t>
            </a:r>
            <a:endParaRPr lang="en-US" dirty="0"/>
          </a:p>
        </p:txBody>
      </p:sp>
      <p:sp>
        <p:nvSpPr>
          <p:cNvPr id="10" name="Content Placeholder 9">
            <a:extLst>
              <a:ext uri="{FF2B5EF4-FFF2-40B4-BE49-F238E27FC236}">
                <a16:creationId xmlns:a16="http://schemas.microsoft.com/office/drawing/2014/main" id="{6FD66723-746C-D68A-DC72-FE661B121965}"/>
              </a:ext>
            </a:extLst>
          </p:cNvPr>
          <p:cNvSpPr>
            <a:spLocks noGrp="1"/>
          </p:cNvSpPr>
          <p:nvPr>
            <p:ph sz="quarter" idx="12"/>
          </p:nvPr>
        </p:nvSpPr>
        <p:spPr>
          <a:xfrm>
            <a:off x="342900" y="2400300"/>
            <a:ext cx="11506200" cy="3768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D58EAB78-8D9C-0E2E-827A-42CC0FBB238A}"/>
              </a:ext>
              <a:ext uri="{C183D7F6-B498-43B3-948B-1728B52AA6E4}">
                <adec:decorative xmlns:adec="http://schemas.microsoft.com/office/drawing/2017/decorative" val="1"/>
              </a:ext>
            </a:extLst>
          </p:cNvPr>
          <p:cNvSpPr>
            <a:spLocks noGrp="1"/>
          </p:cNvSpPr>
          <p:nvPr>
            <p:ph type="sldNum" sz="quarter" idx="11"/>
          </p:nvPr>
        </p:nvSpPr>
        <p:spPr/>
        <p:txBody>
          <a:bodyPr/>
          <a:lstStyle/>
          <a:p>
            <a:fld id="{91D568E7-61F5-D04E-995D-81EF41C01A2A}" type="slidenum">
              <a:rPr lang="en-US" smtClean="0"/>
              <a:pPr/>
              <a:t>‹#›</a:t>
            </a:fld>
            <a:endParaRPr lang="en-US" dirty="0"/>
          </a:p>
        </p:txBody>
      </p:sp>
      <p:sp>
        <p:nvSpPr>
          <p:cNvPr id="3" name="Footer Placeholder 2">
            <a:extLst>
              <a:ext uri="{FF2B5EF4-FFF2-40B4-BE49-F238E27FC236}">
                <a16:creationId xmlns:a16="http://schemas.microsoft.com/office/drawing/2014/main" id="{DF3E29C8-0B12-5C41-BF4B-DCC4A875C64D}"/>
              </a:ext>
              <a:ext uri="{C183D7F6-B498-43B3-948B-1728B52AA6E4}">
                <adec:decorative xmlns:adec="http://schemas.microsoft.com/office/drawing/2017/decorative" val="1"/>
              </a:ext>
            </a:extLst>
          </p:cNvPr>
          <p:cNvSpPr>
            <a:spLocks noGrp="1"/>
          </p:cNvSpPr>
          <p:nvPr>
            <p:ph type="ftr" sz="quarter" idx="10"/>
          </p:nvPr>
        </p:nvSpPr>
        <p:spPr/>
        <p:txBody>
          <a:bodyPr/>
          <a:lstStyle/>
          <a:p>
            <a:r>
              <a:rPr lang="en-US" dirty="0"/>
              <a:t>WSP | Footer goes here | Date</a:t>
            </a:r>
          </a:p>
        </p:txBody>
      </p:sp>
    </p:spTree>
    <p:extLst>
      <p:ext uri="{BB962C8B-B14F-4D97-AF65-F5344CB8AC3E}">
        <p14:creationId xmlns:p14="http://schemas.microsoft.com/office/powerpoint/2010/main" val="166287806"/>
      </p:ext>
    </p:extLst>
  </p:cSld>
  <p:clrMapOvr>
    <a:masterClrMapping/>
  </p:clrMapOvr>
  <p:extLst>
    <p:ext uri="{DCECCB84-F9BA-43D5-87BE-67443E8EF086}">
      <p15:sldGuideLst xmlns:p15="http://schemas.microsoft.com/office/powerpoint/2012/main">
        <p15:guide id="48">
          <p15:clr>
            <a:srgbClr val="E1E1E1"/>
          </p15:clr>
        </p15:guide>
        <p15:guide id="49" pos="7680">
          <p15:clr>
            <a:srgbClr val="E1E1E1"/>
          </p15:clr>
        </p15:guide>
        <p15:guide id="50" pos="217">
          <p15:clr>
            <a:srgbClr val="E1E1E1"/>
          </p15:clr>
        </p15:guide>
        <p15:guide id="51" pos="621">
          <p15:clr>
            <a:srgbClr val="E1E1E1"/>
          </p15:clr>
        </p15:guide>
        <p15:guide id="52" pos="839">
          <p15:clr>
            <a:srgbClr val="E1E1E1"/>
          </p15:clr>
        </p15:guide>
        <p15:guide id="53" pos="1243">
          <p15:clr>
            <a:srgbClr val="E1E1E1"/>
          </p15:clr>
        </p15:guide>
        <p15:guide id="54" pos="1461">
          <p15:clr>
            <a:srgbClr val="E1E1E1"/>
          </p15:clr>
        </p15:guide>
        <p15:guide id="55" pos="1865">
          <p15:clr>
            <a:srgbClr val="E1E1E1"/>
          </p15:clr>
        </p15:guide>
        <p15:guide id="56" pos="2083">
          <p15:clr>
            <a:srgbClr val="E1E1E1"/>
          </p15:clr>
        </p15:guide>
        <p15:guide id="57" pos="2487">
          <p15:clr>
            <a:srgbClr val="E1E1E1"/>
          </p15:clr>
        </p15:guide>
        <p15:guide id="58" pos="2705">
          <p15:clr>
            <a:srgbClr val="E1E1E1"/>
          </p15:clr>
        </p15:guide>
        <p15:guide id="59" pos="3109">
          <p15:clr>
            <a:srgbClr val="E1E1E1"/>
          </p15:clr>
        </p15:guide>
        <p15:guide id="60" pos="3326">
          <p15:clr>
            <a:srgbClr val="E1E1E1"/>
          </p15:clr>
        </p15:guide>
        <p15:guide id="61" pos="3731">
          <p15:clr>
            <a:srgbClr val="E1E1E1"/>
          </p15:clr>
        </p15:guide>
        <p15:guide id="62" pos="3948">
          <p15:clr>
            <a:srgbClr val="E1E1E1"/>
          </p15:clr>
        </p15:guide>
        <p15:guide id="63" pos="4353">
          <p15:clr>
            <a:srgbClr val="E1E1E1"/>
          </p15:clr>
        </p15:guide>
        <p15:guide id="64" pos="4570">
          <p15:clr>
            <a:srgbClr val="E1E1E1"/>
          </p15:clr>
        </p15:guide>
        <p15:guide id="65" pos="4974">
          <p15:clr>
            <a:srgbClr val="E1E1E1"/>
          </p15:clr>
        </p15:guide>
        <p15:guide id="66" pos="5192">
          <p15:clr>
            <a:srgbClr val="E1E1E1"/>
          </p15:clr>
        </p15:guide>
        <p15:guide id="67" pos="5596">
          <p15:clr>
            <a:srgbClr val="E1E1E1"/>
          </p15:clr>
        </p15:guide>
        <p15:guide id="68" pos="5814">
          <p15:clr>
            <a:srgbClr val="E1E1E1"/>
          </p15:clr>
        </p15:guide>
        <p15:guide id="69" pos="6218">
          <p15:clr>
            <a:srgbClr val="E1E1E1"/>
          </p15:clr>
        </p15:guide>
        <p15:guide id="70" pos="6436">
          <p15:clr>
            <a:srgbClr val="E1E1E1"/>
          </p15:clr>
        </p15:guide>
        <p15:guide id="71" pos="6840">
          <p15:clr>
            <a:srgbClr val="E1E1E1"/>
          </p15:clr>
        </p15:guide>
        <p15:guide id="72" pos="7058">
          <p15:clr>
            <a:srgbClr val="E1E1E1"/>
          </p15:clr>
        </p15:guide>
        <p15:guide id="73" pos="7462">
          <p15:clr>
            <a:srgbClr val="E1E1E1"/>
          </p15:clr>
        </p15:guide>
        <p15:guide id="74" orient="horz">
          <p15:clr>
            <a:srgbClr val="E1E1E1"/>
          </p15:clr>
        </p15:guide>
        <p15:guide id="75" orient="horz" pos="4320">
          <p15:clr>
            <a:srgbClr val="E1E1E1"/>
          </p15:clr>
        </p15:guide>
        <p15:guide id="76" orient="horz" pos="217">
          <p15:clr>
            <a:srgbClr val="E1E1E1"/>
          </p15:clr>
        </p15:guide>
        <p15:guide id="77" orient="horz" pos="433">
          <p15:clr>
            <a:srgbClr val="E1E1E1"/>
          </p15:clr>
        </p15:guide>
        <p15:guide id="78" orient="horz" pos="649">
          <p15:clr>
            <a:srgbClr val="E1E1E1"/>
          </p15:clr>
        </p15:guide>
        <p15:guide id="79" orient="horz" pos="865">
          <p15:clr>
            <a:srgbClr val="E1E1E1"/>
          </p15:clr>
        </p15:guide>
        <p15:guide id="80" orient="horz" pos="1080">
          <p15:clr>
            <a:srgbClr val="E1E1E1"/>
          </p15:clr>
        </p15:guide>
        <p15:guide id="81" orient="horz" pos="1296">
          <p15:clr>
            <a:srgbClr val="E1E1E1"/>
          </p15:clr>
        </p15:guide>
        <p15:guide id="82" orient="horz" pos="1512">
          <p15:clr>
            <a:srgbClr val="E1E1E1"/>
          </p15:clr>
        </p15:guide>
        <p15:guide id="83" orient="horz" pos="1728">
          <p15:clr>
            <a:srgbClr val="E1E1E1"/>
          </p15:clr>
        </p15:guide>
        <p15:guide id="84" orient="horz" pos="1944">
          <p15:clr>
            <a:srgbClr val="E1E1E1"/>
          </p15:clr>
        </p15:guide>
        <p15:guide id="85" orient="horz" pos="2160">
          <p15:clr>
            <a:srgbClr val="E1E1E1"/>
          </p15:clr>
        </p15:guide>
        <p15:guide id="86" orient="horz" pos="2375">
          <p15:clr>
            <a:srgbClr val="E1E1E1"/>
          </p15:clr>
        </p15:guide>
        <p15:guide id="87" orient="horz" pos="2591">
          <p15:clr>
            <a:srgbClr val="E1E1E1"/>
          </p15:clr>
        </p15:guide>
        <p15:guide id="88" orient="horz" pos="2807">
          <p15:clr>
            <a:srgbClr val="E1E1E1"/>
          </p15:clr>
        </p15:guide>
        <p15:guide id="89" orient="horz" pos="3023">
          <p15:clr>
            <a:srgbClr val="E1E1E1"/>
          </p15:clr>
        </p15:guide>
        <p15:guide id="90" orient="horz" pos="3239">
          <p15:clr>
            <a:srgbClr val="E1E1E1"/>
          </p15:clr>
        </p15:guide>
        <p15:guide id="91" orient="horz" pos="3454">
          <p15:clr>
            <a:srgbClr val="E1E1E1"/>
          </p15:clr>
        </p15:guide>
        <p15:guide id="92" orient="horz" pos="3670">
          <p15:clr>
            <a:srgbClr val="E1E1E1"/>
          </p15:clr>
        </p15:guide>
        <p15:guide id="93" orient="horz" pos="3886">
          <p15:clr>
            <a:srgbClr val="E1E1E1"/>
          </p15:clr>
        </p15:guide>
        <p15:guide id="94" orient="horz" pos="4102">
          <p15:clr>
            <a:srgbClr val="E1E1E1"/>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cSld name="Divider Slide 2">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1A3D0-DF1C-BE39-1971-7A7206758DA7}"/>
              </a:ext>
            </a:extLst>
          </p:cNvPr>
          <p:cNvSpPr>
            <a:spLocks noGrp="1"/>
          </p:cNvSpPr>
          <p:nvPr>
            <p:ph type="title" hasCustomPrompt="1"/>
          </p:nvPr>
        </p:nvSpPr>
        <p:spPr>
          <a:xfrm>
            <a:off x="344488" y="1577975"/>
            <a:ext cx="5578476" cy="4008438"/>
          </a:xfrm>
        </p:spPr>
        <p:txBody>
          <a:bodyPr anchor="ctr">
            <a:normAutofit/>
          </a:bodyPr>
          <a:lstStyle>
            <a:lvl1pPr algn="l">
              <a:lnSpc>
                <a:spcPct val="75000"/>
              </a:lnSpc>
              <a:defRPr sz="9600" cap="all" spc="-200" baseline="0">
                <a:solidFill>
                  <a:schemeClr val="tx1"/>
                </a:solidFill>
              </a:defRPr>
            </a:lvl1pPr>
          </a:lstStyle>
          <a:p>
            <a:r>
              <a:rPr lang="en-US" dirty="0"/>
              <a:t>Click title</a:t>
            </a:r>
          </a:p>
        </p:txBody>
      </p:sp>
      <p:sp>
        <p:nvSpPr>
          <p:cNvPr id="3" name="Background Picture Placeholder 9">
            <a:extLst>
              <a:ext uri="{FF2B5EF4-FFF2-40B4-BE49-F238E27FC236}">
                <a16:creationId xmlns:a16="http://schemas.microsoft.com/office/drawing/2014/main" id="{32CED102-391F-C18F-B866-F380586C1E55}"/>
              </a:ext>
            </a:extLst>
          </p:cNvPr>
          <p:cNvSpPr>
            <a:spLocks noGrp="1"/>
          </p:cNvSpPr>
          <p:nvPr>
            <p:ph type="pic" sz="quarter" idx="11"/>
          </p:nvPr>
        </p:nvSpPr>
        <p:spPr>
          <a:xfrm>
            <a:off x="6096000" y="0"/>
            <a:ext cx="6096000" cy="6858000"/>
          </a:xfrm>
          <a:noFill/>
        </p:spPr>
        <p:txBody>
          <a:bodyPr bIns="1296000" anchor="b"/>
          <a:lstStyle>
            <a:lvl1pPr algn="ctr">
              <a:defRPr>
                <a:solidFill>
                  <a:schemeClr val="tx1"/>
                </a:solidFill>
              </a:defRPr>
            </a:lvl1pPr>
          </a:lstStyle>
          <a:p>
            <a:r>
              <a:rPr lang="en-US" dirty="0"/>
              <a:t>Click icon to add picture</a:t>
            </a:r>
          </a:p>
        </p:txBody>
      </p:sp>
      <p:sp>
        <p:nvSpPr>
          <p:cNvPr id="8" name="Slide Number Placeholder 7">
            <a:extLst>
              <a:ext uri="{FF2B5EF4-FFF2-40B4-BE49-F238E27FC236}">
                <a16:creationId xmlns:a16="http://schemas.microsoft.com/office/drawing/2014/main" id="{5AE23171-B989-D4A0-B1B5-18D127AC936B}"/>
              </a:ext>
              <a:ext uri="{C183D7F6-B498-43B3-948B-1728B52AA6E4}">
                <adec:decorative xmlns:adec="http://schemas.microsoft.com/office/drawing/2017/decorative" val="1"/>
              </a:ext>
            </a:extLst>
          </p:cNvPr>
          <p:cNvSpPr>
            <a:spLocks noGrp="1"/>
          </p:cNvSpPr>
          <p:nvPr>
            <p:ph type="sldNum" sz="quarter" idx="13"/>
          </p:nvPr>
        </p:nvSpPr>
        <p:spPr/>
        <p:txBody>
          <a:bodyPr/>
          <a:lstStyle/>
          <a:p>
            <a:fld id="{91D568E7-61F5-D04E-995D-81EF41C01A2A}" type="slidenum">
              <a:rPr lang="en-US" smtClean="0"/>
              <a:pPr/>
              <a:t>‹#›</a:t>
            </a:fld>
            <a:endParaRPr lang="en-US" dirty="0"/>
          </a:p>
        </p:txBody>
      </p:sp>
      <p:sp>
        <p:nvSpPr>
          <p:cNvPr id="7" name="Footer Placeholder 6">
            <a:extLst>
              <a:ext uri="{FF2B5EF4-FFF2-40B4-BE49-F238E27FC236}">
                <a16:creationId xmlns:a16="http://schemas.microsoft.com/office/drawing/2014/main" id="{88C353BD-CC69-6632-B411-4FC1E14BBBA4}"/>
              </a:ext>
              <a:ext uri="{C183D7F6-B498-43B3-948B-1728B52AA6E4}">
                <adec:decorative xmlns:adec="http://schemas.microsoft.com/office/drawing/2017/decorative" val="1"/>
              </a:ext>
            </a:extLst>
          </p:cNvPr>
          <p:cNvSpPr>
            <a:spLocks noGrp="1"/>
          </p:cNvSpPr>
          <p:nvPr>
            <p:ph type="ftr" sz="quarter" idx="12"/>
          </p:nvPr>
        </p:nvSpPr>
        <p:spPr/>
        <p:txBody>
          <a:bodyPr/>
          <a:lstStyle/>
          <a:p>
            <a:r>
              <a:rPr lang="en-US" dirty="0"/>
              <a:t>WSP | Footer goes here | Date</a:t>
            </a:r>
          </a:p>
        </p:txBody>
      </p:sp>
      <p:sp>
        <p:nvSpPr>
          <p:cNvPr id="4" name="Text Placeholder 24">
            <a:extLst>
              <a:ext uri="{FF2B5EF4-FFF2-40B4-BE49-F238E27FC236}">
                <a16:creationId xmlns:a16="http://schemas.microsoft.com/office/drawing/2014/main" id="{50C20D14-B3C8-F8DE-86B3-3769E6092B24}"/>
              </a:ext>
              <a:ext uri="{C183D7F6-B498-43B3-948B-1728B52AA6E4}">
                <adec:decorative xmlns:adec="http://schemas.microsoft.com/office/drawing/2017/decorative" val="1"/>
              </a:ext>
            </a:extLst>
          </p:cNvPr>
          <p:cNvSpPr>
            <a:spLocks noGrp="1"/>
          </p:cNvSpPr>
          <p:nvPr>
            <p:ph type="body" sz="quarter" idx="24" hasCustomPrompt="1"/>
          </p:nvPr>
        </p:nvSpPr>
        <p:spPr>
          <a:xfrm>
            <a:off x="344401" y="343694"/>
            <a:ext cx="1005966" cy="472262"/>
          </a:xfrm>
          <a:blipFill>
            <a:blip>
              <a:extLst>
                <a:ext uri="{96DAC541-7B7A-43D3-8B79-37D633B846F1}">
                  <asvg:svgBlip xmlns:asvg="http://schemas.microsoft.com/office/drawing/2016/SVG/main" r:embed="rId2"/>
                </a:ext>
              </a:extLst>
            </a:blip>
            <a:stretch>
              <a:fillRect/>
            </a:stretch>
          </a:blipFill>
        </p:spPr>
        <p:txBody>
          <a:bodyPr/>
          <a:lstStyle>
            <a:lvl1pPr marL="0" indent="0">
              <a:buNone/>
              <a:defRPr/>
            </a:lvl1pPr>
          </a:lstStyle>
          <a:p>
            <a:pPr lvl="0"/>
            <a:r>
              <a:rPr lang="en-US" dirty="0"/>
              <a:t>  </a:t>
            </a:r>
          </a:p>
        </p:txBody>
      </p:sp>
    </p:spTree>
    <p:extLst>
      <p:ext uri="{BB962C8B-B14F-4D97-AF65-F5344CB8AC3E}">
        <p14:creationId xmlns:p14="http://schemas.microsoft.com/office/powerpoint/2010/main" val="2096303971"/>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48">
          <p15:clr>
            <a:srgbClr val="646464"/>
          </p15:clr>
        </p15:guide>
        <p15:guide id="49" pos="7680">
          <p15:clr>
            <a:srgbClr val="646464"/>
          </p15:clr>
        </p15:guide>
        <p15:guide id="50" pos="217">
          <p15:clr>
            <a:srgbClr val="646464"/>
          </p15:clr>
        </p15:guide>
        <p15:guide id="51" pos="621">
          <p15:clr>
            <a:srgbClr val="646464"/>
          </p15:clr>
        </p15:guide>
        <p15:guide id="52" pos="839">
          <p15:clr>
            <a:srgbClr val="646464"/>
          </p15:clr>
        </p15:guide>
        <p15:guide id="53" pos="1243">
          <p15:clr>
            <a:srgbClr val="646464"/>
          </p15:clr>
        </p15:guide>
        <p15:guide id="54" pos="1461">
          <p15:clr>
            <a:srgbClr val="646464"/>
          </p15:clr>
        </p15:guide>
        <p15:guide id="55" pos="1865">
          <p15:clr>
            <a:srgbClr val="646464"/>
          </p15:clr>
        </p15:guide>
        <p15:guide id="56" pos="2083">
          <p15:clr>
            <a:srgbClr val="646464"/>
          </p15:clr>
        </p15:guide>
        <p15:guide id="57" pos="2487">
          <p15:clr>
            <a:srgbClr val="646464"/>
          </p15:clr>
        </p15:guide>
        <p15:guide id="58" pos="2705">
          <p15:clr>
            <a:srgbClr val="646464"/>
          </p15:clr>
        </p15:guide>
        <p15:guide id="59" pos="3109">
          <p15:clr>
            <a:srgbClr val="646464"/>
          </p15:clr>
        </p15:guide>
        <p15:guide id="60" pos="3326">
          <p15:clr>
            <a:srgbClr val="646464"/>
          </p15:clr>
        </p15:guide>
        <p15:guide id="61" pos="3731">
          <p15:clr>
            <a:srgbClr val="646464"/>
          </p15:clr>
        </p15:guide>
        <p15:guide id="62" pos="3948">
          <p15:clr>
            <a:srgbClr val="646464"/>
          </p15:clr>
        </p15:guide>
        <p15:guide id="63" pos="4353">
          <p15:clr>
            <a:srgbClr val="646464"/>
          </p15:clr>
        </p15:guide>
        <p15:guide id="64" pos="4570">
          <p15:clr>
            <a:srgbClr val="646464"/>
          </p15:clr>
        </p15:guide>
        <p15:guide id="65" pos="4974">
          <p15:clr>
            <a:srgbClr val="646464"/>
          </p15:clr>
        </p15:guide>
        <p15:guide id="66" pos="5192">
          <p15:clr>
            <a:srgbClr val="646464"/>
          </p15:clr>
        </p15:guide>
        <p15:guide id="67" pos="5596">
          <p15:clr>
            <a:srgbClr val="646464"/>
          </p15:clr>
        </p15:guide>
        <p15:guide id="68" pos="5814">
          <p15:clr>
            <a:srgbClr val="646464"/>
          </p15:clr>
        </p15:guide>
        <p15:guide id="69" pos="6218">
          <p15:clr>
            <a:srgbClr val="646464"/>
          </p15:clr>
        </p15:guide>
        <p15:guide id="70" pos="6436">
          <p15:clr>
            <a:srgbClr val="646464"/>
          </p15:clr>
        </p15:guide>
        <p15:guide id="71" pos="6840">
          <p15:clr>
            <a:srgbClr val="646464"/>
          </p15:clr>
        </p15:guide>
        <p15:guide id="72" pos="7058">
          <p15:clr>
            <a:srgbClr val="646464"/>
          </p15:clr>
        </p15:guide>
        <p15:guide id="73" pos="7462">
          <p15:clr>
            <a:srgbClr val="646464"/>
          </p15:clr>
        </p15:guide>
        <p15:guide id="74" orient="horz">
          <p15:clr>
            <a:srgbClr val="646464"/>
          </p15:clr>
        </p15:guide>
        <p15:guide id="75" orient="horz" pos="4320">
          <p15:clr>
            <a:srgbClr val="646464"/>
          </p15:clr>
        </p15:guide>
        <p15:guide id="76" orient="horz" pos="217">
          <p15:clr>
            <a:srgbClr val="646464"/>
          </p15:clr>
        </p15:guide>
        <p15:guide id="77" orient="horz" pos="433">
          <p15:clr>
            <a:srgbClr val="646464"/>
          </p15:clr>
        </p15:guide>
        <p15:guide id="78" orient="horz" pos="649">
          <p15:clr>
            <a:srgbClr val="646464"/>
          </p15:clr>
        </p15:guide>
        <p15:guide id="79" orient="horz" pos="865">
          <p15:clr>
            <a:srgbClr val="646464"/>
          </p15:clr>
        </p15:guide>
        <p15:guide id="80" orient="horz" pos="1080">
          <p15:clr>
            <a:srgbClr val="646464"/>
          </p15:clr>
        </p15:guide>
        <p15:guide id="81" orient="horz" pos="1296">
          <p15:clr>
            <a:srgbClr val="646464"/>
          </p15:clr>
        </p15:guide>
        <p15:guide id="82" orient="horz" pos="1512">
          <p15:clr>
            <a:srgbClr val="646464"/>
          </p15:clr>
        </p15:guide>
        <p15:guide id="83" orient="horz" pos="1728">
          <p15:clr>
            <a:srgbClr val="646464"/>
          </p15:clr>
        </p15:guide>
        <p15:guide id="84" orient="horz" pos="1944">
          <p15:clr>
            <a:srgbClr val="646464"/>
          </p15:clr>
        </p15:guide>
        <p15:guide id="85" orient="horz" pos="2160">
          <p15:clr>
            <a:srgbClr val="646464"/>
          </p15:clr>
        </p15:guide>
        <p15:guide id="86" orient="horz" pos="2375">
          <p15:clr>
            <a:srgbClr val="646464"/>
          </p15:clr>
        </p15:guide>
        <p15:guide id="87" orient="horz" pos="2591">
          <p15:clr>
            <a:srgbClr val="646464"/>
          </p15:clr>
        </p15:guide>
        <p15:guide id="88" orient="horz" pos="2807">
          <p15:clr>
            <a:srgbClr val="646464"/>
          </p15:clr>
        </p15:guide>
        <p15:guide id="89" orient="horz" pos="3023">
          <p15:clr>
            <a:srgbClr val="646464"/>
          </p15:clr>
        </p15:guide>
        <p15:guide id="90" orient="horz" pos="3239">
          <p15:clr>
            <a:srgbClr val="646464"/>
          </p15:clr>
        </p15:guide>
        <p15:guide id="91" orient="horz" pos="3454">
          <p15:clr>
            <a:srgbClr val="646464"/>
          </p15:clr>
        </p15:guide>
        <p15:guide id="92" orient="horz" pos="3670">
          <p15:clr>
            <a:srgbClr val="646464"/>
          </p15:clr>
        </p15:guide>
        <p15:guide id="93" orient="horz" pos="3886">
          <p15:clr>
            <a:srgbClr val="646464"/>
          </p15:clr>
        </p15:guide>
        <p15:guide id="94" orient="horz" pos="4102">
          <p15:clr>
            <a:srgbClr val="64646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ver: Title + 2 Images v1">
    <p:spTree>
      <p:nvGrpSpPr>
        <p:cNvPr id="1" name=""/>
        <p:cNvGrpSpPr/>
        <p:nvPr/>
      </p:nvGrpSpPr>
      <p:grpSpPr>
        <a:xfrm>
          <a:off x="0" y="0"/>
          <a:ext cx="0" cy="0"/>
          <a:chOff x="0" y="0"/>
          <a:chExt cx="0" cy="0"/>
        </a:xfrm>
      </p:grpSpPr>
      <p:sp>
        <p:nvSpPr>
          <p:cNvPr id="8" name="Picture Placeholder 29">
            <a:extLst>
              <a:ext uri="{FF2B5EF4-FFF2-40B4-BE49-F238E27FC236}">
                <a16:creationId xmlns:a16="http://schemas.microsoft.com/office/drawing/2014/main" id="{11903149-E037-C443-952F-3BF3D57207FF}"/>
              </a:ext>
            </a:extLst>
          </p:cNvPr>
          <p:cNvSpPr>
            <a:spLocks noGrp="1"/>
          </p:cNvSpPr>
          <p:nvPr>
            <p:ph type="pic" sz="quarter" idx="25" hasCustomPrompt="1"/>
          </p:nvPr>
        </p:nvSpPr>
        <p:spPr>
          <a:xfrm>
            <a:off x="0" y="0"/>
            <a:ext cx="12190602"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6096000" y="2106079"/>
            <a:ext cx="6096000" cy="47519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1774825" y="2120486"/>
            <a:ext cx="4051209" cy="2818459"/>
          </a:xfrm>
        </p:spPr>
        <p:txBody>
          <a:bodyPr anchor="t">
            <a:normAutofit/>
          </a:bodyPr>
          <a:lstStyle>
            <a:lvl1pPr>
              <a:defRPr sz="4400" b="1" i="0">
                <a:latin typeface="Montserrat" pitchFamily="2" charset="77"/>
              </a:defRPr>
            </a:lvl1pPr>
          </a:lstStyle>
          <a:p>
            <a:r>
              <a:rPr lang="en-CA" noProof="0"/>
              <a:t>Insert presentation title here</a:t>
            </a:r>
          </a:p>
        </p:txBody>
      </p:sp>
      <p:sp>
        <p:nvSpPr>
          <p:cNvPr id="16" name="Sous-titre 2">
            <a:extLst>
              <a:ext uri="{FF2B5EF4-FFF2-40B4-BE49-F238E27FC236}">
                <a16:creationId xmlns:a16="http://schemas.microsoft.com/office/drawing/2014/main" id="{E8A38392-795E-D840-BD2D-E077C72164A6}"/>
              </a:ext>
            </a:extLst>
          </p:cNvPr>
          <p:cNvSpPr>
            <a:spLocks noGrp="1"/>
          </p:cNvSpPr>
          <p:nvPr>
            <p:ph type="subTitle" idx="1" hasCustomPrompt="1"/>
          </p:nvPr>
        </p:nvSpPr>
        <p:spPr>
          <a:xfrm>
            <a:off x="1774798" y="5144015"/>
            <a:ext cx="4051236" cy="948810"/>
          </a:xfrm>
          <a:prstGeom prst="rect">
            <a:avLst/>
          </a:prstGeom>
        </p:spPr>
        <p:txBody>
          <a:bodyPr lIns="90000" anchor="t">
            <a:norm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
        <p:nvSpPr>
          <p:cNvPr id="9" name="Espace réservé de la date 20">
            <a:extLst>
              <a:ext uri="{FF2B5EF4-FFF2-40B4-BE49-F238E27FC236}">
                <a16:creationId xmlns:a16="http://schemas.microsoft.com/office/drawing/2014/main" id="{9F04BAC4-8BE3-E347-8926-ECCBB391CFA8}"/>
              </a:ext>
            </a:extLst>
          </p:cNvPr>
          <p:cNvSpPr>
            <a:spLocks noGrp="1"/>
          </p:cNvSpPr>
          <p:nvPr>
            <p:ph type="dt" sz="half" idx="2"/>
          </p:nvPr>
        </p:nvSpPr>
        <p:spPr>
          <a:xfrm>
            <a:off x="1774825" y="6103886"/>
            <a:ext cx="4051209" cy="312789"/>
          </a:xfrm>
          <a:prstGeom prst="rect">
            <a:avLst/>
          </a:prstGeom>
        </p:spPr>
        <p:txBody>
          <a:bodyPr vert="horz" lIns="91440" tIns="45720" rIns="91440" bIns="45720" rtlCol="0" anchor="ctr"/>
          <a:lstStyle>
            <a:lvl1pPr algn="l">
              <a:defRPr sz="1000">
                <a:solidFill>
                  <a:schemeClr val="tx1"/>
                </a:solidFill>
                <a:latin typeface="Montserrat" pitchFamily="2" charset="77"/>
              </a:defRPr>
            </a:lvl1pPr>
          </a:lstStyle>
          <a:p>
            <a:endParaRPr lang="en-CA" sz="1000" noProof="0" dirty="0"/>
          </a:p>
        </p:txBody>
      </p:sp>
    </p:spTree>
    <p:extLst>
      <p:ext uri="{BB962C8B-B14F-4D97-AF65-F5344CB8AC3E}">
        <p14:creationId xmlns:p14="http://schemas.microsoft.com/office/powerpoint/2010/main" val="168601673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ver: Title + 2 Images v2">
    <p:spTree>
      <p:nvGrpSpPr>
        <p:cNvPr id="1" name=""/>
        <p:cNvGrpSpPr/>
        <p:nvPr/>
      </p:nvGrpSpPr>
      <p:grpSpPr>
        <a:xfrm>
          <a:off x="0" y="0"/>
          <a:ext cx="0" cy="0"/>
          <a:chOff x="0" y="0"/>
          <a:chExt cx="0" cy="0"/>
        </a:xfrm>
      </p:grpSpPr>
      <p:sp>
        <p:nvSpPr>
          <p:cNvPr id="8" name="Picture Placeholder 29">
            <a:extLst>
              <a:ext uri="{FF2B5EF4-FFF2-40B4-BE49-F238E27FC236}">
                <a16:creationId xmlns:a16="http://schemas.microsoft.com/office/drawing/2014/main" id="{11903149-E037-C443-952F-3BF3D57207FF}"/>
              </a:ext>
            </a:extLst>
          </p:cNvPr>
          <p:cNvSpPr>
            <a:spLocks noGrp="1"/>
          </p:cNvSpPr>
          <p:nvPr>
            <p:ph type="pic" sz="quarter" idx="25" hasCustomPrompt="1"/>
          </p:nvPr>
        </p:nvSpPr>
        <p:spPr>
          <a:xfrm>
            <a:off x="0" y="-253441"/>
            <a:ext cx="9143301"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9144000" y="0"/>
            <a:ext cx="3047301" cy="68579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3035300" y="2106079"/>
            <a:ext cx="4608457" cy="2818459"/>
          </a:xfrm>
        </p:spPr>
        <p:txBody>
          <a:bodyPr anchor="t">
            <a:normAutofit/>
          </a:bodyPr>
          <a:lstStyle>
            <a:lvl1pPr>
              <a:defRPr sz="4400" b="1" i="0">
                <a:latin typeface="Montserrat" pitchFamily="2" charset="77"/>
              </a:defRPr>
            </a:lvl1pPr>
          </a:lstStyle>
          <a:p>
            <a:r>
              <a:rPr lang="en-CA" noProof="0"/>
              <a:t>Insert presentation title here</a:t>
            </a:r>
          </a:p>
        </p:txBody>
      </p:sp>
      <p:sp>
        <p:nvSpPr>
          <p:cNvPr id="12" name="Sous-titre 2">
            <a:extLst>
              <a:ext uri="{FF2B5EF4-FFF2-40B4-BE49-F238E27FC236}">
                <a16:creationId xmlns:a16="http://schemas.microsoft.com/office/drawing/2014/main" id="{E5B38963-1A53-ED40-9DFA-EEE56F0A1522}"/>
              </a:ext>
            </a:extLst>
          </p:cNvPr>
          <p:cNvSpPr>
            <a:spLocks noGrp="1"/>
          </p:cNvSpPr>
          <p:nvPr>
            <p:ph type="subTitle" idx="1" hasCustomPrompt="1"/>
          </p:nvPr>
        </p:nvSpPr>
        <p:spPr>
          <a:xfrm>
            <a:off x="3035300" y="5117193"/>
            <a:ext cx="4608459" cy="975632"/>
          </a:xfrm>
          <a:prstGeom prst="rect">
            <a:avLst/>
          </a:prstGeom>
        </p:spPr>
        <p:txBody>
          <a:bodyPr lIns="90000" anchor="t">
            <a:norm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
        <p:nvSpPr>
          <p:cNvPr id="10" name="Espace réservé de la date 20">
            <a:extLst>
              <a:ext uri="{FF2B5EF4-FFF2-40B4-BE49-F238E27FC236}">
                <a16:creationId xmlns:a16="http://schemas.microsoft.com/office/drawing/2014/main" id="{71A174EB-6224-9648-9C2E-D3EE2BDA8BAB}"/>
              </a:ext>
            </a:extLst>
          </p:cNvPr>
          <p:cNvSpPr>
            <a:spLocks noGrp="1"/>
          </p:cNvSpPr>
          <p:nvPr>
            <p:ph type="dt" sz="half" idx="2"/>
          </p:nvPr>
        </p:nvSpPr>
        <p:spPr>
          <a:xfrm>
            <a:off x="3035300" y="6092825"/>
            <a:ext cx="4608457" cy="323850"/>
          </a:xfrm>
          <a:prstGeom prst="rect">
            <a:avLst/>
          </a:prstGeom>
        </p:spPr>
        <p:txBody>
          <a:bodyPr vert="horz" lIns="91440" tIns="45720" rIns="91440" bIns="45720" rtlCol="0" anchor="ctr"/>
          <a:lstStyle>
            <a:lvl1pPr algn="l">
              <a:defRPr sz="1000">
                <a:solidFill>
                  <a:schemeClr val="tx1"/>
                </a:solidFill>
                <a:latin typeface="Montserrat" pitchFamily="2" charset="77"/>
              </a:defRPr>
            </a:lvl1pPr>
          </a:lstStyle>
          <a:p>
            <a:endParaRPr lang="en-CA" sz="1000" noProof="0" dirty="0"/>
          </a:p>
        </p:txBody>
      </p:sp>
    </p:spTree>
    <p:extLst>
      <p:ext uri="{BB962C8B-B14F-4D97-AF65-F5344CB8AC3E}">
        <p14:creationId xmlns:p14="http://schemas.microsoft.com/office/powerpoint/2010/main" val="21877742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7" grpId="0" animBg="1"/>
      <p:bldP spid="7" grpId="1"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ver: Title + 1 Small 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6096000" y="0"/>
            <a:ext cx="6096000" cy="475192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1774825" y="640934"/>
            <a:ext cx="4077336" cy="4110987"/>
          </a:xfrm>
        </p:spPr>
        <p:txBody>
          <a:bodyPr anchor="b">
            <a:normAutofit/>
          </a:bodyPr>
          <a:lstStyle>
            <a:lvl1pPr>
              <a:defRPr sz="4400" b="1" i="0">
                <a:latin typeface="Montserrat" pitchFamily="2" charset="77"/>
              </a:defRPr>
            </a:lvl1pPr>
          </a:lstStyle>
          <a:p>
            <a:r>
              <a:rPr lang="en-CA" noProof="0"/>
              <a:t>Insert presentation title here</a:t>
            </a:r>
          </a:p>
        </p:txBody>
      </p:sp>
      <p:sp>
        <p:nvSpPr>
          <p:cNvPr id="12" name="Sous-titre 2">
            <a:extLst>
              <a:ext uri="{FF2B5EF4-FFF2-40B4-BE49-F238E27FC236}">
                <a16:creationId xmlns:a16="http://schemas.microsoft.com/office/drawing/2014/main" id="{B7FC0CEC-DE31-1840-9E32-562D52782B4D}"/>
              </a:ext>
            </a:extLst>
          </p:cNvPr>
          <p:cNvSpPr>
            <a:spLocks noGrp="1"/>
          </p:cNvSpPr>
          <p:nvPr>
            <p:ph type="subTitle" idx="1" hasCustomPrompt="1"/>
          </p:nvPr>
        </p:nvSpPr>
        <p:spPr>
          <a:xfrm>
            <a:off x="1774824" y="5094514"/>
            <a:ext cx="4077337" cy="993049"/>
          </a:xfrm>
          <a:prstGeom prst="rect">
            <a:avLst/>
          </a:prstGeom>
        </p:spPr>
        <p:txBody>
          <a:bodyPr lIns="90000" anchor="t">
            <a:norm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pic>
        <p:nvPicPr>
          <p:cNvPr id="8" name="Graphique 7">
            <a:extLst>
              <a:ext uri="{FF2B5EF4-FFF2-40B4-BE49-F238E27FC236}">
                <a16:creationId xmlns:a16="http://schemas.microsoft.com/office/drawing/2014/main" id="{FBA1E084-BF4D-C944-A737-062AE9155122}"/>
              </a:ext>
            </a:extLst>
          </p:cNvPr>
          <p:cNvPicPr>
            <a:picLocks noChangeAspect="1"/>
          </p:cNvPicPr>
          <p:nvPr userDrawn="1"/>
        </p:nvPicPr>
        <p:blipFill rotWithShape="1">
          <a:blip cstate="email">
            <a:extLst>
              <a:ext uri="{28A0092B-C50C-407E-A947-70E740481C1C}">
                <a14:useLocalDpi xmlns:a14="http://schemas.microsoft.com/office/drawing/2010/main"/>
              </a:ext>
              <a:ext uri="{96DAC541-7B7A-43D3-8B79-37D633B846F1}">
                <asvg:svgBlip xmlns:asvg="http://schemas.microsoft.com/office/drawing/2016/SVG/main" r:embed="rId3"/>
              </a:ext>
            </a:extLst>
          </a:blip>
          <a:srcRect r="44488" b="45876"/>
          <a:stretch/>
        </p:blipFill>
        <p:spPr>
          <a:xfrm>
            <a:off x="7644456" y="4751921"/>
            <a:ext cx="4547544" cy="2106079"/>
          </a:xfrm>
          <a:prstGeom prst="rect">
            <a:avLst/>
          </a:prstGeom>
        </p:spPr>
      </p:pic>
      <p:sp>
        <p:nvSpPr>
          <p:cNvPr id="9" name="Espace réservé de la date 20">
            <a:extLst>
              <a:ext uri="{FF2B5EF4-FFF2-40B4-BE49-F238E27FC236}">
                <a16:creationId xmlns:a16="http://schemas.microsoft.com/office/drawing/2014/main" id="{868937C7-5B09-F64A-86DC-76F11BCBAE3D}"/>
              </a:ext>
            </a:extLst>
          </p:cNvPr>
          <p:cNvSpPr>
            <a:spLocks noGrp="1"/>
          </p:cNvSpPr>
          <p:nvPr>
            <p:ph type="dt" sz="half" idx="2"/>
          </p:nvPr>
        </p:nvSpPr>
        <p:spPr>
          <a:xfrm>
            <a:off x="1774825" y="6087563"/>
            <a:ext cx="4051209" cy="329112"/>
          </a:xfrm>
          <a:prstGeom prst="rect">
            <a:avLst/>
          </a:prstGeom>
        </p:spPr>
        <p:txBody>
          <a:bodyPr vert="horz" lIns="91440" tIns="45720" rIns="91440" bIns="45720" rtlCol="0" anchor="ctr"/>
          <a:lstStyle>
            <a:lvl1pPr algn="l">
              <a:defRPr sz="1200">
                <a:solidFill>
                  <a:schemeClr val="tx1"/>
                </a:solidFill>
                <a:latin typeface="Montserrat" pitchFamily="2" charset="77"/>
              </a:defRPr>
            </a:lvl1pPr>
          </a:lstStyle>
          <a:p>
            <a:endParaRPr lang="en-CA" noProof="0" dirty="0">
              <a:latin typeface="Montserrat" pitchFamily="2" charset="77"/>
            </a:endParaRPr>
          </a:p>
        </p:txBody>
      </p:sp>
    </p:spTree>
    <p:extLst>
      <p:ext uri="{BB962C8B-B14F-4D97-AF65-F5344CB8AC3E}">
        <p14:creationId xmlns:p14="http://schemas.microsoft.com/office/powerpoint/2010/main" val="26193148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ver: Title + 1 Large Image">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CE11DECB-288A-BE4A-A7F7-2A53FA7A6870}"/>
              </a:ext>
            </a:extLst>
          </p:cNvPr>
          <p:cNvSpPr>
            <a:spLocks noGrp="1"/>
          </p:cNvSpPr>
          <p:nvPr>
            <p:ph type="pic" sz="quarter" idx="24" hasCustomPrompt="1"/>
          </p:nvPr>
        </p:nvSpPr>
        <p:spPr>
          <a:xfrm>
            <a:off x="1524000" y="2"/>
            <a:ext cx="10667301" cy="475192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3" name="Titre 2">
            <a:extLst>
              <a:ext uri="{FF2B5EF4-FFF2-40B4-BE49-F238E27FC236}">
                <a16:creationId xmlns:a16="http://schemas.microsoft.com/office/drawing/2014/main" id="{E82F97C3-0F67-D44A-A77C-3D685FF3075E}"/>
              </a:ext>
            </a:extLst>
          </p:cNvPr>
          <p:cNvSpPr>
            <a:spLocks noGrp="1"/>
          </p:cNvSpPr>
          <p:nvPr>
            <p:ph type="title" hasCustomPrompt="1"/>
          </p:nvPr>
        </p:nvSpPr>
        <p:spPr>
          <a:xfrm>
            <a:off x="1774825" y="765175"/>
            <a:ext cx="4321173" cy="3632654"/>
          </a:xfrm>
        </p:spPr>
        <p:txBody>
          <a:bodyPr>
            <a:normAutofit/>
          </a:bodyPr>
          <a:lstStyle>
            <a:lvl1pPr>
              <a:defRPr sz="4400" b="1" i="0">
                <a:latin typeface="Montserrat" pitchFamily="2" charset="77"/>
              </a:defRPr>
            </a:lvl1pPr>
          </a:lstStyle>
          <a:p>
            <a:r>
              <a:rPr lang="en-CA" noProof="0"/>
              <a:t>Insert presentation title here</a:t>
            </a:r>
          </a:p>
        </p:txBody>
      </p:sp>
      <p:sp>
        <p:nvSpPr>
          <p:cNvPr id="8" name="Sous-titre 2">
            <a:extLst>
              <a:ext uri="{FF2B5EF4-FFF2-40B4-BE49-F238E27FC236}">
                <a16:creationId xmlns:a16="http://schemas.microsoft.com/office/drawing/2014/main" id="{A0359139-633F-4442-B5A5-290AD4DFB397}"/>
              </a:ext>
            </a:extLst>
          </p:cNvPr>
          <p:cNvSpPr>
            <a:spLocks noGrp="1"/>
          </p:cNvSpPr>
          <p:nvPr>
            <p:ph type="subTitle" idx="1" hasCustomPrompt="1"/>
          </p:nvPr>
        </p:nvSpPr>
        <p:spPr>
          <a:xfrm>
            <a:off x="1774824" y="5154708"/>
            <a:ext cx="4321175" cy="938117"/>
          </a:xfrm>
          <a:prstGeom prst="rect">
            <a:avLst/>
          </a:prstGeom>
        </p:spPr>
        <p:txBody>
          <a:bodyPr lIns="90000" anchor="t"/>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
        <p:nvSpPr>
          <p:cNvPr id="10" name="Rectangle 9">
            <a:extLst>
              <a:ext uri="{FF2B5EF4-FFF2-40B4-BE49-F238E27FC236}">
                <a16:creationId xmlns:a16="http://schemas.microsoft.com/office/drawing/2014/main" id="{A1EF7FC2-140F-5C4E-B3D2-BC3C938B3154}"/>
              </a:ext>
            </a:extLst>
          </p:cNvPr>
          <p:cNvSpPr/>
          <p:nvPr userDrawn="1"/>
        </p:nvSpPr>
        <p:spPr>
          <a:xfrm>
            <a:off x="373380" y="863124"/>
            <a:ext cx="922020" cy="58624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latin typeface="Montserrat" pitchFamily="2" charset="77"/>
            </a:endParaRPr>
          </a:p>
        </p:txBody>
      </p:sp>
      <p:pic>
        <p:nvPicPr>
          <p:cNvPr id="11" name="Graphique 10">
            <a:extLst>
              <a:ext uri="{FF2B5EF4-FFF2-40B4-BE49-F238E27FC236}">
                <a16:creationId xmlns:a16="http://schemas.microsoft.com/office/drawing/2014/main" id="{4D2473E2-BB66-8D4A-B76F-7CCFA18EF977}"/>
              </a:ext>
            </a:extLst>
          </p:cNvPr>
          <p:cNvPicPr>
            <a:picLocks noChangeAspect="1"/>
          </p:cNvPicPr>
          <p:nvPr userDrawn="1"/>
        </p:nvPicPr>
        <p:blipFill rotWithShape="1">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r="44488" b="45876"/>
          <a:stretch/>
        </p:blipFill>
        <p:spPr>
          <a:xfrm>
            <a:off x="7644456" y="4751921"/>
            <a:ext cx="4547544" cy="2106079"/>
          </a:xfrm>
          <a:prstGeom prst="rect">
            <a:avLst/>
          </a:prstGeom>
        </p:spPr>
      </p:pic>
      <p:sp>
        <p:nvSpPr>
          <p:cNvPr id="13" name="Espace réservé de la date 20">
            <a:extLst>
              <a:ext uri="{FF2B5EF4-FFF2-40B4-BE49-F238E27FC236}">
                <a16:creationId xmlns:a16="http://schemas.microsoft.com/office/drawing/2014/main" id="{43A93F6F-F549-134E-9FFE-C375447587B2}"/>
              </a:ext>
            </a:extLst>
          </p:cNvPr>
          <p:cNvSpPr>
            <a:spLocks noGrp="1"/>
          </p:cNvSpPr>
          <p:nvPr>
            <p:ph type="dt" sz="half" idx="2"/>
          </p:nvPr>
        </p:nvSpPr>
        <p:spPr>
          <a:xfrm>
            <a:off x="1774823" y="6107593"/>
            <a:ext cx="4321175" cy="309082"/>
          </a:xfrm>
          <a:prstGeom prst="rect">
            <a:avLst/>
          </a:prstGeom>
        </p:spPr>
        <p:txBody>
          <a:bodyPr vert="horz" lIns="91440" tIns="45720" rIns="91440" bIns="45720" rtlCol="0" anchor="ctr"/>
          <a:lstStyle>
            <a:lvl1pPr algn="l">
              <a:defRPr sz="1200">
                <a:solidFill>
                  <a:schemeClr val="tx1"/>
                </a:solidFill>
                <a:latin typeface="Montserrat" pitchFamily="2" charset="77"/>
              </a:defRPr>
            </a:lvl1pPr>
          </a:lstStyle>
          <a:p>
            <a:endParaRPr lang="en-CA" noProof="0" dirty="0">
              <a:latin typeface="Montserrat" pitchFamily="2" charset="77"/>
            </a:endParaRPr>
          </a:p>
        </p:txBody>
      </p:sp>
    </p:spTree>
    <p:extLst>
      <p:ext uri="{BB962C8B-B14F-4D97-AF65-F5344CB8AC3E}">
        <p14:creationId xmlns:p14="http://schemas.microsoft.com/office/powerpoint/2010/main" val="187049607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Title + Large Imag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623F3A4-514C-304A-A4DE-02F1748D45AB}"/>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latin typeface="Montserrat" pitchFamily="2" charset="77"/>
            </a:endParaRPr>
          </a:p>
        </p:txBody>
      </p:sp>
      <p:sp>
        <p:nvSpPr>
          <p:cNvPr id="4" name="Picture Placeholder 12"/>
          <p:cNvSpPr>
            <a:spLocks noGrp="1"/>
          </p:cNvSpPr>
          <p:nvPr>
            <p:ph type="pic" sz="quarter" idx="13" hasCustomPrompt="1"/>
          </p:nvPr>
        </p:nvSpPr>
        <p:spPr>
          <a:xfrm>
            <a:off x="1773" y="1"/>
            <a:ext cx="12190227" cy="68580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CA" noProof="0" dirty="0"/>
              <a:t>Insert hero image here</a:t>
            </a:r>
          </a:p>
        </p:txBody>
      </p:sp>
      <p:sp>
        <p:nvSpPr>
          <p:cNvPr id="8" name="Title 5">
            <a:extLst>
              <a:ext uri="{FF2B5EF4-FFF2-40B4-BE49-F238E27FC236}">
                <a16:creationId xmlns:a16="http://schemas.microsoft.com/office/drawing/2014/main" id="{AD6B63E4-8A79-F64D-86FE-7775FE4326FA}"/>
              </a:ext>
            </a:extLst>
          </p:cNvPr>
          <p:cNvSpPr>
            <a:spLocks noGrp="1"/>
          </p:cNvSpPr>
          <p:nvPr>
            <p:ph type="title" hasCustomPrompt="1"/>
          </p:nvPr>
        </p:nvSpPr>
        <p:spPr>
          <a:xfrm>
            <a:off x="1774825" y="2806043"/>
            <a:ext cx="7381875" cy="3286782"/>
          </a:xfrm>
          <a:prstGeom prst="rect">
            <a:avLst/>
          </a:prstGeom>
        </p:spPr>
        <p:txBody>
          <a:bodyPr anchor="t">
            <a:normAutofit/>
          </a:bodyPr>
          <a:lstStyle>
            <a:lvl1pPr>
              <a:defRPr sz="6600" b="0" i="0">
                <a:latin typeface="Montserrat" pitchFamily="2" charset="77"/>
              </a:defRPr>
            </a:lvl1pPr>
          </a:lstStyle>
          <a:p>
            <a:r>
              <a:rPr lang="en-CA" noProof="0"/>
              <a:t>Insert section title here</a:t>
            </a:r>
          </a:p>
        </p:txBody>
      </p:sp>
      <p:sp>
        <p:nvSpPr>
          <p:cNvPr id="7" name="Sous-titre 2">
            <a:extLst>
              <a:ext uri="{FF2B5EF4-FFF2-40B4-BE49-F238E27FC236}">
                <a16:creationId xmlns:a16="http://schemas.microsoft.com/office/drawing/2014/main" id="{7FB4D65A-6740-5845-9334-C5E2F590223C}"/>
              </a:ext>
            </a:extLst>
          </p:cNvPr>
          <p:cNvSpPr>
            <a:spLocks noGrp="1"/>
          </p:cNvSpPr>
          <p:nvPr>
            <p:ph type="subTitle" idx="1" hasCustomPrompt="1"/>
          </p:nvPr>
        </p:nvSpPr>
        <p:spPr>
          <a:xfrm>
            <a:off x="1774825" y="1550126"/>
            <a:ext cx="7381875" cy="1026951"/>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Tree>
    <p:extLst>
      <p:ext uri="{BB962C8B-B14F-4D97-AF65-F5344CB8AC3E}">
        <p14:creationId xmlns:p14="http://schemas.microsoft.com/office/powerpoint/2010/main" val="29445369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Large Title + Small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4" y="2086473"/>
            <a:ext cx="5868989" cy="4006352"/>
          </a:xfrm>
          <a:prstGeom prst="rect">
            <a:avLst/>
          </a:prstGeom>
        </p:spPr>
        <p:txBody>
          <a:bodyPr anchor="t">
            <a:normAutofit/>
          </a:bodyPr>
          <a:lstStyle>
            <a:lvl1pPr>
              <a:defRPr sz="6600" b="0" i="0">
                <a:solidFill>
                  <a:schemeClr val="tx1"/>
                </a:solidFill>
                <a:latin typeface="Montserrat" pitchFamily="2" charset="77"/>
              </a:defRPr>
            </a:lvl1pPr>
          </a:lstStyle>
          <a:p>
            <a:r>
              <a:rPr lang="en-CA" noProof="0"/>
              <a:t>Insert section title here</a:t>
            </a:r>
          </a:p>
        </p:txBody>
      </p:sp>
      <p:sp>
        <p:nvSpPr>
          <p:cNvPr id="8" name="Picture Placeholder 29">
            <a:extLst>
              <a:ext uri="{FF2B5EF4-FFF2-40B4-BE49-F238E27FC236}">
                <a16:creationId xmlns:a16="http://schemas.microsoft.com/office/drawing/2014/main" id="{EA6F79D0-F7A8-BC46-8332-91EE99E8A7C2}"/>
              </a:ext>
            </a:extLst>
          </p:cNvPr>
          <p:cNvSpPr>
            <a:spLocks noGrp="1"/>
          </p:cNvSpPr>
          <p:nvPr>
            <p:ph type="pic" sz="quarter" idx="13" hasCustomPrompt="1"/>
          </p:nvPr>
        </p:nvSpPr>
        <p:spPr>
          <a:xfrm>
            <a:off x="9144002" y="1"/>
            <a:ext cx="3047998"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9" name="Sous-titre 2">
            <a:extLst>
              <a:ext uri="{FF2B5EF4-FFF2-40B4-BE49-F238E27FC236}">
                <a16:creationId xmlns:a16="http://schemas.microsoft.com/office/drawing/2014/main" id="{4D9E1268-4C0A-204F-A6BC-D383851F796D}"/>
              </a:ext>
            </a:extLst>
          </p:cNvPr>
          <p:cNvSpPr>
            <a:spLocks noGrp="1"/>
          </p:cNvSpPr>
          <p:nvPr>
            <p:ph type="subTitle" idx="1" hasCustomPrompt="1"/>
          </p:nvPr>
        </p:nvSpPr>
        <p:spPr>
          <a:xfrm>
            <a:off x="1774825" y="756466"/>
            <a:ext cx="5868988" cy="1129710"/>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
        <p:nvSpPr>
          <p:cNvPr id="6" name="Rectangle 5">
            <a:extLst>
              <a:ext uri="{FF2B5EF4-FFF2-40B4-BE49-F238E27FC236}">
                <a16:creationId xmlns:a16="http://schemas.microsoft.com/office/drawing/2014/main" id="{55EFE905-BC4A-A14B-BBA3-5F706FFFBE4D}"/>
              </a:ext>
            </a:extLst>
          </p:cNvPr>
          <p:cNvSpPr/>
          <p:nvPr userDrawn="1"/>
        </p:nvSpPr>
        <p:spPr>
          <a:xfrm>
            <a:off x="373380" y="883920"/>
            <a:ext cx="922020" cy="59740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latin typeface="Montserrat" pitchFamily="2" charset="77"/>
            </a:endParaRPr>
          </a:p>
        </p:txBody>
      </p:sp>
    </p:spTree>
    <p:extLst>
      <p:ext uri="{BB962C8B-B14F-4D97-AF65-F5344CB8AC3E}">
        <p14:creationId xmlns:p14="http://schemas.microsoft.com/office/powerpoint/2010/main" val="53612926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Divider: Large Title">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3AA58CDD-DBA1-1F4E-AF8C-D5D531D32670}"/>
              </a:ext>
            </a:extLst>
          </p:cNvPr>
          <p:cNvCxnSpPr>
            <a:cxnSpLocks/>
          </p:cNvCxnSpPr>
          <p:nvPr userDrawn="1"/>
        </p:nvCxnSpPr>
        <p:spPr>
          <a:xfrm>
            <a:off x="7651011" y="-8709"/>
            <a:ext cx="0" cy="6879515"/>
          </a:xfrm>
          <a:prstGeom prst="line">
            <a:avLst/>
          </a:prstGeom>
          <a:ln w="9525">
            <a:solidFill>
              <a:schemeClr val="accent5"/>
            </a:solidFill>
          </a:ln>
        </p:spPr>
        <p:style>
          <a:lnRef idx="1">
            <a:schemeClr val="accent2"/>
          </a:lnRef>
          <a:fillRef idx="0">
            <a:schemeClr val="accent2"/>
          </a:fillRef>
          <a:effectRef idx="0">
            <a:schemeClr val="accent2"/>
          </a:effectRef>
          <a:fontRef idx="minor">
            <a:schemeClr val="tx1"/>
          </a:fontRef>
        </p:style>
      </p:cxnSp>
      <p:sp>
        <p:nvSpPr>
          <p:cNvPr id="8" name="Title 1">
            <a:extLst>
              <a:ext uri="{FF2B5EF4-FFF2-40B4-BE49-F238E27FC236}">
                <a16:creationId xmlns:a16="http://schemas.microsoft.com/office/drawing/2014/main" id="{AA566A97-3CD9-5D4B-A6D7-A4E3B98CA949}"/>
              </a:ext>
            </a:extLst>
          </p:cNvPr>
          <p:cNvSpPr>
            <a:spLocks noGrp="1"/>
          </p:cNvSpPr>
          <p:nvPr>
            <p:ph type="title" hasCustomPrompt="1"/>
          </p:nvPr>
        </p:nvSpPr>
        <p:spPr>
          <a:xfrm>
            <a:off x="1774825" y="2072640"/>
            <a:ext cx="5640394" cy="4020185"/>
          </a:xfrm>
          <a:prstGeom prst="rect">
            <a:avLst/>
          </a:prstGeom>
        </p:spPr>
        <p:txBody>
          <a:bodyPr anchor="t">
            <a:normAutofit/>
          </a:bodyPr>
          <a:lstStyle>
            <a:lvl1pPr>
              <a:defRPr sz="6600" b="0" i="0">
                <a:solidFill>
                  <a:schemeClr val="tx1"/>
                </a:solidFill>
                <a:latin typeface="Montserrat" pitchFamily="2" charset="77"/>
              </a:defRPr>
            </a:lvl1pPr>
          </a:lstStyle>
          <a:p>
            <a:r>
              <a:rPr lang="en-CA" noProof="0"/>
              <a:t>Insert section title here</a:t>
            </a:r>
          </a:p>
        </p:txBody>
      </p:sp>
      <p:sp>
        <p:nvSpPr>
          <p:cNvPr id="9" name="Sous-titre 2">
            <a:extLst>
              <a:ext uri="{FF2B5EF4-FFF2-40B4-BE49-F238E27FC236}">
                <a16:creationId xmlns:a16="http://schemas.microsoft.com/office/drawing/2014/main" id="{4AAE2750-E163-6541-97D2-3C01DF1BAB66}"/>
              </a:ext>
            </a:extLst>
          </p:cNvPr>
          <p:cNvSpPr>
            <a:spLocks noGrp="1"/>
          </p:cNvSpPr>
          <p:nvPr>
            <p:ph type="subTitle" idx="1" hasCustomPrompt="1"/>
          </p:nvPr>
        </p:nvSpPr>
        <p:spPr>
          <a:xfrm>
            <a:off x="1774823" y="765173"/>
            <a:ext cx="5640394" cy="1133295"/>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
        <p:nvSpPr>
          <p:cNvPr id="10" name="Rectangle 9">
            <a:extLst>
              <a:ext uri="{FF2B5EF4-FFF2-40B4-BE49-F238E27FC236}">
                <a16:creationId xmlns:a16="http://schemas.microsoft.com/office/drawing/2014/main" id="{E59B34DC-7E7B-EC42-AF37-79054A01A4F1}"/>
              </a:ext>
            </a:extLst>
          </p:cNvPr>
          <p:cNvSpPr/>
          <p:nvPr userDrawn="1"/>
        </p:nvSpPr>
        <p:spPr>
          <a:xfrm>
            <a:off x="373380" y="765174"/>
            <a:ext cx="922020" cy="6105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latin typeface="Montserrat" pitchFamily="2" charset="77"/>
            </a:endParaRPr>
          </a:p>
        </p:txBody>
      </p:sp>
      <p:pic>
        <p:nvPicPr>
          <p:cNvPr id="11" name="Graphique 10">
            <a:extLst>
              <a:ext uri="{FF2B5EF4-FFF2-40B4-BE49-F238E27FC236}">
                <a16:creationId xmlns:a16="http://schemas.microsoft.com/office/drawing/2014/main" id="{1B7063EF-9FEB-514A-978F-92FAD64E1798}"/>
              </a:ext>
            </a:extLst>
          </p:cNvPr>
          <p:cNvPicPr>
            <a:picLocks noChangeAspect="1"/>
          </p:cNvPicPr>
          <p:nvPr userDrawn="1"/>
        </p:nvPicPr>
        <p:blipFill rotWithShape="1">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r="44488" b="45876"/>
          <a:stretch/>
        </p:blipFill>
        <p:spPr>
          <a:xfrm>
            <a:off x="7655607" y="4751921"/>
            <a:ext cx="4547544" cy="2106079"/>
          </a:xfrm>
          <a:prstGeom prst="rect">
            <a:avLst/>
          </a:prstGeom>
        </p:spPr>
      </p:pic>
    </p:spTree>
    <p:extLst>
      <p:ext uri="{BB962C8B-B14F-4D97-AF65-F5344CB8AC3E}">
        <p14:creationId xmlns:p14="http://schemas.microsoft.com/office/powerpoint/2010/main" val="23882458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clusion: Title + Small Imag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19E445F-746C-8841-B636-7A15F976B9AB}"/>
              </a:ext>
            </a:extLst>
          </p:cNvPr>
          <p:cNvSpPr/>
          <p:nvPr userDrawn="1"/>
        </p:nvSpPr>
        <p:spPr>
          <a:xfrm>
            <a:off x="373380" y="0"/>
            <a:ext cx="92202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latin typeface="Montserrat" pitchFamily="2" charset="77"/>
            </a:endParaRPr>
          </a:p>
        </p:txBody>
      </p:sp>
      <p:sp>
        <p:nvSpPr>
          <p:cNvPr id="2" name="Title 1"/>
          <p:cNvSpPr>
            <a:spLocks noGrp="1"/>
          </p:cNvSpPr>
          <p:nvPr>
            <p:ph type="title" hasCustomPrompt="1"/>
          </p:nvPr>
        </p:nvSpPr>
        <p:spPr>
          <a:xfrm>
            <a:off x="1774825" y="2386149"/>
            <a:ext cx="6938220" cy="3204754"/>
          </a:xfrm>
          <a:prstGeom prst="rect">
            <a:avLst/>
          </a:prstGeom>
        </p:spPr>
        <p:txBody>
          <a:bodyPr anchor="ctr"/>
          <a:lstStyle>
            <a:lvl1pPr>
              <a:defRPr sz="6600" b="0" i="0">
                <a:solidFill>
                  <a:schemeClr val="tx1"/>
                </a:solidFill>
                <a:latin typeface="Montserrat" pitchFamily="2" charset="77"/>
              </a:defRPr>
            </a:lvl1pPr>
          </a:lstStyle>
          <a:p>
            <a:r>
              <a:rPr lang="en-CA"/>
              <a:t>Insert slide title here</a:t>
            </a:r>
          </a:p>
        </p:txBody>
      </p:sp>
      <p:sp>
        <p:nvSpPr>
          <p:cNvPr id="17" name="Sous-titre 2">
            <a:extLst>
              <a:ext uri="{FF2B5EF4-FFF2-40B4-BE49-F238E27FC236}">
                <a16:creationId xmlns:a16="http://schemas.microsoft.com/office/drawing/2014/main" id="{C2262BC5-26BA-5C4B-B872-85C8E37BF2C5}"/>
              </a:ext>
            </a:extLst>
          </p:cNvPr>
          <p:cNvSpPr>
            <a:spLocks noGrp="1"/>
          </p:cNvSpPr>
          <p:nvPr>
            <p:ph type="subTitle" idx="1" hasCustomPrompt="1"/>
          </p:nvPr>
        </p:nvSpPr>
        <p:spPr>
          <a:xfrm>
            <a:off x="1774825" y="5421747"/>
            <a:ext cx="6938219" cy="671078"/>
          </a:xfrm>
          <a:prstGeom prst="rect">
            <a:avLst/>
          </a:prstGeom>
        </p:spPr>
        <p:txBody>
          <a:bodyPr lIns="90000" anchor="b">
            <a:no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wsp.com</a:t>
            </a:r>
          </a:p>
        </p:txBody>
      </p:sp>
      <p:pic>
        <p:nvPicPr>
          <p:cNvPr id="8" name="Graphique 7">
            <a:extLst>
              <a:ext uri="{FF2B5EF4-FFF2-40B4-BE49-F238E27FC236}">
                <a16:creationId xmlns:a16="http://schemas.microsoft.com/office/drawing/2014/main" id="{7EEB1B51-22A9-C842-92A1-70D7A229093D}"/>
              </a:ext>
            </a:extLst>
          </p:cNvPr>
          <p:cNvPicPr>
            <a:picLocks noChangeAspect="1"/>
          </p:cNvPicPr>
          <p:nvPr userDrawn="1"/>
        </p:nvPicPr>
        <p:blipFill rotWithShape="1">
          <a:blip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r="44488" b="45876"/>
          <a:stretch/>
        </p:blipFill>
        <p:spPr>
          <a:xfrm>
            <a:off x="7655607" y="0"/>
            <a:ext cx="4547544" cy="2106079"/>
          </a:xfrm>
          <a:prstGeom prst="rect">
            <a:avLst/>
          </a:prstGeom>
        </p:spPr>
      </p:pic>
      <p:cxnSp>
        <p:nvCxnSpPr>
          <p:cNvPr id="10" name="Connecteur droit 9">
            <a:extLst>
              <a:ext uri="{FF2B5EF4-FFF2-40B4-BE49-F238E27FC236}">
                <a16:creationId xmlns:a16="http://schemas.microsoft.com/office/drawing/2014/main" id="{6A8D2642-4298-0B47-A918-AF6623E89299}"/>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3" name="Espace réservé de la date 2">
            <a:extLst>
              <a:ext uri="{FF2B5EF4-FFF2-40B4-BE49-F238E27FC236}">
                <a16:creationId xmlns:a16="http://schemas.microsoft.com/office/drawing/2014/main" id="{F3DFCBA4-A7DE-DD40-951C-C8A7CDDDAE62}"/>
              </a:ext>
            </a:extLst>
          </p:cNvPr>
          <p:cNvSpPr>
            <a:spLocks noGrp="1"/>
          </p:cNvSpPr>
          <p:nvPr>
            <p:ph type="dt" sz="half" idx="10"/>
          </p:nvPr>
        </p:nvSpPr>
        <p:spPr/>
        <p:txBody>
          <a:bodyPr/>
          <a:lstStyle/>
          <a:p>
            <a:endParaRPr lang="en-CA" noProof="1"/>
          </a:p>
        </p:txBody>
      </p:sp>
      <p:sp>
        <p:nvSpPr>
          <p:cNvPr id="5" name="Footer Placeholder 35">
            <a:extLst>
              <a:ext uri="{FF2B5EF4-FFF2-40B4-BE49-F238E27FC236}">
                <a16:creationId xmlns:a16="http://schemas.microsoft.com/office/drawing/2014/main" id="{429632AD-BDF5-A0A2-78B5-15859FA41495}"/>
              </a:ext>
            </a:extLst>
          </p:cNvPr>
          <p:cNvSpPr txBox="1">
            <a:spLocks/>
          </p:cNvSpPr>
          <p:nvPr userDrawn="1"/>
        </p:nvSpPr>
        <p:spPr>
          <a:xfrm>
            <a:off x="1774825" y="6533054"/>
            <a:ext cx="4824000" cy="154800"/>
          </a:xfrm>
          <a:prstGeom prst="rect">
            <a:avLst/>
          </a:prstGeom>
        </p:spPr>
        <p:txBody>
          <a:bodyPr lIns="0" tIns="0" rIns="0" bIns="0" anchor="ctr" anchorCtr="0"/>
          <a:lstStyle>
            <a:defPPr>
              <a:defRPr lang="en-US"/>
            </a:defPPr>
            <a:lvl1pPr marL="0" algn="l" defTabSz="914400" rtl="0" eaLnBrk="1" latinLnBrk="0" hangingPunct="1">
              <a:defRPr sz="800" kern="1200">
                <a:solidFill>
                  <a:schemeClr val="accent4"/>
                </a:solidFill>
                <a:latin typeface="Montserrat"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r>
              <a:rPr lang="en-GB" dirty="0">
                <a:solidFill>
                  <a:srgbClr val="4F606A"/>
                </a:solidFill>
              </a:rPr>
              <a:t>A presentation by WSP USA E&amp;E</a:t>
            </a:r>
            <a:endParaRPr lang="en-US" dirty="0">
              <a:solidFill>
                <a:srgbClr val="4F606A"/>
              </a:solidFill>
            </a:endParaRPr>
          </a:p>
        </p:txBody>
      </p:sp>
    </p:spTree>
    <p:extLst>
      <p:ext uri="{BB962C8B-B14F-4D97-AF65-F5344CB8AC3E}">
        <p14:creationId xmlns:p14="http://schemas.microsoft.com/office/powerpoint/2010/main" val="315901795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1">
    <p:spTree>
      <p:nvGrpSpPr>
        <p:cNvPr id="1" name=""/>
        <p:cNvGrpSpPr/>
        <p:nvPr/>
      </p:nvGrpSpPr>
      <p:grpSpPr>
        <a:xfrm>
          <a:off x="0" y="0"/>
          <a:ext cx="0" cy="0"/>
          <a:chOff x="0" y="0"/>
          <a:chExt cx="0" cy="0"/>
        </a:xfrm>
      </p:grpSpPr>
      <p:sp>
        <p:nvSpPr>
          <p:cNvPr id="4" name="Picture Placeholder 12"/>
          <p:cNvSpPr>
            <a:spLocks noGrp="1"/>
          </p:cNvSpPr>
          <p:nvPr>
            <p:ph type="pic" sz="quarter" idx="13" hasCustomPrompt="1"/>
          </p:nvPr>
        </p:nvSpPr>
        <p:spPr>
          <a:xfrm>
            <a:off x="0" y="12806"/>
            <a:ext cx="12192000" cy="6845194"/>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CA" noProof="0" dirty="0"/>
              <a:t>Insert hero image here</a:t>
            </a:r>
          </a:p>
        </p:txBody>
      </p:sp>
      <p:sp>
        <p:nvSpPr>
          <p:cNvPr id="8" name="Title 5">
            <a:extLst>
              <a:ext uri="{FF2B5EF4-FFF2-40B4-BE49-F238E27FC236}">
                <a16:creationId xmlns:a16="http://schemas.microsoft.com/office/drawing/2014/main" id="{AD6B63E4-8A79-F64D-86FE-7775FE4326FA}"/>
              </a:ext>
            </a:extLst>
          </p:cNvPr>
          <p:cNvSpPr>
            <a:spLocks noGrp="1"/>
          </p:cNvSpPr>
          <p:nvPr>
            <p:ph type="title" hasCustomPrompt="1"/>
          </p:nvPr>
        </p:nvSpPr>
        <p:spPr>
          <a:xfrm>
            <a:off x="596348" y="2806043"/>
            <a:ext cx="8571503" cy="3286782"/>
          </a:xfrm>
          <a:prstGeom prst="rect">
            <a:avLst/>
          </a:prstGeom>
        </p:spPr>
        <p:txBody>
          <a:bodyPr anchor="t">
            <a:normAutofit/>
          </a:bodyPr>
          <a:lstStyle>
            <a:lvl1pPr>
              <a:defRPr sz="6600" b="0" i="0">
                <a:latin typeface="Montserrat" pitchFamily="2" charset="77"/>
              </a:defRPr>
            </a:lvl1pPr>
          </a:lstStyle>
          <a:p>
            <a:r>
              <a:rPr lang="en-CA" noProof="0"/>
              <a:t>Insert section title here</a:t>
            </a:r>
          </a:p>
        </p:txBody>
      </p:sp>
      <p:sp>
        <p:nvSpPr>
          <p:cNvPr id="7" name="Sous-titre 2">
            <a:extLst>
              <a:ext uri="{FF2B5EF4-FFF2-40B4-BE49-F238E27FC236}">
                <a16:creationId xmlns:a16="http://schemas.microsoft.com/office/drawing/2014/main" id="{7FB4D65A-6740-5845-9334-C5E2F590223C}"/>
              </a:ext>
            </a:extLst>
          </p:cNvPr>
          <p:cNvSpPr>
            <a:spLocks noGrp="1"/>
          </p:cNvSpPr>
          <p:nvPr>
            <p:ph type="subTitle" idx="1" hasCustomPrompt="1"/>
          </p:nvPr>
        </p:nvSpPr>
        <p:spPr>
          <a:xfrm>
            <a:off x="596348" y="1550126"/>
            <a:ext cx="8571503" cy="1026951"/>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1"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spTree>
    <p:extLst>
      <p:ext uri="{BB962C8B-B14F-4D97-AF65-F5344CB8AC3E}">
        <p14:creationId xmlns:p14="http://schemas.microsoft.com/office/powerpoint/2010/main" val="3196199092"/>
      </p:ext>
    </p:extLst>
  </p:cSld>
  <p:clrMapOvr>
    <a:masterClrMapping/>
  </p:clrMapOvr>
  <p:transition spd="slow">
    <p:push dir="u"/>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 One Column">
    <p:bg>
      <p:bgRef idx="1001">
        <a:schemeClr val="bg1"/>
      </p:bgRef>
    </p:bg>
    <p:spTree>
      <p:nvGrpSpPr>
        <p:cNvPr id="1" name=""/>
        <p:cNvGrpSpPr/>
        <p:nvPr/>
      </p:nvGrpSpPr>
      <p:grpSpPr>
        <a:xfrm>
          <a:off x="0" y="0"/>
          <a:ext cx="0" cy="0"/>
          <a:chOff x="0" y="0"/>
          <a:chExt cx="0" cy="0"/>
        </a:xfrm>
      </p:grpSpPr>
      <p:sp>
        <p:nvSpPr>
          <p:cNvPr id="11" name="Espace réservé du contenu 5">
            <a:extLst>
              <a:ext uri="{FF2B5EF4-FFF2-40B4-BE49-F238E27FC236}">
                <a16:creationId xmlns:a16="http://schemas.microsoft.com/office/drawing/2014/main" id="{9F082B38-5D0B-9B44-B9AA-68833516EBD7}"/>
              </a:ext>
            </a:extLst>
          </p:cNvPr>
          <p:cNvSpPr>
            <a:spLocks noGrp="1"/>
          </p:cNvSpPr>
          <p:nvPr>
            <p:ph sz="quarter" idx="14" hasCustomPrompt="1"/>
          </p:nvPr>
        </p:nvSpPr>
        <p:spPr>
          <a:xfrm>
            <a:off x="1774825" y="3284538"/>
            <a:ext cx="8889208" cy="2808287"/>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2" name="ZoneTexte 1">
            <a:extLst>
              <a:ext uri="{FF2B5EF4-FFF2-40B4-BE49-F238E27FC236}">
                <a16:creationId xmlns:a16="http://schemas.microsoft.com/office/drawing/2014/main" id="{D2948B4A-B3BB-C049-9101-EB92521D57FF}"/>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noProof="0" dirty="0">
              <a:solidFill>
                <a:prstClr val="black"/>
              </a:solidFill>
              <a:latin typeface="Montserrat" pitchFamily="2" charset="77"/>
            </a:endParaRPr>
          </a:p>
        </p:txBody>
      </p:sp>
      <p:sp>
        <p:nvSpPr>
          <p:cNvPr id="9" name="Title 1">
            <a:extLst>
              <a:ext uri="{FF2B5EF4-FFF2-40B4-BE49-F238E27FC236}">
                <a16:creationId xmlns:a16="http://schemas.microsoft.com/office/drawing/2014/main" id="{6E7BC35F-3652-5B4B-A1FF-BF7C40A9214C}"/>
              </a:ext>
            </a:extLst>
          </p:cNvPr>
          <p:cNvSpPr>
            <a:spLocks noGrp="1"/>
          </p:cNvSpPr>
          <p:nvPr>
            <p:ph type="title" hasCustomPrompt="1"/>
          </p:nvPr>
        </p:nvSpPr>
        <p:spPr>
          <a:xfrm>
            <a:off x="1774826" y="1233489"/>
            <a:ext cx="5868988" cy="863599"/>
          </a:xfrm>
          <a:prstGeom prst="rect">
            <a:avLst/>
          </a:prstGeom>
        </p:spPr>
        <p:txBody>
          <a:bodyPr lIns="90000" anchor="t" anchorCtr="0">
            <a:normAutofit/>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5" name="Sous-titre 2">
            <a:extLst>
              <a:ext uri="{FF2B5EF4-FFF2-40B4-BE49-F238E27FC236}">
                <a16:creationId xmlns:a16="http://schemas.microsoft.com/office/drawing/2014/main" id="{067792F8-F437-FD43-A5BF-E11691B010BA}"/>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cxnSp>
        <p:nvCxnSpPr>
          <p:cNvPr id="5" name="Connecteur droit 4">
            <a:extLst>
              <a:ext uri="{FF2B5EF4-FFF2-40B4-BE49-F238E27FC236}">
                <a16:creationId xmlns:a16="http://schemas.microsoft.com/office/drawing/2014/main" id="{A3DDE619-2B96-004D-90C1-AA1DFD18F7D3}"/>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3" name="Footer Placeholder 35">
            <a:extLst>
              <a:ext uri="{FF2B5EF4-FFF2-40B4-BE49-F238E27FC236}">
                <a16:creationId xmlns:a16="http://schemas.microsoft.com/office/drawing/2014/main" id="{41365A1A-2366-A68D-659C-93DF5DBFD07E}"/>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141381890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ontent: Two Columns">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8"/>
            <a:ext cx="4068611" cy="863600"/>
          </a:xfrm>
          <a:prstGeom prst="rect">
            <a:avLst/>
          </a:prstGeom>
        </p:spPr>
        <p:txBody>
          <a:bodyPr anchor="t" anchorCtr="0"/>
          <a:lstStyle>
            <a:lvl1pPr>
              <a:lnSpc>
                <a:spcPct val="100000"/>
              </a:lnSpc>
              <a:defRPr>
                <a:solidFill>
                  <a:schemeClr val="tx1"/>
                </a:solidFill>
                <a:latin typeface="Montserrat" pitchFamily="2" charset="77"/>
              </a:defRPr>
            </a:lvl1pPr>
          </a:lstStyle>
          <a:p>
            <a:r>
              <a:rPr lang="en-CA" noProof="0"/>
              <a:t>Insert slide title here</a:t>
            </a:r>
          </a:p>
        </p:txBody>
      </p:sp>
      <p:cxnSp>
        <p:nvCxnSpPr>
          <p:cNvPr id="8" name="Connecteur droit 7">
            <a:extLst>
              <a:ext uri="{FF2B5EF4-FFF2-40B4-BE49-F238E27FC236}">
                <a16:creationId xmlns:a16="http://schemas.microsoft.com/office/drawing/2014/main" id="{ADE54276-F1B0-144F-B43C-0076C18566CB}"/>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1" name="Espace réservé du contenu 5">
            <a:extLst>
              <a:ext uri="{FF2B5EF4-FFF2-40B4-BE49-F238E27FC236}">
                <a16:creationId xmlns:a16="http://schemas.microsoft.com/office/drawing/2014/main" id="{B5ECB981-2C83-4445-94A1-7C94BA64E199}"/>
              </a:ext>
            </a:extLst>
          </p:cNvPr>
          <p:cNvSpPr>
            <a:spLocks noGrp="1"/>
          </p:cNvSpPr>
          <p:nvPr>
            <p:ph sz="quarter" idx="14" hasCustomPrompt="1"/>
          </p:nvPr>
        </p:nvSpPr>
        <p:spPr>
          <a:xfrm>
            <a:off x="1774825" y="3286126"/>
            <a:ext cx="4068607" cy="2806700"/>
          </a:xfrm>
        </p:spPr>
        <p:txBody>
          <a:bodyPr anchor="t">
            <a:normAutofit/>
          </a:bodyPr>
          <a:lstStyle>
            <a:lvl1pPr marL="11113" indent="-11113">
              <a:lnSpc>
                <a:spcPct val="150000"/>
              </a:lnSpc>
              <a:buNone/>
              <a:tabLst/>
              <a:defRPr sz="1400"/>
            </a:lvl1pPr>
            <a:lvl2pPr>
              <a:buNone/>
              <a:defRPr/>
            </a:lvl2pPr>
            <a:lvl3pPr>
              <a:buNone/>
              <a:defRPr/>
            </a:lvl3pPr>
            <a:lvl4pPr>
              <a:buNone/>
              <a:defRPr/>
            </a:lvl4pPr>
            <a:lvl5pPr>
              <a:buNone/>
              <a:defRPr/>
            </a:lvl5pPr>
          </a:lstStyle>
          <a:p>
            <a:pPr lvl="0"/>
            <a:r>
              <a:rPr lang="en-CA" noProof="0"/>
              <a:t>Insert slide content here</a:t>
            </a:r>
          </a:p>
        </p:txBody>
      </p:sp>
      <p:sp>
        <p:nvSpPr>
          <p:cNvPr id="12" name="Espace réservé du contenu 5">
            <a:extLst>
              <a:ext uri="{FF2B5EF4-FFF2-40B4-BE49-F238E27FC236}">
                <a16:creationId xmlns:a16="http://schemas.microsoft.com/office/drawing/2014/main" id="{75F8C928-C01B-314F-A058-0D4CAC19A0DD}"/>
              </a:ext>
            </a:extLst>
          </p:cNvPr>
          <p:cNvSpPr>
            <a:spLocks noGrp="1"/>
          </p:cNvSpPr>
          <p:nvPr>
            <p:ph sz="quarter" idx="15" hasCustomPrompt="1"/>
          </p:nvPr>
        </p:nvSpPr>
        <p:spPr>
          <a:xfrm>
            <a:off x="6096000" y="765176"/>
            <a:ext cx="4571999" cy="5327650"/>
          </a:xfrm>
        </p:spPr>
        <p:txBody>
          <a:bodyPr>
            <a:normAutofit/>
          </a:bodyPr>
          <a:lstStyle>
            <a:lvl1pPr marL="11113" indent="-11113">
              <a:buNone/>
              <a:tabLst/>
              <a:defRPr sz="1400">
                <a:solidFill>
                  <a:schemeClr val="tx1"/>
                </a:solidFill>
              </a:defRPr>
            </a:lvl1pPr>
            <a:lvl2pPr>
              <a:buNone/>
              <a:defRPr/>
            </a:lvl2pPr>
            <a:lvl3pPr>
              <a:buNone/>
              <a:defRPr/>
            </a:lvl3pPr>
            <a:lvl4pPr>
              <a:buNone/>
              <a:defRPr/>
            </a:lvl4pPr>
            <a:lvl5pPr>
              <a:buNone/>
              <a:defRPr/>
            </a:lvl5pPr>
          </a:lstStyle>
          <a:p>
            <a:pPr lvl="0"/>
            <a:r>
              <a:rPr lang="en-CA" noProof="0"/>
              <a:t>Insert slide content here</a:t>
            </a:r>
          </a:p>
        </p:txBody>
      </p:sp>
      <p:sp>
        <p:nvSpPr>
          <p:cNvPr id="7" name="Sous-titre 2">
            <a:extLst>
              <a:ext uri="{FF2B5EF4-FFF2-40B4-BE49-F238E27FC236}">
                <a16:creationId xmlns:a16="http://schemas.microsoft.com/office/drawing/2014/main" id="{D62AB2BB-F877-BC44-9B9C-9FBE7033AB2B}"/>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3" name="Footer Placeholder 35">
            <a:extLst>
              <a:ext uri="{FF2B5EF4-FFF2-40B4-BE49-F238E27FC236}">
                <a16:creationId xmlns:a16="http://schemas.microsoft.com/office/drawing/2014/main" id="{BA068B5E-AA0D-795A-76F3-8B5824B02317}"/>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35733959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ntent: One Column + Small Image v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8835"/>
            <a:ext cx="4317993" cy="858253"/>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cxnSp>
        <p:nvCxnSpPr>
          <p:cNvPr id="7" name="Connecteur droit 6">
            <a:extLst>
              <a:ext uri="{FF2B5EF4-FFF2-40B4-BE49-F238E27FC236}">
                <a16:creationId xmlns:a16="http://schemas.microsoft.com/office/drawing/2014/main" id="{A8107465-DA36-9940-A5CD-7BE9F288A6E9}"/>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7643815" y="774699"/>
            <a:ext cx="4548184" cy="608330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11" name="Espace réservé du contenu 5">
            <a:extLst>
              <a:ext uri="{FF2B5EF4-FFF2-40B4-BE49-F238E27FC236}">
                <a16:creationId xmlns:a16="http://schemas.microsoft.com/office/drawing/2014/main" id="{D4536752-7F81-AB4C-923E-4D75B574636A}"/>
              </a:ext>
            </a:extLst>
          </p:cNvPr>
          <p:cNvSpPr>
            <a:spLocks noGrp="1"/>
          </p:cNvSpPr>
          <p:nvPr>
            <p:ph sz="quarter" idx="14" hasCustomPrompt="1"/>
          </p:nvPr>
        </p:nvSpPr>
        <p:spPr>
          <a:xfrm>
            <a:off x="1774825" y="3286125"/>
            <a:ext cx="4317993" cy="2806700"/>
          </a:xfrm>
        </p:spPr>
        <p:txBody>
          <a:bodyPr anchor="t"/>
          <a:lstStyle>
            <a:lvl1pPr marL="11113" indent="-11113">
              <a:lnSpc>
                <a:spcPct val="150000"/>
              </a:lnSpc>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9" name="Sous-titre 2">
            <a:extLst>
              <a:ext uri="{FF2B5EF4-FFF2-40B4-BE49-F238E27FC236}">
                <a16:creationId xmlns:a16="http://schemas.microsoft.com/office/drawing/2014/main" id="{12A8C2EE-57DA-0049-991E-491AB557411F}"/>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3" name="Footer Placeholder 35">
            <a:extLst>
              <a:ext uri="{FF2B5EF4-FFF2-40B4-BE49-F238E27FC236}">
                <a16:creationId xmlns:a16="http://schemas.microsoft.com/office/drawing/2014/main" id="{223D5073-3C5B-B6D1-61CF-AF5E6578A2D7}"/>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38198211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One Column + Small Imag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8"/>
            <a:ext cx="5868988" cy="863600"/>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cxnSp>
        <p:nvCxnSpPr>
          <p:cNvPr id="7" name="Connecteur droit 6">
            <a:extLst>
              <a:ext uri="{FF2B5EF4-FFF2-40B4-BE49-F238E27FC236}">
                <a16:creationId xmlns:a16="http://schemas.microsoft.com/office/drawing/2014/main" id="{A8107465-DA36-9940-A5CD-7BE9F288A6E9}"/>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44002" y="765175"/>
            <a:ext cx="3047998"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10" name="Espace réservé du contenu 5">
            <a:extLst>
              <a:ext uri="{FF2B5EF4-FFF2-40B4-BE49-F238E27FC236}">
                <a16:creationId xmlns:a16="http://schemas.microsoft.com/office/drawing/2014/main" id="{9BF21FE6-BD4D-BA40-B273-BEE5A686673A}"/>
              </a:ext>
            </a:extLst>
          </p:cNvPr>
          <p:cNvSpPr>
            <a:spLocks noGrp="1"/>
          </p:cNvSpPr>
          <p:nvPr>
            <p:ph sz="quarter" idx="14" hasCustomPrompt="1"/>
          </p:nvPr>
        </p:nvSpPr>
        <p:spPr>
          <a:xfrm>
            <a:off x="1774826" y="3284538"/>
            <a:ext cx="5868988" cy="2808288"/>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9" name="Sous-titre 2">
            <a:extLst>
              <a:ext uri="{FF2B5EF4-FFF2-40B4-BE49-F238E27FC236}">
                <a16:creationId xmlns:a16="http://schemas.microsoft.com/office/drawing/2014/main" id="{F94C0708-83E4-9541-8B92-DF6F3225B81A}"/>
              </a:ext>
            </a:extLst>
          </p:cNvPr>
          <p:cNvSpPr>
            <a:spLocks noGrp="1"/>
          </p:cNvSpPr>
          <p:nvPr>
            <p:ph type="subTitle" idx="1" hasCustomPrompt="1"/>
          </p:nvPr>
        </p:nvSpPr>
        <p:spPr>
          <a:xfrm>
            <a:off x="1882775" y="765175"/>
            <a:ext cx="1080917" cy="230832"/>
          </a:xfrm>
          <a:prstGeom prst="rect">
            <a:avLst/>
          </a:prstGeom>
          <a:solidFill>
            <a:schemeClr val="accent4"/>
          </a:solidFill>
        </p:spPr>
        <p:txBody>
          <a:bodyPr vert="horz" wrap="squar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3" name="Footer Placeholder 35">
            <a:extLst>
              <a:ext uri="{FF2B5EF4-FFF2-40B4-BE49-F238E27FC236}">
                <a16:creationId xmlns:a16="http://schemas.microsoft.com/office/drawing/2014/main" id="{6A4D0082-8D82-54C3-0B6E-B065CE1EF268}"/>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368730415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ent: 2 Columns + Small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33" y="1233488"/>
            <a:ext cx="5868980" cy="863600"/>
          </a:xfrm>
          <a:prstGeom prst="rect">
            <a:avLst/>
          </a:prstGeom>
        </p:spPr>
        <p:txBody>
          <a:bodyPr/>
          <a:lstStyle>
            <a:lvl1pPr>
              <a:lnSpc>
                <a:spcPct val="100000"/>
              </a:lnSpc>
              <a:defRPr>
                <a:solidFill>
                  <a:schemeClr val="tx1"/>
                </a:solidFill>
                <a:latin typeface="Montserrat" pitchFamily="2" charset="77"/>
              </a:defRPr>
            </a:lvl1pPr>
          </a:lstStyle>
          <a:p>
            <a:r>
              <a:rPr lang="en-CA" noProof="1"/>
              <a:t>Insert slide title here</a:t>
            </a:r>
          </a:p>
        </p:txBody>
      </p:sp>
      <p:cxnSp>
        <p:nvCxnSpPr>
          <p:cNvPr id="6" name="Connecteur droit 5">
            <a:extLst>
              <a:ext uri="{FF2B5EF4-FFF2-40B4-BE49-F238E27FC236}">
                <a16:creationId xmlns:a16="http://schemas.microsoft.com/office/drawing/2014/main" id="{CD7DDED3-1DAE-8E49-971B-21E395DCFE10}"/>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10" name="Espace réservé du contenu 5">
            <a:extLst>
              <a:ext uri="{FF2B5EF4-FFF2-40B4-BE49-F238E27FC236}">
                <a16:creationId xmlns:a16="http://schemas.microsoft.com/office/drawing/2014/main" id="{A7B7CCA2-57AA-0C45-B16A-843A62AE92F4}"/>
              </a:ext>
            </a:extLst>
          </p:cNvPr>
          <p:cNvSpPr>
            <a:spLocks noGrp="1"/>
          </p:cNvSpPr>
          <p:nvPr>
            <p:ph sz="quarter" idx="14" hasCustomPrompt="1"/>
          </p:nvPr>
        </p:nvSpPr>
        <p:spPr>
          <a:xfrm>
            <a:off x="1774824" y="3284539"/>
            <a:ext cx="4321173" cy="2817056"/>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en-CA" noProof="1"/>
              <a:t>Insert slide content here</a:t>
            </a:r>
          </a:p>
        </p:txBody>
      </p:sp>
      <p:sp>
        <p:nvSpPr>
          <p:cNvPr id="9" name="Espace réservé du contenu 5">
            <a:extLst>
              <a:ext uri="{FF2B5EF4-FFF2-40B4-BE49-F238E27FC236}">
                <a16:creationId xmlns:a16="http://schemas.microsoft.com/office/drawing/2014/main" id="{48B7F111-0A58-2046-9EF2-BF4F50A0E9BD}"/>
              </a:ext>
            </a:extLst>
          </p:cNvPr>
          <p:cNvSpPr>
            <a:spLocks noGrp="1"/>
          </p:cNvSpPr>
          <p:nvPr>
            <p:ph sz="quarter" idx="17" hasCustomPrompt="1"/>
          </p:nvPr>
        </p:nvSpPr>
        <p:spPr>
          <a:xfrm>
            <a:off x="6342860" y="3284539"/>
            <a:ext cx="4321173" cy="2817056"/>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en-CA" noProof="1"/>
              <a:t>Insert slide content here</a:t>
            </a:r>
          </a:p>
        </p:txBody>
      </p:sp>
      <p:sp>
        <p:nvSpPr>
          <p:cNvPr id="8" name="Sous-titre 2">
            <a:extLst>
              <a:ext uri="{FF2B5EF4-FFF2-40B4-BE49-F238E27FC236}">
                <a16:creationId xmlns:a16="http://schemas.microsoft.com/office/drawing/2014/main" id="{C6CA6728-E119-A440-9891-541FAFE976E4}"/>
              </a:ext>
            </a:extLst>
          </p:cNvPr>
          <p:cNvSpPr>
            <a:spLocks noGrp="1"/>
          </p:cNvSpPr>
          <p:nvPr>
            <p:ph type="subTitle" idx="1" hasCustomPrompt="1"/>
          </p:nvPr>
        </p:nvSpPr>
        <p:spPr>
          <a:xfrm>
            <a:off x="1882775" y="780125"/>
            <a:ext cx="1094601" cy="234635"/>
          </a:xfrm>
          <a:prstGeom prst="rect">
            <a:avLst/>
          </a:prstGeom>
          <a:solidFill>
            <a:schemeClr val="accent4"/>
          </a:solidFill>
        </p:spPr>
        <p:txBody>
          <a:bodyPr vert="horz" wrap="squar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1"/>
              <a:t>Section name</a:t>
            </a:r>
          </a:p>
        </p:txBody>
      </p:sp>
      <p:sp>
        <p:nvSpPr>
          <p:cNvPr id="3" name="Footer Placeholder 35">
            <a:extLst>
              <a:ext uri="{FF2B5EF4-FFF2-40B4-BE49-F238E27FC236}">
                <a16:creationId xmlns:a16="http://schemas.microsoft.com/office/drawing/2014/main" id="{EE35BFAC-61C4-12EC-DDB7-25BC49F0604D}"/>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79081817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ontent: 3 Columns + Small 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B740-90C4-4A97-843A-E3B6F9E630DD}"/>
              </a:ext>
            </a:extLst>
          </p:cNvPr>
          <p:cNvSpPr>
            <a:spLocks noGrp="1"/>
          </p:cNvSpPr>
          <p:nvPr>
            <p:ph type="title" hasCustomPrompt="1"/>
          </p:nvPr>
        </p:nvSpPr>
        <p:spPr>
          <a:xfrm>
            <a:off x="1774824" y="1233488"/>
            <a:ext cx="5868989" cy="863600"/>
          </a:xfr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1882837" y="3284538"/>
            <a:ext cx="2700275" cy="2806263"/>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18" name="Espace réservé du contenu 5">
            <a:extLst>
              <a:ext uri="{FF2B5EF4-FFF2-40B4-BE49-F238E27FC236}">
                <a16:creationId xmlns:a16="http://schemas.microsoft.com/office/drawing/2014/main" id="{D7207EEA-071F-A143-8135-5970FB62E6A4}"/>
              </a:ext>
            </a:extLst>
          </p:cNvPr>
          <p:cNvSpPr>
            <a:spLocks noGrp="1"/>
          </p:cNvSpPr>
          <p:nvPr>
            <p:ph sz="quarter" idx="23" hasCustomPrompt="1"/>
          </p:nvPr>
        </p:nvSpPr>
        <p:spPr>
          <a:xfrm>
            <a:off x="5002108" y="3284538"/>
            <a:ext cx="2700275" cy="2806263"/>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20" name="Espace réservé du contenu 5">
            <a:extLst>
              <a:ext uri="{FF2B5EF4-FFF2-40B4-BE49-F238E27FC236}">
                <a16:creationId xmlns:a16="http://schemas.microsoft.com/office/drawing/2014/main" id="{FA20CD20-89EF-D64C-8B4F-E4C296865351}"/>
              </a:ext>
            </a:extLst>
          </p:cNvPr>
          <p:cNvSpPr>
            <a:spLocks noGrp="1"/>
          </p:cNvSpPr>
          <p:nvPr>
            <p:ph sz="quarter" idx="25" hasCustomPrompt="1"/>
          </p:nvPr>
        </p:nvSpPr>
        <p:spPr>
          <a:xfrm>
            <a:off x="8071708" y="3284538"/>
            <a:ext cx="2700275" cy="2806263"/>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9" name="Sous-titre 2">
            <a:extLst>
              <a:ext uri="{FF2B5EF4-FFF2-40B4-BE49-F238E27FC236}">
                <a16:creationId xmlns:a16="http://schemas.microsoft.com/office/drawing/2014/main" id="{85629D13-4883-0749-940C-083A02E0D2A4}"/>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cxnSp>
        <p:nvCxnSpPr>
          <p:cNvPr id="11" name="Connecteur droit 10">
            <a:extLst>
              <a:ext uri="{FF2B5EF4-FFF2-40B4-BE49-F238E27FC236}">
                <a16:creationId xmlns:a16="http://schemas.microsoft.com/office/drawing/2014/main" id="{5E9DDD07-8AC0-B047-8E80-0D66E545EB2E}"/>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3" name="Footer Placeholder 35">
            <a:extLst>
              <a:ext uri="{FF2B5EF4-FFF2-40B4-BE49-F238E27FC236}">
                <a16:creationId xmlns:a16="http://schemas.microsoft.com/office/drawing/2014/main" id="{20243250-6906-88BC-F2D2-6334C2FBC814}"/>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229141243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mall image v4">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5406A148-0B99-C646-AFD8-59771F3A6744}"/>
              </a:ext>
            </a:extLst>
          </p:cNvPr>
          <p:cNvSpPr>
            <a:spLocks noGrp="1"/>
          </p:cNvSpPr>
          <p:nvPr>
            <p:ph type="pic" sz="quarter" idx="13" hasCustomPrompt="1"/>
          </p:nvPr>
        </p:nvSpPr>
        <p:spPr>
          <a:xfrm>
            <a:off x="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2" name="Title 1"/>
          <p:cNvSpPr>
            <a:spLocks noGrp="1"/>
          </p:cNvSpPr>
          <p:nvPr>
            <p:ph type="title" hasCustomPrompt="1"/>
          </p:nvPr>
        </p:nvSpPr>
        <p:spPr>
          <a:xfrm>
            <a:off x="4577316" y="1233488"/>
            <a:ext cx="6090684" cy="863601"/>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9" name="Espace réservé du contenu 5">
            <a:extLst>
              <a:ext uri="{FF2B5EF4-FFF2-40B4-BE49-F238E27FC236}">
                <a16:creationId xmlns:a16="http://schemas.microsoft.com/office/drawing/2014/main" id="{2512BE42-6582-0545-ABDF-161246E5770C}"/>
              </a:ext>
            </a:extLst>
          </p:cNvPr>
          <p:cNvSpPr>
            <a:spLocks noGrp="1"/>
          </p:cNvSpPr>
          <p:nvPr>
            <p:ph sz="quarter" idx="14" hasCustomPrompt="1"/>
          </p:nvPr>
        </p:nvSpPr>
        <p:spPr>
          <a:xfrm>
            <a:off x="4584698" y="3298444"/>
            <a:ext cx="6083302" cy="2794382"/>
          </a:xfrm>
        </p:spPr>
        <p:txBody>
          <a:bodyPr anchor="t"/>
          <a:lstStyle>
            <a:lvl1pPr marL="11113" indent="-11113">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10" name="Sous-titre 2">
            <a:extLst>
              <a:ext uri="{FF2B5EF4-FFF2-40B4-BE49-F238E27FC236}">
                <a16:creationId xmlns:a16="http://schemas.microsoft.com/office/drawing/2014/main" id="{C9423575-8BE5-2347-B766-601788C53C50}"/>
              </a:ext>
            </a:extLst>
          </p:cNvPr>
          <p:cNvSpPr>
            <a:spLocks noGrp="1"/>
          </p:cNvSpPr>
          <p:nvPr>
            <p:ph type="subTitle" idx="1" hasCustomPrompt="1"/>
          </p:nvPr>
        </p:nvSpPr>
        <p:spPr>
          <a:xfrm>
            <a:off x="4678916" y="773456"/>
            <a:ext cx="1085118" cy="230832"/>
          </a:xfrm>
          <a:prstGeom prst="rect">
            <a:avLst/>
          </a:prstGeom>
          <a:solidFill>
            <a:schemeClr val="accent4"/>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3" name="Footer Placeholder 35">
            <a:extLst>
              <a:ext uri="{FF2B5EF4-FFF2-40B4-BE49-F238E27FC236}">
                <a16:creationId xmlns:a16="http://schemas.microsoft.com/office/drawing/2014/main" id="{8C891729-5EBE-5652-5889-B4B2E611E37D}"/>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302174790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ent: Charts &amp; Graph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81811" y="1233488"/>
            <a:ext cx="4314190" cy="863600"/>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7643815" y="774699"/>
            <a:ext cx="4548184" cy="6083301"/>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6" name="Espace réservé du contenu 5">
            <a:extLst>
              <a:ext uri="{FF2B5EF4-FFF2-40B4-BE49-F238E27FC236}">
                <a16:creationId xmlns:a16="http://schemas.microsoft.com/office/drawing/2014/main" id="{71125539-AA28-EA4D-BFFC-FCD1D94307EB}"/>
              </a:ext>
            </a:extLst>
          </p:cNvPr>
          <p:cNvSpPr>
            <a:spLocks noGrp="1"/>
          </p:cNvSpPr>
          <p:nvPr>
            <p:ph sz="quarter" idx="15" hasCustomPrompt="1"/>
          </p:nvPr>
        </p:nvSpPr>
        <p:spPr>
          <a:xfrm>
            <a:off x="4583117" y="2361445"/>
            <a:ext cx="6084885" cy="4496555"/>
          </a:xfrm>
          <a:solidFill>
            <a:schemeClr val="accent4"/>
          </a:solidFill>
        </p:spPr>
        <p:txBody>
          <a:bodyPr lIns="720000" tIns="720000" rIns="720000" bIns="720000" anchor="t"/>
          <a:lstStyle>
            <a:lvl1pPr marL="11113" indent="-11113" algn="l">
              <a:buNone/>
              <a:tabLst/>
              <a:defRPr sz="1200"/>
            </a:lvl1pPr>
            <a:lvl2pPr>
              <a:buNone/>
              <a:defRPr/>
            </a:lvl2pPr>
            <a:lvl3pPr>
              <a:buNone/>
              <a:defRPr/>
            </a:lvl3pPr>
            <a:lvl4pPr>
              <a:buNone/>
              <a:defRPr/>
            </a:lvl4pPr>
            <a:lvl5pPr>
              <a:buNone/>
              <a:defRPr/>
            </a:lvl5pPr>
          </a:lstStyle>
          <a:p>
            <a:pPr lvl="0"/>
            <a:r>
              <a:rPr lang="en-CA" noProof="0"/>
              <a:t>Insert slide content here</a:t>
            </a:r>
          </a:p>
        </p:txBody>
      </p:sp>
      <p:cxnSp>
        <p:nvCxnSpPr>
          <p:cNvPr id="11" name="Connecteur droit 10">
            <a:extLst>
              <a:ext uri="{FF2B5EF4-FFF2-40B4-BE49-F238E27FC236}">
                <a16:creationId xmlns:a16="http://schemas.microsoft.com/office/drawing/2014/main" id="{034825F6-3FBB-B347-99F9-6C1801EE913F}"/>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7" name="Sous-titre 2">
            <a:extLst>
              <a:ext uri="{FF2B5EF4-FFF2-40B4-BE49-F238E27FC236}">
                <a16:creationId xmlns:a16="http://schemas.microsoft.com/office/drawing/2014/main" id="{94D74D6B-DD34-DB48-A686-3C5D556AE015}"/>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3" name="Footer Placeholder 35">
            <a:extLst>
              <a:ext uri="{FF2B5EF4-FFF2-40B4-BE49-F238E27FC236}">
                <a16:creationId xmlns:a16="http://schemas.microsoft.com/office/drawing/2014/main" id="{7C078AD0-FB20-DB36-17CE-FEC3CFF05854}"/>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390307751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ent: Headshot + Quote">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50C99185-297F-F544-BDE0-F5297E2BBD41}"/>
              </a:ext>
            </a:extLst>
          </p:cNvPr>
          <p:cNvSpPr>
            <a:spLocks noGrp="1"/>
          </p:cNvSpPr>
          <p:nvPr>
            <p:ph type="pic" sz="quarter" idx="12" hasCustomPrompt="1"/>
          </p:nvPr>
        </p:nvSpPr>
        <p:spPr>
          <a:xfrm>
            <a:off x="1524000" y="765176"/>
            <a:ext cx="6119813" cy="6092824"/>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1"/>
              <a:t>Insert hero image here</a:t>
            </a:r>
          </a:p>
        </p:txBody>
      </p:sp>
      <p:sp>
        <p:nvSpPr>
          <p:cNvPr id="5" name="Espace réservé du contenu 5">
            <a:extLst>
              <a:ext uri="{FF2B5EF4-FFF2-40B4-BE49-F238E27FC236}">
                <a16:creationId xmlns:a16="http://schemas.microsoft.com/office/drawing/2014/main" id="{12174365-864E-F942-92B5-A13EB52EFDF1}"/>
              </a:ext>
            </a:extLst>
          </p:cNvPr>
          <p:cNvSpPr>
            <a:spLocks noGrp="1"/>
          </p:cNvSpPr>
          <p:nvPr>
            <p:ph sz="quarter" idx="14" hasCustomPrompt="1"/>
          </p:nvPr>
        </p:nvSpPr>
        <p:spPr>
          <a:xfrm>
            <a:off x="6096000" y="2349499"/>
            <a:ext cx="4572000" cy="3019669"/>
          </a:xfrm>
        </p:spPr>
        <p:txBody>
          <a:bodyPr anchor="b"/>
          <a:lstStyle>
            <a:lvl1pPr marL="11113" indent="-11113">
              <a:buNone/>
              <a:tabLst/>
              <a:defRPr sz="1800">
                <a:latin typeface="Montserrat" pitchFamily="2" charset="77"/>
              </a:defRPr>
            </a:lvl1pPr>
            <a:lvl2pPr>
              <a:buNone/>
              <a:defRPr/>
            </a:lvl2pPr>
            <a:lvl3pPr>
              <a:buNone/>
              <a:defRPr/>
            </a:lvl3pPr>
            <a:lvl4pPr>
              <a:buNone/>
              <a:defRPr/>
            </a:lvl4pPr>
            <a:lvl5pPr>
              <a:buNone/>
              <a:defRPr/>
            </a:lvl5pPr>
          </a:lstStyle>
          <a:p>
            <a:pPr lvl="0"/>
            <a:r>
              <a:rPr lang="en-CA" noProof="1"/>
              <a:t>Insert slide content here</a:t>
            </a:r>
          </a:p>
        </p:txBody>
      </p:sp>
      <p:sp>
        <p:nvSpPr>
          <p:cNvPr id="3" name="Espace réservé du texte 2">
            <a:extLst>
              <a:ext uri="{FF2B5EF4-FFF2-40B4-BE49-F238E27FC236}">
                <a16:creationId xmlns:a16="http://schemas.microsoft.com/office/drawing/2014/main" id="{6A0DC2D0-4F63-E945-9BE6-4E9EE92788F7}"/>
              </a:ext>
            </a:extLst>
          </p:cNvPr>
          <p:cNvSpPr>
            <a:spLocks noGrp="1"/>
          </p:cNvSpPr>
          <p:nvPr>
            <p:ph type="body" sz="quarter" idx="15" hasCustomPrompt="1"/>
          </p:nvPr>
        </p:nvSpPr>
        <p:spPr>
          <a:xfrm>
            <a:off x="6096000" y="5674468"/>
            <a:ext cx="4572000" cy="418358"/>
          </a:xfrm>
        </p:spPr>
        <p:txBody>
          <a:bodyPr anchor="ctr"/>
          <a:lstStyle>
            <a:lvl1pPr>
              <a:buNone/>
              <a:defRPr b="1"/>
            </a:lvl1pPr>
          </a:lstStyle>
          <a:p>
            <a:pPr lvl="0"/>
            <a:r>
              <a:rPr lang="en-CA" noProof="1"/>
              <a:t>Firstname Lastname, Title</a:t>
            </a:r>
          </a:p>
        </p:txBody>
      </p:sp>
      <p:sp>
        <p:nvSpPr>
          <p:cNvPr id="2" name="Footer Placeholder 35">
            <a:extLst>
              <a:ext uri="{FF2B5EF4-FFF2-40B4-BE49-F238E27FC236}">
                <a16:creationId xmlns:a16="http://schemas.microsoft.com/office/drawing/2014/main" id="{23173543-7796-8B9E-CFC0-0CEABE88CF7D}"/>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5037022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Content: 1 Project Phot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8"/>
            <a:ext cx="5868988" cy="863600"/>
          </a:xfr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5" name="Picture Placeholder 29">
            <a:extLst>
              <a:ext uri="{FF2B5EF4-FFF2-40B4-BE49-F238E27FC236}">
                <a16:creationId xmlns:a16="http://schemas.microsoft.com/office/drawing/2014/main" id="{34BCB7B5-9FA6-B84B-A12F-F8B14EF61311}"/>
              </a:ext>
            </a:extLst>
          </p:cNvPr>
          <p:cNvSpPr>
            <a:spLocks noGrp="1"/>
          </p:cNvSpPr>
          <p:nvPr>
            <p:ph type="pic" sz="quarter" idx="12" hasCustomPrompt="1"/>
          </p:nvPr>
        </p:nvSpPr>
        <p:spPr>
          <a:xfrm>
            <a:off x="1520042" y="2349500"/>
            <a:ext cx="9147958" cy="45084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7" name="Espace réservé du contenu 5">
            <a:extLst>
              <a:ext uri="{FF2B5EF4-FFF2-40B4-BE49-F238E27FC236}">
                <a16:creationId xmlns:a16="http://schemas.microsoft.com/office/drawing/2014/main" id="{4CF27FDF-3EC0-7F4D-93AC-4FB2B30A61D5}"/>
              </a:ext>
            </a:extLst>
          </p:cNvPr>
          <p:cNvSpPr>
            <a:spLocks noGrp="1"/>
          </p:cNvSpPr>
          <p:nvPr>
            <p:ph sz="quarter" idx="18" hasCustomPrompt="1"/>
          </p:nvPr>
        </p:nvSpPr>
        <p:spPr>
          <a:xfrm>
            <a:off x="7630475" y="6093122"/>
            <a:ext cx="3037525" cy="764878"/>
          </a:xfr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6" name="Sous-titre 2">
            <a:extLst>
              <a:ext uri="{FF2B5EF4-FFF2-40B4-BE49-F238E27FC236}">
                <a16:creationId xmlns:a16="http://schemas.microsoft.com/office/drawing/2014/main" id="{CE92AE4F-7B06-324F-BE56-051333511441}"/>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3" name="Footer Placeholder 35">
            <a:extLst>
              <a:ext uri="{FF2B5EF4-FFF2-40B4-BE49-F238E27FC236}">
                <a16:creationId xmlns:a16="http://schemas.microsoft.com/office/drawing/2014/main" id="{298FEFB8-53A1-6A29-C27D-C7426E651E21}"/>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
        <p:nvSpPr>
          <p:cNvPr id="4" name="Footer Placeholder 35">
            <a:extLst>
              <a:ext uri="{FF2B5EF4-FFF2-40B4-BE49-F238E27FC236}">
                <a16:creationId xmlns:a16="http://schemas.microsoft.com/office/drawing/2014/main" id="{3116CD6C-D0D4-7B06-135D-40C06C5B7933}"/>
              </a:ext>
            </a:extLst>
          </p:cNvPr>
          <p:cNvSpPr txBox="1">
            <a:spLocks/>
          </p:cNvSpPr>
          <p:nvPr userDrawn="1"/>
        </p:nvSpPr>
        <p:spPr>
          <a:xfrm>
            <a:off x="1110891" y="6424821"/>
            <a:ext cx="4824000" cy="154800"/>
          </a:xfrm>
          <a:prstGeom prst="rect">
            <a:avLst/>
          </a:prstGeom>
        </p:spPr>
        <p:txBody>
          <a:bodyPr lIns="0" tIns="0" rIns="0" bIns="0" anchor="ctr" anchorCtr="0"/>
          <a:lstStyle>
            <a:defPPr>
              <a:defRPr lang="en-US"/>
            </a:defPPr>
            <a:lvl1pPr marL="0" algn="l" defTabSz="914400" rtl="0" eaLnBrk="1" latinLnBrk="0" hangingPunct="1">
              <a:defRPr sz="800" kern="1200">
                <a:solidFill>
                  <a:schemeClr val="accent4"/>
                </a:solidFill>
                <a:latin typeface="Montserrat" panose="000005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914377">
              <a:defRPr/>
            </a:pPr>
            <a:r>
              <a:rPr lang="en-GB" dirty="0">
                <a:solidFill>
                  <a:srgbClr val="4F606A"/>
                </a:solidFill>
              </a:rPr>
              <a:t>A presentation by WSP USA E&amp;E</a:t>
            </a:r>
            <a:endParaRPr lang="en-US" dirty="0">
              <a:solidFill>
                <a:srgbClr val="4F606A"/>
              </a:solidFill>
            </a:endParaRPr>
          </a:p>
        </p:txBody>
      </p:sp>
    </p:spTree>
    <p:extLst>
      <p:ext uri="{BB962C8B-B14F-4D97-AF65-F5344CB8AC3E}">
        <p14:creationId xmlns:p14="http://schemas.microsoft.com/office/powerpoint/2010/main" val="22001700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5"/>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2">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0A2F53B-F3B4-714A-9C1E-082E783FD948}"/>
              </a:ext>
            </a:extLst>
          </p:cNvPr>
          <p:cNvSpPr>
            <a:spLocks noGrp="1"/>
          </p:cNvSpPr>
          <p:nvPr>
            <p:ph type="title" hasCustomPrompt="1"/>
          </p:nvPr>
        </p:nvSpPr>
        <p:spPr>
          <a:xfrm>
            <a:off x="678730" y="2086473"/>
            <a:ext cx="6965083" cy="3796175"/>
          </a:xfrm>
          <a:prstGeom prst="rect">
            <a:avLst/>
          </a:prstGeom>
        </p:spPr>
        <p:txBody>
          <a:bodyPr anchor="t">
            <a:normAutofit/>
          </a:bodyPr>
          <a:lstStyle>
            <a:lvl1pPr>
              <a:defRPr sz="6600" b="0" i="0">
                <a:solidFill>
                  <a:schemeClr val="tx1"/>
                </a:solidFill>
                <a:latin typeface="Montserrat" pitchFamily="2" charset="77"/>
              </a:defRPr>
            </a:lvl1pPr>
          </a:lstStyle>
          <a:p>
            <a:r>
              <a:rPr lang="en-CA" noProof="0"/>
              <a:t>Insert section title here</a:t>
            </a:r>
          </a:p>
        </p:txBody>
      </p:sp>
      <p:sp>
        <p:nvSpPr>
          <p:cNvPr id="10" name="Picture Placeholder 29">
            <a:extLst>
              <a:ext uri="{FF2B5EF4-FFF2-40B4-BE49-F238E27FC236}">
                <a16:creationId xmlns:a16="http://schemas.microsoft.com/office/drawing/2014/main" id="{075444AC-F043-2A4C-ADB8-BED1F8EC24E8}"/>
              </a:ext>
            </a:extLst>
          </p:cNvPr>
          <p:cNvSpPr>
            <a:spLocks noGrp="1"/>
          </p:cNvSpPr>
          <p:nvPr>
            <p:ph type="pic" sz="quarter" idx="13" hasCustomPrompt="1"/>
          </p:nvPr>
        </p:nvSpPr>
        <p:spPr>
          <a:xfrm>
            <a:off x="9144002" y="1"/>
            <a:ext cx="3047998" cy="68580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12" name="Sous-titre 2">
            <a:extLst>
              <a:ext uri="{FF2B5EF4-FFF2-40B4-BE49-F238E27FC236}">
                <a16:creationId xmlns:a16="http://schemas.microsoft.com/office/drawing/2014/main" id="{F39C440A-DBAB-2445-AF27-04DF1A4D08D5}"/>
              </a:ext>
            </a:extLst>
          </p:cNvPr>
          <p:cNvSpPr>
            <a:spLocks noGrp="1"/>
          </p:cNvSpPr>
          <p:nvPr>
            <p:ph type="subTitle" idx="1" hasCustomPrompt="1"/>
          </p:nvPr>
        </p:nvSpPr>
        <p:spPr>
          <a:xfrm>
            <a:off x="678730" y="1480186"/>
            <a:ext cx="6965083" cy="405990"/>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1"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pic>
        <p:nvPicPr>
          <p:cNvPr id="17" name="Image 16">
            <a:extLst>
              <a:ext uri="{FF2B5EF4-FFF2-40B4-BE49-F238E27FC236}">
                <a16:creationId xmlns:a16="http://schemas.microsoft.com/office/drawing/2014/main" id="{7A2CC142-9722-EA41-B067-5D5545C4A4B4}"/>
              </a:ext>
            </a:extLst>
          </p:cNvPr>
          <p:cNvPicPr>
            <a:picLocks noChangeAspect="1"/>
          </p:cNvPicPr>
          <p:nvPr userDrawn="1"/>
        </p:nvPicPr>
        <p:blipFill rotWithShape="1">
          <a:blip r:embed="rId2"/>
          <a:srcRect r="68128"/>
          <a:stretch/>
        </p:blipFill>
        <p:spPr>
          <a:xfrm>
            <a:off x="760557" y="638527"/>
            <a:ext cx="494362" cy="235372"/>
          </a:xfrm>
          <a:prstGeom prst="rect">
            <a:avLst/>
          </a:prstGeom>
        </p:spPr>
      </p:pic>
    </p:spTree>
    <p:extLst>
      <p:ext uri="{BB962C8B-B14F-4D97-AF65-F5344CB8AC3E}">
        <p14:creationId xmlns:p14="http://schemas.microsoft.com/office/powerpoint/2010/main" val="138683408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10"/>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0" grpId="1" animBg="1"/>
    </p:bld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ntent: 2 Project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4D89B4-2208-4808-A778-30BFDD4E6313}"/>
              </a:ext>
            </a:extLst>
          </p:cNvPr>
          <p:cNvSpPr>
            <a:spLocks noGrp="1"/>
          </p:cNvSpPr>
          <p:nvPr>
            <p:ph type="title" hasCustomPrompt="1"/>
          </p:nvPr>
        </p:nvSpPr>
        <p:spPr>
          <a:xfrm>
            <a:off x="1774824" y="1243879"/>
            <a:ext cx="5868989" cy="853209"/>
          </a:xfr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3" name="Picture Placeholder 29">
            <a:extLst>
              <a:ext uri="{FF2B5EF4-FFF2-40B4-BE49-F238E27FC236}">
                <a16:creationId xmlns:a16="http://schemas.microsoft.com/office/drawing/2014/main" id="{E936F002-AF97-4ADB-9AB6-F89D9BAF6217}"/>
              </a:ext>
            </a:extLst>
          </p:cNvPr>
          <p:cNvSpPr>
            <a:spLocks noGrp="1"/>
          </p:cNvSpPr>
          <p:nvPr>
            <p:ph type="pic" sz="quarter" idx="12" hasCustomPrompt="1"/>
          </p:nvPr>
        </p:nvSpPr>
        <p:spPr>
          <a:xfrm>
            <a:off x="1524001" y="2349500"/>
            <a:ext cx="4571999" cy="450849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6" name="Picture Placeholder 29">
            <a:extLst>
              <a:ext uri="{FF2B5EF4-FFF2-40B4-BE49-F238E27FC236}">
                <a16:creationId xmlns:a16="http://schemas.microsoft.com/office/drawing/2014/main" id="{A52AC3B6-48AD-CD41-93B9-0A2293E0720D}"/>
              </a:ext>
            </a:extLst>
          </p:cNvPr>
          <p:cNvSpPr>
            <a:spLocks noGrp="1"/>
          </p:cNvSpPr>
          <p:nvPr>
            <p:ph type="pic" sz="quarter" idx="13" hasCustomPrompt="1"/>
          </p:nvPr>
        </p:nvSpPr>
        <p:spPr>
          <a:xfrm>
            <a:off x="6096000" y="2344960"/>
            <a:ext cx="4572001" cy="4513039"/>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8" name="Espace réservé du contenu 5">
            <a:extLst>
              <a:ext uri="{FF2B5EF4-FFF2-40B4-BE49-F238E27FC236}">
                <a16:creationId xmlns:a16="http://schemas.microsoft.com/office/drawing/2014/main" id="{4BDB0F79-BF91-5045-B808-F656140C3070}"/>
              </a:ext>
            </a:extLst>
          </p:cNvPr>
          <p:cNvSpPr>
            <a:spLocks noGrp="1"/>
          </p:cNvSpPr>
          <p:nvPr>
            <p:ph sz="quarter" idx="16" hasCustomPrompt="1"/>
          </p:nvPr>
        </p:nvSpPr>
        <p:spPr>
          <a:xfrm>
            <a:off x="1524759" y="6092826"/>
            <a:ext cx="3056151" cy="765174"/>
          </a:xfr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9" name="Espace réservé du contenu 5">
            <a:extLst>
              <a:ext uri="{FF2B5EF4-FFF2-40B4-BE49-F238E27FC236}">
                <a16:creationId xmlns:a16="http://schemas.microsoft.com/office/drawing/2014/main" id="{C2D55491-F943-8B44-996B-70FC3C85A931}"/>
              </a:ext>
            </a:extLst>
          </p:cNvPr>
          <p:cNvSpPr>
            <a:spLocks noGrp="1"/>
          </p:cNvSpPr>
          <p:nvPr>
            <p:ph sz="quarter" idx="17" hasCustomPrompt="1"/>
          </p:nvPr>
        </p:nvSpPr>
        <p:spPr>
          <a:xfrm>
            <a:off x="6096000" y="6092825"/>
            <a:ext cx="3060700" cy="765175"/>
          </a:xfr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10" name="Sous-titre 2">
            <a:extLst>
              <a:ext uri="{FF2B5EF4-FFF2-40B4-BE49-F238E27FC236}">
                <a16:creationId xmlns:a16="http://schemas.microsoft.com/office/drawing/2014/main" id="{2FE52577-4208-0447-8606-83D25ECC55B1}"/>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4" name="Footer Placeholder 35">
            <a:extLst>
              <a:ext uri="{FF2B5EF4-FFF2-40B4-BE49-F238E27FC236}">
                <a16:creationId xmlns:a16="http://schemas.microsoft.com/office/drawing/2014/main" id="{F04FEC4B-374C-F569-8C8B-434FBCDCF007}"/>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112694738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_Content: Title + 3 Photo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1528548" y="2276475"/>
            <a:ext cx="4567452" cy="3043598"/>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CA" noProof="0" dirty="0"/>
              <a:t>Insert hero image here</a:t>
            </a:r>
          </a:p>
        </p:txBody>
      </p:sp>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7624548" y="765174"/>
            <a:ext cx="4567452" cy="30331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CA" noProof="0" dirty="0"/>
              <a:t>Insert hero image here</a:t>
            </a:r>
          </a:p>
        </p:txBody>
      </p:sp>
      <p:sp>
        <p:nvSpPr>
          <p:cNvPr id="6" name="Title 1">
            <a:extLst>
              <a:ext uri="{FF2B5EF4-FFF2-40B4-BE49-F238E27FC236}">
                <a16:creationId xmlns:a16="http://schemas.microsoft.com/office/drawing/2014/main" id="{0D424131-FF99-F142-8753-6D75B233E3CF}"/>
              </a:ext>
            </a:extLst>
          </p:cNvPr>
          <p:cNvSpPr>
            <a:spLocks noGrp="1"/>
          </p:cNvSpPr>
          <p:nvPr>
            <p:ph type="title" hasCustomPrompt="1"/>
          </p:nvPr>
        </p:nvSpPr>
        <p:spPr>
          <a:xfrm>
            <a:off x="1775667" y="1233488"/>
            <a:ext cx="5539533" cy="863600"/>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3" name="Espace réservé du contenu 5">
            <a:extLst>
              <a:ext uri="{FF2B5EF4-FFF2-40B4-BE49-F238E27FC236}">
                <a16:creationId xmlns:a16="http://schemas.microsoft.com/office/drawing/2014/main" id="{40121577-953A-8B45-849A-FD6ACDD28FA0}"/>
              </a:ext>
            </a:extLst>
          </p:cNvPr>
          <p:cNvSpPr>
            <a:spLocks noGrp="1"/>
          </p:cNvSpPr>
          <p:nvPr>
            <p:ph sz="quarter" idx="16" hasCustomPrompt="1"/>
          </p:nvPr>
        </p:nvSpPr>
        <p:spPr>
          <a:xfrm>
            <a:off x="1528548" y="4557600"/>
            <a:ext cx="3063433" cy="762473"/>
          </a:xfr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15" name="Espace réservé du contenu 5">
            <a:extLst>
              <a:ext uri="{FF2B5EF4-FFF2-40B4-BE49-F238E27FC236}">
                <a16:creationId xmlns:a16="http://schemas.microsoft.com/office/drawing/2014/main" id="{3B91879F-1E1F-8045-BBD6-E89FEB490182}"/>
              </a:ext>
            </a:extLst>
          </p:cNvPr>
          <p:cNvSpPr>
            <a:spLocks noGrp="1"/>
          </p:cNvSpPr>
          <p:nvPr>
            <p:ph sz="quarter" idx="18" hasCustomPrompt="1"/>
          </p:nvPr>
        </p:nvSpPr>
        <p:spPr>
          <a:xfrm>
            <a:off x="7625927" y="3033714"/>
            <a:ext cx="3037525" cy="764878"/>
          </a:xfr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76548" y="3798274"/>
            <a:ext cx="4580152" cy="30597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hero image here</a:t>
            </a:r>
          </a:p>
        </p:txBody>
      </p:sp>
      <p:sp>
        <p:nvSpPr>
          <p:cNvPr id="14" name="Espace réservé du contenu 5">
            <a:extLst>
              <a:ext uri="{FF2B5EF4-FFF2-40B4-BE49-F238E27FC236}">
                <a16:creationId xmlns:a16="http://schemas.microsoft.com/office/drawing/2014/main" id="{E8848969-F0CD-6A43-9CC8-58BAB864A188}"/>
              </a:ext>
            </a:extLst>
          </p:cNvPr>
          <p:cNvSpPr>
            <a:spLocks noGrp="1"/>
          </p:cNvSpPr>
          <p:nvPr>
            <p:ph sz="quarter" idx="17" hasCustomPrompt="1"/>
          </p:nvPr>
        </p:nvSpPr>
        <p:spPr>
          <a:xfrm>
            <a:off x="4574177" y="6092826"/>
            <a:ext cx="3063433" cy="765193"/>
          </a:xfrm>
          <a:solidFill>
            <a:schemeClr val="accent4"/>
          </a:solidFill>
        </p:spPr>
        <p:txBody>
          <a:bodyPr lIns="180000" anchor="ctr"/>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10" name="Sous-titre 2">
            <a:extLst>
              <a:ext uri="{FF2B5EF4-FFF2-40B4-BE49-F238E27FC236}">
                <a16:creationId xmlns:a16="http://schemas.microsoft.com/office/drawing/2014/main" id="{928D94C6-942F-2F44-ADAB-4FC4D96B59D1}"/>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2" name="Footer Placeholder 35">
            <a:extLst>
              <a:ext uri="{FF2B5EF4-FFF2-40B4-BE49-F238E27FC236}">
                <a16:creationId xmlns:a16="http://schemas.microsoft.com/office/drawing/2014/main" id="{BA63444F-5AC5-8CAA-FD02-1E38D486F53B}"/>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50557475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ontent: 4 Photo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BE0E538-360D-8C4A-85BD-3D05B2F83A5B}"/>
              </a:ext>
            </a:extLst>
          </p:cNvPr>
          <p:cNvSpPr>
            <a:spLocks noGrp="1"/>
          </p:cNvSpPr>
          <p:nvPr>
            <p:ph type="pic" sz="quarter" idx="12" hasCustomPrompt="1"/>
          </p:nvPr>
        </p:nvSpPr>
        <p:spPr>
          <a:xfrm>
            <a:off x="0" y="765174"/>
            <a:ext cx="4589248" cy="6092825"/>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dirty="0"/>
              <a:t>Insert hero image here</a:t>
            </a:r>
          </a:p>
        </p:txBody>
      </p:sp>
      <p:sp>
        <p:nvSpPr>
          <p:cNvPr id="4" name="Picture Placeholder 12">
            <a:extLst>
              <a:ext uri="{FF2B5EF4-FFF2-40B4-BE49-F238E27FC236}">
                <a16:creationId xmlns:a16="http://schemas.microsoft.com/office/drawing/2014/main" id="{9C179FEC-7028-1440-9E45-CE987446407B}"/>
              </a:ext>
            </a:extLst>
          </p:cNvPr>
          <p:cNvSpPr>
            <a:spLocks noGrp="1"/>
          </p:cNvSpPr>
          <p:nvPr>
            <p:ph type="pic" sz="quarter" idx="13" hasCustomPrompt="1"/>
          </p:nvPr>
        </p:nvSpPr>
        <p:spPr>
          <a:xfrm>
            <a:off x="9156700" y="765174"/>
            <a:ext cx="3035300" cy="60928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indent="0" algn="ctr">
              <a:buNone/>
              <a:defRPr sz="1200">
                <a:solidFill>
                  <a:schemeClr val="bg2"/>
                </a:solidFill>
                <a:latin typeface="Montserrat" pitchFamily="2" charset="77"/>
              </a:defRPr>
            </a:lvl1pPr>
          </a:lstStyle>
          <a:p>
            <a:pPr lvl="0"/>
            <a:r>
              <a:rPr lang="en-US" noProof="0" dirty="0"/>
              <a:t>Insert hero image here</a:t>
            </a:r>
          </a:p>
        </p:txBody>
      </p:sp>
      <p:sp>
        <p:nvSpPr>
          <p:cNvPr id="5" name="Picture Placeholder 12">
            <a:extLst>
              <a:ext uri="{FF2B5EF4-FFF2-40B4-BE49-F238E27FC236}">
                <a16:creationId xmlns:a16="http://schemas.microsoft.com/office/drawing/2014/main" id="{1C7EF3C5-2ACB-AF4C-B017-152081F845C6}"/>
              </a:ext>
            </a:extLst>
          </p:cNvPr>
          <p:cNvSpPr>
            <a:spLocks noGrp="1"/>
          </p:cNvSpPr>
          <p:nvPr>
            <p:ph type="pic" sz="quarter" idx="14" hasCustomPrompt="1"/>
          </p:nvPr>
        </p:nvSpPr>
        <p:spPr>
          <a:xfrm>
            <a:off x="4576548" y="3789363"/>
            <a:ext cx="4580152" cy="3068637"/>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dirty="0"/>
              <a:t>Insert hero image here</a:t>
            </a:r>
          </a:p>
        </p:txBody>
      </p:sp>
      <p:sp>
        <p:nvSpPr>
          <p:cNvPr id="12" name="Picture Placeholder 12">
            <a:extLst>
              <a:ext uri="{FF2B5EF4-FFF2-40B4-BE49-F238E27FC236}">
                <a16:creationId xmlns:a16="http://schemas.microsoft.com/office/drawing/2014/main" id="{5B39BBA5-BE95-8843-B375-2C4E47A9E8D1}"/>
              </a:ext>
            </a:extLst>
          </p:cNvPr>
          <p:cNvSpPr>
            <a:spLocks noGrp="1"/>
          </p:cNvSpPr>
          <p:nvPr>
            <p:ph type="pic" sz="quarter" idx="15" hasCustomPrompt="1"/>
          </p:nvPr>
        </p:nvSpPr>
        <p:spPr>
          <a:xfrm>
            <a:off x="4576548" y="765176"/>
            <a:ext cx="4580152" cy="3024188"/>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US" noProof="0" dirty="0"/>
              <a:t>Insert hero image here</a:t>
            </a:r>
          </a:p>
        </p:txBody>
      </p:sp>
      <p:sp>
        <p:nvSpPr>
          <p:cNvPr id="2" name="Footer Placeholder 35">
            <a:extLst>
              <a:ext uri="{FF2B5EF4-FFF2-40B4-BE49-F238E27FC236}">
                <a16:creationId xmlns:a16="http://schemas.microsoft.com/office/drawing/2014/main" id="{974A9A9D-9A89-2C76-1DB9-BFF738052D33}"/>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247173822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6" presetClass="emph" presetSubtype="0" accel="50000" decel="50000" autoRev="1" fill="hold" grpId="1" nodeType="withEffect">
                                  <p:stCondLst>
                                    <p:cond delay="2000"/>
                                  </p:stCondLst>
                                  <p:childTnLst>
                                    <p:animScale>
                                      <p:cBhvr>
                                        <p:cTn id="9" dur="500" fill="hold"/>
                                        <p:tgtEl>
                                          <p:spTgt spid="3"/>
                                        </p:tgtEl>
                                      </p:cBhvr>
                                      <p:by x="120000" y="120000"/>
                                    </p:animScale>
                                  </p:childTnLst>
                                </p:cTn>
                              </p:par>
                              <p:par>
                                <p:cTn id="10" presetID="22" presetClass="entr" presetSubtype="4" fill="hold" grpId="0" nodeType="withEffect">
                                  <p:stCondLst>
                                    <p:cond delay="225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6" presetClass="emph" presetSubtype="0" accel="50000" decel="50000" autoRev="1" fill="hold" grpId="1" nodeType="withEffect">
                                  <p:stCondLst>
                                    <p:cond delay="2250"/>
                                  </p:stCondLst>
                                  <p:childTnLst>
                                    <p:animScale>
                                      <p:cBhvr>
                                        <p:cTn id="14" dur="500" fill="hold"/>
                                        <p:tgtEl>
                                          <p:spTgt spid="5"/>
                                        </p:tgtEl>
                                      </p:cBhvr>
                                      <p:by x="120000" y="120000"/>
                                    </p:animScale>
                                  </p:childTnLst>
                                </p:cTn>
                              </p:par>
                              <p:par>
                                <p:cTn id="15" presetID="22" presetClass="entr" presetSubtype="4" fill="hold" grpId="0" nodeType="withEffect">
                                  <p:stCondLst>
                                    <p:cond delay="250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par>
                                <p:cTn id="18" presetID="6" presetClass="emph" presetSubtype="0" accel="50000" decel="50000" autoRev="1" fill="hold" grpId="1" nodeType="withEffect">
                                  <p:stCondLst>
                                    <p:cond delay="2500"/>
                                  </p:stCondLst>
                                  <p:childTnLst>
                                    <p:animScale>
                                      <p:cBhvr>
                                        <p:cTn id="19" dur="500" fill="hold"/>
                                        <p:tgtEl>
                                          <p:spTgt spid="4"/>
                                        </p:tgtEl>
                                      </p:cBhvr>
                                      <p:by x="120000" y="120000"/>
                                    </p:animScale>
                                  </p:childTnLst>
                                </p:cTn>
                              </p:par>
                              <p:par>
                                <p:cTn id="20" presetID="22" presetClass="entr" presetSubtype="4" fill="hold" grpId="0" nodeType="withEffect">
                                  <p:stCondLst>
                                    <p:cond delay="225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12"/>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4" grpId="0" animBg="1"/>
      <p:bldP spid="4" grpId="1" animBg="1"/>
      <p:bldP spid="5" grpId="0" animBg="1"/>
      <p:bldP spid="5" grpId="1" animBg="1"/>
      <p:bldP spid="12" grpId="0" animBg="1"/>
      <p:bldP spid="12" grpId="1" animBg="1"/>
    </p:bld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ontent: Large Image">
    <p:spTree>
      <p:nvGrpSpPr>
        <p:cNvPr id="1" name=""/>
        <p:cNvGrpSpPr/>
        <p:nvPr/>
      </p:nvGrpSpPr>
      <p:grpSpPr>
        <a:xfrm>
          <a:off x="0" y="0"/>
          <a:ext cx="0" cy="0"/>
          <a:chOff x="0" y="0"/>
          <a:chExt cx="0" cy="0"/>
        </a:xfrm>
      </p:grpSpPr>
      <p:sp>
        <p:nvSpPr>
          <p:cNvPr id="4" name="Picture Placeholder 12"/>
          <p:cNvSpPr>
            <a:spLocks noGrp="1"/>
          </p:cNvSpPr>
          <p:nvPr>
            <p:ph type="pic" sz="quarter" idx="13" hasCustomPrompt="1"/>
          </p:nvPr>
        </p:nvSpPr>
        <p:spPr>
          <a:xfrm>
            <a:off x="1773" y="765175"/>
            <a:ext cx="12190227" cy="60928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US" noProof="0" dirty="0"/>
              <a:t>Insert hero image here</a:t>
            </a:r>
          </a:p>
        </p:txBody>
      </p:sp>
      <p:sp>
        <p:nvSpPr>
          <p:cNvPr id="2" name="Footer Placeholder 35">
            <a:extLst>
              <a:ext uri="{FF2B5EF4-FFF2-40B4-BE49-F238E27FC236}">
                <a16:creationId xmlns:a16="http://schemas.microsoft.com/office/drawing/2014/main" id="{A8094B44-E885-9F94-E5A4-2D975A326FF0}"/>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209955807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ontent: Large Image + Title">
    <p:spTree>
      <p:nvGrpSpPr>
        <p:cNvPr id="1" name=""/>
        <p:cNvGrpSpPr/>
        <p:nvPr/>
      </p:nvGrpSpPr>
      <p:grpSpPr>
        <a:xfrm>
          <a:off x="0" y="0"/>
          <a:ext cx="0" cy="0"/>
          <a:chOff x="0" y="0"/>
          <a:chExt cx="0" cy="0"/>
        </a:xfrm>
      </p:grpSpPr>
      <p:sp>
        <p:nvSpPr>
          <p:cNvPr id="4" name="Picture Placeholder 12"/>
          <p:cNvSpPr>
            <a:spLocks noGrp="1"/>
          </p:cNvSpPr>
          <p:nvPr>
            <p:ph type="pic" sz="quarter" idx="13" hasCustomPrompt="1"/>
          </p:nvPr>
        </p:nvSpPr>
        <p:spPr>
          <a:xfrm>
            <a:off x="1773" y="765175"/>
            <a:ext cx="12190227" cy="6092826"/>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Tx/>
              <a:buNone/>
              <a:tabLst/>
              <a:defRPr sz="1400">
                <a:solidFill>
                  <a:schemeClr val="bg1"/>
                </a:solidFill>
                <a:latin typeface="Montserrat" pitchFamily="2" charset="77"/>
              </a:defRPr>
            </a:lvl1pPr>
          </a:lstStyle>
          <a:p>
            <a:pPr lvl="0"/>
            <a:r>
              <a:rPr lang="en-CA" noProof="0" dirty="0"/>
              <a:t>Insert hero image here</a:t>
            </a:r>
          </a:p>
        </p:txBody>
      </p:sp>
      <p:sp>
        <p:nvSpPr>
          <p:cNvPr id="7" name="Title 1">
            <a:extLst>
              <a:ext uri="{FF2B5EF4-FFF2-40B4-BE49-F238E27FC236}">
                <a16:creationId xmlns:a16="http://schemas.microsoft.com/office/drawing/2014/main" id="{FC1D6CC7-2984-514C-911A-4B996FE6D753}"/>
              </a:ext>
            </a:extLst>
          </p:cNvPr>
          <p:cNvSpPr>
            <a:spLocks noGrp="1"/>
          </p:cNvSpPr>
          <p:nvPr>
            <p:ph type="title" hasCustomPrompt="1"/>
          </p:nvPr>
        </p:nvSpPr>
        <p:spPr>
          <a:xfrm>
            <a:off x="1774825" y="1233489"/>
            <a:ext cx="5868988" cy="863599"/>
          </a:xfr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5" name="Sous-titre 2">
            <a:extLst>
              <a:ext uri="{FF2B5EF4-FFF2-40B4-BE49-F238E27FC236}">
                <a16:creationId xmlns:a16="http://schemas.microsoft.com/office/drawing/2014/main" id="{C0E59940-D8B5-8E43-97CE-1545758A3D53}"/>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2" name="Footer Placeholder 35">
            <a:extLst>
              <a:ext uri="{FF2B5EF4-FFF2-40B4-BE49-F238E27FC236}">
                <a16:creationId xmlns:a16="http://schemas.microsoft.com/office/drawing/2014/main" id="{D7C5ED07-D2DF-72FE-696E-EB38C85F9708}"/>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302428176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Content: 4 Headshots">
    <p:spTree>
      <p:nvGrpSpPr>
        <p:cNvPr id="1" name=""/>
        <p:cNvGrpSpPr/>
        <p:nvPr/>
      </p:nvGrpSpPr>
      <p:grpSpPr>
        <a:xfrm>
          <a:off x="0" y="0"/>
          <a:ext cx="0" cy="0"/>
          <a:chOff x="0" y="0"/>
          <a:chExt cx="0" cy="0"/>
        </a:xfrm>
      </p:grpSpPr>
      <p:sp>
        <p:nvSpPr>
          <p:cNvPr id="3" name="Picture Placeholder 12">
            <a:extLst>
              <a:ext uri="{FF2B5EF4-FFF2-40B4-BE49-F238E27FC236}">
                <a16:creationId xmlns:a16="http://schemas.microsoft.com/office/drawing/2014/main" id="{6648CC95-3EC6-3649-B74B-9F6416E37BA4}"/>
              </a:ext>
            </a:extLst>
          </p:cNvPr>
          <p:cNvSpPr>
            <a:spLocks noGrp="1"/>
          </p:cNvSpPr>
          <p:nvPr>
            <p:ph type="pic" sz="quarter" idx="13" hasCustomPrompt="1"/>
          </p:nvPr>
        </p:nvSpPr>
        <p:spPr>
          <a:xfrm>
            <a:off x="1524001" y="2354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7" name="Rectangle 6">
            <a:extLst>
              <a:ext uri="{FF2B5EF4-FFF2-40B4-BE49-F238E27FC236}">
                <a16:creationId xmlns:a16="http://schemas.microsoft.com/office/drawing/2014/main" id="{F3AFAC4D-E04F-F44E-83B4-3AB06E0613D0}"/>
              </a:ext>
            </a:extLst>
          </p:cNvPr>
          <p:cNvSpPr/>
          <p:nvPr userDrawn="1"/>
        </p:nvSpPr>
        <p:spPr>
          <a:xfrm>
            <a:off x="3046195" y="2349500"/>
            <a:ext cx="3064487" cy="152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noProof="0" dirty="0">
              <a:latin typeface="Montserrat" pitchFamily="2" charset="77"/>
            </a:endParaRPr>
          </a:p>
        </p:txBody>
      </p:sp>
      <p:sp>
        <p:nvSpPr>
          <p:cNvPr id="8" name="Rectangle 7">
            <a:extLst>
              <a:ext uri="{FF2B5EF4-FFF2-40B4-BE49-F238E27FC236}">
                <a16:creationId xmlns:a16="http://schemas.microsoft.com/office/drawing/2014/main" id="{2519EB20-5514-A241-B8E7-2C513AB88278}"/>
              </a:ext>
            </a:extLst>
          </p:cNvPr>
          <p:cNvSpPr/>
          <p:nvPr userDrawn="1"/>
        </p:nvSpPr>
        <p:spPr>
          <a:xfrm>
            <a:off x="9148056" y="3873500"/>
            <a:ext cx="3043944" cy="1524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CA" noProof="0" dirty="0">
              <a:latin typeface="Montserrat" pitchFamily="2" charset="77"/>
            </a:endParaRPr>
          </a:p>
        </p:txBody>
      </p:sp>
      <p:sp>
        <p:nvSpPr>
          <p:cNvPr id="9" name="Picture Placeholder 12">
            <a:extLst>
              <a:ext uri="{FF2B5EF4-FFF2-40B4-BE49-F238E27FC236}">
                <a16:creationId xmlns:a16="http://schemas.microsoft.com/office/drawing/2014/main" id="{BCB599F2-B7EC-4544-B112-069BF1494F2D}"/>
              </a:ext>
            </a:extLst>
          </p:cNvPr>
          <p:cNvSpPr>
            <a:spLocks noGrp="1"/>
          </p:cNvSpPr>
          <p:nvPr>
            <p:ph type="pic" sz="quarter" idx="17" hasCustomPrompt="1"/>
          </p:nvPr>
        </p:nvSpPr>
        <p:spPr>
          <a:xfrm>
            <a:off x="3048187" y="3878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10" name="Picture Placeholder 12">
            <a:extLst>
              <a:ext uri="{FF2B5EF4-FFF2-40B4-BE49-F238E27FC236}">
                <a16:creationId xmlns:a16="http://schemas.microsoft.com/office/drawing/2014/main" id="{A1537CEB-1F80-8B46-B6DC-FA377DCEE203}"/>
              </a:ext>
            </a:extLst>
          </p:cNvPr>
          <p:cNvSpPr>
            <a:spLocks noGrp="1"/>
          </p:cNvSpPr>
          <p:nvPr>
            <p:ph type="pic" sz="quarter" idx="18" hasCustomPrompt="1"/>
          </p:nvPr>
        </p:nvSpPr>
        <p:spPr>
          <a:xfrm>
            <a:off x="7634869" y="3878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11" name="Picture Placeholder 12">
            <a:extLst>
              <a:ext uri="{FF2B5EF4-FFF2-40B4-BE49-F238E27FC236}">
                <a16:creationId xmlns:a16="http://schemas.microsoft.com/office/drawing/2014/main" id="{89A4CC53-0492-C141-A0B4-0FA5BE0ADE3B}"/>
              </a:ext>
            </a:extLst>
          </p:cNvPr>
          <p:cNvSpPr>
            <a:spLocks noGrp="1"/>
          </p:cNvSpPr>
          <p:nvPr>
            <p:ph type="pic" sz="quarter" idx="19" hasCustomPrompt="1"/>
          </p:nvPr>
        </p:nvSpPr>
        <p:spPr>
          <a:xfrm>
            <a:off x="6103435" y="2354300"/>
            <a:ext cx="1518833" cy="1519200"/>
          </a:xfrm>
          <a:prstGeom prst="rect">
            <a:avLst/>
          </a:prstGeom>
          <a:gradFill>
            <a:gsLst>
              <a:gs pos="0">
                <a:schemeClr val="tx1">
                  <a:alpha val="10000"/>
                </a:schemeClr>
              </a:gs>
              <a:gs pos="100000">
                <a:schemeClr val="tx1">
                  <a:alpha val="20000"/>
                </a:schemeClr>
              </a:gs>
            </a:gsLst>
            <a:lin ang="5400000" scaled="1"/>
          </a:grad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profile photo here</a:t>
            </a:r>
          </a:p>
        </p:txBody>
      </p:sp>
      <p:sp>
        <p:nvSpPr>
          <p:cNvPr id="12" name="Title 1">
            <a:extLst>
              <a:ext uri="{FF2B5EF4-FFF2-40B4-BE49-F238E27FC236}">
                <a16:creationId xmlns:a16="http://schemas.microsoft.com/office/drawing/2014/main" id="{DB658A07-177B-8F48-87A6-5C63642D6AD3}"/>
              </a:ext>
            </a:extLst>
          </p:cNvPr>
          <p:cNvSpPr>
            <a:spLocks noGrp="1"/>
          </p:cNvSpPr>
          <p:nvPr>
            <p:ph type="title" hasCustomPrompt="1"/>
          </p:nvPr>
        </p:nvSpPr>
        <p:spPr>
          <a:xfrm>
            <a:off x="1774825" y="1233488"/>
            <a:ext cx="5868987" cy="863694"/>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8" name="Espace réservé du contenu 5">
            <a:extLst>
              <a:ext uri="{FF2B5EF4-FFF2-40B4-BE49-F238E27FC236}">
                <a16:creationId xmlns:a16="http://schemas.microsoft.com/office/drawing/2014/main" id="{570399D2-015E-694D-A88D-DF0A8FDB5C27}"/>
              </a:ext>
            </a:extLst>
          </p:cNvPr>
          <p:cNvSpPr>
            <a:spLocks noGrp="1"/>
          </p:cNvSpPr>
          <p:nvPr>
            <p:ph sz="quarter" idx="16" hasCustomPrompt="1"/>
          </p:nvPr>
        </p:nvSpPr>
        <p:spPr>
          <a:xfrm>
            <a:off x="1518065" y="4052792"/>
            <a:ext cx="1516283" cy="517967"/>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20" name="Espace réservé du contenu 5">
            <a:extLst>
              <a:ext uri="{FF2B5EF4-FFF2-40B4-BE49-F238E27FC236}">
                <a16:creationId xmlns:a16="http://schemas.microsoft.com/office/drawing/2014/main" id="{7C1DBE05-F4C9-1645-93D7-7FCDE1FD3219}"/>
              </a:ext>
            </a:extLst>
          </p:cNvPr>
          <p:cNvSpPr>
            <a:spLocks noGrp="1"/>
          </p:cNvSpPr>
          <p:nvPr>
            <p:ph sz="quarter" idx="20" hasCustomPrompt="1"/>
          </p:nvPr>
        </p:nvSpPr>
        <p:spPr>
          <a:xfrm>
            <a:off x="3034348" y="5522776"/>
            <a:ext cx="1532672" cy="517967"/>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21" name="Espace réservé du contenu 5">
            <a:extLst>
              <a:ext uri="{FF2B5EF4-FFF2-40B4-BE49-F238E27FC236}">
                <a16:creationId xmlns:a16="http://schemas.microsoft.com/office/drawing/2014/main" id="{BE7F6E9B-A101-5947-A35B-C17373133E7F}"/>
              </a:ext>
            </a:extLst>
          </p:cNvPr>
          <p:cNvSpPr>
            <a:spLocks noGrp="1"/>
          </p:cNvSpPr>
          <p:nvPr>
            <p:ph sz="quarter" idx="21" hasCustomPrompt="1"/>
          </p:nvPr>
        </p:nvSpPr>
        <p:spPr>
          <a:xfrm>
            <a:off x="6078489" y="3994917"/>
            <a:ext cx="1532672" cy="517967"/>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22" name="Espace réservé du contenu 5">
            <a:extLst>
              <a:ext uri="{FF2B5EF4-FFF2-40B4-BE49-F238E27FC236}">
                <a16:creationId xmlns:a16="http://schemas.microsoft.com/office/drawing/2014/main" id="{8C8AFD70-C76C-4345-AEDD-627EC990B7C6}"/>
              </a:ext>
            </a:extLst>
          </p:cNvPr>
          <p:cNvSpPr>
            <a:spLocks noGrp="1"/>
          </p:cNvSpPr>
          <p:nvPr>
            <p:ph sz="quarter" idx="22" hasCustomPrompt="1"/>
          </p:nvPr>
        </p:nvSpPr>
        <p:spPr>
          <a:xfrm>
            <a:off x="7629496" y="5522776"/>
            <a:ext cx="1532672" cy="517967"/>
          </a:xfrm>
        </p:spPr>
        <p:txBody>
          <a:bodyPr anchor="t"/>
          <a:lstStyle>
            <a:lvl1pPr marL="11113" indent="-11113">
              <a:lnSpc>
                <a:spcPct val="100000"/>
              </a:lnSpc>
              <a:buNone/>
              <a:tabLst/>
              <a:defRPr sz="1200" b="0" i="0">
                <a:latin typeface="Montserrat" pitchFamily="2" charset="77"/>
              </a:defRPr>
            </a:lvl1pPr>
            <a:lvl2pPr>
              <a:buNone/>
              <a:defRPr/>
            </a:lvl2pPr>
            <a:lvl3pPr>
              <a:buNone/>
              <a:defRPr/>
            </a:lvl3pPr>
            <a:lvl4pPr>
              <a:buNone/>
              <a:defRPr/>
            </a:lvl4pPr>
            <a:lvl5pPr>
              <a:buNone/>
              <a:defRPr/>
            </a:lvl5pPr>
          </a:lstStyle>
          <a:p>
            <a:pPr lvl="0"/>
            <a:r>
              <a:rPr lang="en-CA" noProof="0"/>
              <a:t>Insert Subtitle here</a:t>
            </a:r>
          </a:p>
        </p:txBody>
      </p:sp>
      <p:sp>
        <p:nvSpPr>
          <p:cNvPr id="15" name="Sous-titre 2">
            <a:extLst>
              <a:ext uri="{FF2B5EF4-FFF2-40B4-BE49-F238E27FC236}">
                <a16:creationId xmlns:a16="http://schemas.microsoft.com/office/drawing/2014/main" id="{E23A0E9F-CD48-C649-A98E-C049591760C6}"/>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2" name="Footer Placeholder 35">
            <a:extLst>
              <a:ext uri="{FF2B5EF4-FFF2-40B4-BE49-F238E27FC236}">
                <a16:creationId xmlns:a16="http://schemas.microsoft.com/office/drawing/2014/main" id="{24EDFE9F-5369-F7A0-AA9F-13E4A0C4F247}"/>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26142209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25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3"/>
                                        </p:tgtEl>
                                      </p:cBhvr>
                                      <p:by x="120000" y="120000"/>
                                    </p:animScale>
                                  </p:childTnLst>
                                </p:cTn>
                              </p:par>
                              <p:par>
                                <p:cTn id="10" presetID="22" presetClass="entr" presetSubtype="8" fill="hold" grpId="0" nodeType="withEffect">
                                  <p:stCondLst>
                                    <p:cond delay="275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par>
                                <p:cTn id="13" presetID="6" presetClass="emph" presetSubtype="0" accel="50000" decel="50000" autoRev="1" fill="hold" grpId="1" nodeType="withEffect">
                                  <p:stCondLst>
                                    <p:cond delay="2750"/>
                                  </p:stCondLst>
                                  <p:childTnLst>
                                    <p:animScale>
                                      <p:cBhvr>
                                        <p:cTn id="14" dur="500" fill="hold"/>
                                        <p:tgtEl>
                                          <p:spTgt spid="7"/>
                                        </p:tgtEl>
                                      </p:cBhvr>
                                      <p:by x="120000" y="120000"/>
                                    </p:animScale>
                                  </p:childTnLst>
                                </p:cTn>
                              </p:par>
                              <p:par>
                                <p:cTn id="15" presetID="22" presetClass="entr" presetSubtype="8" fill="hold" grpId="0" nodeType="withEffect">
                                  <p:stCondLst>
                                    <p:cond delay="350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6" presetClass="emph" presetSubtype="0" accel="50000" decel="50000" autoRev="1" fill="hold" grpId="1" nodeType="withEffect">
                                  <p:stCondLst>
                                    <p:cond delay="3500"/>
                                  </p:stCondLst>
                                  <p:childTnLst>
                                    <p:animScale>
                                      <p:cBhvr>
                                        <p:cTn id="19" dur="500" fill="hold"/>
                                        <p:tgtEl>
                                          <p:spTgt spid="8"/>
                                        </p:tgtEl>
                                      </p:cBhvr>
                                      <p:by x="120000" y="120000"/>
                                    </p:animScale>
                                  </p:childTnLst>
                                </p:cTn>
                              </p:par>
                              <p:par>
                                <p:cTn id="20" presetID="22" presetClass="entr" presetSubtype="8" fill="hold" grpId="0" nodeType="withEffect">
                                  <p:stCondLst>
                                    <p:cond delay="225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par>
                                <p:cTn id="23" presetID="6" presetClass="emph" presetSubtype="0" accel="50000" decel="50000" autoRev="1" fill="hold" grpId="1" nodeType="withEffect">
                                  <p:stCondLst>
                                    <p:cond delay="2250"/>
                                  </p:stCondLst>
                                  <p:childTnLst>
                                    <p:animScale>
                                      <p:cBhvr>
                                        <p:cTn id="24" dur="500" fill="hold"/>
                                        <p:tgtEl>
                                          <p:spTgt spid="9"/>
                                        </p:tgtEl>
                                      </p:cBhvr>
                                      <p:by x="120000" y="120000"/>
                                    </p:animScale>
                                  </p:childTnLst>
                                </p:cTn>
                              </p:par>
                              <p:par>
                                <p:cTn id="25" presetID="22" presetClass="entr" presetSubtype="8" fill="hold" grpId="0" nodeType="withEffect">
                                  <p:stCondLst>
                                    <p:cond delay="225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par>
                                <p:cTn id="28" presetID="6" presetClass="emph" presetSubtype="0" accel="50000" decel="50000" autoRev="1" fill="hold" grpId="1" nodeType="withEffect">
                                  <p:stCondLst>
                                    <p:cond delay="2250"/>
                                  </p:stCondLst>
                                  <p:childTnLst>
                                    <p:animScale>
                                      <p:cBhvr>
                                        <p:cTn id="29" dur="500" fill="hold"/>
                                        <p:tgtEl>
                                          <p:spTgt spid="10"/>
                                        </p:tgtEl>
                                      </p:cBhvr>
                                      <p:by x="120000" y="120000"/>
                                    </p:animScale>
                                  </p:childTnLst>
                                </p:cTn>
                              </p:par>
                              <p:par>
                                <p:cTn id="30" presetID="22" presetClass="entr" presetSubtype="8" fill="hold" grpId="0" nodeType="withEffect">
                                  <p:stCondLst>
                                    <p:cond delay="2250"/>
                                  </p:stCondLst>
                                  <p:childTnLst>
                                    <p:set>
                                      <p:cBhvr>
                                        <p:cTn id="31" dur="1" fill="hold">
                                          <p:stCondLst>
                                            <p:cond delay="0"/>
                                          </p:stCondLst>
                                        </p:cTn>
                                        <p:tgtEl>
                                          <p:spTgt spid="11"/>
                                        </p:tgtEl>
                                        <p:attrNameLst>
                                          <p:attrName>style.visibility</p:attrName>
                                        </p:attrNameLst>
                                      </p:cBhvr>
                                      <p:to>
                                        <p:strVal val="visible"/>
                                      </p:to>
                                    </p:set>
                                    <p:animEffect transition="in" filter="wipe(left)">
                                      <p:cBhvr>
                                        <p:cTn id="32" dur="500"/>
                                        <p:tgtEl>
                                          <p:spTgt spid="11"/>
                                        </p:tgtEl>
                                      </p:cBhvr>
                                    </p:animEffect>
                                  </p:childTnLst>
                                </p:cTn>
                              </p:par>
                              <p:par>
                                <p:cTn id="33" presetID="6" presetClass="emph" presetSubtype="0" accel="50000" decel="50000" autoRev="1" fill="hold" grpId="1" nodeType="withEffect">
                                  <p:stCondLst>
                                    <p:cond delay="2250"/>
                                  </p:stCondLst>
                                  <p:childTnLst>
                                    <p:animScale>
                                      <p:cBhvr>
                                        <p:cTn id="34"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ntent: Custom Layout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2DB740-90C4-4A97-843A-E3B6F9E630DD}"/>
              </a:ext>
            </a:extLst>
          </p:cNvPr>
          <p:cNvSpPr>
            <a:spLocks noGrp="1"/>
          </p:cNvSpPr>
          <p:nvPr>
            <p:ph type="title" hasCustomPrompt="1"/>
          </p:nvPr>
        </p:nvSpPr>
        <p:spPr>
          <a:xfrm>
            <a:off x="1774824" y="1233488"/>
            <a:ext cx="5868989" cy="863600"/>
          </a:xfr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3" name="Rectangle 2">
            <a:extLst>
              <a:ext uri="{FF2B5EF4-FFF2-40B4-BE49-F238E27FC236}">
                <a16:creationId xmlns:a16="http://schemas.microsoft.com/office/drawing/2014/main" id="{E719B4EA-0289-4253-B23F-99F17520E512}"/>
              </a:ext>
            </a:extLst>
          </p:cNvPr>
          <p:cNvSpPr/>
          <p:nvPr userDrawn="1"/>
        </p:nvSpPr>
        <p:spPr>
          <a:xfrm>
            <a:off x="0" y="3429000"/>
            <a:ext cx="12192000"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solidFill>
                <a:schemeClr val="accent4"/>
              </a:solidFill>
              <a:latin typeface="Montserrat" pitchFamily="2" charset="77"/>
            </a:endParaRPr>
          </a:p>
        </p:txBody>
      </p:sp>
      <p:sp>
        <p:nvSpPr>
          <p:cNvPr id="8" name="Espace réservé du contenu 5">
            <a:extLst>
              <a:ext uri="{FF2B5EF4-FFF2-40B4-BE49-F238E27FC236}">
                <a16:creationId xmlns:a16="http://schemas.microsoft.com/office/drawing/2014/main" id="{AD497EA3-007E-B74A-AB47-FF1DAB4D0F3C}"/>
              </a:ext>
            </a:extLst>
          </p:cNvPr>
          <p:cNvSpPr>
            <a:spLocks noGrp="1"/>
          </p:cNvSpPr>
          <p:nvPr>
            <p:ph sz="quarter" idx="14" hasCustomPrompt="1"/>
          </p:nvPr>
        </p:nvSpPr>
        <p:spPr>
          <a:xfrm>
            <a:off x="1882775" y="4312800"/>
            <a:ext cx="2703176" cy="2103875"/>
          </a:xfrm>
        </p:spPr>
        <p:txBody>
          <a:bodyPr/>
          <a:lstStyle>
            <a:lvl1pPr marL="11113" indent="-11113">
              <a:buNone/>
              <a:tabLst/>
              <a:defRPr>
                <a:latin typeface="Montserrat" pitchFamily="2" charset="77"/>
              </a:defRPr>
            </a:lvl1pPr>
            <a:lvl2pPr>
              <a:buNone/>
              <a:defRPr/>
            </a:lvl2pPr>
            <a:lvl3pPr>
              <a:buNone/>
              <a:defRPr/>
            </a:lvl3pPr>
            <a:lvl4pPr>
              <a:buNone/>
              <a:defRPr/>
            </a:lvl4pPr>
            <a:lvl5pPr>
              <a:buNone/>
              <a:defRPr/>
            </a:lvl5pPr>
          </a:lstStyle>
          <a:p>
            <a:pPr lvl="0"/>
            <a:r>
              <a:rPr lang="en-CA" noProof="0"/>
              <a:t>Insert slide content here</a:t>
            </a:r>
          </a:p>
        </p:txBody>
      </p:sp>
      <p:sp>
        <p:nvSpPr>
          <p:cNvPr id="16" name="Picture Placeholder 12">
            <a:extLst>
              <a:ext uri="{FF2B5EF4-FFF2-40B4-BE49-F238E27FC236}">
                <a16:creationId xmlns:a16="http://schemas.microsoft.com/office/drawing/2014/main" id="{3FFFC9CF-194D-3C45-9CE9-FFC10C9B1690}"/>
              </a:ext>
            </a:extLst>
          </p:cNvPr>
          <p:cNvSpPr>
            <a:spLocks noGrp="1"/>
          </p:cNvSpPr>
          <p:nvPr>
            <p:ph type="pic" sz="quarter" idx="17" hasCustomPrompt="1"/>
          </p:nvPr>
        </p:nvSpPr>
        <p:spPr>
          <a:xfrm>
            <a:off x="1877715"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hero image here</a:t>
            </a:r>
          </a:p>
        </p:txBody>
      </p:sp>
      <p:sp>
        <p:nvSpPr>
          <p:cNvPr id="17" name="Espace réservé du contenu 5">
            <a:extLst>
              <a:ext uri="{FF2B5EF4-FFF2-40B4-BE49-F238E27FC236}">
                <a16:creationId xmlns:a16="http://schemas.microsoft.com/office/drawing/2014/main" id="{63DDD7AD-3581-F946-8E5B-651A6EE24E1B}"/>
              </a:ext>
            </a:extLst>
          </p:cNvPr>
          <p:cNvSpPr>
            <a:spLocks noGrp="1"/>
          </p:cNvSpPr>
          <p:nvPr>
            <p:ph sz="quarter" idx="23" hasCustomPrompt="1"/>
          </p:nvPr>
        </p:nvSpPr>
        <p:spPr>
          <a:xfrm>
            <a:off x="4948704" y="4312800"/>
            <a:ext cx="2703176" cy="2103875"/>
          </a:xfrm>
        </p:spPr>
        <p:txBody>
          <a:bodyPr/>
          <a:lstStyle>
            <a:lvl1pPr marL="11113" indent="-11113">
              <a:buNone/>
              <a:tabLst/>
              <a:defRPr>
                <a:latin typeface="Montserrat" pitchFamily="2" charset="77"/>
              </a:defRPr>
            </a:lvl1pPr>
            <a:lvl2pPr>
              <a:buNone/>
              <a:defRPr/>
            </a:lvl2pPr>
            <a:lvl3pPr>
              <a:buNone/>
              <a:defRPr/>
            </a:lvl3pPr>
            <a:lvl4pPr>
              <a:buNone/>
              <a:defRPr/>
            </a:lvl4pPr>
            <a:lvl5pPr>
              <a:buNone/>
              <a:defRPr/>
            </a:lvl5pPr>
          </a:lstStyle>
          <a:p>
            <a:pPr lvl="0"/>
            <a:r>
              <a:rPr lang="en-CA" noProof="0"/>
              <a:t>Insert slide content here</a:t>
            </a:r>
          </a:p>
        </p:txBody>
      </p:sp>
      <p:sp>
        <p:nvSpPr>
          <p:cNvPr id="18" name="Picture Placeholder 12">
            <a:extLst>
              <a:ext uri="{FF2B5EF4-FFF2-40B4-BE49-F238E27FC236}">
                <a16:creationId xmlns:a16="http://schemas.microsoft.com/office/drawing/2014/main" id="{ECCC942B-D21D-3B44-A5D1-51605583D939}"/>
              </a:ext>
            </a:extLst>
          </p:cNvPr>
          <p:cNvSpPr>
            <a:spLocks noGrp="1"/>
          </p:cNvSpPr>
          <p:nvPr>
            <p:ph type="pic" sz="quarter" idx="24" hasCustomPrompt="1"/>
          </p:nvPr>
        </p:nvSpPr>
        <p:spPr>
          <a:xfrm>
            <a:off x="4943644"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hero image here</a:t>
            </a:r>
          </a:p>
        </p:txBody>
      </p:sp>
      <p:sp>
        <p:nvSpPr>
          <p:cNvPr id="20" name="Espace réservé du contenu 5">
            <a:extLst>
              <a:ext uri="{FF2B5EF4-FFF2-40B4-BE49-F238E27FC236}">
                <a16:creationId xmlns:a16="http://schemas.microsoft.com/office/drawing/2014/main" id="{9D19A2C7-43A2-6047-97B1-9E0800E3D7E7}"/>
              </a:ext>
            </a:extLst>
          </p:cNvPr>
          <p:cNvSpPr>
            <a:spLocks noGrp="1"/>
          </p:cNvSpPr>
          <p:nvPr>
            <p:ph sz="quarter" idx="26" hasCustomPrompt="1"/>
          </p:nvPr>
        </p:nvSpPr>
        <p:spPr>
          <a:xfrm>
            <a:off x="7960845" y="4312800"/>
            <a:ext cx="2703176" cy="2103875"/>
          </a:xfrm>
        </p:spPr>
        <p:txBody>
          <a:bodyPr/>
          <a:lstStyle>
            <a:lvl1pPr marL="11113" indent="-11113">
              <a:buNone/>
              <a:tabLst/>
              <a:defRPr>
                <a:latin typeface="Montserrat" pitchFamily="2" charset="77"/>
              </a:defRPr>
            </a:lvl1pPr>
            <a:lvl2pPr>
              <a:buNone/>
              <a:defRPr/>
            </a:lvl2pPr>
            <a:lvl3pPr>
              <a:buNone/>
              <a:defRPr/>
            </a:lvl3pPr>
            <a:lvl4pPr>
              <a:buNone/>
              <a:defRPr/>
            </a:lvl4pPr>
            <a:lvl5pPr>
              <a:buNone/>
              <a:defRPr/>
            </a:lvl5pPr>
          </a:lstStyle>
          <a:p>
            <a:pPr lvl="0"/>
            <a:r>
              <a:rPr lang="en-CA" noProof="0"/>
              <a:t>Insert slide content here</a:t>
            </a:r>
          </a:p>
        </p:txBody>
      </p:sp>
      <p:sp>
        <p:nvSpPr>
          <p:cNvPr id="21" name="Picture Placeholder 12">
            <a:extLst>
              <a:ext uri="{FF2B5EF4-FFF2-40B4-BE49-F238E27FC236}">
                <a16:creationId xmlns:a16="http://schemas.microsoft.com/office/drawing/2014/main" id="{86DCA958-376F-1B46-AC69-406AF76A4ADF}"/>
              </a:ext>
            </a:extLst>
          </p:cNvPr>
          <p:cNvSpPr>
            <a:spLocks noGrp="1"/>
          </p:cNvSpPr>
          <p:nvPr>
            <p:ph type="pic" sz="quarter" idx="27" hasCustomPrompt="1"/>
          </p:nvPr>
        </p:nvSpPr>
        <p:spPr>
          <a:xfrm>
            <a:off x="7955785" y="2538837"/>
            <a:ext cx="2703176" cy="1599996"/>
          </a:xfrm>
          <a:prstGeom prst="rect">
            <a:avLst/>
          </a:prstGeom>
          <a:noFill/>
        </p:spPr>
        <p:txBody>
          <a:bodyPr anchor="ct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2"/>
                </a:solidFill>
                <a:latin typeface="Montserrat" pitchFamily="2" charset="77"/>
              </a:defRPr>
            </a:lvl1pPr>
          </a:lstStyle>
          <a:p>
            <a:pPr lvl="0"/>
            <a:r>
              <a:rPr lang="en-CA" noProof="0" dirty="0"/>
              <a:t>Insert hero image here</a:t>
            </a:r>
          </a:p>
        </p:txBody>
      </p:sp>
      <p:sp>
        <p:nvSpPr>
          <p:cNvPr id="13" name="Sous-titre 2">
            <a:extLst>
              <a:ext uri="{FF2B5EF4-FFF2-40B4-BE49-F238E27FC236}">
                <a16:creationId xmlns:a16="http://schemas.microsoft.com/office/drawing/2014/main" id="{196B3087-7A0C-5548-9F9A-CA0658DB529E}"/>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4" name="Footer Placeholder 35">
            <a:extLst>
              <a:ext uri="{FF2B5EF4-FFF2-40B4-BE49-F238E27FC236}">
                <a16:creationId xmlns:a16="http://schemas.microsoft.com/office/drawing/2014/main" id="{5710ED95-A8EF-E096-CB28-78B1777B144A}"/>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2636508832"/>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20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1+#ppt_h/2"/>
                                          </p:val>
                                        </p:tav>
                                        <p:tav tm="100000">
                                          <p:val>
                                            <p:strVal val="#ppt_y"/>
                                          </p:val>
                                        </p:tav>
                                      </p:tavLst>
                                    </p:anim>
                                  </p:childTnLst>
                                </p:cTn>
                              </p:par>
                              <p:par>
                                <p:cTn id="9" presetID="22" presetClass="entr" presetSubtype="4" fill="hold" grpId="0" nodeType="withEffect">
                                  <p:stCondLst>
                                    <p:cond delay="225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par>
                                <p:cTn id="12" presetID="6" presetClass="emph" presetSubtype="0" accel="50000" decel="50000" autoRev="1" fill="hold" grpId="1" nodeType="withEffect">
                                  <p:stCondLst>
                                    <p:cond delay="2250"/>
                                  </p:stCondLst>
                                  <p:childTnLst>
                                    <p:animScale>
                                      <p:cBhvr>
                                        <p:cTn id="13" dur="500" fill="hold"/>
                                        <p:tgtEl>
                                          <p:spTgt spid="16"/>
                                        </p:tgtEl>
                                      </p:cBhvr>
                                      <p:by x="120000" y="120000"/>
                                    </p:animScale>
                                  </p:childTnLst>
                                </p:cTn>
                              </p:par>
                              <p:par>
                                <p:cTn id="14" presetID="22" presetClass="entr" presetSubtype="4" fill="hold" grpId="0" nodeType="withEffect">
                                  <p:stCondLst>
                                    <p:cond delay="2250"/>
                                  </p:stCondLst>
                                  <p:childTnLst>
                                    <p:set>
                                      <p:cBhvr>
                                        <p:cTn id="15" dur="1" fill="hold">
                                          <p:stCondLst>
                                            <p:cond delay="0"/>
                                          </p:stCondLst>
                                        </p:cTn>
                                        <p:tgtEl>
                                          <p:spTgt spid="18"/>
                                        </p:tgtEl>
                                        <p:attrNameLst>
                                          <p:attrName>style.visibility</p:attrName>
                                        </p:attrNameLst>
                                      </p:cBhvr>
                                      <p:to>
                                        <p:strVal val="visible"/>
                                      </p:to>
                                    </p:set>
                                    <p:animEffect transition="in" filter="wipe(down)">
                                      <p:cBhvr>
                                        <p:cTn id="16" dur="500"/>
                                        <p:tgtEl>
                                          <p:spTgt spid="18"/>
                                        </p:tgtEl>
                                      </p:cBhvr>
                                    </p:animEffect>
                                  </p:childTnLst>
                                </p:cTn>
                              </p:par>
                              <p:par>
                                <p:cTn id="17" presetID="6" presetClass="emph" presetSubtype="0" accel="50000" decel="50000" autoRev="1" fill="hold" grpId="1" nodeType="withEffect">
                                  <p:stCondLst>
                                    <p:cond delay="2250"/>
                                  </p:stCondLst>
                                  <p:childTnLst>
                                    <p:animScale>
                                      <p:cBhvr>
                                        <p:cTn id="18" dur="500" fill="hold"/>
                                        <p:tgtEl>
                                          <p:spTgt spid="18"/>
                                        </p:tgtEl>
                                      </p:cBhvr>
                                      <p:by x="120000" y="120000"/>
                                    </p:animScale>
                                  </p:childTnLst>
                                </p:cTn>
                              </p:par>
                              <p:par>
                                <p:cTn id="19" presetID="22" presetClass="entr" presetSubtype="4" fill="hold" grpId="0" nodeType="withEffect">
                                  <p:stCondLst>
                                    <p:cond delay="2250"/>
                                  </p:stCondLst>
                                  <p:childTnLst>
                                    <p:set>
                                      <p:cBhvr>
                                        <p:cTn id="20" dur="1" fill="hold">
                                          <p:stCondLst>
                                            <p:cond delay="0"/>
                                          </p:stCondLst>
                                        </p:cTn>
                                        <p:tgtEl>
                                          <p:spTgt spid="21"/>
                                        </p:tgtEl>
                                        <p:attrNameLst>
                                          <p:attrName>style.visibility</p:attrName>
                                        </p:attrNameLst>
                                      </p:cBhvr>
                                      <p:to>
                                        <p:strVal val="visible"/>
                                      </p:to>
                                    </p:set>
                                    <p:animEffect transition="in" filter="wipe(down)">
                                      <p:cBhvr>
                                        <p:cTn id="21" dur="500"/>
                                        <p:tgtEl>
                                          <p:spTgt spid="21"/>
                                        </p:tgtEl>
                                      </p:cBhvr>
                                    </p:animEffect>
                                  </p:childTnLst>
                                </p:cTn>
                              </p:par>
                              <p:par>
                                <p:cTn id="22" presetID="6" presetClass="emph" presetSubtype="0" accel="50000" decel="50000" autoRev="1" fill="hold" grpId="1" nodeType="withEffect">
                                  <p:stCondLst>
                                    <p:cond delay="2250"/>
                                  </p:stCondLst>
                                  <p:childTnLst>
                                    <p:animScale>
                                      <p:cBhvr>
                                        <p:cTn id="23" dur="500" fill="hold"/>
                                        <p:tgtEl>
                                          <p:spTgt spid="2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6" grpId="0"/>
      <p:bldP spid="16" grpId="1"/>
      <p:bldP spid="18" grpId="0"/>
      <p:bldP spid="18" grpId="1"/>
      <p:bldP spid="21" grpId="0"/>
      <p:bldP spid="21" grpId="1"/>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Content: Custom Layout v1">
    <p:spTree>
      <p:nvGrpSpPr>
        <p:cNvPr id="1" name=""/>
        <p:cNvGrpSpPr/>
        <p:nvPr/>
      </p:nvGrpSpPr>
      <p:grpSpPr>
        <a:xfrm>
          <a:off x="0" y="0"/>
          <a:ext cx="0" cy="0"/>
          <a:chOff x="0" y="0"/>
          <a:chExt cx="0" cy="0"/>
        </a:xfrm>
      </p:grpSpPr>
      <p:sp>
        <p:nvSpPr>
          <p:cNvPr id="6" name="Title 5"/>
          <p:cNvSpPr>
            <a:spLocks noGrp="1"/>
          </p:cNvSpPr>
          <p:nvPr>
            <p:ph type="title" hasCustomPrompt="1"/>
          </p:nvPr>
        </p:nvSpPr>
        <p:spPr>
          <a:xfrm>
            <a:off x="1774825" y="1233487"/>
            <a:ext cx="5882207" cy="863601"/>
          </a:xfrm>
        </p:spPr>
        <p:txBody>
          <a:bodyPr/>
          <a:lstStyle>
            <a:lvl1pPr>
              <a:lnSpc>
                <a:spcPct val="100000"/>
              </a:lnSpc>
              <a:defRPr>
                <a:solidFill>
                  <a:schemeClr val="tx1"/>
                </a:solidFill>
                <a:latin typeface="Montserrat" pitchFamily="2" charset="77"/>
              </a:defRPr>
            </a:lvl1pPr>
          </a:lstStyle>
          <a:p>
            <a:r>
              <a:rPr lang="en-CA" noProof="0"/>
              <a:t>Insert slide title here</a:t>
            </a:r>
          </a:p>
        </p:txBody>
      </p:sp>
      <p:cxnSp>
        <p:nvCxnSpPr>
          <p:cNvPr id="5" name="Connecteur droit 4">
            <a:extLst>
              <a:ext uri="{FF2B5EF4-FFF2-40B4-BE49-F238E27FC236}">
                <a16:creationId xmlns:a16="http://schemas.microsoft.com/office/drawing/2014/main" id="{6015F1C8-A194-4B45-8084-FABDF69A2B4E}"/>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7" name="Sous-titre 2">
            <a:extLst>
              <a:ext uri="{FF2B5EF4-FFF2-40B4-BE49-F238E27FC236}">
                <a16:creationId xmlns:a16="http://schemas.microsoft.com/office/drawing/2014/main" id="{C9146D2F-8416-CA4B-85F2-B105C7D7DD8F}"/>
              </a:ext>
            </a:extLst>
          </p:cNvPr>
          <p:cNvSpPr>
            <a:spLocks noGrp="1"/>
          </p:cNvSpPr>
          <p:nvPr>
            <p:ph type="subTitle" idx="1" hasCustomPrompt="1"/>
          </p:nvPr>
        </p:nvSpPr>
        <p:spPr>
          <a:xfrm>
            <a:off x="1882775" y="765175"/>
            <a:ext cx="1088562" cy="230832"/>
          </a:xfrm>
          <a:prstGeom prst="rect">
            <a:avLst/>
          </a:prstGeom>
          <a:solidFill>
            <a:schemeClr val="accent4"/>
          </a:solidFill>
        </p:spPr>
        <p:txBody>
          <a:bodyPr vert="horz" wrap="none" lIns="90000" anchor="ctr" anchorCtr="0">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2" name="Footer Placeholder 35">
            <a:extLst>
              <a:ext uri="{FF2B5EF4-FFF2-40B4-BE49-F238E27FC236}">
                <a16:creationId xmlns:a16="http://schemas.microsoft.com/office/drawing/2014/main" id="{2CAE51B5-688F-1B7F-C550-BAACF5A30E71}"/>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18823715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ontent: Custom Layout v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CDCD626-565A-AF4C-B3D6-0B3E954E3B13}"/>
              </a:ext>
            </a:extLst>
          </p:cNvPr>
          <p:cNvSpPr/>
          <p:nvPr userDrawn="1"/>
        </p:nvSpPr>
        <p:spPr>
          <a:xfrm>
            <a:off x="7660640" y="765175"/>
            <a:ext cx="4531360" cy="60928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noProof="0" dirty="0">
              <a:latin typeface="Montserrat" pitchFamily="2" charset="77"/>
            </a:endParaRPr>
          </a:p>
        </p:txBody>
      </p:sp>
      <p:sp>
        <p:nvSpPr>
          <p:cNvPr id="11" name="Picture Placeholder 29">
            <a:extLst>
              <a:ext uri="{FF2B5EF4-FFF2-40B4-BE49-F238E27FC236}">
                <a16:creationId xmlns:a16="http://schemas.microsoft.com/office/drawing/2014/main" id="{64E276D9-D2E7-DF47-A087-44478F55AC90}"/>
              </a:ext>
            </a:extLst>
          </p:cNvPr>
          <p:cNvSpPr>
            <a:spLocks noGrp="1"/>
          </p:cNvSpPr>
          <p:nvPr>
            <p:ph type="pic" sz="quarter" idx="13" hasCustomPrompt="1"/>
          </p:nvPr>
        </p:nvSpPr>
        <p:spPr>
          <a:xfrm>
            <a:off x="-3692" y="765175"/>
            <a:ext cx="3038991"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2" name="Title 1"/>
          <p:cNvSpPr>
            <a:spLocks noGrp="1"/>
          </p:cNvSpPr>
          <p:nvPr>
            <p:ph type="title" hasCustomPrompt="1"/>
          </p:nvPr>
        </p:nvSpPr>
        <p:spPr>
          <a:xfrm>
            <a:off x="3501483" y="1233488"/>
            <a:ext cx="3801422" cy="1800225"/>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9" name="Sous-titre 2">
            <a:extLst>
              <a:ext uri="{FF2B5EF4-FFF2-40B4-BE49-F238E27FC236}">
                <a16:creationId xmlns:a16="http://schemas.microsoft.com/office/drawing/2014/main" id="{DA536A5A-9D42-0C45-A06D-80CC9746DC35}"/>
              </a:ext>
            </a:extLst>
          </p:cNvPr>
          <p:cNvSpPr>
            <a:spLocks noGrp="1"/>
          </p:cNvSpPr>
          <p:nvPr>
            <p:ph type="subTitle" idx="1" hasCustomPrompt="1"/>
          </p:nvPr>
        </p:nvSpPr>
        <p:spPr>
          <a:xfrm>
            <a:off x="3501483" y="765175"/>
            <a:ext cx="1085118" cy="230832"/>
          </a:xfrm>
          <a:prstGeom prst="rect">
            <a:avLst/>
          </a:prstGeom>
          <a:solidFill>
            <a:schemeClr val="accent4"/>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4" name="Footer Placeholder 35">
            <a:extLst>
              <a:ext uri="{FF2B5EF4-FFF2-40B4-BE49-F238E27FC236}">
                <a16:creationId xmlns:a16="http://schemas.microsoft.com/office/drawing/2014/main" id="{ED13C536-719C-09AF-ABBD-86C8B6E59773}"/>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235717764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11"/>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1" grpId="1" animBg="1"/>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t: Custom Layout v4">
    <p:spTree>
      <p:nvGrpSpPr>
        <p:cNvPr id="1" name=""/>
        <p:cNvGrpSpPr/>
        <p:nvPr/>
      </p:nvGrpSpPr>
      <p:grpSpPr>
        <a:xfrm>
          <a:off x="0" y="0"/>
          <a:ext cx="0" cy="0"/>
          <a:chOff x="0" y="0"/>
          <a:chExt cx="0" cy="0"/>
        </a:xfrm>
      </p:grpSpPr>
      <p:sp>
        <p:nvSpPr>
          <p:cNvPr id="7" name="Picture Placeholder 29">
            <a:extLst>
              <a:ext uri="{FF2B5EF4-FFF2-40B4-BE49-F238E27FC236}">
                <a16:creationId xmlns:a16="http://schemas.microsoft.com/office/drawing/2014/main" id="{5406A148-0B99-C646-AFD8-59771F3A6744}"/>
              </a:ext>
            </a:extLst>
          </p:cNvPr>
          <p:cNvSpPr>
            <a:spLocks noGrp="1"/>
          </p:cNvSpPr>
          <p:nvPr>
            <p:ph type="pic" sz="quarter" idx="13" hasCustomPrompt="1"/>
          </p:nvPr>
        </p:nvSpPr>
        <p:spPr>
          <a:xfrm>
            <a:off x="0" y="765175"/>
            <a:ext cx="3035300"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2" name="Title 1"/>
          <p:cNvSpPr>
            <a:spLocks noGrp="1"/>
          </p:cNvSpPr>
          <p:nvPr>
            <p:ph type="title" hasCustomPrompt="1"/>
          </p:nvPr>
        </p:nvSpPr>
        <p:spPr>
          <a:xfrm>
            <a:off x="4577316" y="1233489"/>
            <a:ext cx="6090684" cy="863600"/>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0" name="Sous-titre 2">
            <a:extLst>
              <a:ext uri="{FF2B5EF4-FFF2-40B4-BE49-F238E27FC236}">
                <a16:creationId xmlns:a16="http://schemas.microsoft.com/office/drawing/2014/main" id="{C9423575-8BE5-2347-B766-601788C53C50}"/>
              </a:ext>
            </a:extLst>
          </p:cNvPr>
          <p:cNvSpPr>
            <a:spLocks noGrp="1"/>
          </p:cNvSpPr>
          <p:nvPr>
            <p:ph type="subTitle" idx="1" hasCustomPrompt="1"/>
          </p:nvPr>
        </p:nvSpPr>
        <p:spPr>
          <a:xfrm>
            <a:off x="4678915" y="784268"/>
            <a:ext cx="1063963" cy="230832"/>
          </a:xfrm>
          <a:prstGeom prst="rect">
            <a:avLst/>
          </a:prstGeom>
          <a:solidFill>
            <a:schemeClr val="accent4"/>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3" name="Footer Placeholder 35">
            <a:extLst>
              <a:ext uri="{FF2B5EF4-FFF2-40B4-BE49-F238E27FC236}">
                <a16:creationId xmlns:a16="http://schemas.microsoft.com/office/drawing/2014/main" id="{D3E3B3A4-BD33-5F87-7CF4-342EE1EF26F9}"/>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3830544036"/>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7"/>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Divider 3">
    <p:spTree>
      <p:nvGrpSpPr>
        <p:cNvPr id="1" name=""/>
        <p:cNvGrpSpPr/>
        <p:nvPr/>
      </p:nvGrpSpPr>
      <p:grpSpPr>
        <a:xfrm>
          <a:off x="0" y="0"/>
          <a:ext cx="0" cy="0"/>
          <a:chOff x="0" y="0"/>
          <a:chExt cx="0" cy="0"/>
        </a:xfrm>
      </p:grpSpPr>
      <p:cxnSp>
        <p:nvCxnSpPr>
          <p:cNvPr id="6" name="Connecteur droit 5">
            <a:extLst>
              <a:ext uri="{FF2B5EF4-FFF2-40B4-BE49-F238E27FC236}">
                <a16:creationId xmlns:a16="http://schemas.microsoft.com/office/drawing/2014/main" id="{3AA58CDD-DBA1-1F4E-AF8C-D5D531D32670}"/>
              </a:ext>
            </a:extLst>
          </p:cNvPr>
          <p:cNvCxnSpPr>
            <a:cxnSpLocks/>
          </p:cNvCxnSpPr>
          <p:nvPr userDrawn="1"/>
        </p:nvCxnSpPr>
        <p:spPr>
          <a:xfrm>
            <a:off x="7651011" y="-8709"/>
            <a:ext cx="0" cy="6879515"/>
          </a:xfrm>
          <a:prstGeom prst="line">
            <a:avLst/>
          </a:prstGeom>
          <a:ln w="9525">
            <a:solidFill>
              <a:schemeClr val="accent1"/>
            </a:solidFill>
          </a:ln>
        </p:spPr>
        <p:style>
          <a:lnRef idx="1">
            <a:schemeClr val="accent2"/>
          </a:lnRef>
          <a:fillRef idx="0">
            <a:schemeClr val="accent2"/>
          </a:fillRef>
          <a:effectRef idx="0">
            <a:schemeClr val="accent2"/>
          </a:effectRef>
          <a:fontRef idx="minor">
            <a:schemeClr val="tx1"/>
          </a:fontRef>
        </p:style>
      </p:cxnSp>
      <p:sp>
        <p:nvSpPr>
          <p:cNvPr id="8" name="Title 1">
            <a:extLst>
              <a:ext uri="{FF2B5EF4-FFF2-40B4-BE49-F238E27FC236}">
                <a16:creationId xmlns:a16="http://schemas.microsoft.com/office/drawing/2014/main" id="{AA566A97-3CD9-5D4B-A6D7-A4E3B98CA949}"/>
              </a:ext>
            </a:extLst>
          </p:cNvPr>
          <p:cNvSpPr>
            <a:spLocks noGrp="1"/>
          </p:cNvSpPr>
          <p:nvPr>
            <p:ph type="title" hasCustomPrompt="1"/>
          </p:nvPr>
        </p:nvSpPr>
        <p:spPr>
          <a:xfrm>
            <a:off x="693361" y="2108184"/>
            <a:ext cx="6721856" cy="4179073"/>
          </a:xfrm>
          <a:prstGeom prst="rect">
            <a:avLst/>
          </a:prstGeom>
        </p:spPr>
        <p:txBody>
          <a:bodyPr anchor="t">
            <a:normAutofit/>
          </a:bodyPr>
          <a:lstStyle>
            <a:lvl1pPr>
              <a:defRPr sz="6600" b="0" i="0">
                <a:solidFill>
                  <a:schemeClr val="tx1"/>
                </a:solidFill>
                <a:latin typeface="Montserrat" pitchFamily="2" charset="77"/>
              </a:defRPr>
            </a:lvl1pPr>
          </a:lstStyle>
          <a:p>
            <a:r>
              <a:rPr lang="en-CA" noProof="0"/>
              <a:t>Insert section title here</a:t>
            </a:r>
          </a:p>
        </p:txBody>
      </p:sp>
      <p:sp>
        <p:nvSpPr>
          <p:cNvPr id="9" name="Sous-titre 2">
            <a:extLst>
              <a:ext uri="{FF2B5EF4-FFF2-40B4-BE49-F238E27FC236}">
                <a16:creationId xmlns:a16="http://schemas.microsoft.com/office/drawing/2014/main" id="{4AAE2750-E163-6541-97D2-3C01DF1BAB66}"/>
              </a:ext>
            </a:extLst>
          </p:cNvPr>
          <p:cNvSpPr>
            <a:spLocks noGrp="1"/>
          </p:cNvSpPr>
          <p:nvPr>
            <p:ph type="subTitle" idx="1" hasCustomPrompt="1"/>
          </p:nvPr>
        </p:nvSpPr>
        <p:spPr>
          <a:xfrm>
            <a:off x="678730" y="1292181"/>
            <a:ext cx="6736486" cy="630249"/>
          </a:xfrm>
          <a:prstGeom prst="rect">
            <a:avLst/>
          </a:prstGeom>
        </p:spPr>
        <p:txBody>
          <a:bodyPr lIns="90000" anchor="b"/>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1" smtClean="0">
                <a:effectLst/>
                <a:latin typeface="Montserrat"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Insert sub-title and/or speakers here</a:t>
            </a:r>
          </a:p>
        </p:txBody>
      </p:sp>
      <p:pic>
        <p:nvPicPr>
          <p:cNvPr id="7" name="Image 16">
            <a:extLst>
              <a:ext uri="{FF2B5EF4-FFF2-40B4-BE49-F238E27FC236}">
                <a16:creationId xmlns:a16="http://schemas.microsoft.com/office/drawing/2014/main" id="{F97275BA-7C4D-46F3-BE07-D1D9EAF28908}"/>
              </a:ext>
            </a:extLst>
          </p:cNvPr>
          <p:cNvPicPr>
            <a:picLocks noChangeAspect="1"/>
          </p:cNvPicPr>
          <p:nvPr userDrawn="1"/>
        </p:nvPicPr>
        <p:blipFill rotWithShape="1">
          <a:blip r:embed="rId2"/>
          <a:srcRect r="68128"/>
          <a:stretch/>
        </p:blipFill>
        <p:spPr>
          <a:xfrm>
            <a:off x="760557" y="638527"/>
            <a:ext cx="494362" cy="235372"/>
          </a:xfrm>
          <a:prstGeom prst="rect">
            <a:avLst/>
          </a:prstGeom>
        </p:spPr>
      </p:pic>
    </p:spTree>
    <p:extLst>
      <p:ext uri="{BB962C8B-B14F-4D97-AF65-F5344CB8AC3E}">
        <p14:creationId xmlns:p14="http://schemas.microsoft.com/office/powerpoint/2010/main" val="1967647657"/>
      </p:ext>
    </p:extLst>
  </p:cSld>
  <p:clrMapOvr>
    <a:masterClrMapping/>
  </p:clrMapOvr>
  <p:transition spd="slow">
    <p:push dir="u"/>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stom Layout v5">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774825" y="1233487"/>
            <a:ext cx="5868988" cy="863601"/>
          </a:xfrm>
          <a:prstGeom prst="rect">
            <a:avLst/>
          </a:prstGeo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8" name="Picture Placeholder 29">
            <a:extLst>
              <a:ext uri="{FF2B5EF4-FFF2-40B4-BE49-F238E27FC236}">
                <a16:creationId xmlns:a16="http://schemas.microsoft.com/office/drawing/2014/main" id="{FB8B6D72-E460-8E45-B41D-2904190EB2EF}"/>
              </a:ext>
            </a:extLst>
          </p:cNvPr>
          <p:cNvSpPr>
            <a:spLocks noGrp="1"/>
          </p:cNvSpPr>
          <p:nvPr>
            <p:ph type="pic" sz="quarter" idx="13" hasCustomPrompt="1"/>
          </p:nvPr>
        </p:nvSpPr>
        <p:spPr>
          <a:xfrm>
            <a:off x="9144002" y="765175"/>
            <a:ext cx="3047998" cy="6092825"/>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12" name="Sous-titre 2">
            <a:extLst>
              <a:ext uri="{FF2B5EF4-FFF2-40B4-BE49-F238E27FC236}">
                <a16:creationId xmlns:a16="http://schemas.microsoft.com/office/drawing/2014/main" id="{1A6EE9C5-7D34-5743-AA48-28F9C6327113}"/>
              </a:ext>
            </a:extLst>
          </p:cNvPr>
          <p:cNvSpPr>
            <a:spLocks noGrp="1"/>
          </p:cNvSpPr>
          <p:nvPr>
            <p:ph type="subTitle" idx="1" hasCustomPrompt="1"/>
          </p:nvPr>
        </p:nvSpPr>
        <p:spPr>
          <a:xfrm>
            <a:off x="1886680" y="768723"/>
            <a:ext cx="1085118" cy="230832"/>
          </a:xfrm>
          <a:prstGeom prst="rect">
            <a:avLst/>
          </a:prstGeom>
          <a:solidFill>
            <a:schemeClr val="accent4"/>
          </a:solidFill>
        </p:spPr>
        <p:txBody>
          <a:bodyPr wrap="non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cxnSp>
        <p:nvCxnSpPr>
          <p:cNvPr id="9" name="Connecteur droit 8">
            <a:extLst>
              <a:ext uri="{FF2B5EF4-FFF2-40B4-BE49-F238E27FC236}">
                <a16:creationId xmlns:a16="http://schemas.microsoft.com/office/drawing/2014/main" id="{F5B06523-39CC-E64E-B058-016AF29B4BF6}"/>
              </a:ext>
            </a:extLst>
          </p:cNvPr>
          <p:cNvCxnSpPr/>
          <p:nvPr userDrawn="1"/>
        </p:nvCxnSpPr>
        <p:spPr>
          <a:xfrm>
            <a:off x="1524000" y="0"/>
            <a:ext cx="0" cy="685800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3" name="Footer Placeholder 35">
            <a:extLst>
              <a:ext uri="{FF2B5EF4-FFF2-40B4-BE49-F238E27FC236}">
                <a16:creationId xmlns:a16="http://schemas.microsoft.com/office/drawing/2014/main" id="{790B810C-1D0F-746E-6E53-77ACFC89BE36}"/>
              </a:ext>
            </a:extLst>
          </p:cNvPr>
          <p:cNvSpPr>
            <a:spLocks noGrp="1"/>
          </p:cNvSpPr>
          <p:nvPr>
            <p:ph type="ftr" sz="quarter" idx="3"/>
          </p:nvPr>
        </p:nvSpPr>
        <p:spPr>
          <a:xfrm>
            <a:off x="6732002"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334934008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8"/>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3E2E1-C873-915E-B83E-E18ECF19D10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9BF9806-E2CF-1636-4328-FBB309DE813A}"/>
              </a:ext>
            </a:extLst>
          </p:cNvPr>
          <p:cNvSpPr>
            <a:spLocks noGrp="1"/>
          </p:cNvSpPr>
          <p:nvPr>
            <p:ph type="dt" sz="half" idx="10"/>
          </p:nvPr>
        </p:nvSpPr>
        <p:spPr/>
        <p:txBody>
          <a:bodyPr/>
          <a:lstStyle/>
          <a:p>
            <a:endParaRPr lang="en-CA" noProof="1"/>
          </a:p>
        </p:txBody>
      </p:sp>
      <p:sp>
        <p:nvSpPr>
          <p:cNvPr id="4" name="Footer Placeholder 3">
            <a:extLst>
              <a:ext uri="{FF2B5EF4-FFF2-40B4-BE49-F238E27FC236}">
                <a16:creationId xmlns:a16="http://schemas.microsoft.com/office/drawing/2014/main" id="{8B1F4BD7-CA55-B02C-B522-E30F33BC8975}"/>
              </a:ext>
            </a:extLst>
          </p:cNvPr>
          <p:cNvSpPr>
            <a:spLocks noGrp="1"/>
          </p:cNvSpPr>
          <p:nvPr>
            <p:ph type="ftr" sz="quarter" idx="11"/>
          </p:nvPr>
        </p:nvSpPr>
        <p:spPr/>
        <p:txBody>
          <a:body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419026598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stom Layout v6">
    <p:spTree>
      <p:nvGrpSpPr>
        <p:cNvPr id="1" name=""/>
        <p:cNvGrpSpPr/>
        <p:nvPr/>
      </p:nvGrpSpPr>
      <p:grpSpPr>
        <a:xfrm>
          <a:off x="0" y="0"/>
          <a:ext cx="0" cy="0"/>
          <a:chOff x="0" y="0"/>
          <a:chExt cx="0" cy="0"/>
        </a:xfrm>
      </p:grpSpPr>
      <p:sp>
        <p:nvSpPr>
          <p:cNvPr id="6" name="Picture Placeholder 29">
            <a:extLst>
              <a:ext uri="{FF2B5EF4-FFF2-40B4-BE49-F238E27FC236}">
                <a16:creationId xmlns:a16="http://schemas.microsoft.com/office/drawing/2014/main" id="{50C99185-297F-F544-BDE0-F5297E2BBD41}"/>
              </a:ext>
            </a:extLst>
          </p:cNvPr>
          <p:cNvSpPr>
            <a:spLocks noGrp="1"/>
          </p:cNvSpPr>
          <p:nvPr>
            <p:ph type="pic" sz="quarter" idx="12" hasCustomPrompt="1"/>
          </p:nvPr>
        </p:nvSpPr>
        <p:spPr>
          <a:xfrm>
            <a:off x="10950" y="2743199"/>
            <a:ext cx="6085049" cy="4114800"/>
          </a:xfrm>
          <a:prstGeom prst="rect">
            <a:avLst/>
          </a:prstGeom>
          <a:gradFill>
            <a:gsLst>
              <a:gs pos="0">
                <a:schemeClr val="tx1">
                  <a:alpha val="20000"/>
                </a:schemeClr>
              </a:gs>
              <a:gs pos="98000">
                <a:schemeClr val="tx1">
                  <a:alpha val="5000"/>
                </a:schemeClr>
              </a:gs>
            </a:gsLst>
            <a:lin ang="5400000" scaled="1"/>
          </a:gradFill>
          <a:ln>
            <a:noFill/>
          </a:ln>
        </p:spPr>
        <p:txBody>
          <a:bodyPr rtlCol="0" anchor="ctr">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200">
                <a:solidFill>
                  <a:schemeClr val="bg1"/>
                </a:solidFill>
                <a:latin typeface="Montserrat" pitchFamily="2" charset="77"/>
              </a:defRPr>
            </a:lvl1pPr>
          </a:lstStyle>
          <a:p>
            <a:pPr lvl="0"/>
            <a:r>
              <a:rPr lang="en-CA" noProof="0" dirty="0"/>
              <a:t>Insert hero image here</a:t>
            </a:r>
          </a:p>
        </p:txBody>
      </p:sp>
      <p:sp>
        <p:nvSpPr>
          <p:cNvPr id="2" name="Title 1"/>
          <p:cNvSpPr>
            <a:spLocks noGrp="1"/>
          </p:cNvSpPr>
          <p:nvPr>
            <p:ph type="title" hasCustomPrompt="1"/>
          </p:nvPr>
        </p:nvSpPr>
        <p:spPr>
          <a:xfrm>
            <a:off x="1774824" y="1233487"/>
            <a:ext cx="5868989" cy="863601"/>
          </a:xfrm>
        </p:spPr>
        <p:txBody>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0" name="Sous-titre 2">
            <a:extLst>
              <a:ext uri="{FF2B5EF4-FFF2-40B4-BE49-F238E27FC236}">
                <a16:creationId xmlns:a16="http://schemas.microsoft.com/office/drawing/2014/main" id="{B0626AC5-254D-7849-8EC3-2A1FB86675A3}"/>
              </a:ext>
            </a:extLst>
          </p:cNvPr>
          <p:cNvSpPr>
            <a:spLocks noGrp="1"/>
          </p:cNvSpPr>
          <p:nvPr>
            <p:ph type="subTitle" idx="1" hasCustomPrompt="1"/>
          </p:nvPr>
        </p:nvSpPr>
        <p:spPr>
          <a:xfrm>
            <a:off x="1882775" y="765174"/>
            <a:ext cx="1072298" cy="238435"/>
          </a:xfrm>
          <a:prstGeom prst="rect">
            <a:avLst/>
          </a:prstGeom>
          <a:solidFill>
            <a:schemeClr val="accent4"/>
          </a:solidFill>
        </p:spPr>
        <p:txBody>
          <a:bodyPr wrap="square" lIns="90000" anchor="ctr">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000" b="0" i="0" smtClean="0">
                <a:solidFill>
                  <a:schemeClr val="tx1"/>
                </a:solidFill>
                <a:effectLs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noProof="0"/>
              <a:t>Section name</a:t>
            </a:r>
          </a:p>
        </p:txBody>
      </p:sp>
      <p:sp>
        <p:nvSpPr>
          <p:cNvPr id="3" name="TextBox 2">
            <a:extLst>
              <a:ext uri="{FF2B5EF4-FFF2-40B4-BE49-F238E27FC236}">
                <a16:creationId xmlns:a16="http://schemas.microsoft.com/office/drawing/2014/main" id="{70051E47-B42E-64D8-BC43-9970E04FBAC2}"/>
              </a:ext>
            </a:extLst>
          </p:cNvPr>
          <p:cNvSpPr txBox="1"/>
          <p:nvPr userDrawn="1"/>
        </p:nvSpPr>
        <p:spPr>
          <a:xfrm>
            <a:off x="5637320" y="2982897"/>
            <a:ext cx="914400" cy="914400"/>
          </a:xfrm>
          <a:prstGeom prst="rect">
            <a:avLst/>
          </a:prstGeom>
        </p:spPr>
        <p:txBody>
          <a:bodyPr vert="horz" wrap="square" lIns="91440" tIns="45720" rIns="91440" bIns="45720" rtlCol="0" anchor="t">
            <a:noAutofit/>
          </a:bodyPr>
          <a:lstStyle/>
          <a:p>
            <a:pPr algn="l">
              <a:lnSpc>
                <a:spcPct val="120000"/>
              </a:lnSpc>
              <a:spcBef>
                <a:spcPts val="1200"/>
              </a:spcBef>
            </a:pPr>
            <a:endParaRPr lang="en-US" sz="1000" b="0" dirty="0">
              <a:solidFill>
                <a:prstClr val="black"/>
              </a:solidFill>
              <a:latin typeface="Montserrat" pitchFamily="2" charset="77"/>
            </a:endParaRPr>
          </a:p>
        </p:txBody>
      </p:sp>
    </p:spTree>
    <p:extLst>
      <p:ext uri="{BB962C8B-B14F-4D97-AF65-F5344CB8AC3E}">
        <p14:creationId xmlns:p14="http://schemas.microsoft.com/office/powerpoint/2010/main" val="378951005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25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6" presetClass="emph" presetSubtype="0" accel="50000" decel="50000" autoRev="1" fill="hold" grpId="1" nodeType="withEffect">
                                  <p:stCondLst>
                                    <p:cond delay="2250"/>
                                  </p:stCondLst>
                                  <p:childTnLst>
                                    <p:animScale>
                                      <p:cBhvr>
                                        <p:cTn id="9" dur="500" fill="hold"/>
                                        <p:tgtEl>
                                          <p:spTgt spid="6"/>
                                        </p:tgtEl>
                                      </p:cBhvr>
                                      <p:by x="120000" y="12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3E07E-601D-6F87-A2CD-719DE98D147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38FB2DC-C85D-8EF8-9C0E-07AB1F26CB47}"/>
              </a:ext>
            </a:extLst>
          </p:cNvPr>
          <p:cNvSpPr>
            <a:spLocks noGrp="1"/>
          </p:cNvSpPr>
          <p:nvPr>
            <p:ph type="dt" sz="half" idx="10"/>
          </p:nvPr>
        </p:nvSpPr>
        <p:spPr/>
        <p:txBody>
          <a:bodyPr/>
          <a:lstStyle/>
          <a:p>
            <a:endParaRPr lang="en-CA" noProof="1"/>
          </a:p>
        </p:txBody>
      </p:sp>
      <p:sp>
        <p:nvSpPr>
          <p:cNvPr id="4" name="Footer Placeholder 3">
            <a:extLst>
              <a:ext uri="{FF2B5EF4-FFF2-40B4-BE49-F238E27FC236}">
                <a16:creationId xmlns:a16="http://schemas.microsoft.com/office/drawing/2014/main" id="{F4251D3B-3AC8-8DA5-7E9C-7033C29E1F51}"/>
              </a:ext>
            </a:extLst>
          </p:cNvPr>
          <p:cNvSpPr>
            <a:spLocks noGrp="1"/>
          </p:cNvSpPr>
          <p:nvPr>
            <p:ph type="ftr" sz="quarter" idx="11"/>
          </p:nvPr>
        </p:nvSpPr>
        <p:spPr/>
        <p:txBody>
          <a:bodyPr/>
          <a:lstStyle/>
          <a:p>
            <a:pPr defTabSz="914377">
              <a:defRPr/>
            </a:pPr>
            <a:r>
              <a:rPr lang="en-US" dirty="0">
                <a:solidFill>
                  <a:srgbClr val="4F606A"/>
                </a:solidFill>
              </a:rPr>
              <a:t>Slide prepared [May 20 2024]</a:t>
            </a:r>
          </a:p>
        </p:txBody>
      </p:sp>
    </p:spTree>
    <p:extLst>
      <p:ext uri="{BB962C8B-B14F-4D97-AF65-F5344CB8AC3E}">
        <p14:creationId xmlns:p14="http://schemas.microsoft.com/office/powerpoint/2010/main" val="423540588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0F27A-F46C-5616-474E-3C5C414F3F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39ED90-BC68-F325-2320-78B257AF90F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869CD06-E2E1-079F-0588-AFAB91F9189F}"/>
              </a:ext>
            </a:extLst>
          </p:cNvPr>
          <p:cNvSpPr>
            <a:spLocks noGrp="1"/>
          </p:cNvSpPr>
          <p:nvPr>
            <p:ph type="dt" sz="half" idx="10"/>
          </p:nvPr>
        </p:nvSpPr>
        <p:spPr/>
        <p:txBody>
          <a:bodyPr/>
          <a:lstStyle/>
          <a:p>
            <a:endParaRPr lang="en-US" dirty="0"/>
          </a:p>
        </p:txBody>
      </p:sp>
      <p:sp>
        <p:nvSpPr>
          <p:cNvPr id="5" name="Footer Placeholder 4">
            <a:extLst>
              <a:ext uri="{FF2B5EF4-FFF2-40B4-BE49-F238E27FC236}">
                <a16:creationId xmlns:a16="http://schemas.microsoft.com/office/drawing/2014/main" id="{0DE4363B-6788-CCD5-8C6C-A09BB7D17C86}"/>
              </a:ext>
            </a:extLst>
          </p:cNvPr>
          <p:cNvSpPr>
            <a:spLocks noGrp="1"/>
          </p:cNvSpPr>
          <p:nvPr>
            <p:ph type="ftr" sz="quarter" idx="11"/>
          </p:nvPr>
        </p:nvSpPr>
        <p:spPr/>
        <p:txBody>
          <a:bodyPr/>
          <a:lstStyle/>
          <a:p>
            <a:r>
              <a:rPr lang="en-US" dirty="0"/>
              <a:t>Slide prepared [May 20 2024]</a:t>
            </a:r>
          </a:p>
        </p:txBody>
      </p:sp>
    </p:spTree>
    <p:extLst>
      <p:ext uri="{BB962C8B-B14F-4D97-AF65-F5344CB8AC3E}">
        <p14:creationId xmlns:p14="http://schemas.microsoft.com/office/powerpoint/2010/main" val="7252421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Content: One Column">
    <p:bg>
      <p:bgRef idx="1001">
        <a:schemeClr val="bg1"/>
      </p:bgRef>
    </p:bg>
    <p:spTree>
      <p:nvGrpSpPr>
        <p:cNvPr id="1" name=""/>
        <p:cNvGrpSpPr/>
        <p:nvPr/>
      </p:nvGrpSpPr>
      <p:grpSpPr>
        <a:xfrm>
          <a:off x="0" y="0"/>
          <a:ext cx="0" cy="0"/>
          <a:chOff x="0" y="0"/>
          <a:chExt cx="0" cy="0"/>
        </a:xfrm>
      </p:grpSpPr>
      <p:sp>
        <p:nvSpPr>
          <p:cNvPr id="11" name="Espace réservé du contenu 5">
            <a:extLst>
              <a:ext uri="{FF2B5EF4-FFF2-40B4-BE49-F238E27FC236}">
                <a16:creationId xmlns:a16="http://schemas.microsoft.com/office/drawing/2014/main" id="{9F082B38-5D0B-9B44-B9AA-68833516EBD7}"/>
              </a:ext>
            </a:extLst>
          </p:cNvPr>
          <p:cNvSpPr>
            <a:spLocks noGrp="1"/>
          </p:cNvSpPr>
          <p:nvPr>
            <p:ph sz="quarter" idx="14" hasCustomPrompt="1"/>
          </p:nvPr>
        </p:nvSpPr>
        <p:spPr>
          <a:xfrm>
            <a:off x="744072" y="2115671"/>
            <a:ext cx="10838328" cy="3817990"/>
          </a:xfrm>
        </p:spPr>
        <p:txBody>
          <a:bodyPr anchor="t"/>
          <a:lstStyle>
            <a:lvl1pPr marL="0" indent="0">
              <a:buFont typeface="Arial" panose="020B0604020202020204" pitchFamily="34" charset="0"/>
              <a:buNone/>
              <a:tabLst/>
              <a:defRPr/>
            </a:lvl1pPr>
            <a:lvl2pPr>
              <a:buNone/>
              <a:defRPr/>
            </a:lvl2pPr>
            <a:lvl3pPr>
              <a:buNone/>
              <a:defRPr/>
            </a:lvl3pPr>
            <a:lvl4pPr>
              <a:buNone/>
              <a:defRPr/>
            </a:lvl4pPr>
            <a:lvl5pPr>
              <a:buNone/>
              <a:defRPr/>
            </a:lvl5pPr>
          </a:lstStyle>
          <a:p>
            <a:pPr lvl="0"/>
            <a:r>
              <a:rPr lang="en-CA" noProof="0"/>
              <a:t>Insert slide content here</a:t>
            </a:r>
          </a:p>
        </p:txBody>
      </p:sp>
      <p:sp>
        <p:nvSpPr>
          <p:cNvPr id="2" name="ZoneTexte 1">
            <a:extLst>
              <a:ext uri="{FF2B5EF4-FFF2-40B4-BE49-F238E27FC236}">
                <a16:creationId xmlns:a16="http://schemas.microsoft.com/office/drawing/2014/main" id="{D2948B4A-B3BB-C049-9101-EB92521D57FF}"/>
              </a:ext>
            </a:extLst>
          </p:cNvPr>
          <p:cNvSpPr txBox="1"/>
          <p:nvPr userDrawn="1"/>
        </p:nvSpPr>
        <p:spPr>
          <a:xfrm>
            <a:off x="3657600" y="765313"/>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noProof="0" dirty="0">
              <a:solidFill>
                <a:prstClr val="black"/>
              </a:solidFill>
              <a:latin typeface="Montserrat" pitchFamily="2" charset="77"/>
            </a:endParaRPr>
          </a:p>
        </p:txBody>
      </p:sp>
      <p:sp>
        <p:nvSpPr>
          <p:cNvPr id="16" name="ZoneTexte 15">
            <a:extLst>
              <a:ext uri="{FF2B5EF4-FFF2-40B4-BE49-F238E27FC236}">
                <a16:creationId xmlns:a16="http://schemas.microsoft.com/office/drawing/2014/main" id="{98E52199-2F41-B949-8558-AC79FE1935F7}"/>
              </a:ext>
            </a:extLst>
          </p:cNvPr>
          <p:cNvSpPr txBox="1"/>
          <p:nvPr userDrawn="1"/>
        </p:nvSpPr>
        <p:spPr>
          <a:xfrm>
            <a:off x="5465135" y="1679944"/>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7" name="ZoneTexte 16">
            <a:extLst>
              <a:ext uri="{FF2B5EF4-FFF2-40B4-BE49-F238E27FC236}">
                <a16:creationId xmlns:a16="http://schemas.microsoft.com/office/drawing/2014/main" id="{98CF8EA8-5D63-7C46-94A5-87E524222BBD}"/>
              </a:ext>
            </a:extLst>
          </p:cNvPr>
          <p:cNvSpPr txBox="1"/>
          <p:nvPr userDrawn="1"/>
        </p:nvSpPr>
        <p:spPr>
          <a:xfrm>
            <a:off x="3478306" y="923365"/>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8" name="Title 1">
            <a:extLst>
              <a:ext uri="{FF2B5EF4-FFF2-40B4-BE49-F238E27FC236}">
                <a16:creationId xmlns:a16="http://schemas.microsoft.com/office/drawing/2014/main" id="{1DB6572F-CB37-6848-9BDC-C13CEFCB18F9}"/>
              </a:ext>
            </a:extLst>
          </p:cNvPr>
          <p:cNvSpPr>
            <a:spLocks noGrp="1"/>
          </p:cNvSpPr>
          <p:nvPr>
            <p:ph type="title" hasCustomPrompt="1"/>
          </p:nvPr>
        </p:nvSpPr>
        <p:spPr>
          <a:xfrm>
            <a:off x="744072" y="609600"/>
            <a:ext cx="10838328" cy="762000"/>
          </a:xfrm>
          <a:prstGeom prst="rect">
            <a:avLst/>
          </a:prstGeom>
        </p:spPr>
        <p:txBody>
          <a:bodyPr lIns="90000" anchor="b" anchorCtr="0">
            <a:normAutofit/>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19" name="Espace réservé du texte 17">
            <a:extLst>
              <a:ext uri="{FF2B5EF4-FFF2-40B4-BE49-F238E27FC236}">
                <a16:creationId xmlns:a16="http://schemas.microsoft.com/office/drawing/2014/main" id="{7464CA6E-DE2F-0941-B7FF-5509C635F5D5}"/>
              </a:ext>
            </a:extLst>
          </p:cNvPr>
          <p:cNvSpPr>
            <a:spLocks noGrp="1"/>
          </p:cNvSpPr>
          <p:nvPr>
            <p:ph type="body" sz="quarter" idx="10" hasCustomPrompt="1"/>
          </p:nvPr>
        </p:nvSpPr>
        <p:spPr>
          <a:xfrm>
            <a:off x="744073" y="1472063"/>
            <a:ext cx="10838424" cy="347596"/>
          </a:xfrm>
        </p:spPr>
        <p:txBody>
          <a:bodyPr wrap="square">
            <a:spAutoFit/>
          </a:bodyPr>
          <a:lstStyle>
            <a:lvl1pPr marL="0" indent="0">
              <a:buNone/>
              <a:defRPr sz="1500" i="1"/>
            </a:lvl1pPr>
          </a:lstStyle>
          <a:p>
            <a:pPr lvl="0"/>
            <a:r>
              <a:rPr lang="en-CA" noProof="0"/>
              <a:t>Insert subtitle here</a:t>
            </a:r>
          </a:p>
        </p:txBody>
      </p:sp>
      <p:sp>
        <p:nvSpPr>
          <p:cNvPr id="3" name="ZoneTexte 2">
            <a:extLst>
              <a:ext uri="{FF2B5EF4-FFF2-40B4-BE49-F238E27FC236}">
                <a16:creationId xmlns:a16="http://schemas.microsoft.com/office/drawing/2014/main" id="{09035AC3-9FE6-7147-9F7E-57FE39C1F0E9}"/>
              </a:ext>
            </a:extLst>
          </p:cNvPr>
          <p:cNvSpPr txBox="1"/>
          <p:nvPr userDrawn="1"/>
        </p:nvSpPr>
        <p:spPr>
          <a:xfrm>
            <a:off x="1043609" y="6679096"/>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cxnSp>
        <p:nvCxnSpPr>
          <p:cNvPr id="9" name="Connecteur droit 8">
            <a:extLst>
              <a:ext uri="{FF2B5EF4-FFF2-40B4-BE49-F238E27FC236}">
                <a16:creationId xmlns:a16="http://schemas.microsoft.com/office/drawing/2014/main" id="{07CA7263-C605-FF48-99DD-D6987C53B2C5}"/>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4196661872"/>
      </p:ext>
    </p:extLst>
  </p:cSld>
  <p:clrMapOvr>
    <a:overrideClrMapping bg1="lt1" tx1="dk1" bg2="lt2" tx2="dk2" accent1="accent1" accent2="accent2" accent3="accent3" accent4="accent4" accent5="accent5" accent6="accent6" hlink="hlink" folHlink="folHlink"/>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Divider 4">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CAC53C69-DEDD-9246-83C4-AAF7316E18E2}"/>
              </a:ext>
            </a:extLst>
          </p:cNvPr>
          <p:cNvSpPr>
            <a:spLocks noGrp="1"/>
          </p:cNvSpPr>
          <p:nvPr>
            <p:ph type="title" hasCustomPrompt="1"/>
          </p:nvPr>
        </p:nvSpPr>
        <p:spPr>
          <a:xfrm>
            <a:off x="645861" y="2106079"/>
            <a:ext cx="8067184" cy="3204754"/>
          </a:xfrm>
          <a:prstGeom prst="rect">
            <a:avLst/>
          </a:prstGeom>
        </p:spPr>
        <p:txBody>
          <a:bodyPr anchor="ctr"/>
          <a:lstStyle>
            <a:lvl1pPr>
              <a:defRPr sz="6600" b="0" i="0">
                <a:solidFill>
                  <a:schemeClr val="tx1"/>
                </a:solidFill>
                <a:latin typeface="Montserrat" pitchFamily="2" charset="77"/>
              </a:defRPr>
            </a:lvl1pPr>
          </a:lstStyle>
          <a:p>
            <a:r>
              <a:rPr lang="en-CA"/>
              <a:t>Insert slide title here</a:t>
            </a:r>
          </a:p>
        </p:txBody>
      </p:sp>
      <p:sp>
        <p:nvSpPr>
          <p:cNvPr id="17" name="Espace réservé de la date 2">
            <a:extLst>
              <a:ext uri="{FF2B5EF4-FFF2-40B4-BE49-F238E27FC236}">
                <a16:creationId xmlns:a16="http://schemas.microsoft.com/office/drawing/2014/main" id="{8C742363-DBC2-3D4B-AD0A-49C62CF32188}"/>
              </a:ext>
            </a:extLst>
          </p:cNvPr>
          <p:cNvSpPr>
            <a:spLocks noGrp="1"/>
          </p:cNvSpPr>
          <p:nvPr>
            <p:ph type="dt" sz="half" idx="10"/>
          </p:nvPr>
        </p:nvSpPr>
        <p:spPr>
          <a:xfrm>
            <a:off x="645860" y="5428978"/>
            <a:ext cx="8067184" cy="323850"/>
          </a:xfrm>
          <a:prstGeom prst="rect">
            <a:avLst/>
          </a:prstGeom>
        </p:spPr>
        <p:txBody>
          <a:bodyPr/>
          <a:lstStyle>
            <a:lvl1pPr>
              <a:defRPr i="1">
                <a:latin typeface="Montserrat" pitchFamily="2" charset="77"/>
              </a:defRPr>
            </a:lvl1pPr>
          </a:lstStyle>
          <a:p>
            <a:r>
              <a:rPr lang="en-CA" noProof="1"/>
              <a:t>wsp.com / golder.com</a:t>
            </a:r>
          </a:p>
        </p:txBody>
      </p:sp>
      <p:pic>
        <p:nvPicPr>
          <p:cNvPr id="7" name="Image 6">
            <a:extLst>
              <a:ext uri="{FF2B5EF4-FFF2-40B4-BE49-F238E27FC236}">
                <a16:creationId xmlns:a16="http://schemas.microsoft.com/office/drawing/2014/main" id="{8F09E62D-BC43-4A62-B924-870778EB6B49}"/>
              </a:ext>
            </a:extLst>
          </p:cNvPr>
          <p:cNvPicPr>
            <a:picLocks noChangeAspect="1"/>
          </p:cNvPicPr>
          <p:nvPr userDrawn="1"/>
        </p:nvPicPr>
        <p:blipFill rotWithShape="1">
          <a:blip r:embed="rId2"/>
          <a:srcRect r="66813" b="1008"/>
          <a:stretch/>
        </p:blipFill>
        <p:spPr>
          <a:xfrm>
            <a:off x="744072" y="376599"/>
            <a:ext cx="514766" cy="233001"/>
          </a:xfrm>
          <a:prstGeom prst="rect">
            <a:avLst/>
          </a:prstGeom>
        </p:spPr>
      </p:pic>
    </p:spTree>
    <p:extLst>
      <p:ext uri="{BB962C8B-B14F-4D97-AF65-F5344CB8AC3E}">
        <p14:creationId xmlns:p14="http://schemas.microsoft.com/office/powerpoint/2010/main" val="3238851614"/>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Title">
    <p:spTree>
      <p:nvGrpSpPr>
        <p:cNvPr id="1" name=""/>
        <p:cNvGrpSpPr/>
        <p:nvPr/>
      </p:nvGrpSpPr>
      <p:grpSpPr>
        <a:xfrm>
          <a:off x="0" y="0"/>
          <a:ext cx="0" cy="0"/>
          <a:chOff x="0" y="0"/>
          <a:chExt cx="0" cy="0"/>
        </a:xfrm>
      </p:grpSpPr>
      <p:sp>
        <p:nvSpPr>
          <p:cNvPr id="29" name="Title 1">
            <a:extLst>
              <a:ext uri="{FF2B5EF4-FFF2-40B4-BE49-F238E27FC236}">
                <a16:creationId xmlns:a16="http://schemas.microsoft.com/office/drawing/2014/main" id="{7EB1DDCA-7264-0845-B73B-D40E6BC624E6}"/>
              </a:ext>
            </a:extLst>
          </p:cNvPr>
          <p:cNvSpPr>
            <a:spLocks noGrp="1"/>
          </p:cNvSpPr>
          <p:nvPr>
            <p:ph type="title" hasCustomPrompt="1"/>
          </p:nvPr>
        </p:nvSpPr>
        <p:spPr>
          <a:xfrm>
            <a:off x="744072" y="609600"/>
            <a:ext cx="10851580" cy="762000"/>
          </a:xfrm>
          <a:prstGeom prst="rect">
            <a:avLst/>
          </a:prstGeom>
        </p:spPr>
        <p:txBody>
          <a:bodyPr lIns="90000" anchor="b" anchorCtr="0">
            <a:normAutofit/>
          </a:bodyPr>
          <a:lstStyle>
            <a:lvl1pPr>
              <a:lnSpc>
                <a:spcPct val="100000"/>
              </a:lnSpc>
              <a:defRPr>
                <a:solidFill>
                  <a:schemeClr val="tx1"/>
                </a:solidFill>
                <a:latin typeface="Montserrat" pitchFamily="2" charset="77"/>
              </a:defRPr>
            </a:lvl1pPr>
          </a:lstStyle>
          <a:p>
            <a:r>
              <a:rPr lang="en-CA" noProof="0"/>
              <a:t>Insert slide title here</a:t>
            </a:r>
          </a:p>
        </p:txBody>
      </p:sp>
      <p:sp>
        <p:nvSpPr>
          <p:cNvPr id="30" name="Espace réservé du texte 17">
            <a:extLst>
              <a:ext uri="{FF2B5EF4-FFF2-40B4-BE49-F238E27FC236}">
                <a16:creationId xmlns:a16="http://schemas.microsoft.com/office/drawing/2014/main" id="{9DAF342E-3EB0-114D-8E03-47666D040951}"/>
              </a:ext>
            </a:extLst>
          </p:cNvPr>
          <p:cNvSpPr>
            <a:spLocks noGrp="1"/>
          </p:cNvSpPr>
          <p:nvPr>
            <p:ph type="body" sz="quarter" idx="10" hasCustomPrompt="1"/>
          </p:nvPr>
        </p:nvSpPr>
        <p:spPr>
          <a:xfrm>
            <a:off x="744073" y="1472063"/>
            <a:ext cx="10851676" cy="347596"/>
          </a:xfrm>
        </p:spPr>
        <p:txBody>
          <a:bodyPr wrap="square">
            <a:spAutoFit/>
          </a:bodyPr>
          <a:lstStyle>
            <a:lvl1pPr marL="0" indent="0">
              <a:buNone/>
              <a:defRPr sz="1500" i="1"/>
            </a:lvl1pPr>
          </a:lstStyle>
          <a:p>
            <a:pPr lvl="0"/>
            <a:r>
              <a:rPr lang="en-CA" noProof="0"/>
              <a:t>Insert subtitle here</a:t>
            </a:r>
          </a:p>
        </p:txBody>
      </p:sp>
      <p:cxnSp>
        <p:nvCxnSpPr>
          <p:cNvPr id="10" name="Connecteur droit 9">
            <a:extLst>
              <a:ext uri="{FF2B5EF4-FFF2-40B4-BE49-F238E27FC236}">
                <a16:creationId xmlns:a16="http://schemas.microsoft.com/office/drawing/2014/main" id="{56A4DA34-EFCD-514F-98F1-0C22FF354E6D}"/>
              </a:ext>
            </a:extLst>
          </p:cNvPr>
          <p:cNvCxnSpPr>
            <a:cxnSpLocks/>
          </p:cNvCxnSpPr>
          <p:nvPr userDrawn="1"/>
        </p:nvCxnSpPr>
        <p:spPr>
          <a:xfrm flipH="1">
            <a:off x="0" y="6238656"/>
            <a:ext cx="12192000" cy="0"/>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782812474"/>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image" Target="../media/image1.emf"/><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4.xml"/><Relationship Id="rId18" Type="http://schemas.openxmlformats.org/officeDocument/2006/relationships/slideLayout" Target="../slideLayouts/slideLayout59.xml"/><Relationship Id="rId26" Type="http://schemas.openxmlformats.org/officeDocument/2006/relationships/slideLayout" Target="../slideLayouts/slideLayout67.xml"/><Relationship Id="rId3" Type="http://schemas.openxmlformats.org/officeDocument/2006/relationships/slideLayout" Target="../slideLayouts/slideLayout44.xml"/><Relationship Id="rId21" Type="http://schemas.openxmlformats.org/officeDocument/2006/relationships/slideLayout" Target="../slideLayouts/slideLayout62.xml"/><Relationship Id="rId34" Type="http://schemas.openxmlformats.org/officeDocument/2006/relationships/slideLayout" Target="../slideLayouts/slideLayout75.xml"/><Relationship Id="rId7" Type="http://schemas.openxmlformats.org/officeDocument/2006/relationships/slideLayout" Target="../slideLayouts/slideLayout48.xml"/><Relationship Id="rId12" Type="http://schemas.openxmlformats.org/officeDocument/2006/relationships/slideLayout" Target="../slideLayouts/slideLayout53.xml"/><Relationship Id="rId17" Type="http://schemas.openxmlformats.org/officeDocument/2006/relationships/slideLayout" Target="../slideLayouts/slideLayout58.xml"/><Relationship Id="rId25" Type="http://schemas.openxmlformats.org/officeDocument/2006/relationships/slideLayout" Target="../slideLayouts/slideLayout66.xml"/><Relationship Id="rId33" Type="http://schemas.openxmlformats.org/officeDocument/2006/relationships/slideLayout" Target="../slideLayouts/slideLayout74.xml"/><Relationship Id="rId2" Type="http://schemas.openxmlformats.org/officeDocument/2006/relationships/slideLayout" Target="../slideLayouts/slideLayout43.xml"/><Relationship Id="rId16" Type="http://schemas.openxmlformats.org/officeDocument/2006/relationships/slideLayout" Target="../slideLayouts/slideLayout57.xml"/><Relationship Id="rId20" Type="http://schemas.openxmlformats.org/officeDocument/2006/relationships/slideLayout" Target="../slideLayouts/slideLayout61.xml"/><Relationship Id="rId29" Type="http://schemas.openxmlformats.org/officeDocument/2006/relationships/slideLayout" Target="../slideLayouts/slideLayout70.xml"/><Relationship Id="rId1" Type="http://schemas.openxmlformats.org/officeDocument/2006/relationships/slideLayout" Target="../slideLayouts/slideLayout42.xml"/><Relationship Id="rId6" Type="http://schemas.openxmlformats.org/officeDocument/2006/relationships/slideLayout" Target="../slideLayouts/slideLayout47.xml"/><Relationship Id="rId11" Type="http://schemas.openxmlformats.org/officeDocument/2006/relationships/slideLayout" Target="../slideLayouts/slideLayout52.xml"/><Relationship Id="rId24" Type="http://schemas.openxmlformats.org/officeDocument/2006/relationships/slideLayout" Target="../slideLayouts/slideLayout65.xml"/><Relationship Id="rId32" Type="http://schemas.openxmlformats.org/officeDocument/2006/relationships/slideLayout" Target="../slideLayouts/slideLayout73.xml"/><Relationship Id="rId5" Type="http://schemas.openxmlformats.org/officeDocument/2006/relationships/slideLayout" Target="../slideLayouts/slideLayout46.xml"/><Relationship Id="rId15" Type="http://schemas.openxmlformats.org/officeDocument/2006/relationships/slideLayout" Target="../slideLayouts/slideLayout56.xml"/><Relationship Id="rId23" Type="http://schemas.openxmlformats.org/officeDocument/2006/relationships/slideLayout" Target="../slideLayouts/slideLayout64.xml"/><Relationship Id="rId28" Type="http://schemas.openxmlformats.org/officeDocument/2006/relationships/slideLayout" Target="../slideLayouts/slideLayout69.xml"/><Relationship Id="rId36" Type="http://schemas.openxmlformats.org/officeDocument/2006/relationships/image" Target="../media/image3.svg"/><Relationship Id="rId10" Type="http://schemas.openxmlformats.org/officeDocument/2006/relationships/slideLayout" Target="../slideLayouts/slideLayout51.xml"/><Relationship Id="rId19" Type="http://schemas.openxmlformats.org/officeDocument/2006/relationships/slideLayout" Target="../slideLayouts/slideLayout60.xml"/><Relationship Id="rId31" Type="http://schemas.openxmlformats.org/officeDocument/2006/relationships/slideLayout" Target="../slideLayouts/slideLayout72.xml"/><Relationship Id="rId4" Type="http://schemas.openxmlformats.org/officeDocument/2006/relationships/slideLayout" Target="../slideLayouts/slideLayout45.xml"/><Relationship Id="rId9" Type="http://schemas.openxmlformats.org/officeDocument/2006/relationships/slideLayout" Target="../slideLayouts/slideLayout50.xml"/><Relationship Id="rId14" Type="http://schemas.openxmlformats.org/officeDocument/2006/relationships/slideLayout" Target="../slideLayouts/slideLayout55.xml"/><Relationship Id="rId22" Type="http://schemas.openxmlformats.org/officeDocument/2006/relationships/slideLayout" Target="../slideLayouts/slideLayout63.xml"/><Relationship Id="rId27" Type="http://schemas.openxmlformats.org/officeDocument/2006/relationships/slideLayout" Target="../slideLayouts/slideLayout68.xml"/><Relationship Id="rId30" Type="http://schemas.openxmlformats.org/officeDocument/2006/relationships/slideLayout" Target="../slideLayouts/slideLayout71.xml"/><Relationship Id="rId35" Type="http://schemas.openxmlformats.org/officeDocument/2006/relationships/theme" Target="../theme/theme2.xml"/><Relationship Id="rId8"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13C13E0C-12F8-8F45-B3D6-F0C1BA8D9702}"/>
              </a:ext>
            </a:extLst>
          </p:cNvPr>
          <p:cNvSpPr>
            <a:spLocks noGrp="1"/>
          </p:cNvSpPr>
          <p:nvPr>
            <p:ph type="title"/>
          </p:nvPr>
        </p:nvSpPr>
        <p:spPr>
          <a:xfrm>
            <a:off x="705079" y="626165"/>
            <a:ext cx="10860755" cy="1070433"/>
          </a:xfrm>
          <a:prstGeom prst="rect">
            <a:avLst/>
          </a:prstGeom>
        </p:spPr>
        <p:txBody>
          <a:bodyPr vert="horz" lIns="91440" tIns="45720" rIns="91440" bIns="45720" rtlCol="0" anchor="t" anchorCtr="0">
            <a:normAutofit/>
          </a:bodyPr>
          <a:lstStyle/>
          <a:p>
            <a:r>
              <a:rPr lang="en-CA" noProof="1"/>
              <a:t>Click here to modify master title style</a:t>
            </a:r>
          </a:p>
        </p:txBody>
      </p:sp>
      <p:sp>
        <p:nvSpPr>
          <p:cNvPr id="3" name="Espace réservé du texte 2">
            <a:extLst>
              <a:ext uri="{FF2B5EF4-FFF2-40B4-BE49-F238E27FC236}">
                <a16:creationId xmlns:a16="http://schemas.microsoft.com/office/drawing/2014/main" id="{9255D721-CAFD-DD40-BD9A-E933EDE2B1C0}"/>
              </a:ext>
            </a:extLst>
          </p:cNvPr>
          <p:cNvSpPr>
            <a:spLocks noGrp="1"/>
          </p:cNvSpPr>
          <p:nvPr>
            <p:ph type="body" idx="1"/>
          </p:nvPr>
        </p:nvSpPr>
        <p:spPr>
          <a:xfrm>
            <a:off x="705080" y="1998483"/>
            <a:ext cx="10860755" cy="3797587"/>
          </a:xfrm>
          <a:prstGeom prst="rect">
            <a:avLst/>
          </a:prstGeom>
        </p:spPr>
        <p:txBody>
          <a:bodyPr vert="horz" lIns="91440" tIns="45720" rIns="91440" bIns="45720" rtlCol="0">
            <a:normAutofit/>
          </a:bodyPr>
          <a:lstStyle/>
          <a:p>
            <a:pPr lvl="0"/>
            <a:r>
              <a:rPr lang="en-CA" noProof="1"/>
              <a:t>Click here to modify master text styles</a:t>
            </a:r>
          </a:p>
          <a:p>
            <a:pPr lvl="1"/>
            <a:r>
              <a:rPr lang="en-CA" noProof="1"/>
              <a:t>Second level</a:t>
            </a:r>
          </a:p>
          <a:p>
            <a:pPr lvl="2"/>
            <a:r>
              <a:rPr lang="en-CA" noProof="1"/>
              <a:t>Third level</a:t>
            </a:r>
          </a:p>
          <a:p>
            <a:pPr lvl="3"/>
            <a:r>
              <a:rPr lang="en-CA" noProof="1"/>
              <a:t>Forth level</a:t>
            </a:r>
          </a:p>
          <a:p>
            <a:pPr lvl="4"/>
            <a:r>
              <a:rPr lang="en-CA" noProof="1"/>
              <a:t>Fifth level</a:t>
            </a:r>
          </a:p>
        </p:txBody>
      </p:sp>
      <p:sp>
        <p:nvSpPr>
          <p:cNvPr id="19" name="Espace réservé du numéro de diapositive 5">
            <a:extLst>
              <a:ext uri="{FF2B5EF4-FFF2-40B4-BE49-F238E27FC236}">
                <a16:creationId xmlns:a16="http://schemas.microsoft.com/office/drawing/2014/main" id="{E4725CB0-4EBD-3C4E-BBC7-74B5ED9CC839}"/>
              </a:ext>
            </a:extLst>
          </p:cNvPr>
          <p:cNvSpPr txBox="1">
            <a:spLocks/>
          </p:cNvSpPr>
          <p:nvPr userDrawn="1"/>
        </p:nvSpPr>
        <p:spPr>
          <a:xfrm>
            <a:off x="278071" y="6363775"/>
            <a:ext cx="705080"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900" b="1" i="0" u="none" strike="noStrike" kern="1200" cap="none" spc="0" normalizeH="0" baseline="0" noProof="1" dirty="0" smtClean="0">
                <a:ln>
                  <a:noFill/>
                </a:ln>
                <a:solidFill>
                  <a:schemeClr val="tx1"/>
                </a:solidFill>
                <a:effectLst/>
                <a:uLnTx/>
                <a:uFillTx/>
                <a:latin typeface="Montserrat" pitchFamily="2" charset="77"/>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CA" sz="900" b="1" i="0" u="none" strike="noStrike" kern="1200" cap="none" spc="0" normalizeH="0" baseline="0" noProof="1">
              <a:ln>
                <a:noFill/>
              </a:ln>
              <a:solidFill>
                <a:schemeClr val="tx1"/>
              </a:solidFill>
              <a:effectLst/>
              <a:uLnTx/>
              <a:uFillTx/>
              <a:latin typeface="Montserrat" pitchFamily="2" charset="77"/>
              <a:cs typeface="Arial" panose="020B0604020202020204" pitchFamily="34" charset="0"/>
            </a:endParaRPr>
          </a:p>
        </p:txBody>
      </p:sp>
      <p:pic>
        <p:nvPicPr>
          <p:cNvPr id="10" name="Image 9">
            <a:extLst>
              <a:ext uri="{FF2B5EF4-FFF2-40B4-BE49-F238E27FC236}">
                <a16:creationId xmlns:a16="http://schemas.microsoft.com/office/drawing/2014/main" id="{2D126EED-1A8C-1D4A-A257-C7D37FF43FEF}"/>
              </a:ext>
            </a:extLst>
          </p:cNvPr>
          <p:cNvPicPr>
            <a:picLocks noChangeAspect="1"/>
          </p:cNvPicPr>
          <p:nvPr userDrawn="1"/>
        </p:nvPicPr>
        <p:blipFill rotWithShape="1">
          <a:blip r:embed="rId43"/>
          <a:srcRect r="68320" b="-1951"/>
          <a:stretch/>
        </p:blipFill>
        <p:spPr>
          <a:xfrm>
            <a:off x="11074458" y="6488935"/>
            <a:ext cx="491376" cy="239965"/>
          </a:xfrm>
          <a:prstGeom prst="rect">
            <a:avLst/>
          </a:prstGeom>
        </p:spPr>
      </p:pic>
      <p:sp>
        <p:nvSpPr>
          <p:cNvPr id="11" name="ZoneTexte 10">
            <a:extLst>
              <a:ext uri="{FF2B5EF4-FFF2-40B4-BE49-F238E27FC236}">
                <a16:creationId xmlns:a16="http://schemas.microsoft.com/office/drawing/2014/main" id="{FC77D84D-370D-A64E-8567-26000D950658}"/>
              </a:ext>
            </a:extLst>
          </p:cNvPr>
          <p:cNvSpPr txBox="1"/>
          <p:nvPr userDrawn="1"/>
        </p:nvSpPr>
        <p:spPr>
          <a:xfrm>
            <a:off x="3172858" y="6488935"/>
            <a:ext cx="0" cy="0"/>
          </a:xfrm>
          <a:prstGeom prst="rect">
            <a:avLst/>
          </a:prstGeom>
        </p:spPr>
        <p:txBody>
          <a:bodyPr vert="horz" wrap="none" lIns="91440" tIns="45720" rIns="91440" bIns="45720" rtlCol="0" anchor="t">
            <a:noAutofit/>
          </a:bodyPr>
          <a:lstStyle/>
          <a:p>
            <a:pPr algn="l">
              <a:lnSpc>
                <a:spcPct val="120000"/>
              </a:lnSpc>
              <a:spcBef>
                <a:spcPts val="1200"/>
              </a:spcBef>
            </a:pPr>
            <a:endParaRPr lang="en-CA" sz="1000" b="0" noProof="1">
              <a:solidFill>
                <a:prstClr val="black"/>
              </a:solidFill>
              <a:latin typeface="Montserrat" pitchFamily="2" charset="77"/>
            </a:endParaRPr>
          </a:p>
        </p:txBody>
      </p:sp>
      <p:cxnSp>
        <p:nvCxnSpPr>
          <p:cNvPr id="18" name="Connecteur droit 17">
            <a:extLst>
              <a:ext uri="{FF2B5EF4-FFF2-40B4-BE49-F238E27FC236}">
                <a16:creationId xmlns:a16="http://schemas.microsoft.com/office/drawing/2014/main" id="{0C291985-8570-6B4F-8635-70EFAAFD737B}"/>
              </a:ext>
            </a:extLst>
          </p:cNvPr>
          <p:cNvCxnSpPr>
            <a:cxnSpLocks/>
          </p:cNvCxnSpPr>
          <p:nvPr userDrawn="1"/>
        </p:nvCxnSpPr>
        <p:spPr>
          <a:xfrm>
            <a:off x="1050346" y="6488935"/>
            <a:ext cx="0" cy="369065"/>
          </a:xfrm>
          <a:prstGeom prst="line">
            <a:avLst/>
          </a:prstGeom>
          <a:ln w="9525">
            <a:solidFill>
              <a:srgbClr val="FF0000"/>
            </a:solidFill>
          </a:ln>
        </p:spPr>
        <p:style>
          <a:lnRef idx="1">
            <a:schemeClr val="accent2"/>
          </a:lnRef>
          <a:fillRef idx="0">
            <a:schemeClr val="accent2"/>
          </a:fillRef>
          <a:effectRef idx="0">
            <a:schemeClr val="accent2"/>
          </a:effectRef>
          <a:fontRef idx="minor">
            <a:schemeClr val="tx1"/>
          </a:fontRef>
        </p:style>
      </p:cxnSp>
      <p:sp>
        <p:nvSpPr>
          <p:cNvPr id="28" name="Espace réservé de la date 20">
            <a:extLst>
              <a:ext uri="{FF2B5EF4-FFF2-40B4-BE49-F238E27FC236}">
                <a16:creationId xmlns:a16="http://schemas.microsoft.com/office/drawing/2014/main" id="{6669CB72-1F95-B840-8C46-E44C561D1C38}"/>
              </a:ext>
            </a:extLst>
          </p:cNvPr>
          <p:cNvSpPr>
            <a:spLocks noGrp="1"/>
          </p:cNvSpPr>
          <p:nvPr>
            <p:ph type="dt" sz="half" idx="2"/>
          </p:nvPr>
        </p:nvSpPr>
        <p:spPr>
          <a:xfrm>
            <a:off x="693361" y="5923528"/>
            <a:ext cx="5132674" cy="312789"/>
          </a:xfrm>
          <a:prstGeom prst="rect">
            <a:avLst/>
          </a:prstGeom>
        </p:spPr>
        <p:txBody>
          <a:bodyPr vert="horz" lIns="91440" tIns="45720" rIns="91440" bIns="45720" rtlCol="0" anchor="ctr"/>
          <a:lstStyle>
            <a:lvl1pPr algn="l">
              <a:defRPr sz="1000">
                <a:solidFill>
                  <a:schemeClr val="tx1"/>
                </a:solidFill>
                <a:latin typeface="Montserrat" pitchFamily="2" charset="77"/>
              </a:defRPr>
            </a:lvl1pPr>
          </a:lstStyle>
          <a:p>
            <a:endParaRPr lang="en-CA" sz="1000" noProof="0" dirty="0"/>
          </a:p>
        </p:txBody>
      </p:sp>
    </p:spTree>
    <p:extLst>
      <p:ext uri="{BB962C8B-B14F-4D97-AF65-F5344CB8AC3E}">
        <p14:creationId xmlns:p14="http://schemas.microsoft.com/office/powerpoint/2010/main" val="3213862609"/>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81" r:id="rId3"/>
    <p:sldLayoutId id="2147483876" r:id="rId4"/>
    <p:sldLayoutId id="2147483869" r:id="rId5"/>
    <p:sldLayoutId id="2147483877" r:id="rId6"/>
    <p:sldLayoutId id="2147483915" r:id="rId7"/>
    <p:sldLayoutId id="2147483929" r:id="rId8"/>
    <p:sldLayoutId id="2147483906" r:id="rId9"/>
    <p:sldLayoutId id="2147483880" r:id="rId10"/>
    <p:sldLayoutId id="2147483933" r:id="rId11"/>
    <p:sldLayoutId id="2147483878" r:id="rId12"/>
    <p:sldLayoutId id="2147483930" r:id="rId13"/>
    <p:sldLayoutId id="2147483931" r:id="rId14"/>
    <p:sldLayoutId id="2147483870" r:id="rId15"/>
    <p:sldLayoutId id="2147483912" r:id="rId16"/>
    <p:sldLayoutId id="2147483889" r:id="rId17"/>
    <p:sldLayoutId id="2147483884" r:id="rId18"/>
    <p:sldLayoutId id="2147483871" r:id="rId19"/>
    <p:sldLayoutId id="2147483897" r:id="rId20"/>
    <p:sldLayoutId id="2147483898" r:id="rId21"/>
    <p:sldLayoutId id="2147483891" r:id="rId22"/>
    <p:sldLayoutId id="2147483913" r:id="rId23"/>
    <p:sldLayoutId id="2147483873" r:id="rId24"/>
    <p:sldLayoutId id="2147483914" r:id="rId25"/>
    <p:sldLayoutId id="2147483890" r:id="rId26"/>
    <p:sldLayoutId id="2147483934" r:id="rId27"/>
    <p:sldLayoutId id="2147483935" r:id="rId28"/>
    <p:sldLayoutId id="2147483936" r:id="rId29"/>
    <p:sldLayoutId id="2147483937" r:id="rId30"/>
    <p:sldLayoutId id="2147483938" r:id="rId31"/>
    <p:sldLayoutId id="2147483872" r:id="rId32"/>
    <p:sldLayoutId id="2147483932" r:id="rId33"/>
    <p:sldLayoutId id="2147483892" r:id="rId34"/>
    <p:sldLayoutId id="2147483908" r:id="rId35"/>
    <p:sldLayoutId id="2147483909" r:id="rId36"/>
    <p:sldLayoutId id="2147483911" r:id="rId37"/>
    <p:sldLayoutId id="2147483910" r:id="rId38"/>
    <p:sldLayoutId id="2147483939" r:id="rId39"/>
    <p:sldLayoutId id="2147483977" r:id="rId40"/>
    <p:sldLayoutId id="2147483978" r:id="rId41"/>
  </p:sldLayoutIdLst>
  <p:transition spd="slow">
    <p:push dir="u"/>
  </p:transition>
  <p:hf hdr="0" ftr="0" dt="0"/>
  <p:txStyles>
    <p:titleStyle>
      <a:lvl1pPr algn="l" defTabSz="914400" rtl="0" eaLnBrk="1" latinLnBrk="0" hangingPunct="1">
        <a:lnSpc>
          <a:spcPct val="90000"/>
        </a:lnSpc>
        <a:spcBef>
          <a:spcPct val="0"/>
        </a:spcBef>
        <a:buNone/>
        <a:defRPr sz="2400" b="1" i="0" kern="1200">
          <a:solidFill>
            <a:schemeClr val="tx1"/>
          </a:solidFill>
          <a:latin typeface="Montserrat" pitchFamily="2" charset="77"/>
          <a:ea typeface="+mj-ea"/>
          <a:cs typeface="Arial" panose="020B0604020202020204" pitchFamily="34" charset="0"/>
        </a:defRPr>
      </a:lvl1pPr>
    </p:titleStyle>
    <p:bodyStyle>
      <a:lvl1pPr marL="285750" indent="-285750" algn="l" defTabSz="914400" rtl="0" eaLnBrk="1" latinLnBrk="0" hangingPunct="1">
        <a:lnSpc>
          <a:spcPct val="120000"/>
        </a:lnSpc>
        <a:spcBef>
          <a:spcPts val="1000"/>
        </a:spcBef>
        <a:buSzPct val="60000"/>
        <a:buFont typeface="Arial" panose="020B0604020202020204" pitchFamily="34" charset="0"/>
        <a:buChar char="•"/>
        <a:defRPr sz="1400" kern="1200">
          <a:solidFill>
            <a:schemeClr val="tx1"/>
          </a:solidFill>
          <a:latin typeface="Montserrat" pitchFamily="2" charset="77"/>
          <a:ea typeface="+mn-ea"/>
          <a:cs typeface="+mn-cs"/>
        </a:defRPr>
      </a:lvl1pPr>
      <a:lvl2pPr marL="628650" indent="-171450" algn="l" defTabSz="914400" rtl="0" eaLnBrk="1" latinLnBrk="0" hangingPunct="1">
        <a:lnSpc>
          <a:spcPct val="120000"/>
        </a:lnSpc>
        <a:spcBef>
          <a:spcPts val="500"/>
        </a:spcBef>
        <a:buSzPct val="60000"/>
        <a:buFont typeface="Arial" panose="020B0604020202020204" pitchFamily="34" charset="0"/>
        <a:buChar char="•"/>
        <a:defRPr sz="1200" b="0" i="0" kern="1200">
          <a:solidFill>
            <a:schemeClr val="tx1"/>
          </a:solidFill>
          <a:latin typeface="Montserrat Light" pitchFamily="2" charset="77"/>
          <a:ea typeface="+mn-ea"/>
          <a:cs typeface="+mn-cs"/>
        </a:defRPr>
      </a:lvl2pPr>
      <a:lvl3pPr marL="1085850" indent="-171450" algn="l" defTabSz="914400" rtl="0" eaLnBrk="1" latinLnBrk="0" hangingPunct="1">
        <a:lnSpc>
          <a:spcPct val="120000"/>
        </a:lnSpc>
        <a:spcBef>
          <a:spcPts val="500"/>
        </a:spcBef>
        <a:buSzPct val="60000"/>
        <a:buFont typeface="Arial" panose="020B0604020202020204" pitchFamily="34" charset="0"/>
        <a:buChar char="•"/>
        <a:defRPr sz="1000" b="0" i="0" kern="1200">
          <a:solidFill>
            <a:schemeClr val="tx1"/>
          </a:solidFill>
          <a:latin typeface="Montserrat Light" pitchFamily="2" charset="77"/>
          <a:ea typeface="+mn-ea"/>
          <a:cs typeface="+mn-cs"/>
        </a:defRPr>
      </a:lvl3pPr>
      <a:lvl4pPr marL="1543050" indent="-171450" algn="l" defTabSz="914400" rtl="0" eaLnBrk="1" latinLnBrk="0" hangingPunct="1">
        <a:lnSpc>
          <a:spcPct val="120000"/>
        </a:lnSpc>
        <a:spcBef>
          <a:spcPts val="500"/>
        </a:spcBef>
        <a:buSzPct val="60000"/>
        <a:buFont typeface="Arial" panose="020B0604020202020204" pitchFamily="34" charset="0"/>
        <a:buChar char="•"/>
        <a:defRPr sz="1000" b="0" i="0" kern="1200">
          <a:solidFill>
            <a:schemeClr val="tx1"/>
          </a:solidFill>
          <a:latin typeface="Montserrat Light" pitchFamily="2" charset="77"/>
          <a:ea typeface="+mn-ea"/>
          <a:cs typeface="+mn-cs"/>
        </a:defRPr>
      </a:lvl4pPr>
      <a:lvl5pPr marL="2000250" indent="-171450" algn="l" defTabSz="914400" rtl="0" eaLnBrk="1" latinLnBrk="0" hangingPunct="1">
        <a:lnSpc>
          <a:spcPct val="120000"/>
        </a:lnSpc>
        <a:spcBef>
          <a:spcPts val="500"/>
        </a:spcBef>
        <a:buSzPct val="60000"/>
        <a:buFont typeface="Arial" panose="020B0604020202020204" pitchFamily="34" charset="0"/>
        <a:buChar char="•"/>
        <a:defRPr sz="1000" b="0" i="0" kern="1200">
          <a:solidFill>
            <a:schemeClr val="tx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82">
          <p15:clr>
            <a:srgbClr val="F26B43"/>
          </p15:clr>
        </p15:guide>
        <p15:guide id="7" orient="horz" pos="3838">
          <p15:clr>
            <a:srgbClr val="F26B43"/>
          </p15:clr>
        </p15:guide>
        <p15:guide id="8" pos="3840">
          <p15:clr>
            <a:srgbClr val="F26B43"/>
          </p15:clr>
        </p15:guide>
        <p15:guide id="9" pos="4815">
          <p15:clr>
            <a:srgbClr val="F26B43"/>
          </p15:clr>
        </p15:guide>
        <p15:guide id="10" pos="5768">
          <p15:clr>
            <a:srgbClr val="F26B43"/>
          </p15:clr>
        </p15:guide>
        <p15:guide id="11" pos="6720">
          <p15:clr>
            <a:srgbClr val="F26B43"/>
          </p15:clr>
        </p15:guide>
        <p15:guide id="12" pos="2887">
          <p15:clr>
            <a:srgbClr val="F26B43"/>
          </p15:clr>
        </p15:guide>
        <p15:guide id="13" pos="1912">
          <p15:clr>
            <a:srgbClr val="F26B43"/>
          </p15:clr>
        </p15:guide>
        <p15:guide id="14" pos="960">
          <p15:clr>
            <a:srgbClr val="F26B43"/>
          </p15:clr>
        </p15:guide>
        <p15:guide id="15" pos="1118">
          <p15:clr>
            <a:srgbClr val="F26B43"/>
          </p15:clr>
        </p15:guide>
        <p15:guide id="16" pos="1186">
          <p15:clr>
            <a:srgbClr val="F26B43"/>
          </p15:clr>
        </p15:guide>
        <p15:guide id="17" orient="horz" pos="777">
          <p15:clr>
            <a:srgbClr val="F26B43"/>
          </p15:clr>
        </p15:guide>
        <p15:guide id="18" orient="horz" pos="4042">
          <p15:clr>
            <a:srgbClr val="F26B43"/>
          </p15:clr>
        </p15:guide>
        <p15:guide id="19" orient="horz" pos="1321">
          <p15:clr>
            <a:srgbClr val="F26B43"/>
          </p15:clr>
        </p15:guide>
        <p15:guide id="20" orient="horz" pos="1480">
          <p15:clr>
            <a:srgbClr val="F26B43"/>
          </p15:clr>
        </p15:guide>
        <p15:guide id="21" orient="horz" pos="1911">
          <p15:clr>
            <a:srgbClr val="F26B43"/>
          </p15:clr>
        </p15:guide>
        <p15:guide id="22" orient="horz" pos="2069">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Graphique 10">
            <a:extLst>
              <a:ext uri="{FF2B5EF4-FFF2-40B4-BE49-F238E27FC236}">
                <a16:creationId xmlns:a16="http://schemas.microsoft.com/office/drawing/2014/main" id="{C4960BFC-347B-1048-8E1E-34CC881E5E46}"/>
              </a:ext>
            </a:extLst>
          </p:cNvPr>
          <p:cNvPicPr>
            <a:picLocks noChangeAspect="1"/>
          </p:cNvPicPr>
          <p:nvPr userDrawn="1"/>
        </p:nvPicPr>
        <p:blipFill>
          <a:blip cstate="email">
            <a:extLst>
              <a:ext uri="{28A0092B-C50C-407E-A947-70E740481C1C}">
                <a14:useLocalDpi xmlns:a14="http://schemas.microsoft.com/office/drawing/2010/main"/>
              </a:ext>
              <a:ext uri="{96DAC541-7B7A-43D3-8B79-37D633B846F1}">
                <asvg:svgBlip xmlns:asvg="http://schemas.microsoft.com/office/drawing/2016/SVG/main" r:embed="rId36"/>
              </a:ext>
            </a:extLst>
          </a:blip>
          <a:stretch>
            <a:fillRect/>
          </a:stretch>
        </p:blipFill>
        <p:spPr>
          <a:xfrm>
            <a:off x="477056" y="315724"/>
            <a:ext cx="550409" cy="261444"/>
          </a:xfrm>
          <a:prstGeom prst="rect">
            <a:avLst/>
          </a:prstGeom>
        </p:spPr>
      </p:pic>
      <p:sp>
        <p:nvSpPr>
          <p:cNvPr id="2" name="Espace réservé du titre 1">
            <a:extLst>
              <a:ext uri="{FF2B5EF4-FFF2-40B4-BE49-F238E27FC236}">
                <a16:creationId xmlns:a16="http://schemas.microsoft.com/office/drawing/2014/main" id="{13C13E0C-12F8-8F45-B3D6-F0C1BA8D9702}"/>
              </a:ext>
            </a:extLst>
          </p:cNvPr>
          <p:cNvSpPr>
            <a:spLocks noGrp="1"/>
          </p:cNvSpPr>
          <p:nvPr>
            <p:ph type="title"/>
          </p:nvPr>
        </p:nvSpPr>
        <p:spPr>
          <a:xfrm>
            <a:off x="1785368" y="1233489"/>
            <a:ext cx="9559723" cy="863600"/>
          </a:xfrm>
          <a:prstGeom prst="rect">
            <a:avLst/>
          </a:prstGeom>
        </p:spPr>
        <p:txBody>
          <a:bodyPr vert="horz" lIns="91440" tIns="45720" rIns="91440" bIns="45720" rtlCol="0" anchor="t" anchorCtr="0">
            <a:normAutofit/>
          </a:bodyPr>
          <a:lstStyle/>
          <a:p>
            <a:r>
              <a:rPr lang="en-CA" noProof="1"/>
              <a:t>Click here to modify master title style</a:t>
            </a:r>
          </a:p>
        </p:txBody>
      </p:sp>
      <p:sp>
        <p:nvSpPr>
          <p:cNvPr id="3" name="Espace réservé du texte 2">
            <a:extLst>
              <a:ext uri="{FF2B5EF4-FFF2-40B4-BE49-F238E27FC236}">
                <a16:creationId xmlns:a16="http://schemas.microsoft.com/office/drawing/2014/main" id="{9255D721-CAFD-DD40-BD9A-E933EDE2B1C0}"/>
              </a:ext>
            </a:extLst>
          </p:cNvPr>
          <p:cNvSpPr>
            <a:spLocks noGrp="1"/>
          </p:cNvSpPr>
          <p:nvPr>
            <p:ph type="body" idx="1"/>
          </p:nvPr>
        </p:nvSpPr>
        <p:spPr>
          <a:xfrm>
            <a:off x="1785367" y="2351314"/>
            <a:ext cx="9559724" cy="3741511"/>
          </a:xfrm>
          <a:prstGeom prst="rect">
            <a:avLst/>
          </a:prstGeom>
        </p:spPr>
        <p:txBody>
          <a:bodyPr vert="horz" lIns="91440" tIns="45720" rIns="91440" bIns="45720" rtlCol="0">
            <a:noAutofit/>
          </a:bodyPr>
          <a:lstStyle/>
          <a:p>
            <a:pPr lvl="0"/>
            <a:r>
              <a:rPr lang="en-CA" noProof="1"/>
              <a:t>Click here to modify master text styles</a:t>
            </a:r>
          </a:p>
          <a:p>
            <a:pPr lvl="1"/>
            <a:r>
              <a:rPr lang="en-CA" noProof="1"/>
              <a:t>Second level</a:t>
            </a:r>
          </a:p>
          <a:p>
            <a:pPr lvl="2"/>
            <a:r>
              <a:rPr lang="en-CA" noProof="1"/>
              <a:t>Third level</a:t>
            </a:r>
          </a:p>
          <a:p>
            <a:pPr lvl="3"/>
            <a:r>
              <a:rPr lang="en-CA" noProof="1"/>
              <a:t>Forth level</a:t>
            </a:r>
          </a:p>
        </p:txBody>
      </p:sp>
      <p:sp>
        <p:nvSpPr>
          <p:cNvPr id="21" name="Espace réservé de la date 20">
            <a:extLst>
              <a:ext uri="{FF2B5EF4-FFF2-40B4-BE49-F238E27FC236}">
                <a16:creationId xmlns:a16="http://schemas.microsoft.com/office/drawing/2014/main" id="{C9CCF44A-DF40-654D-BAA9-3D75CE898815}"/>
              </a:ext>
            </a:extLst>
          </p:cNvPr>
          <p:cNvSpPr>
            <a:spLocks noGrp="1"/>
          </p:cNvSpPr>
          <p:nvPr>
            <p:ph type="dt" sz="half" idx="2"/>
          </p:nvPr>
        </p:nvSpPr>
        <p:spPr>
          <a:xfrm>
            <a:off x="1774825" y="6092826"/>
            <a:ext cx="2808288" cy="323850"/>
          </a:xfrm>
          <a:prstGeom prst="rect">
            <a:avLst/>
          </a:prstGeom>
        </p:spPr>
        <p:txBody>
          <a:bodyPr vert="horz" lIns="91440" tIns="45720" rIns="91440" bIns="45720" rtlCol="0" anchor="ctr"/>
          <a:lstStyle>
            <a:lvl1pPr algn="l">
              <a:defRPr sz="1000">
                <a:solidFill>
                  <a:schemeClr val="tx1"/>
                </a:solidFill>
                <a:latin typeface="Montserrat" pitchFamily="2" charset="77"/>
              </a:defRPr>
            </a:lvl1pPr>
          </a:lstStyle>
          <a:p>
            <a:endParaRPr lang="en-CA" noProof="1"/>
          </a:p>
        </p:txBody>
      </p:sp>
      <p:sp>
        <p:nvSpPr>
          <p:cNvPr id="19" name="Espace réservé du numéro de diapositive 5">
            <a:extLst>
              <a:ext uri="{FF2B5EF4-FFF2-40B4-BE49-F238E27FC236}">
                <a16:creationId xmlns:a16="http://schemas.microsoft.com/office/drawing/2014/main" id="{E4725CB0-4EBD-3C4E-BBC7-74B5ED9CC839}"/>
              </a:ext>
            </a:extLst>
          </p:cNvPr>
          <p:cNvSpPr txBox="1">
            <a:spLocks/>
          </p:cNvSpPr>
          <p:nvPr userDrawn="1"/>
        </p:nvSpPr>
        <p:spPr>
          <a:xfrm>
            <a:off x="0" y="6310313"/>
            <a:ext cx="1520042" cy="365125"/>
          </a:xfrm>
          <a:prstGeom prst="rect">
            <a:avLst/>
          </a:prstGeom>
        </p:spPr>
        <p:txBody>
          <a:bodyPr vert="horz" lIns="91440" tIns="45720" rIns="91440" bIns="45720" rtlCol="0" anchor="ctr"/>
          <a:lstStyle>
            <a:defPPr>
              <a:defRPr lang="fr-FR"/>
            </a:defPPr>
            <a:lvl1pPr marL="0" algn="l" defTabSz="914400" rtl="0" eaLnBrk="1" latinLnBrk="0" hangingPunct="1">
              <a:defRPr sz="1000" kern="1200">
                <a:solidFill>
                  <a:srgbClr val="FF4337"/>
                </a:solidFill>
                <a:latin typeface="Montserrat" charset="0"/>
                <a:ea typeface="Montserrat" charset="0"/>
                <a:cs typeface="Montserrat"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fld id="{52326D77-2960-1A4A-B5CA-B95B3484A035}" type="slidenum">
              <a:rPr kumimoji="0" lang="en-CA" sz="1400" b="0" i="0" u="none" strike="noStrike" kern="1200" cap="none" spc="0" normalizeH="0" baseline="0" noProof="1" smtClean="0">
                <a:ln>
                  <a:noFill/>
                </a:ln>
                <a:solidFill>
                  <a:srgbClr val="000000"/>
                </a:solidFill>
                <a:effectLst/>
                <a:uLnTx/>
                <a:uFillTx/>
                <a:latin typeface="Montserrat" pitchFamily="2" charset="77"/>
                <a:cs typeface="Arial" panose="020B0604020202020204" pitchFamily="34" charset="0"/>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en-CA" sz="1400" b="0" i="0" u="none" strike="noStrike" kern="1200" cap="none" spc="0" normalizeH="0" baseline="0" noProof="1">
              <a:ln>
                <a:noFill/>
              </a:ln>
              <a:solidFill>
                <a:srgbClr val="000000"/>
              </a:solidFill>
              <a:effectLst/>
              <a:uLnTx/>
              <a:uFillTx/>
              <a:latin typeface="Montserrat" pitchFamily="2" charset="77"/>
              <a:cs typeface="Arial" panose="020B0604020202020204" pitchFamily="34" charset="0"/>
            </a:endParaRPr>
          </a:p>
        </p:txBody>
      </p:sp>
      <p:sp>
        <p:nvSpPr>
          <p:cNvPr id="7" name="Footer Placeholder 35">
            <a:extLst>
              <a:ext uri="{FF2B5EF4-FFF2-40B4-BE49-F238E27FC236}">
                <a16:creationId xmlns:a16="http://schemas.microsoft.com/office/drawing/2014/main" id="{C8AF7B4E-952D-BB52-CC28-A83C7C6EBA05}"/>
              </a:ext>
            </a:extLst>
          </p:cNvPr>
          <p:cNvSpPr>
            <a:spLocks noGrp="1"/>
          </p:cNvSpPr>
          <p:nvPr>
            <p:ph type="ftr" sz="quarter" idx="3"/>
          </p:nvPr>
        </p:nvSpPr>
        <p:spPr>
          <a:xfrm>
            <a:off x="6839363" y="6424821"/>
            <a:ext cx="4824000" cy="154800"/>
          </a:xfrm>
          <a:prstGeom prst="rect">
            <a:avLst/>
          </a:prstGeom>
        </p:spPr>
        <p:txBody>
          <a:bodyPr lIns="0" tIns="0" rIns="0" bIns="0" anchor="ctr" anchorCtr="0"/>
          <a:lstStyle>
            <a:lvl1pPr algn="r">
              <a:defRPr sz="800">
                <a:solidFill>
                  <a:schemeClr val="accent4"/>
                </a:solidFill>
                <a:latin typeface="Montserrat" panose="00000500000000000000" pitchFamily="2" charset="0"/>
              </a:defRPr>
            </a:lvl1pPr>
          </a:lstStyle>
          <a:p>
            <a:pPr defTabSz="914377">
              <a:defRPr/>
            </a:pPr>
            <a:r>
              <a:rPr lang="en-US" dirty="0">
                <a:solidFill>
                  <a:srgbClr val="4F606A"/>
                </a:solidFill>
              </a:rPr>
              <a:t>Slide prepared [October 7, 2024]</a:t>
            </a:r>
          </a:p>
        </p:txBody>
      </p:sp>
    </p:spTree>
    <p:extLst>
      <p:ext uri="{BB962C8B-B14F-4D97-AF65-F5344CB8AC3E}">
        <p14:creationId xmlns:p14="http://schemas.microsoft.com/office/powerpoint/2010/main" val="2581168077"/>
      </p:ext>
    </p:extLst>
  </p:cSld>
  <p:clrMap bg1="lt1" tx1="dk1" bg2="lt2" tx2="dk2" accent1="accent1" accent2="accent2" accent3="accent3" accent4="accent4" accent5="accent5" accent6="accent6" hlink="hlink" folHlink="folHlink"/>
  <p:sldLayoutIdLst>
    <p:sldLayoutId id="2147483942" r:id="rId1"/>
    <p:sldLayoutId id="2147483943" r:id="rId2"/>
    <p:sldLayoutId id="2147483944" r:id="rId3"/>
    <p:sldLayoutId id="2147483945" r:id="rId4"/>
    <p:sldLayoutId id="2147483946" r:id="rId5"/>
    <p:sldLayoutId id="2147483947" r:id="rId6"/>
    <p:sldLayoutId id="2147483948" r:id="rId7"/>
    <p:sldLayoutId id="2147483949" r:id="rId8"/>
    <p:sldLayoutId id="2147483950" r:id="rId9"/>
    <p:sldLayoutId id="2147483951" r:id="rId10"/>
    <p:sldLayoutId id="2147483952" r:id="rId11"/>
    <p:sldLayoutId id="2147483953" r:id="rId12"/>
    <p:sldLayoutId id="2147483954" r:id="rId13"/>
    <p:sldLayoutId id="2147483955" r:id="rId14"/>
    <p:sldLayoutId id="2147483956" r:id="rId15"/>
    <p:sldLayoutId id="2147483957" r:id="rId16"/>
    <p:sldLayoutId id="2147483958" r:id="rId17"/>
    <p:sldLayoutId id="2147483959" r:id="rId18"/>
    <p:sldLayoutId id="2147483960" r:id="rId19"/>
    <p:sldLayoutId id="2147483961" r:id="rId20"/>
    <p:sldLayoutId id="2147483962" r:id="rId21"/>
    <p:sldLayoutId id="2147483963" r:id="rId22"/>
    <p:sldLayoutId id="2147483964" r:id="rId23"/>
    <p:sldLayoutId id="2147483965" r:id="rId24"/>
    <p:sldLayoutId id="2147483966" r:id="rId25"/>
    <p:sldLayoutId id="2147483967" r:id="rId26"/>
    <p:sldLayoutId id="2147483968" r:id="rId27"/>
    <p:sldLayoutId id="2147483969" r:id="rId28"/>
    <p:sldLayoutId id="2147483970" r:id="rId29"/>
    <p:sldLayoutId id="2147483971" r:id="rId30"/>
    <p:sldLayoutId id="2147483972" r:id="rId31"/>
    <p:sldLayoutId id="2147483974" r:id="rId32"/>
    <p:sldLayoutId id="2147483975" r:id="rId33"/>
    <p:sldLayoutId id="2147483976" r:id="rId34"/>
  </p:sldLayoutIdLst>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hf hdr="0" dt="0"/>
  <p:txStyles>
    <p:titleStyle>
      <a:lvl1pPr algn="l" defTabSz="914400" rtl="0" eaLnBrk="1" latinLnBrk="0" hangingPunct="1">
        <a:lnSpc>
          <a:spcPct val="90000"/>
        </a:lnSpc>
        <a:spcBef>
          <a:spcPct val="0"/>
        </a:spcBef>
        <a:buNone/>
        <a:defRPr sz="3000" b="1" i="0" kern="1200">
          <a:solidFill>
            <a:schemeClr val="tx1"/>
          </a:solidFill>
          <a:latin typeface="Montserrat" pitchFamily="2" charset="77"/>
          <a:ea typeface="+mj-ea"/>
          <a:cs typeface="Arial" panose="020B0604020202020204" pitchFamily="34" charset="0"/>
        </a:defRPr>
      </a:lvl1pPr>
    </p:titleStyle>
    <p:bodyStyle>
      <a:lvl1pPr marL="0" indent="0" algn="l" defTabSz="914400" rtl="0" eaLnBrk="1" latinLnBrk="0" hangingPunct="1">
        <a:lnSpc>
          <a:spcPct val="120000"/>
        </a:lnSpc>
        <a:spcBef>
          <a:spcPts val="1000"/>
        </a:spcBef>
        <a:buSzPct val="60000"/>
        <a:buFontTx/>
        <a:buNone/>
        <a:defRPr sz="2400" kern="1200">
          <a:solidFill>
            <a:schemeClr val="tx1"/>
          </a:solidFill>
          <a:latin typeface="Montserrat" pitchFamily="2" charset="77"/>
          <a:ea typeface="+mn-ea"/>
          <a:cs typeface="+mn-cs"/>
        </a:defRPr>
      </a:lvl1pPr>
      <a:lvl2pPr marL="457200" indent="0" algn="l" defTabSz="914400" rtl="0" eaLnBrk="1" latinLnBrk="0" hangingPunct="1">
        <a:lnSpc>
          <a:spcPct val="120000"/>
        </a:lnSpc>
        <a:spcBef>
          <a:spcPts val="500"/>
        </a:spcBef>
        <a:buSzPct val="60000"/>
        <a:buFontTx/>
        <a:buNone/>
        <a:defRPr sz="1800" b="0" i="0" kern="1200">
          <a:solidFill>
            <a:schemeClr val="tx1"/>
          </a:solidFill>
          <a:latin typeface="Montserrat" panose="00000500000000000000" pitchFamily="2" charset="0"/>
          <a:ea typeface="+mn-ea"/>
          <a:cs typeface="+mn-cs"/>
        </a:defRPr>
      </a:lvl2pPr>
      <a:lvl3pPr marL="914400" indent="0" algn="l" defTabSz="914400" rtl="0" eaLnBrk="1" latinLnBrk="0" hangingPunct="1">
        <a:lnSpc>
          <a:spcPct val="120000"/>
        </a:lnSpc>
        <a:spcBef>
          <a:spcPts val="500"/>
        </a:spcBef>
        <a:buSzPct val="60000"/>
        <a:buFontTx/>
        <a:buNone/>
        <a:defRPr sz="1600" b="0" i="0" kern="1200">
          <a:solidFill>
            <a:schemeClr val="tx1"/>
          </a:solidFill>
          <a:latin typeface="Montserrat" panose="00000500000000000000" pitchFamily="2" charset="0"/>
          <a:ea typeface="+mn-ea"/>
          <a:cs typeface="+mn-cs"/>
        </a:defRPr>
      </a:lvl3pPr>
      <a:lvl4pPr marL="1371600" indent="0" algn="l" defTabSz="914400" rtl="0" eaLnBrk="1" latinLnBrk="0" hangingPunct="1">
        <a:lnSpc>
          <a:spcPct val="120000"/>
        </a:lnSpc>
        <a:spcBef>
          <a:spcPts val="500"/>
        </a:spcBef>
        <a:buSzPct val="60000"/>
        <a:buFontTx/>
        <a:buNone/>
        <a:defRPr sz="1400" b="0" i="0" kern="1200">
          <a:solidFill>
            <a:schemeClr val="tx1"/>
          </a:solidFill>
          <a:latin typeface="Montserrat" panose="00000500000000000000" pitchFamily="2" charset="0"/>
          <a:ea typeface="+mn-ea"/>
          <a:cs typeface="+mn-cs"/>
        </a:defRPr>
      </a:lvl4pPr>
      <a:lvl5pPr marL="1828800" indent="0" algn="l" defTabSz="914400" rtl="0" eaLnBrk="1" latinLnBrk="0" hangingPunct="1">
        <a:lnSpc>
          <a:spcPct val="120000"/>
        </a:lnSpc>
        <a:spcBef>
          <a:spcPts val="500"/>
        </a:spcBef>
        <a:buSzPct val="60000"/>
        <a:buFontTx/>
        <a:buNone/>
        <a:defRPr sz="1000" b="0" i="0" kern="1200">
          <a:solidFill>
            <a:schemeClr val="tx1"/>
          </a:solidFill>
          <a:latin typeface="Montserrat" panose="00000500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482">
          <p15:clr>
            <a:srgbClr val="F26B43"/>
          </p15:clr>
        </p15:guide>
        <p15:guide id="7" orient="horz" pos="3838">
          <p15:clr>
            <a:srgbClr val="F26B43"/>
          </p15:clr>
        </p15:guide>
        <p15:guide id="8" pos="3840">
          <p15:clr>
            <a:srgbClr val="F26B43"/>
          </p15:clr>
        </p15:guide>
        <p15:guide id="9" pos="4815">
          <p15:clr>
            <a:srgbClr val="F26B43"/>
          </p15:clr>
        </p15:guide>
        <p15:guide id="10" pos="5768">
          <p15:clr>
            <a:srgbClr val="F26B43"/>
          </p15:clr>
        </p15:guide>
        <p15:guide id="11" pos="6720">
          <p15:clr>
            <a:srgbClr val="F26B43"/>
          </p15:clr>
        </p15:guide>
        <p15:guide id="12" pos="2887">
          <p15:clr>
            <a:srgbClr val="F26B43"/>
          </p15:clr>
        </p15:guide>
        <p15:guide id="13" pos="1912">
          <p15:clr>
            <a:srgbClr val="F26B43"/>
          </p15:clr>
        </p15:guide>
        <p15:guide id="14" pos="960">
          <p15:clr>
            <a:srgbClr val="F26B43"/>
          </p15:clr>
        </p15:guide>
        <p15:guide id="15" pos="1118">
          <p15:clr>
            <a:srgbClr val="F26B43"/>
          </p15:clr>
        </p15:guide>
        <p15:guide id="16" pos="1186">
          <p15:clr>
            <a:srgbClr val="F26B43"/>
          </p15:clr>
        </p15:guide>
        <p15:guide id="17" orient="horz" pos="777">
          <p15:clr>
            <a:srgbClr val="F26B43"/>
          </p15:clr>
        </p15:guide>
        <p15:guide id="18" orient="horz" pos="4042">
          <p15:clr>
            <a:srgbClr val="F26B43"/>
          </p15:clr>
        </p15:guide>
        <p15:guide id="19" orient="horz" pos="1321">
          <p15:clr>
            <a:srgbClr val="F26B43"/>
          </p15:clr>
        </p15:guide>
        <p15:guide id="20" orient="horz" pos="1480">
          <p15:clr>
            <a:srgbClr val="F26B43"/>
          </p15:clr>
        </p15:guide>
        <p15:guide id="21" orient="horz" pos="1911">
          <p15:clr>
            <a:srgbClr val="F26B43"/>
          </p15:clr>
        </p15:guide>
        <p15:guide id="22" orient="horz" pos="2069">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0.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0.xml"/><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2.xml"/><Relationship Id="rId1" Type="http://schemas.openxmlformats.org/officeDocument/2006/relationships/slideLayout" Target="../slideLayouts/slideLayout10.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10.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7.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7.png"/><Relationship Id="rId2" Type="http://schemas.openxmlformats.org/officeDocument/2006/relationships/notesSlide" Target="../notesSlides/notesSlide18.xml"/><Relationship Id="rId1" Type="http://schemas.openxmlformats.org/officeDocument/2006/relationships/slideLayout" Target="../slideLayouts/slideLayout10.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5.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36.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41.xml"/><Relationship Id="rId2" Type="http://schemas.openxmlformats.org/officeDocument/2006/relationships/tags" Target="../tags/tag2.xml"/><Relationship Id="rId1" Type="http://schemas.openxmlformats.org/officeDocument/2006/relationships/tags" Target="../tags/tag1.xml"/><Relationship Id="rId5" Type="http://schemas.openxmlformats.org/officeDocument/2006/relationships/image" Target="../media/image50.jpe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hyperlink" Target="http://www.fbbva.es/" TargetMode="Externa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hyperlink" Target="http://www.r2d3.us/visual-intro-to-machine-learning-part-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20.svg"/><Relationship Id="rId7" Type="http://schemas.openxmlformats.org/officeDocument/2006/relationships/image" Target="../media/image24.svg"/><Relationship Id="rId2" Type="http://schemas.openxmlformats.org/officeDocument/2006/relationships/image" Target="../media/image19.svg"/><Relationship Id="rId1" Type="http://schemas.openxmlformats.org/officeDocument/2006/relationships/slideLayout" Target="../slideLayouts/slideLayout10.xml"/><Relationship Id="rId6" Type="http://schemas.openxmlformats.org/officeDocument/2006/relationships/image" Target="../media/image23.svg"/><Relationship Id="rId5" Type="http://schemas.openxmlformats.org/officeDocument/2006/relationships/image" Target="../media/image22.svg"/><Relationship Id="rId4" Type="http://schemas.openxmlformats.org/officeDocument/2006/relationships/image" Target="../media/image21.sv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965A5AC8-FE61-D644-990F-1EA7722D13DE}"/>
              </a:ext>
            </a:extLst>
          </p:cNvPr>
          <p:cNvSpPr>
            <a:spLocks noGrp="1"/>
          </p:cNvSpPr>
          <p:nvPr>
            <p:ph type="title"/>
          </p:nvPr>
        </p:nvSpPr>
        <p:spPr>
          <a:xfrm>
            <a:off x="457808" y="937507"/>
            <a:ext cx="11276384" cy="2153043"/>
          </a:xfrm>
        </p:spPr>
        <p:txBody>
          <a:bodyPr>
            <a:normAutofit/>
          </a:bodyPr>
          <a:lstStyle/>
          <a:p>
            <a:pPr algn="ctr"/>
            <a:r>
              <a:rPr lang="en-US" sz="3600" dirty="0">
                <a:solidFill>
                  <a:schemeClr val="bg1"/>
                </a:solidFill>
                <a:latin typeface="+mj-lt"/>
                <a:cs typeface="Segoe UI" panose="020B0502040204020203" pitchFamily="34" charset="0"/>
              </a:rPr>
              <a:t>Regional PFAS Estimation and </a:t>
            </a:r>
            <a:br>
              <a:rPr lang="en-US" sz="3600" dirty="0">
                <a:solidFill>
                  <a:schemeClr val="bg1"/>
                </a:solidFill>
                <a:latin typeface="+mj-lt"/>
                <a:cs typeface="Segoe UI" panose="020B0502040204020203" pitchFamily="34" charset="0"/>
              </a:rPr>
            </a:br>
            <a:r>
              <a:rPr lang="en-US" sz="3600" dirty="0">
                <a:solidFill>
                  <a:schemeClr val="bg1"/>
                </a:solidFill>
                <a:latin typeface="+mj-lt"/>
                <a:cs typeface="Segoe UI" panose="020B0502040204020203" pitchFamily="34" charset="0"/>
              </a:rPr>
              <a:t>Explainable AI (XIA)</a:t>
            </a:r>
            <a:br>
              <a:rPr lang="en-US" sz="3600" dirty="0">
                <a:solidFill>
                  <a:schemeClr val="bg1"/>
                </a:solidFill>
                <a:latin typeface="+mj-lt"/>
                <a:cs typeface="Segoe UI" panose="020B0502040204020203" pitchFamily="34" charset="0"/>
              </a:rPr>
            </a:br>
            <a:r>
              <a:rPr lang="en-US" sz="3600" dirty="0">
                <a:solidFill>
                  <a:schemeClr val="bg1"/>
                </a:solidFill>
                <a:latin typeface="+mj-lt"/>
                <a:cs typeface="Segoe UI" panose="020B0502040204020203" pitchFamily="34" charset="0"/>
              </a:rPr>
              <a:t> </a:t>
            </a:r>
            <a:endParaRPr lang="en-CA" sz="3600" dirty="0">
              <a:solidFill>
                <a:schemeClr val="bg1"/>
              </a:solidFill>
              <a:latin typeface="+mj-lt"/>
            </a:endParaRPr>
          </a:p>
        </p:txBody>
      </p:sp>
      <p:sp>
        <p:nvSpPr>
          <p:cNvPr id="4" name="Sous-titre 3">
            <a:extLst>
              <a:ext uri="{FF2B5EF4-FFF2-40B4-BE49-F238E27FC236}">
                <a16:creationId xmlns:a16="http://schemas.microsoft.com/office/drawing/2014/main" id="{C796C0FB-80CC-9C4F-9440-B3D50D80424A}"/>
              </a:ext>
            </a:extLst>
          </p:cNvPr>
          <p:cNvSpPr>
            <a:spLocks noGrp="1"/>
          </p:cNvSpPr>
          <p:nvPr>
            <p:ph type="subTitle" idx="1"/>
          </p:nvPr>
        </p:nvSpPr>
        <p:spPr>
          <a:xfrm>
            <a:off x="528233" y="5569993"/>
            <a:ext cx="7601931" cy="978256"/>
          </a:xfrm>
        </p:spPr>
        <p:txBody>
          <a:bodyPr>
            <a:normAutofit fontScale="77500" lnSpcReduction="20000"/>
          </a:bodyPr>
          <a:lstStyle/>
          <a:p>
            <a:r>
              <a:rPr lang="en-CA" b="1" dirty="0">
                <a:solidFill>
                  <a:schemeClr val="bg1"/>
                </a:solidFill>
                <a:latin typeface="+mj-lt"/>
              </a:rPr>
              <a:t>Paul Hurst, </a:t>
            </a:r>
            <a:r>
              <a:rPr lang="en-CA" dirty="0">
                <a:solidFill>
                  <a:schemeClr val="bg1"/>
                </a:solidFill>
                <a:latin typeface="+mj-lt"/>
              </a:rPr>
              <a:t>M.Sc., QP(ESA), P.Eng. Environmental Engineer</a:t>
            </a:r>
            <a:endParaRPr lang="en-CA" b="1" dirty="0">
              <a:solidFill>
                <a:schemeClr val="bg1"/>
              </a:solidFill>
              <a:latin typeface="+mj-lt"/>
            </a:endParaRPr>
          </a:p>
          <a:p>
            <a:r>
              <a:rPr lang="en-CA" b="1" dirty="0">
                <a:solidFill>
                  <a:schemeClr val="bg1"/>
                </a:solidFill>
                <a:latin typeface="+mj-lt"/>
              </a:rPr>
              <a:t>Skyler Sorsby </a:t>
            </a:r>
            <a:r>
              <a:rPr lang="en-CA" dirty="0">
                <a:solidFill>
                  <a:schemeClr val="bg1"/>
                </a:solidFill>
                <a:latin typeface="+mj-lt"/>
              </a:rPr>
              <a:t>, MS, Senior Hydrogeologist – Data Science Specialist</a:t>
            </a:r>
          </a:p>
          <a:p>
            <a:r>
              <a:rPr lang="en-CA" dirty="0">
                <a:solidFill>
                  <a:schemeClr val="bg1"/>
                </a:solidFill>
                <a:latin typeface="+mj-lt"/>
              </a:rPr>
              <a:t>Usha Vedagiri, Ph.D., Senior Vice-President – PFAS Support Services Leader</a:t>
            </a:r>
          </a:p>
          <a:p>
            <a:r>
              <a:rPr lang="en-CA" dirty="0">
                <a:solidFill>
                  <a:schemeClr val="bg1"/>
                </a:solidFill>
                <a:latin typeface="+mj-lt"/>
              </a:rPr>
              <a:t>Dean Lay, MS, Senior Consultant – Data Evaluation</a:t>
            </a:r>
          </a:p>
          <a:p>
            <a:endParaRPr lang="en-CA" dirty="0">
              <a:solidFill>
                <a:schemeClr val="bg1"/>
              </a:solidFill>
              <a:latin typeface="+mj-lt"/>
            </a:endParaRPr>
          </a:p>
        </p:txBody>
      </p:sp>
      <p:sp>
        <p:nvSpPr>
          <p:cNvPr id="7" name="Sous-titre 3">
            <a:extLst>
              <a:ext uri="{FF2B5EF4-FFF2-40B4-BE49-F238E27FC236}">
                <a16:creationId xmlns:a16="http://schemas.microsoft.com/office/drawing/2014/main" id="{2BC95705-6BC5-5CFD-9848-C9BBE03EC6A9}"/>
              </a:ext>
            </a:extLst>
          </p:cNvPr>
          <p:cNvSpPr txBox="1">
            <a:spLocks/>
          </p:cNvSpPr>
          <p:nvPr/>
        </p:nvSpPr>
        <p:spPr>
          <a:xfrm>
            <a:off x="528233" y="4676173"/>
            <a:ext cx="2676202" cy="369332"/>
          </a:xfrm>
          <a:prstGeom prst="rect">
            <a:avLst/>
          </a:prstGeom>
        </p:spPr>
        <p:txBody>
          <a:bodyPr vert="horz" wrap="none" lIns="90000" tIns="45720" rIns="91440" bIns="45720" rtlCol="0" anchor="t">
            <a:spAutoFit/>
          </a:bodyPr>
          <a:lstStyle>
            <a:lvl1pPr marL="0" marR="0" indent="0" algn="l" defTabSz="914400" rtl="0" eaLnBrk="1" fontAlgn="auto" latinLnBrk="0" hangingPunct="1">
              <a:lnSpc>
                <a:spcPct val="90000"/>
              </a:lnSpc>
              <a:spcBef>
                <a:spcPts val="1000"/>
              </a:spcBef>
              <a:spcAft>
                <a:spcPts val="0"/>
              </a:spcAft>
              <a:buClrTx/>
              <a:buSzTx/>
              <a:buFont typeface="STIXGeneral-Regular" pitchFamily="2" charset="2"/>
              <a:buNone/>
              <a:tabLst/>
              <a:defRPr lang="fr-CA" sz="1400" b="0" i="0" kern="1200" smtClean="0">
                <a:solidFill>
                  <a:schemeClr val="tx2"/>
                </a:solidFill>
                <a:effectLst/>
                <a:latin typeface="Gentium Basic" panose="02000503060000020004" pitchFamily="2" charset="77"/>
                <a:ea typeface="+mn-ea"/>
                <a:cs typeface="+mn-cs"/>
              </a:defRPr>
            </a:lvl1pPr>
            <a:lvl2pPr marL="457200" indent="0" algn="ctr" defTabSz="914400" rtl="0" eaLnBrk="1" latinLnBrk="0" hangingPunct="1">
              <a:lnSpc>
                <a:spcPct val="120000"/>
              </a:lnSpc>
              <a:spcBef>
                <a:spcPts val="500"/>
              </a:spcBef>
              <a:buSzPct val="60000"/>
              <a:buFontTx/>
              <a:buNone/>
              <a:defRPr sz="2000" b="0" i="0" kern="1200">
                <a:solidFill>
                  <a:schemeClr val="tx2"/>
                </a:solidFill>
                <a:latin typeface="Gentium Basic" panose="02000503060000020004" pitchFamily="2" charset="77"/>
                <a:ea typeface="+mn-ea"/>
                <a:cs typeface="+mn-cs"/>
              </a:defRPr>
            </a:lvl2pPr>
            <a:lvl3pPr marL="914400" indent="0" algn="ctr" defTabSz="914400" rtl="0" eaLnBrk="1" latinLnBrk="0" hangingPunct="1">
              <a:lnSpc>
                <a:spcPct val="120000"/>
              </a:lnSpc>
              <a:spcBef>
                <a:spcPts val="500"/>
              </a:spcBef>
              <a:buSzPct val="60000"/>
              <a:buFontTx/>
              <a:buNone/>
              <a:defRPr sz="1800" b="0" i="0" kern="1200">
                <a:solidFill>
                  <a:schemeClr val="tx2"/>
                </a:solidFill>
                <a:latin typeface="Gentium Basic" panose="02000503060000020004" pitchFamily="2" charset="77"/>
                <a:ea typeface="+mn-ea"/>
                <a:cs typeface="+mn-cs"/>
              </a:defRPr>
            </a:lvl3pPr>
            <a:lvl4pPr marL="13716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4pPr>
            <a:lvl5pPr marL="1828800" indent="0" algn="ctr" defTabSz="914400" rtl="0" eaLnBrk="1" latinLnBrk="0" hangingPunct="1">
              <a:lnSpc>
                <a:spcPct val="120000"/>
              </a:lnSpc>
              <a:spcBef>
                <a:spcPts val="500"/>
              </a:spcBef>
              <a:buSzPct val="60000"/>
              <a:buFontTx/>
              <a:buNone/>
              <a:defRPr sz="1600" b="0" i="0" kern="1200">
                <a:solidFill>
                  <a:schemeClr val="tx2"/>
                </a:solidFill>
                <a:latin typeface="Gentium Basic" panose="02000503060000020004"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STIXGeneral-Regular" pitchFamily="2" charset="2"/>
              <a:buNone/>
              <a:tabLst/>
              <a:defRPr/>
            </a:pPr>
            <a:r>
              <a:rPr kumimoji="0" lang="en-US" sz="2000" b="1" i="0" u="none" strike="noStrike" kern="1200" cap="none" spc="0" normalizeH="0" baseline="0" noProof="0" dirty="0">
                <a:ln>
                  <a:noFill/>
                </a:ln>
                <a:solidFill>
                  <a:schemeClr val="bg1"/>
                </a:solidFill>
                <a:effectLst/>
                <a:uLnTx/>
                <a:uFillTx/>
                <a:latin typeface="+mj-lt"/>
                <a:ea typeface="+mn-ea"/>
                <a:cs typeface="Segoe UI" panose="020B0502040204020203" pitchFamily="34" charset="0"/>
              </a:rPr>
              <a:t>RemTech</a:t>
            </a:r>
            <a:r>
              <a:rPr lang="en-US" sz="2000" b="1" dirty="0">
                <a:solidFill>
                  <a:schemeClr val="bg1"/>
                </a:solidFill>
                <a:latin typeface="+mj-lt"/>
                <a:cs typeface="Segoe UI" panose="020B0502040204020203" pitchFamily="34" charset="0"/>
              </a:rPr>
              <a:t>, </a:t>
            </a:r>
            <a:r>
              <a:rPr kumimoji="0" lang="en-US" sz="2000" b="1" i="0" u="none" strike="noStrike" kern="1200" cap="none" spc="0" normalizeH="0" baseline="0" noProof="0" dirty="0">
                <a:ln>
                  <a:noFill/>
                </a:ln>
                <a:solidFill>
                  <a:schemeClr val="bg1"/>
                </a:solidFill>
                <a:effectLst/>
                <a:uLnTx/>
                <a:uFillTx/>
                <a:latin typeface="+mj-lt"/>
                <a:ea typeface="+mn-ea"/>
                <a:cs typeface="Segoe UI" panose="020B0502040204020203" pitchFamily="34" charset="0"/>
              </a:rPr>
              <a:t>April 2026</a:t>
            </a:r>
          </a:p>
        </p:txBody>
      </p:sp>
      <p:sp>
        <p:nvSpPr>
          <p:cNvPr id="5" name="TextBox 4">
            <a:extLst>
              <a:ext uri="{FF2B5EF4-FFF2-40B4-BE49-F238E27FC236}">
                <a16:creationId xmlns:a16="http://schemas.microsoft.com/office/drawing/2014/main" id="{987E8B65-0582-D7E8-7E19-6A5FB04E8BF2}"/>
              </a:ext>
            </a:extLst>
          </p:cNvPr>
          <p:cNvSpPr txBox="1"/>
          <p:nvPr/>
        </p:nvSpPr>
        <p:spPr>
          <a:xfrm>
            <a:off x="1936139" y="2712313"/>
            <a:ext cx="8427563" cy="369332"/>
          </a:xfrm>
          <a:prstGeom prst="rect">
            <a:avLst/>
          </a:prstGeom>
          <a:noFill/>
        </p:spPr>
        <p:txBody>
          <a:bodyPr wrap="square">
            <a:spAutoFit/>
          </a:bodyPr>
          <a:lstStyle/>
          <a:p>
            <a:pPr algn="ctr"/>
            <a:r>
              <a:rPr lang="en-US" sz="1800" i="1" dirty="0">
                <a:solidFill>
                  <a:schemeClr val="bg1"/>
                </a:solidFill>
                <a:latin typeface="+mj-lt"/>
                <a:cs typeface="Segoe UI" panose="020B0502040204020203" pitchFamily="34" charset="0"/>
              </a:rPr>
              <a:t>Landfill, Refinery/terminal, Chrome plating, Airport sites and Remediation Sites</a:t>
            </a:r>
            <a:endParaRPr lang="en-US" i="1" dirty="0">
              <a:latin typeface="+mj-lt"/>
            </a:endParaRPr>
          </a:p>
        </p:txBody>
      </p:sp>
    </p:spTree>
    <p:extLst>
      <p:ext uri="{BB962C8B-B14F-4D97-AF65-F5344CB8AC3E}">
        <p14:creationId xmlns:p14="http://schemas.microsoft.com/office/powerpoint/2010/main" val="15503664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1B230E-3399-D768-1CBF-7B507D918DC2}"/>
            </a:ext>
          </a:extLst>
        </p:cNvPr>
        <p:cNvGrpSpPr/>
        <p:nvPr/>
      </p:nvGrpSpPr>
      <p:grpSpPr>
        <a:xfrm>
          <a:off x="0" y="0"/>
          <a:ext cx="0" cy="0"/>
          <a:chOff x="0" y="0"/>
          <a:chExt cx="0" cy="0"/>
        </a:xfrm>
      </p:grpSpPr>
      <p:pic>
        <p:nvPicPr>
          <p:cNvPr id="24" name="Picture 23" descr="A graph of different types of graphs&#10;&#10;Description automatically generated with medium confidence">
            <a:extLst>
              <a:ext uri="{FF2B5EF4-FFF2-40B4-BE49-F238E27FC236}">
                <a16:creationId xmlns:a16="http://schemas.microsoft.com/office/drawing/2014/main" id="{F2867529-FA48-BBF0-47C8-BEF526CF4727}"/>
              </a:ext>
            </a:extLst>
          </p:cNvPr>
          <p:cNvPicPr>
            <a:picLocks noChangeAspect="1"/>
          </p:cNvPicPr>
          <p:nvPr/>
        </p:nvPicPr>
        <p:blipFill>
          <a:blip r:embed="rId3" cstate="print">
            <a:extLst>
              <a:ext uri="{28A0092B-C50C-407E-A947-70E740481C1C}">
                <a14:useLocalDpi xmlns:a14="http://schemas.microsoft.com/office/drawing/2010/main" val="0"/>
              </a:ext>
            </a:extLst>
          </a:blip>
          <a:srcRect t="20123" b="21210"/>
          <a:stretch/>
        </p:blipFill>
        <p:spPr>
          <a:xfrm>
            <a:off x="4513967" y="1917601"/>
            <a:ext cx="7423873" cy="2613194"/>
          </a:xfrm>
          <a:prstGeom prst="rect">
            <a:avLst/>
          </a:prstGeom>
        </p:spPr>
      </p:pic>
      <p:graphicFrame>
        <p:nvGraphicFramePr>
          <p:cNvPr id="26" name="Table 25">
            <a:extLst>
              <a:ext uri="{FF2B5EF4-FFF2-40B4-BE49-F238E27FC236}">
                <a16:creationId xmlns:a16="http://schemas.microsoft.com/office/drawing/2014/main" id="{F251355B-C6F6-EF2F-6D4F-AB590AE9932A}"/>
              </a:ext>
            </a:extLst>
          </p:cNvPr>
          <p:cNvGraphicFramePr>
            <a:graphicFrameLocks noGrp="1"/>
          </p:cNvGraphicFramePr>
          <p:nvPr>
            <p:extLst>
              <p:ext uri="{D42A27DB-BD31-4B8C-83A1-F6EECF244321}">
                <p14:modId xmlns:p14="http://schemas.microsoft.com/office/powerpoint/2010/main" val="4009200447"/>
              </p:ext>
            </p:extLst>
          </p:nvPr>
        </p:nvGraphicFramePr>
        <p:xfrm>
          <a:off x="5309274" y="4589900"/>
          <a:ext cx="5546035" cy="1608804"/>
        </p:xfrm>
        <a:graphic>
          <a:graphicData uri="http://schemas.openxmlformats.org/drawingml/2006/table">
            <a:tbl>
              <a:tblPr firstRow="1" bandRow="1">
                <a:tableStyleId>{21E4AEA4-8DFA-4A89-87EB-49C32662AFE0}</a:tableStyleId>
              </a:tblPr>
              <a:tblGrid>
                <a:gridCol w="894522">
                  <a:extLst>
                    <a:ext uri="{9D8B030D-6E8A-4147-A177-3AD203B41FA5}">
                      <a16:colId xmlns:a16="http://schemas.microsoft.com/office/drawing/2014/main" val="2362345138"/>
                    </a:ext>
                  </a:extLst>
                </a:gridCol>
                <a:gridCol w="685800">
                  <a:extLst>
                    <a:ext uri="{9D8B030D-6E8A-4147-A177-3AD203B41FA5}">
                      <a16:colId xmlns:a16="http://schemas.microsoft.com/office/drawing/2014/main" val="2308603486"/>
                    </a:ext>
                  </a:extLst>
                </a:gridCol>
                <a:gridCol w="765313">
                  <a:extLst>
                    <a:ext uri="{9D8B030D-6E8A-4147-A177-3AD203B41FA5}">
                      <a16:colId xmlns:a16="http://schemas.microsoft.com/office/drawing/2014/main" val="1015415756"/>
                    </a:ext>
                  </a:extLst>
                </a:gridCol>
                <a:gridCol w="1083365">
                  <a:extLst>
                    <a:ext uri="{9D8B030D-6E8A-4147-A177-3AD203B41FA5}">
                      <a16:colId xmlns:a16="http://schemas.microsoft.com/office/drawing/2014/main" val="3227323291"/>
                    </a:ext>
                  </a:extLst>
                </a:gridCol>
                <a:gridCol w="2117035">
                  <a:extLst>
                    <a:ext uri="{9D8B030D-6E8A-4147-A177-3AD203B41FA5}">
                      <a16:colId xmlns:a16="http://schemas.microsoft.com/office/drawing/2014/main" val="2594035476"/>
                    </a:ext>
                  </a:extLst>
                </a:gridCol>
              </a:tblGrid>
              <a:tr h="161343">
                <a:tc>
                  <a:txBody>
                    <a:bodyPr/>
                    <a:lstStyle/>
                    <a:p>
                      <a:pPr algn="ctr"/>
                      <a:r>
                        <a:rPr lang="en-US" sz="1400" dirty="0"/>
                        <a:t>RMSE</a:t>
                      </a:r>
                    </a:p>
                  </a:txBody>
                  <a:tcPr/>
                </a:tc>
                <a:tc>
                  <a:txBody>
                    <a:bodyPr/>
                    <a:lstStyle/>
                    <a:p>
                      <a:pPr algn="ctr"/>
                      <a:r>
                        <a:rPr lang="en-US" sz="1400" dirty="0"/>
                        <a:t>R2</a:t>
                      </a:r>
                    </a:p>
                  </a:txBody>
                  <a:tcPr/>
                </a:tc>
                <a:tc>
                  <a:txBody>
                    <a:bodyPr/>
                    <a:lstStyle/>
                    <a:p>
                      <a:pPr algn="ctr"/>
                      <a:r>
                        <a:rPr lang="en-US" sz="1400" dirty="0"/>
                        <a:t>MAE</a:t>
                      </a:r>
                    </a:p>
                  </a:txBody>
                  <a:tcPr/>
                </a:tc>
                <a:tc>
                  <a:txBody>
                    <a:bodyPr/>
                    <a:lstStyle/>
                    <a:p>
                      <a:pPr algn="ctr"/>
                      <a:r>
                        <a:rPr lang="en-US" sz="1400" dirty="0"/>
                        <a:t>Set</a:t>
                      </a:r>
                    </a:p>
                  </a:txBody>
                  <a:tcPr/>
                </a:tc>
                <a:tc>
                  <a:txBody>
                    <a:bodyPr/>
                    <a:lstStyle/>
                    <a:p>
                      <a:pPr algn="ctr"/>
                      <a:r>
                        <a:rPr lang="en-US" sz="1400" dirty="0"/>
                        <a:t>Model</a:t>
                      </a:r>
                    </a:p>
                  </a:txBody>
                  <a:tcPr/>
                </a:tc>
                <a:extLst>
                  <a:ext uri="{0D108BD9-81ED-4DB2-BD59-A6C34878D82A}">
                    <a16:rowId xmlns:a16="http://schemas.microsoft.com/office/drawing/2014/main" val="4057604617"/>
                  </a:ext>
                </a:extLst>
              </a:tr>
              <a:tr h="115044">
                <a:tc>
                  <a:txBody>
                    <a:bodyPr/>
                    <a:lstStyle/>
                    <a:p>
                      <a:pPr algn="ctr"/>
                      <a:r>
                        <a:rPr lang="en-US" sz="1200" dirty="0">
                          <a:effectLst/>
                        </a:rPr>
                        <a:t>0.11</a:t>
                      </a:r>
                      <a:endParaRPr lang="en-US" sz="1200" dirty="0">
                        <a:effectLst/>
                        <a:latin typeface="+mj-lt"/>
                      </a:endParaRPr>
                    </a:p>
                  </a:txBody>
                  <a:tcPr marL="51681" marR="51681" marT="17227" marB="17227" anchor="ctr"/>
                </a:tc>
                <a:tc>
                  <a:txBody>
                    <a:bodyPr/>
                    <a:lstStyle/>
                    <a:p>
                      <a:pPr algn="ctr"/>
                      <a:r>
                        <a:rPr lang="en-US" sz="1200" dirty="0">
                          <a:effectLst/>
                        </a:rPr>
                        <a:t>0.93</a:t>
                      </a:r>
                      <a:endParaRPr lang="en-US" sz="1200" dirty="0">
                        <a:effectLst/>
                        <a:latin typeface="+mj-lt"/>
                      </a:endParaRPr>
                    </a:p>
                  </a:txBody>
                  <a:tcPr marL="51681" marR="51681" marT="17227" marB="17227" anchor="ctr"/>
                </a:tc>
                <a:tc>
                  <a:txBody>
                    <a:bodyPr/>
                    <a:lstStyle/>
                    <a:p>
                      <a:pPr algn="ctr"/>
                      <a:r>
                        <a:rPr lang="en-US" sz="1200" dirty="0">
                          <a:effectLst/>
                        </a:rPr>
                        <a:t>0.05</a:t>
                      </a:r>
                      <a:endParaRPr lang="en-US" sz="1200" dirty="0">
                        <a:effectLst/>
                        <a:latin typeface="+mj-lt"/>
                      </a:endParaRPr>
                    </a:p>
                  </a:txBody>
                  <a:tcPr marL="51681" marR="51681" marT="17227" marB="17227" anchor="ctr"/>
                </a:tc>
                <a:tc>
                  <a:txBody>
                    <a:bodyPr/>
                    <a:lstStyle/>
                    <a:p>
                      <a:pPr algn="l"/>
                      <a:r>
                        <a:rPr lang="en-US" sz="1200" dirty="0">
                          <a:effectLst/>
                        </a:rPr>
                        <a:t>Training</a:t>
                      </a:r>
                      <a:endParaRPr lang="en-US" sz="1200" dirty="0">
                        <a:effectLst/>
                        <a:latin typeface="+mj-lt"/>
                      </a:endParaRPr>
                    </a:p>
                  </a:txBody>
                  <a:tcPr marL="51681" marR="51681" marT="17227" marB="17227" anchor="ctr"/>
                </a:tc>
                <a:tc>
                  <a:txBody>
                    <a:bodyPr/>
                    <a:lstStyle/>
                    <a:p>
                      <a:pPr algn="l"/>
                      <a:r>
                        <a:rPr lang="en-US" sz="1200" dirty="0">
                          <a:effectLst/>
                        </a:rPr>
                        <a:t>Random Forest</a:t>
                      </a:r>
                      <a:endParaRPr lang="en-US" sz="1200" dirty="0">
                        <a:effectLst/>
                        <a:latin typeface="+mj-lt"/>
                      </a:endParaRPr>
                    </a:p>
                  </a:txBody>
                  <a:tcPr marL="51681" marR="51681" marT="17227" marB="17227" anchor="ctr"/>
                </a:tc>
                <a:extLst>
                  <a:ext uri="{0D108BD9-81ED-4DB2-BD59-A6C34878D82A}">
                    <a16:rowId xmlns:a16="http://schemas.microsoft.com/office/drawing/2014/main" val="1194646983"/>
                  </a:ext>
                </a:extLst>
              </a:tr>
              <a:tr h="115044">
                <a:tc>
                  <a:txBody>
                    <a:bodyPr/>
                    <a:lstStyle/>
                    <a:p>
                      <a:pPr algn="ctr"/>
                      <a:r>
                        <a:rPr lang="en-US" sz="1200" dirty="0">
                          <a:effectLst/>
                        </a:rPr>
                        <a:t>0.08</a:t>
                      </a:r>
                      <a:endParaRPr lang="en-US" sz="1200" dirty="0">
                        <a:effectLst/>
                        <a:latin typeface="+mj-lt"/>
                      </a:endParaRPr>
                    </a:p>
                  </a:txBody>
                  <a:tcPr marL="51681" marR="51681" marT="17227" marB="17227" anchor="ctr"/>
                </a:tc>
                <a:tc>
                  <a:txBody>
                    <a:bodyPr/>
                    <a:lstStyle/>
                    <a:p>
                      <a:pPr algn="ctr"/>
                      <a:r>
                        <a:rPr lang="en-US" sz="1200" dirty="0">
                          <a:effectLst/>
                        </a:rPr>
                        <a:t>0.94</a:t>
                      </a:r>
                      <a:endParaRPr lang="en-US" sz="1200" dirty="0">
                        <a:effectLst/>
                        <a:latin typeface="+mj-lt"/>
                      </a:endParaRPr>
                    </a:p>
                  </a:txBody>
                  <a:tcPr marL="51681" marR="51681" marT="17227" marB="17227" anchor="ctr"/>
                </a:tc>
                <a:tc>
                  <a:txBody>
                    <a:bodyPr/>
                    <a:lstStyle/>
                    <a:p>
                      <a:pPr algn="ctr"/>
                      <a:r>
                        <a:rPr lang="en-US" sz="1200" dirty="0">
                          <a:effectLst/>
                        </a:rPr>
                        <a:t>0.05</a:t>
                      </a:r>
                      <a:endParaRPr lang="en-US" sz="1200" dirty="0">
                        <a:effectLst/>
                        <a:latin typeface="+mj-lt"/>
                      </a:endParaRPr>
                    </a:p>
                  </a:txBody>
                  <a:tcPr marL="51681" marR="51681" marT="17227" marB="17227" anchor="ctr"/>
                </a:tc>
                <a:tc>
                  <a:txBody>
                    <a:bodyPr/>
                    <a:lstStyle/>
                    <a:p>
                      <a:pPr algn="l"/>
                      <a:r>
                        <a:rPr lang="en-US" sz="1200" dirty="0">
                          <a:effectLst/>
                        </a:rPr>
                        <a:t>Training</a:t>
                      </a:r>
                      <a:endParaRPr lang="en-US" sz="1200" dirty="0">
                        <a:effectLst/>
                        <a:latin typeface="+mj-lt"/>
                      </a:endParaRPr>
                    </a:p>
                  </a:txBody>
                  <a:tcPr marL="51681" marR="51681" marT="17227" marB="17227" anchor="ctr"/>
                </a:tc>
                <a:tc>
                  <a:txBody>
                    <a:bodyPr/>
                    <a:lstStyle/>
                    <a:p>
                      <a:pPr algn="l"/>
                      <a:r>
                        <a:rPr lang="en-US" sz="1200" dirty="0">
                          <a:effectLst/>
                        </a:rPr>
                        <a:t>XGBoost</a:t>
                      </a:r>
                      <a:endParaRPr lang="en-US" sz="1200" dirty="0">
                        <a:effectLst/>
                        <a:latin typeface="+mj-lt"/>
                      </a:endParaRPr>
                    </a:p>
                  </a:txBody>
                  <a:tcPr marL="51681" marR="51681" marT="17227" marB="17227" anchor="ctr"/>
                </a:tc>
                <a:extLst>
                  <a:ext uri="{0D108BD9-81ED-4DB2-BD59-A6C34878D82A}">
                    <a16:rowId xmlns:a16="http://schemas.microsoft.com/office/drawing/2014/main" val="485292943"/>
                  </a:ext>
                </a:extLst>
              </a:tr>
              <a:tr h="115044">
                <a:tc>
                  <a:txBody>
                    <a:bodyPr/>
                    <a:lstStyle/>
                    <a:p>
                      <a:pPr algn="ctr"/>
                      <a:r>
                        <a:rPr lang="en-US" sz="1200" dirty="0">
                          <a:effectLst/>
                        </a:rPr>
                        <a:t>0.25</a:t>
                      </a:r>
                      <a:endParaRPr lang="en-US" sz="1200" dirty="0">
                        <a:effectLst/>
                        <a:latin typeface="+mj-lt"/>
                      </a:endParaRPr>
                    </a:p>
                  </a:txBody>
                  <a:tcPr marL="51681" marR="51681" marT="17227" marB="17227" anchor="ctr"/>
                </a:tc>
                <a:tc>
                  <a:txBody>
                    <a:bodyPr/>
                    <a:lstStyle/>
                    <a:p>
                      <a:pPr algn="ctr"/>
                      <a:r>
                        <a:rPr lang="en-US" sz="1200" dirty="0">
                          <a:effectLst/>
                        </a:rPr>
                        <a:t>0.45</a:t>
                      </a:r>
                      <a:endParaRPr lang="en-US" sz="1200" dirty="0">
                        <a:effectLst/>
                        <a:latin typeface="+mj-lt"/>
                      </a:endParaRPr>
                    </a:p>
                  </a:txBody>
                  <a:tcPr marL="51681" marR="51681" marT="17227" marB="17227" anchor="ctr"/>
                </a:tc>
                <a:tc>
                  <a:txBody>
                    <a:bodyPr/>
                    <a:lstStyle/>
                    <a:p>
                      <a:pPr algn="ctr"/>
                      <a:r>
                        <a:rPr lang="en-US" sz="1200" dirty="0">
                          <a:effectLst/>
                        </a:rPr>
                        <a:t>0.12</a:t>
                      </a:r>
                      <a:endParaRPr lang="en-US" sz="1200" dirty="0">
                        <a:effectLst/>
                        <a:latin typeface="+mj-lt"/>
                      </a:endParaRPr>
                    </a:p>
                  </a:txBody>
                  <a:tcPr marL="51681" marR="51681" marT="17227" marB="17227" anchor="ctr"/>
                </a:tc>
                <a:tc>
                  <a:txBody>
                    <a:bodyPr/>
                    <a:lstStyle/>
                    <a:p>
                      <a:pPr algn="l"/>
                      <a:r>
                        <a:rPr lang="en-US" sz="1200" dirty="0">
                          <a:effectLst/>
                        </a:rPr>
                        <a:t>Training</a:t>
                      </a:r>
                      <a:endParaRPr lang="en-US" sz="1200" dirty="0">
                        <a:effectLst/>
                        <a:latin typeface="+mj-lt"/>
                      </a:endParaRPr>
                    </a:p>
                  </a:txBody>
                  <a:tcPr marL="51681" marR="51681" marT="17227" marB="17227" anchor="ctr"/>
                </a:tc>
                <a:tc>
                  <a:txBody>
                    <a:bodyPr/>
                    <a:lstStyle/>
                    <a:p>
                      <a:pPr algn="l"/>
                      <a:r>
                        <a:rPr lang="en-US" sz="1200" dirty="0">
                          <a:effectLst/>
                        </a:rPr>
                        <a:t>K-nearest neighbors</a:t>
                      </a:r>
                      <a:endParaRPr lang="en-US" sz="1200" dirty="0">
                        <a:effectLst/>
                        <a:latin typeface="+mj-lt"/>
                      </a:endParaRPr>
                    </a:p>
                  </a:txBody>
                  <a:tcPr marL="51681" marR="51681" marT="17227" marB="17227" anchor="ctr"/>
                </a:tc>
                <a:extLst>
                  <a:ext uri="{0D108BD9-81ED-4DB2-BD59-A6C34878D82A}">
                    <a16:rowId xmlns:a16="http://schemas.microsoft.com/office/drawing/2014/main" val="2197012857"/>
                  </a:ext>
                </a:extLst>
              </a:tr>
              <a:tr h="115044">
                <a:tc>
                  <a:txBody>
                    <a:bodyPr/>
                    <a:lstStyle/>
                    <a:p>
                      <a:pPr algn="ctr"/>
                      <a:r>
                        <a:rPr lang="en-US" sz="1200" dirty="0">
                          <a:effectLst/>
                        </a:rPr>
                        <a:t>0.24</a:t>
                      </a:r>
                      <a:endParaRPr lang="en-US" sz="1200" dirty="0">
                        <a:effectLst/>
                        <a:latin typeface="+mj-lt"/>
                      </a:endParaRPr>
                    </a:p>
                  </a:txBody>
                  <a:tcPr marL="51681" marR="51681" marT="17227" marB="17227" anchor="ctr"/>
                </a:tc>
                <a:tc>
                  <a:txBody>
                    <a:bodyPr/>
                    <a:lstStyle/>
                    <a:p>
                      <a:pPr algn="ctr"/>
                      <a:r>
                        <a:rPr lang="en-US" sz="1200" dirty="0">
                          <a:effectLst/>
                        </a:rPr>
                        <a:t>0.48</a:t>
                      </a:r>
                      <a:endParaRPr lang="en-US" sz="1200" dirty="0">
                        <a:effectLst/>
                        <a:latin typeface="+mj-lt"/>
                      </a:endParaRPr>
                    </a:p>
                  </a:txBody>
                  <a:tcPr marL="51681" marR="51681" marT="17227" marB="17227" anchor="ctr"/>
                </a:tc>
                <a:tc>
                  <a:txBody>
                    <a:bodyPr/>
                    <a:lstStyle/>
                    <a:p>
                      <a:pPr algn="ctr"/>
                      <a:r>
                        <a:rPr lang="en-US" sz="1200" dirty="0">
                          <a:effectLst/>
                        </a:rPr>
                        <a:t>0.12</a:t>
                      </a:r>
                      <a:endParaRPr lang="en-US" sz="1200" dirty="0">
                        <a:effectLst/>
                        <a:latin typeface="+mj-lt"/>
                      </a:endParaRPr>
                    </a:p>
                  </a:txBody>
                  <a:tcPr marL="51681" marR="51681" marT="17227" marB="17227" anchor="ctr"/>
                </a:tc>
                <a:tc>
                  <a:txBody>
                    <a:bodyPr/>
                    <a:lstStyle/>
                    <a:p>
                      <a:pPr algn="l"/>
                      <a:r>
                        <a:rPr lang="en-US" sz="1200" dirty="0">
                          <a:effectLst/>
                        </a:rPr>
                        <a:t>Testing</a:t>
                      </a:r>
                      <a:endParaRPr lang="en-US" sz="1200" dirty="0">
                        <a:effectLst/>
                        <a:latin typeface="+mj-lt"/>
                      </a:endParaRPr>
                    </a:p>
                  </a:txBody>
                  <a:tcPr marL="51681" marR="51681" marT="17227" marB="17227" anchor="ctr"/>
                </a:tc>
                <a:tc>
                  <a:txBody>
                    <a:bodyPr/>
                    <a:lstStyle/>
                    <a:p>
                      <a:pPr algn="l"/>
                      <a:r>
                        <a:rPr lang="en-US" sz="1200" dirty="0">
                          <a:effectLst/>
                        </a:rPr>
                        <a:t>Random Forest</a:t>
                      </a:r>
                      <a:endParaRPr lang="en-US" sz="1200" dirty="0">
                        <a:effectLst/>
                        <a:latin typeface="+mj-lt"/>
                      </a:endParaRPr>
                    </a:p>
                  </a:txBody>
                  <a:tcPr marL="51681" marR="51681" marT="17227" marB="17227" anchor="ctr"/>
                </a:tc>
                <a:extLst>
                  <a:ext uri="{0D108BD9-81ED-4DB2-BD59-A6C34878D82A}">
                    <a16:rowId xmlns:a16="http://schemas.microsoft.com/office/drawing/2014/main" val="2070551794"/>
                  </a:ext>
                </a:extLst>
              </a:tr>
              <a:tr h="115044">
                <a:tc>
                  <a:txBody>
                    <a:bodyPr/>
                    <a:lstStyle/>
                    <a:p>
                      <a:pPr algn="ctr"/>
                      <a:r>
                        <a:rPr lang="en-US" sz="1200" dirty="0">
                          <a:effectLst/>
                        </a:rPr>
                        <a:t>0.24</a:t>
                      </a:r>
                      <a:endParaRPr lang="en-US" sz="1200" dirty="0">
                        <a:effectLst/>
                        <a:latin typeface="+mj-lt"/>
                      </a:endParaRPr>
                    </a:p>
                  </a:txBody>
                  <a:tcPr marL="51681" marR="51681" marT="17227" marB="17227" anchor="ctr"/>
                </a:tc>
                <a:tc>
                  <a:txBody>
                    <a:bodyPr/>
                    <a:lstStyle/>
                    <a:p>
                      <a:pPr algn="ctr"/>
                      <a:r>
                        <a:rPr lang="en-US" sz="1200" dirty="0">
                          <a:effectLst/>
                        </a:rPr>
                        <a:t>0.49</a:t>
                      </a:r>
                      <a:endParaRPr lang="en-US" sz="1200" dirty="0">
                        <a:effectLst/>
                        <a:latin typeface="+mj-lt"/>
                      </a:endParaRPr>
                    </a:p>
                  </a:txBody>
                  <a:tcPr marL="51681" marR="51681" marT="17227" marB="17227" anchor="ctr"/>
                </a:tc>
                <a:tc>
                  <a:txBody>
                    <a:bodyPr/>
                    <a:lstStyle/>
                    <a:p>
                      <a:pPr algn="ctr"/>
                      <a:r>
                        <a:rPr lang="en-US" sz="1200" dirty="0">
                          <a:effectLst/>
                        </a:rPr>
                        <a:t>0.12</a:t>
                      </a:r>
                      <a:endParaRPr lang="en-US" sz="1200" dirty="0">
                        <a:effectLst/>
                        <a:latin typeface="+mj-lt"/>
                      </a:endParaRPr>
                    </a:p>
                  </a:txBody>
                  <a:tcPr marL="51681" marR="51681" marT="17227" marB="17227" anchor="ctr"/>
                </a:tc>
                <a:tc>
                  <a:txBody>
                    <a:bodyPr/>
                    <a:lstStyle/>
                    <a:p>
                      <a:pPr algn="l"/>
                      <a:r>
                        <a:rPr lang="en-US" sz="1200" dirty="0">
                          <a:effectLst/>
                        </a:rPr>
                        <a:t>Testing</a:t>
                      </a:r>
                      <a:endParaRPr lang="en-US" sz="1200" dirty="0">
                        <a:effectLst/>
                        <a:latin typeface="+mj-lt"/>
                      </a:endParaRPr>
                    </a:p>
                  </a:txBody>
                  <a:tcPr marL="51681" marR="51681" marT="17227" marB="17227" anchor="ctr"/>
                </a:tc>
                <a:tc>
                  <a:txBody>
                    <a:bodyPr/>
                    <a:lstStyle/>
                    <a:p>
                      <a:pPr algn="l"/>
                      <a:r>
                        <a:rPr lang="en-US" sz="1200" dirty="0">
                          <a:effectLst/>
                        </a:rPr>
                        <a:t>XGBoost</a:t>
                      </a:r>
                      <a:endParaRPr lang="en-US" sz="1200" dirty="0">
                        <a:effectLst/>
                        <a:latin typeface="+mj-lt"/>
                      </a:endParaRPr>
                    </a:p>
                  </a:txBody>
                  <a:tcPr marL="51681" marR="51681" marT="17227" marB="17227" anchor="ctr"/>
                </a:tc>
                <a:extLst>
                  <a:ext uri="{0D108BD9-81ED-4DB2-BD59-A6C34878D82A}">
                    <a16:rowId xmlns:a16="http://schemas.microsoft.com/office/drawing/2014/main" val="1493150731"/>
                  </a:ext>
                </a:extLst>
              </a:tr>
              <a:tr h="115044">
                <a:tc>
                  <a:txBody>
                    <a:bodyPr/>
                    <a:lstStyle/>
                    <a:p>
                      <a:pPr algn="ctr"/>
                      <a:r>
                        <a:rPr lang="en-US" sz="1200" dirty="0">
                          <a:effectLst/>
                        </a:rPr>
                        <a:t>0.30</a:t>
                      </a:r>
                      <a:endParaRPr lang="en-US" sz="1200" dirty="0">
                        <a:effectLst/>
                        <a:latin typeface="+mj-lt"/>
                      </a:endParaRPr>
                    </a:p>
                  </a:txBody>
                  <a:tcPr marL="51681" marR="51681" marT="17227" marB="17227" anchor="ctr"/>
                </a:tc>
                <a:tc>
                  <a:txBody>
                    <a:bodyPr/>
                    <a:lstStyle/>
                    <a:p>
                      <a:pPr algn="ctr"/>
                      <a:r>
                        <a:rPr lang="en-US" sz="1200" dirty="0">
                          <a:effectLst/>
                        </a:rPr>
                        <a:t>0.26</a:t>
                      </a:r>
                      <a:endParaRPr lang="en-US" sz="1200" dirty="0">
                        <a:effectLst/>
                        <a:latin typeface="+mj-lt"/>
                      </a:endParaRPr>
                    </a:p>
                  </a:txBody>
                  <a:tcPr marL="51681" marR="51681" marT="17227" marB="17227" anchor="ctr"/>
                </a:tc>
                <a:tc>
                  <a:txBody>
                    <a:bodyPr/>
                    <a:lstStyle/>
                    <a:p>
                      <a:pPr algn="ctr"/>
                      <a:r>
                        <a:rPr lang="en-US" sz="1200" dirty="0">
                          <a:effectLst/>
                        </a:rPr>
                        <a:t>0.16</a:t>
                      </a:r>
                      <a:endParaRPr lang="en-US" sz="1200" dirty="0">
                        <a:effectLst/>
                        <a:latin typeface="+mj-lt"/>
                      </a:endParaRPr>
                    </a:p>
                  </a:txBody>
                  <a:tcPr marL="51681" marR="51681" marT="17227" marB="17227" anchor="ctr"/>
                </a:tc>
                <a:tc>
                  <a:txBody>
                    <a:bodyPr/>
                    <a:lstStyle/>
                    <a:p>
                      <a:pPr algn="l"/>
                      <a:r>
                        <a:rPr lang="en-US" sz="1200" dirty="0">
                          <a:effectLst/>
                        </a:rPr>
                        <a:t>Testing</a:t>
                      </a:r>
                      <a:endParaRPr lang="en-US" sz="1200" dirty="0">
                        <a:effectLst/>
                        <a:latin typeface="+mj-lt"/>
                      </a:endParaRPr>
                    </a:p>
                  </a:txBody>
                  <a:tcPr marL="51681" marR="51681" marT="17227" marB="17227" anchor="ctr"/>
                </a:tc>
                <a:tc>
                  <a:txBody>
                    <a:bodyPr/>
                    <a:lstStyle/>
                    <a:p>
                      <a:pPr algn="l"/>
                      <a:r>
                        <a:rPr lang="en-US" sz="1200" dirty="0">
                          <a:effectLst/>
                        </a:rPr>
                        <a:t>K-nearest neighbors</a:t>
                      </a:r>
                      <a:endParaRPr lang="en-US" sz="1200" dirty="0">
                        <a:effectLst/>
                        <a:latin typeface="+mj-lt"/>
                      </a:endParaRPr>
                    </a:p>
                  </a:txBody>
                  <a:tcPr marL="51681" marR="51681" marT="17227" marB="17227" anchor="ctr"/>
                </a:tc>
                <a:extLst>
                  <a:ext uri="{0D108BD9-81ED-4DB2-BD59-A6C34878D82A}">
                    <a16:rowId xmlns:a16="http://schemas.microsoft.com/office/drawing/2014/main" val="1827219207"/>
                  </a:ext>
                </a:extLst>
              </a:tr>
            </a:tbl>
          </a:graphicData>
        </a:graphic>
      </p:graphicFrame>
      <p:sp>
        <p:nvSpPr>
          <p:cNvPr id="3" name="Title 2">
            <a:extLst>
              <a:ext uri="{FF2B5EF4-FFF2-40B4-BE49-F238E27FC236}">
                <a16:creationId xmlns:a16="http://schemas.microsoft.com/office/drawing/2014/main" id="{41777B08-C7BD-00B8-13DB-B9C2CD03FCF7}"/>
              </a:ext>
            </a:extLst>
          </p:cNvPr>
          <p:cNvSpPr>
            <a:spLocks noGrp="1"/>
          </p:cNvSpPr>
          <p:nvPr>
            <p:ph type="title"/>
          </p:nvPr>
        </p:nvSpPr>
        <p:spPr/>
        <p:txBody>
          <a:bodyPr>
            <a:normAutofit/>
          </a:bodyPr>
          <a:lstStyle/>
          <a:p>
            <a:r>
              <a:rPr lang="en-US" sz="3000" dirty="0">
                <a:latin typeface="Montserrat" panose="00000500000000000000" pitchFamily="2" charset="0"/>
              </a:rPr>
              <a:t>Estimated PFAS Levels</a:t>
            </a:r>
          </a:p>
        </p:txBody>
      </p:sp>
      <p:sp>
        <p:nvSpPr>
          <p:cNvPr id="27" name="Rectangle 26">
            <a:extLst>
              <a:ext uri="{FF2B5EF4-FFF2-40B4-BE49-F238E27FC236}">
                <a16:creationId xmlns:a16="http://schemas.microsoft.com/office/drawing/2014/main" id="{9AABB96E-AF1A-FFDE-9867-579F870E28B0}"/>
              </a:ext>
            </a:extLst>
          </p:cNvPr>
          <p:cNvSpPr/>
          <p:nvPr/>
        </p:nvSpPr>
        <p:spPr>
          <a:xfrm>
            <a:off x="4513967" y="1819659"/>
            <a:ext cx="7565724" cy="437904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4" name="Text Placeholder 3">
            <a:extLst>
              <a:ext uri="{FF2B5EF4-FFF2-40B4-BE49-F238E27FC236}">
                <a16:creationId xmlns:a16="http://schemas.microsoft.com/office/drawing/2014/main" id="{4ABB46BB-B8BB-2ADD-98CF-A755577FEC1B}"/>
              </a:ext>
            </a:extLst>
          </p:cNvPr>
          <p:cNvSpPr>
            <a:spLocks noGrp="1"/>
          </p:cNvSpPr>
          <p:nvPr>
            <p:ph type="body" sz="quarter" idx="10"/>
          </p:nvPr>
        </p:nvSpPr>
        <p:spPr>
          <a:xfrm>
            <a:off x="744073" y="1472063"/>
            <a:ext cx="7982484" cy="347596"/>
          </a:xfrm>
        </p:spPr>
        <p:txBody>
          <a:bodyPr/>
          <a:lstStyle/>
          <a:p>
            <a:r>
              <a:rPr lang="en-US" dirty="0">
                <a:latin typeface="+mj-lt"/>
              </a:rPr>
              <a:t>As seen by drinking-water wells</a:t>
            </a:r>
          </a:p>
        </p:txBody>
      </p:sp>
      <p:sp>
        <p:nvSpPr>
          <p:cNvPr id="15" name="Content Placeholder 1">
            <a:extLst>
              <a:ext uri="{FF2B5EF4-FFF2-40B4-BE49-F238E27FC236}">
                <a16:creationId xmlns:a16="http://schemas.microsoft.com/office/drawing/2014/main" id="{1A6EF0F3-FBD6-6AD0-6300-286D7DC3898C}"/>
              </a:ext>
            </a:extLst>
          </p:cNvPr>
          <p:cNvSpPr>
            <a:spLocks noGrp="1"/>
          </p:cNvSpPr>
          <p:nvPr>
            <p:ph sz="quarter" idx="14"/>
          </p:nvPr>
        </p:nvSpPr>
        <p:spPr>
          <a:xfrm>
            <a:off x="362726" y="1888048"/>
            <a:ext cx="3881859" cy="4117503"/>
          </a:xfrm>
        </p:spPr>
        <p:txBody>
          <a:bodyPr>
            <a:noAutofit/>
          </a:bodyPr>
          <a:lstStyle/>
          <a:p>
            <a:pPr marL="285750" indent="-285750">
              <a:buFont typeface="Arial" panose="020B0604020202020204" pitchFamily="34" charset="0"/>
              <a:buChar char="•"/>
            </a:pPr>
            <a:r>
              <a:rPr lang="en-US" sz="1600" dirty="0">
                <a:latin typeface="+mj-lt"/>
              </a:rPr>
              <a:t>Fit </a:t>
            </a:r>
            <a:r>
              <a:rPr lang="en-US" sz="1600" b="1" dirty="0">
                <a:latin typeface="+mj-lt"/>
              </a:rPr>
              <a:t>multiple machine learning models</a:t>
            </a:r>
            <a:r>
              <a:rPr lang="en-US" sz="1600" dirty="0">
                <a:latin typeface="+mj-lt"/>
              </a:rPr>
              <a:t> to predict the sum of PFAS drinking water well data. </a:t>
            </a:r>
          </a:p>
          <a:p>
            <a:pPr marL="285750" indent="-285750">
              <a:buFont typeface="Arial" panose="020B0604020202020204" pitchFamily="34" charset="0"/>
              <a:buChar char="•"/>
            </a:pPr>
            <a:r>
              <a:rPr lang="en-US" sz="1600" dirty="0">
                <a:latin typeface="+mj-lt"/>
              </a:rPr>
              <a:t>Select best-fitting model based on traditional assessment of training &amp; test sets </a:t>
            </a:r>
          </a:p>
          <a:p>
            <a:pPr marL="285750" indent="-285750">
              <a:buFont typeface="Arial" panose="020B0604020202020204" pitchFamily="34" charset="0"/>
              <a:buChar char="•"/>
            </a:pPr>
            <a:r>
              <a:rPr lang="en-US" sz="1600" dirty="0">
                <a:latin typeface="+mj-lt"/>
              </a:rPr>
              <a:t>Predict spatial distribution of PFAS impacts at drinking water wells – advance knowledge of </a:t>
            </a:r>
            <a:r>
              <a:rPr lang="en-US" sz="1600" b="1" dirty="0">
                <a:latin typeface="+mj-lt"/>
              </a:rPr>
              <a:t>what could be present onsite</a:t>
            </a:r>
            <a:r>
              <a:rPr lang="en-US" sz="1600" dirty="0">
                <a:latin typeface="+mj-lt"/>
              </a:rPr>
              <a:t>.</a:t>
            </a:r>
          </a:p>
          <a:p>
            <a:pPr marL="285750" indent="-285750">
              <a:buFont typeface="Arial" panose="020B0604020202020204" pitchFamily="34" charset="0"/>
              <a:buChar char="•"/>
            </a:pPr>
            <a:r>
              <a:rPr lang="en-US" sz="1600" dirty="0">
                <a:latin typeface="+mj-lt"/>
              </a:rPr>
              <a:t>Need to </a:t>
            </a:r>
            <a:r>
              <a:rPr lang="en-US" sz="1600" b="1" dirty="0">
                <a:latin typeface="+mj-lt"/>
              </a:rPr>
              <a:t>explain predictions</a:t>
            </a:r>
            <a:r>
              <a:rPr lang="en-US" sz="1600" dirty="0">
                <a:latin typeface="+mj-lt"/>
              </a:rPr>
              <a:t> / extract rules-of-thumb.</a:t>
            </a:r>
            <a:endParaRPr lang="en-US" sz="1800" dirty="0">
              <a:latin typeface="+mj-lt"/>
            </a:endParaRPr>
          </a:p>
        </p:txBody>
      </p:sp>
      <p:sp>
        <p:nvSpPr>
          <p:cNvPr id="11" name="TextBox 10">
            <a:extLst>
              <a:ext uri="{FF2B5EF4-FFF2-40B4-BE49-F238E27FC236}">
                <a16:creationId xmlns:a16="http://schemas.microsoft.com/office/drawing/2014/main" id="{9B094BAA-B34A-3C0A-B75D-47A793D81188}"/>
              </a:ext>
            </a:extLst>
          </p:cNvPr>
          <p:cNvSpPr txBox="1"/>
          <p:nvPr/>
        </p:nvSpPr>
        <p:spPr>
          <a:xfrm>
            <a:off x="8612631" y="187711"/>
            <a:ext cx="3467060" cy="1700337"/>
          </a:xfrm>
          <a:prstGeom prst="rect">
            <a:avLst/>
          </a:prstGeom>
          <a:gradFill>
            <a:gsLst>
              <a:gs pos="0">
                <a:srgbClr val="99CCFF"/>
              </a:gs>
              <a:gs pos="50000">
                <a:schemeClr val="bg1"/>
              </a:gs>
            </a:gsLst>
            <a:lin ang="5400000" scaled="1"/>
          </a:gradFill>
          <a:ln>
            <a:solidFill>
              <a:schemeClr val="tx1"/>
            </a:solidFill>
          </a:ln>
          <a:effectLst>
            <a:outerShdw blurRad="50800" dist="38100" dir="2700000" algn="tl" rotWithShape="0">
              <a:prstClr val="black">
                <a:alpha val="40000"/>
              </a:prstClr>
            </a:outerShdw>
          </a:effectLst>
        </p:spPr>
        <p:txBody>
          <a:bodyPr vert="horz" wrap="square" lIns="91440" tIns="45720" rIns="91440" bIns="45720" rtlCol="0" anchor="t">
            <a:spAutoFit/>
          </a:bodyPr>
          <a:lstStyle/>
          <a:p>
            <a:pPr algn="l">
              <a:lnSpc>
                <a:spcPct val="120000"/>
              </a:lnSpc>
              <a:spcBef>
                <a:spcPts val="1200"/>
              </a:spcBef>
            </a:pPr>
            <a:r>
              <a:rPr lang="en-US" sz="1600" b="1" dirty="0">
                <a:solidFill>
                  <a:prstClr val="black"/>
                </a:solidFill>
                <a:latin typeface="+mj-lt"/>
              </a:rPr>
              <a:t>Takeaway</a:t>
            </a:r>
          </a:p>
          <a:p>
            <a:pPr algn="l">
              <a:lnSpc>
                <a:spcPct val="120000"/>
              </a:lnSpc>
              <a:spcBef>
                <a:spcPts val="1200"/>
              </a:spcBef>
            </a:pPr>
            <a:r>
              <a:rPr lang="en-US" sz="1600" dirty="0">
                <a:solidFill>
                  <a:prstClr val="black"/>
                </a:solidFill>
                <a:latin typeface="+mj-lt"/>
              </a:rPr>
              <a:t>PFAS in drinking water wells correlates strongly with sites &amp; hydroclimate info – predictive map shows spatial distribution.</a:t>
            </a:r>
          </a:p>
        </p:txBody>
      </p:sp>
      <p:sp>
        <p:nvSpPr>
          <p:cNvPr id="12" name="Rectangle 11">
            <a:extLst>
              <a:ext uri="{FF2B5EF4-FFF2-40B4-BE49-F238E27FC236}">
                <a16:creationId xmlns:a16="http://schemas.microsoft.com/office/drawing/2014/main" id="{37B2F8B3-2948-8C82-17C8-552EAEB22DEF}"/>
              </a:ext>
            </a:extLst>
          </p:cNvPr>
          <p:cNvSpPr/>
          <p:nvPr/>
        </p:nvSpPr>
        <p:spPr>
          <a:xfrm>
            <a:off x="112309" y="87638"/>
            <a:ext cx="756645" cy="377764"/>
          </a:xfrm>
          <a:prstGeom prst="rect">
            <a:avLst/>
          </a:prstGeom>
          <a:solidFill>
            <a:schemeClr val="bg1">
              <a:lumMod val="8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cxnSp>
        <p:nvCxnSpPr>
          <p:cNvPr id="50" name="Straight Connector 49">
            <a:extLst>
              <a:ext uri="{FF2B5EF4-FFF2-40B4-BE49-F238E27FC236}">
                <a16:creationId xmlns:a16="http://schemas.microsoft.com/office/drawing/2014/main" id="{4866379F-FE92-9560-D1EE-7BC5E8D45A59}"/>
              </a:ext>
            </a:extLst>
          </p:cNvPr>
          <p:cNvCxnSpPr>
            <a:cxnSpLocks/>
          </p:cNvCxnSpPr>
          <p:nvPr/>
        </p:nvCxnSpPr>
        <p:spPr>
          <a:xfrm>
            <a:off x="868954" y="109515"/>
            <a:ext cx="0" cy="756646"/>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339AAC0E-1308-AAB2-69B3-14A1B1B3F0E0}"/>
              </a:ext>
            </a:extLst>
          </p:cNvPr>
          <p:cNvCxnSpPr>
            <a:cxnSpLocks/>
          </p:cNvCxnSpPr>
          <p:nvPr/>
        </p:nvCxnSpPr>
        <p:spPr>
          <a:xfrm flipH="1">
            <a:off x="112309" y="487707"/>
            <a:ext cx="1513291" cy="0"/>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3BF028D7-39A8-71E2-29EB-9328D9420351}"/>
              </a:ext>
            </a:extLst>
          </p:cNvPr>
          <p:cNvPicPr>
            <a:picLocks noChangeAspect="1"/>
          </p:cNvPicPr>
          <p:nvPr/>
        </p:nvPicPr>
        <p:blipFill>
          <a:blip r:embed="rId4"/>
          <a:srcRect l="15767" r="30530"/>
          <a:stretch>
            <a:fillRect/>
          </a:stretch>
        </p:blipFill>
        <p:spPr>
          <a:xfrm>
            <a:off x="4447613" y="2018340"/>
            <a:ext cx="3181135" cy="3657600"/>
          </a:xfrm>
          <a:prstGeom prst="rect">
            <a:avLst/>
          </a:prstGeom>
          <a:ln>
            <a:solidFill>
              <a:schemeClr val="tx1"/>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96D8974F-300E-40C5-0AFA-49EE603BA883}"/>
              </a:ext>
            </a:extLst>
          </p:cNvPr>
          <p:cNvPicPr>
            <a:picLocks noChangeAspect="1"/>
          </p:cNvPicPr>
          <p:nvPr/>
        </p:nvPicPr>
        <p:blipFill>
          <a:blip r:embed="rId5"/>
          <a:srcRect l="12473" r="27807"/>
          <a:stretch>
            <a:fillRect/>
          </a:stretch>
        </p:blipFill>
        <p:spPr>
          <a:xfrm>
            <a:off x="7770599" y="2018340"/>
            <a:ext cx="3537481" cy="3657600"/>
          </a:xfrm>
          <a:prstGeom prst="rect">
            <a:avLst/>
          </a:prstGeom>
          <a:ln>
            <a:solidFill>
              <a:schemeClr val="tx1"/>
            </a:solidFill>
          </a:ln>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31047B13-1649-E9E2-E018-ADCFA5298C5A}"/>
              </a:ext>
            </a:extLst>
          </p:cNvPr>
          <p:cNvSpPr txBox="1"/>
          <p:nvPr/>
        </p:nvSpPr>
        <p:spPr>
          <a:xfrm>
            <a:off x="11374435" y="2636519"/>
            <a:ext cx="771610" cy="375467"/>
          </a:xfrm>
          <a:prstGeom prst="rect">
            <a:avLst/>
          </a:prstGeom>
        </p:spPr>
        <p:txBody>
          <a:bodyPr vert="horz" wrap="none" lIns="91440" tIns="45720" rIns="91440" bIns="45720" rtlCol="0" anchor="t">
            <a:noAutofit/>
          </a:bodyPr>
          <a:lstStyle/>
          <a:p>
            <a:pPr algn="ctr"/>
            <a:r>
              <a:rPr lang="en-US" sz="900" b="1" dirty="0">
                <a:solidFill>
                  <a:prstClr val="black"/>
                </a:solidFill>
                <a:latin typeface="+mj-lt"/>
              </a:rPr>
              <a:t>Sum of PFAS</a:t>
            </a:r>
          </a:p>
          <a:p>
            <a:pPr algn="ctr"/>
            <a:r>
              <a:rPr lang="en-US" sz="900" b="1" dirty="0">
                <a:solidFill>
                  <a:prstClr val="black"/>
                </a:solidFill>
                <a:latin typeface="+mj-lt"/>
              </a:rPr>
              <a:t>(log10 ng/L)</a:t>
            </a:r>
          </a:p>
        </p:txBody>
      </p:sp>
      <p:sp>
        <p:nvSpPr>
          <p:cNvPr id="8" name="Oval 7">
            <a:extLst>
              <a:ext uri="{FF2B5EF4-FFF2-40B4-BE49-F238E27FC236}">
                <a16:creationId xmlns:a16="http://schemas.microsoft.com/office/drawing/2014/main" id="{7D74A1B2-C0C2-DEF2-4DE6-CAD603F2711B}"/>
              </a:ext>
            </a:extLst>
          </p:cNvPr>
          <p:cNvSpPr/>
          <p:nvPr/>
        </p:nvSpPr>
        <p:spPr>
          <a:xfrm>
            <a:off x="11457082" y="3719534"/>
            <a:ext cx="157869" cy="157869"/>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9" name="Oval 8">
            <a:extLst>
              <a:ext uri="{FF2B5EF4-FFF2-40B4-BE49-F238E27FC236}">
                <a16:creationId xmlns:a16="http://schemas.microsoft.com/office/drawing/2014/main" id="{756BC9B3-977D-E59E-599B-9C360BB6B2AA}"/>
              </a:ext>
            </a:extLst>
          </p:cNvPr>
          <p:cNvSpPr/>
          <p:nvPr/>
        </p:nvSpPr>
        <p:spPr>
          <a:xfrm>
            <a:off x="11477914" y="3514268"/>
            <a:ext cx="116205" cy="116205"/>
          </a:xfrm>
          <a:prstGeom prst="ellipse">
            <a:avLst/>
          </a:prstGeom>
          <a:solidFill>
            <a:srgbClr val="2B8C8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0" name="Oval 9">
            <a:extLst>
              <a:ext uri="{FF2B5EF4-FFF2-40B4-BE49-F238E27FC236}">
                <a16:creationId xmlns:a16="http://schemas.microsoft.com/office/drawing/2014/main" id="{E852535E-BCA3-CC1D-6A35-E53B9B858650}"/>
              </a:ext>
            </a:extLst>
          </p:cNvPr>
          <p:cNvSpPr/>
          <p:nvPr/>
        </p:nvSpPr>
        <p:spPr>
          <a:xfrm>
            <a:off x="11489697" y="3332568"/>
            <a:ext cx="92639" cy="92639"/>
          </a:xfrm>
          <a:prstGeom prst="ellipse">
            <a:avLst/>
          </a:prstGeom>
          <a:solidFill>
            <a:srgbClr val="3C5A8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3" name="Oval 12">
            <a:extLst>
              <a:ext uri="{FF2B5EF4-FFF2-40B4-BE49-F238E27FC236}">
                <a16:creationId xmlns:a16="http://schemas.microsoft.com/office/drawing/2014/main" id="{5FDEAC93-C408-6877-9416-F4D04504ED8B}"/>
              </a:ext>
            </a:extLst>
          </p:cNvPr>
          <p:cNvSpPr/>
          <p:nvPr/>
        </p:nvSpPr>
        <p:spPr>
          <a:xfrm>
            <a:off x="11511108" y="3193690"/>
            <a:ext cx="49817" cy="49817"/>
          </a:xfrm>
          <a:prstGeom prst="ellipse">
            <a:avLst/>
          </a:prstGeom>
          <a:solidFill>
            <a:srgbClr val="45155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14" name="TextBox 13">
            <a:extLst>
              <a:ext uri="{FF2B5EF4-FFF2-40B4-BE49-F238E27FC236}">
                <a16:creationId xmlns:a16="http://schemas.microsoft.com/office/drawing/2014/main" id="{C6031D0E-D62A-6F2B-5A61-49A570FC643B}"/>
              </a:ext>
            </a:extLst>
          </p:cNvPr>
          <p:cNvSpPr txBox="1"/>
          <p:nvPr/>
        </p:nvSpPr>
        <p:spPr>
          <a:xfrm>
            <a:off x="11703846" y="3076478"/>
            <a:ext cx="255198" cy="260008"/>
          </a:xfrm>
          <a:prstGeom prst="rect">
            <a:avLst/>
          </a:prstGeom>
        </p:spPr>
        <p:txBody>
          <a:bodyPr vert="horz" wrap="none" lIns="91440" tIns="45720" rIns="91440" bIns="45720" rtlCol="0" anchor="ctr">
            <a:spAutoFit/>
          </a:bodyPr>
          <a:lstStyle/>
          <a:p>
            <a:pPr algn="l">
              <a:lnSpc>
                <a:spcPct val="120000"/>
              </a:lnSpc>
              <a:spcBef>
                <a:spcPts val="1200"/>
              </a:spcBef>
            </a:pPr>
            <a:r>
              <a:rPr lang="en-US" sz="1000" b="0" dirty="0">
                <a:solidFill>
                  <a:prstClr val="black"/>
                </a:solidFill>
                <a:latin typeface="+mj-lt"/>
              </a:rPr>
              <a:t>1</a:t>
            </a:r>
          </a:p>
        </p:txBody>
      </p:sp>
      <p:sp>
        <p:nvSpPr>
          <p:cNvPr id="16" name="TextBox 15">
            <a:extLst>
              <a:ext uri="{FF2B5EF4-FFF2-40B4-BE49-F238E27FC236}">
                <a16:creationId xmlns:a16="http://schemas.microsoft.com/office/drawing/2014/main" id="{9DBE3C54-1F29-87B7-A430-CCEDA711944F}"/>
              </a:ext>
            </a:extLst>
          </p:cNvPr>
          <p:cNvSpPr txBox="1"/>
          <p:nvPr/>
        </p:nvSpPr>
        <p:spPr>
          <a:xfrm>
            <a:off x="11691022" y="3236035"/>
            <a:ext cx="258404" cy="262508"/>
          </a:xfrm>
          <a:prstGeom prst="rect">
            <a:avLst/>
          </a:prstGeom>
        </p:spPr>
        <p:txBody>
          <a:bodyPr vert="horz" wrap="none" lIns="91440" tIns="45720" rIns="91440" bIns="45720" rtlCol="0" anchor="ctr">
            <a:spAutoFit/>
          </a:bodyPr>
          <a:lstStyle/>
          <a:p>
            <a:pPr algn="l">
              <a:lnSpc>
                <a:spcPct val="120000"/>
              </a:lnSpc>
              <a:spcBef>
                <a:spcPts val="1200"/>
              </a:spcBef>
            </a:pPr>
            <a:r>
              <a:rPr lang="en-US" sz="1000" b="0" dirty="0">
                <a:solidFill>
                  <a:prstClr val="black"/>
                </a:solidFill>
                <a:latin typeface="+mj-lt"/>
              </a:rPr>
              <a:t>2</a:t>
            </a:r>
          </a:p>
        </p:txBody>
      </p:sp>
      <p:sp>
        <p:nvSpPr>
          <p:cNvPr id="17" name="TextBox 16">
            <a:extLst>
              <a:ext uri="{FF2B5EF4-FFF2-40B4-BE49-F238E27FC236}">
                <a16:creationId xmlns:a16="http://schemas.microsoft.com/office/drawing/2014/main" id="{2EAA0262-EC29-FD19-9932-97F7EE930381}"/>
              </a:ext>
            </a:extLst>
          </p:cNvPr>
          <p:cNvSpPr txBox="1"/>
          <p:nvPr/>
        </p:nvSpPr>
        <p:spPr>
          <a:xfrm>
            <a:off x="11690220" y="3435678"/>
            <a:ext cx="260008" cy="262508"/>
          </a:xfrm>
          <a:prstGeom prst="rect">
            <a:avLst/>
          </a:prstGeom>
        </p:spPr>
        <p:txBody>
          <a:bodyPr vert="horz" wrap="none" lIns="91440" tIns="45720" rIns="91440" bIns="45720" rtlCol="0" anchor="ctr">
            <a:spAutoFit/>
          </a:bodyPr>
          <a:lstStyle/>
          <a:p>
            <a:pPr algn="l">
              <a:lnSpc>
                <a:spcPct val="120000"/>
              </a:lnSpc>
              <a:spcBef>
                <a:spcPts val="1200"/>
              </a:spcBef>
            </a:pPr>
            <a:r>
              <a:rPr lang="en-US" sz="1000" b="0" dirty="0">
                <a:solidFill>
                  <a:prstClr val="black"/>
                </a:solidFill>
                <a:latin typeface="+mj-lt"/>
              </a:rPr>
              <a:t>3</a:t>
            </a:r>
          </a:p>
        </p:txBody>
      </p:sp>
      <p:sp>
        <p:nvSpPr>
          <p:cNvPr id="18" name="TextBox 17">
            <a:extLst>
              <a:ext uri="{FF2B5EF4-FFF2-40B4-BE49-F238E27FC236}">
                <a16:creationId xmlns:a16="http://schemas.microsoft.com/office/drawing/2014/main" id="{EF48C93C-A8C6-5896-8B8D-8E0BD76DD540}"/>
              </a:ext>
            </a:extLst>
          </p:cNvPr>
          <p:cNvSpPr txBox="1"/>
          <p:nvPr/>
        </p:nvSpPr>
        <p:spPr>
          <a:xfrm>
            <a:off x="11690220" y="3664874"/>
            <a:ext cx="260008" cy="262508"/>
          </a:xfrm>
          <a:prstGeom prst="rect">
            <a:avLst/>
          </a:prstGeom>
        </p:spPr>
        <p:txBody>
          <a:bodyPr vert="horz" wrap="none" lIns="91440" tIns="45720" rIns="91440" bIns="45720" rtlCol="0" anchor="ctr">
            <a:spAutoFit/>
          </a:bodyPr>
          <a:lstStyle/>
          <a:p>
            <a:pPr algn="l">
              <a:lnSpc>
                <a:spcPct val="120000"/>
              </a:lnSpc>
              <a:spcBef>
                <a:spcPts val="1200"/>
              </a:spcBef>
            </a:pPr>
            <a:r>
              <a:rPr lang="en-US" sz="1000" b="0" dirty="0">
                <a:solidFill>
                  <a:prstClr val="black"/>
                </a:solidFill>
                <a:latin typeface="+mj-lt"/>
              </a:rPr>
              <a:t>4</a:t>
            </a:r>
          </a:p>
        </p:txBody>
      </p:sp>
    </p:spTree>
    <p:extLst>
      <p:ext uri="{BB962C8B-B14F-4D97-AF65-F5344CB8AC3E}">
        <p14:creationId xmlns:p14="http://schemas.microsoft.com/office/powerpoint/2010/main" val="14583780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7" grpId="0"/>
      <p:bldP spid="8" grpId="0" animBg="1"/>
      <p:bldP spid="9" grpId="0" animBg="1"/>
      <p:bldP spid="10" grpId="0" animBg="1"/>
      <p:bldP spid="13" grpId="0" animBg="1"/>
      <p:bldP spid="14" grpId="0"/>
      <p:bldP spid="16" grpId="0"/>
      <p:bldP spid="17"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15BD76-25AF-5478-594E-DE819A895086}"/>
            </a:ext>
          </a:extLst>
        </p:cNvPr>
        <p:cNvGrpSpPr/>
        <p:nvPr/>
      </p:nvGrpSpPr>
      <p:grpSpPr>
        <a:xfrm>
          <a:off x="0" y="0"/>
          <a:ext cx="0" cy="0"/>
          <a:chOff x="0" y="0"/>
          <a:chExt cx="0" cy="0"/>
        </a:xfrm>
      </p:grpSpPr>
      <p:pic>
        <p:nvPicPr>
          <p:cNvPr id="13" name="Picture 12" descr="A graph of different types of data&#10;&#10;Description automatically generated with medium confidence">
            <a:extLst>
              <a:ext uri="{FF2B5EF4-FFF2-40B4-BE49-F238E27FC236}">
                <a16:creationId xmlns:a16="http://schemas.microsoft.com/office/drawing/2014/main" id="{97303F07-2C5E-E0A3-3DCB-7085002073B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95459" y="2014472"/>
            <a:ext cx="4184232" cy="4184232"/>
          </a:xfrm>
          <a:prstGeom prst="rect">
            <a:avLst/>
          </a:prstGeom>
          <a:ln w="28575">
            <a:solidFill>
              <a:srgbClr val="0070C0"/>
            </a:solidFill>
          </a:ln>
        </p:spPr>
      </p:pic>
      <p:pic>
        <p:nvPicPr>
          <p:cNvPr id="8" name="Picture 7">
            <a:extLst>
              <a:ext uri="{FF2B5EF4-FFF2-40B4-BE49-F238E27FC236}">
                <a16:creationId xmlns:a16="http://schemas.microsoft.com/office/drawing/2014/main" id="{419E82BE-AA33-4445-733E-6F62C962D116}"/>
              </a:ext>
            </a:extLst>
          </p:cNvPr>
          <p:cNvPicPr>
            <a:picLocks noChangeAspect="1"/>
          </p:cNvPicPr>
          <p:nvPr/>
        </p:nvPicPr>
        <p:blipFill>
          <a:blip r:embed="rId4"/>
          <a:srcRect t="4939" b="12022"/>
          <a:stretch/>
        </p:blipFill>
        <p:spPr>
          <a:xfrm>
            <a:off x="4450777" y="2014472"/>
            <a:ext cx="3329564" cy="4184232"/>
          </a:xfrm>
          <a:prstGeom prst="rect">
            <a:avLst/>
          </a:prstGeom>
          <a:ln w="28575">
            <a:solidFill>
              <a:srgbClr val="FF0000"/>
            </a:solidFill>
          </a:ln>
        </p:spPr>
      </p:pic>
      <p:sp>
        <p:nvSpPr>
          <p:cNvPr id="3" name="Title 2">
            <a:extLst>
              <a:ext uri="{FF2B5EF4-FFF2-40B4-BE49-F238E27FC236}">
                <a16:creationId xmlns:a16="http://schemas.microsoft.com/office/drawing/2014/main" id="{A5EFF403-981D-70AC-4D78-2B22A0BB8A1E}"/>
              </a:ext>
            </a:extLst>
          </p:cNvPr>
          <p:cNvSpPr>
            <a:spLocks noGrp="1"/>
          </p:cNvSpPr>
          <p:nvPr>
            <p:ph type="title"/>
          </p:nvPr>
        </p:nvSpPr>
        <p:spPr/>
        <p:txBody>
          <a:bodyPr>
            <a:normAutofit/>
          </a:bodyPr>
          <a:lstStyle/>
          <a:p>
            <a:r>
              <a:rPr lang="en-US" sz="3000" dirty="0">
                <a:latin typeface="Montserrat" panose="00000500000000000000" pitchFamily="2" charset="0"/>
              </a:rPr>
              <a:t>Regional Influences</a:t>
            </a:r>
          </a:p>
        </p:txBody>
      </p:sp>
      <p:sp>
        <p:nvSpPr>
          <p:cNvPr id="4" name="Text Placeholder 3">
            <a:extLst>
              <a:ext uri="{FF2B5EF4-FFF2-40B4-BE49-F238E27FC236}">
                <a16:creationId xmlns:a16="http://schemas.microsoft.com/office/drawing/2014/main" id="{86343986-3427-0682-FE3F-00911CB39F8B}"/>
              </a:ext>
            </a:extLst>
          </p:cNvPr>
          <p:cNvSpPr>
            <a:spLocks noGrp="1"/>
          </p:cNvSpPr>
          <p:nvPr>
            <p:ph type="body" sz="quarter" idx="10"/>
          </p:nvPr>
        </p:nvSpPr>
        <p:spPr>
          <a:xfrm>
            <a:off x="744073" y="1472063"/>
            <a:ext cx="7982484" cy="347596"/>
          </a:xfrm>
        </p:spPr>
        <p:txBody>
          <a:bodyPr/>
          <a:lstStyle/>
          <a:p>
            <a:r>
              <a:rPr lang="en-US" dirty="0">
                <a:latin typeface="+mj-lt"/>
              </a:rPr>
              <a:t>Advanced correlation: hydro-geo-climate characteristics &amp; Explainable AI (XAI)</a:t>
            </a:r>
          </a:p>
        </p:txBody>
      </p:sp>
      <p:sp>
        <p:nvSpPr>
          <p:cNvPr id="15" name="Content Placeholder 1">
            <a:extLst>
              <a:ext uri="{FF2B5EF4-FFF2-40B4-BE49-F238E27FC236}">
                <a16:creationId xmlns:a16="http://schemas.microsoft.com/office/drawing/2014/main" id="{24BBDC86-86BD-4D7B-87B9-94BDD23D76A7}"/>
              </a:ext>
            </a:extLst>
          </p:cNvPr>
          <p:cNvSpPr>
            <a:spLocks noGrp="1"/>
          </p:cNvSpPr>
          <p:nvPr>
            <p:ph sz="quarter" idx="14"/>
          </p:nvPr>
        </p:nvSpPr>
        <p:spPr>
          <a:xfrm>
            <a:off x="641766" y="1855476"/>
            <a:ext cx="3654776" cy="4356185"/>
          </a:xfrm>
        </p:spPr>
        <p:txBody>
          <a:bodyPr>
            <a:normAutofit lnSpcReduction="10000"/>
          </a:bodyPr>
          <a:lstStyle/>
          <a:p>
            <a:r>
              <a:rPr lang="en-US" sz="1300" dirty="0">
                <a:latin typeface="+mj-lt"/>
              </a:rPr>
              <a:t>Interpret the previously fitted model using Permutation Feature Importance (PFI) and Shapley Additive exPlanations (SHAP).</a:t>
            </a:r>
          </a:p>
          <a:p>
            <a:r>
              <a:rPr lang="en-US" sz="1300" b="1" dirty="0">
                <a:solidFill>
                  <a:schemeClr val="accent1"/>
                </a:solidFill>
                <a:latin typeface="+mj-lt"/>
              </a:rPr>
              <a:t>PFI: </a:t>
            </a:r>
            <a:r>
              <a:rPr lang="en-US" sz="1300" dirty="0">
                <a:solidFill>
                  <a:schemeClr val="accent1"/>
                </a:solidFill>
                <a:latin typeface="+mj-lt"/>
              </a:rPr>
              <a:t>How important are the predictors to PFAS concentrations?</a:t>
            </a:r>
          </a:p>
          <a:p>
            <a:r>
              <a:rPr lang="en-US" sz="1300" b="1" dirty="0">
                <a:solidFill>
                  <a:schemeClr val="accent5">
                    <a:lumMod val="50000"/>
                  </a:schemeClr>
                </a:solidFill>
                <a:latin typeface="+mj-lt"/>
              </a:rPr>
              <a:t>SHAP:</a:t>
            </a:r>
            <a:r>
              <a:rPr lang="en-US" sz="1300" dirty="0">
                <a:solidFill>
                  <a:schemeClr val="accent5">
                    <a:lumMod val="50000"/>
                  </a:schemeClr>
                </a:solidFill>
                <a:latin typeface="+mj-lt"/>
              </a:rPr>
              <a:t> How does proximity to different site types influence PFAS concentrations (proxy for plume magnitude and transport distance)?</a:t>
            </a:r>
          </a:p>
          <a:p>
            <a:pPr marL="285750" indent="-285750">
              <a:buFont typeface="Arial" panose="020B0604020202020204" pitchFamily="34" charset="0"/>
              <a:buChar char="•"/>
            </a:pPr>
            <a:r>
              <a:rPr lang="en-US" sz="1300" dirty="0">
                <a:solidFill>
                  <a:schemeClr val="accent5">
                    <a:lumMod val="50000"/>
                  </a:schemeClr>
                </a:solidFill>
                <a:latin typeface="+mj-lt"/>
              </a:rPr>
              <a:t>Airport breakpoint: ~ &lt; 975 m</a:t>
            </a:r>
          </a:p>
          <a:p>
            <a:pPr marL="285750" indent="-285750">
              <a:buFont typeface="Arial" panose="020B0604020202020204" pitchFamily="34" charset="0"/>
              <a:buChar char="•"/>
            </a:pPr>
            <a:r>
              <a:rPr lang="en-US" sz="1300" dirty="0">
                <a:solidFill>
                  <a:schemeClr val="accent5">
                    <a:lumMod val="50000"/>
                  </a:schemeClr>
                </a:solidFill>
                <a:latin typeface="+mj-lt"/>
              </a:rPr>
              <a:t>Terminals/refineries breakpoint: &lt; 1025 m</a:t>
            </a:r>
          </a:p>
          <a:p>
            <a:pPr marL="285750" indent="-285750">
              <a:buFont typeface="Arial" panose="020B0604020202020204" pitchFamily="34" charset="0"/>
              <a:buChar char="•"/>
            </a:pPr>
            <a:r>
              <a:rPr lang="en-US" sz="1300" dirty="0">
                <a:solidFill>
                  <a:schemeClr val="accent5">
                    <a:lumMod val="50000"/>
                  </a:schemeClr>
                </a:solidFill>
                <a:latin typeface="+mj-lt"/>
              </a:rPr>
              <a:t>Landfills breakpoint: ~ no clear breakpoint</a:t>
            </a:r>
          </a:p>
          <a:p>
            <a:pPr marL="285750" indent="-285750">
              <a:buFont typeface="Arial" panose="020B0604020202020204" pitchFamily="34" charset="0"/>
              <a:buChar char="•"/>
            </a:pPr>
            <a:r>
              <a:rPr lang="en-US" sz="1300" dirty="0">
                <a:solidFill>
                  <a:schemeClr val="accent5">
                    <a:lumMod val="50000"/>
                  </a:schemeClr>
                </a:solidFill>
                <a:latin typeface="+mj-lt"/>
              </a:rPr>
              <a:t>Chrome Platers breakpoint: ~ &lt; 250 m</a:t>
            </a:r>
          </a:p>
          <a:p>
            <a:pPr marL="285750" indent="-285750">
              <a:buFont typeface="Arial" panose="020B0604020202020204" pitchFamily="34" charset="0"/>
              <a:buChar char="•"/>
            </a:pPr>
            <a:r>
              <a:rPr lang="en-US" sz="1300" dirty="0">
                <a:solidFill>
                  <a:schemeClr val="accent5">
                    <a:lumMod val="50000"/>
                  </a:schemeClr>
                </a:solidFill>
                <a:latin typeface="+mj-lt"/>
              </a:rPr>
              <a:t>WWTP breakpoint: ~ &lt; 375 m</a:t>
            </a:r>
          </a:p>
          <a:p>
            <a:pPr marL="285750" indent="-285750">
              <a:buFont typeface="Arial" panose="020B0604020202020204" pitchFamily="34" charset="0"/>
              <a:buChar char="•"/>
            </a:pPr>
            <a:r>
              <a:rPr lang="en-US" sz="1300" dirty="0">
                <a:solidFill>
                  <a:schemeClr val="accent5">
                    <a:lumMod val="50000"/>
                  </a:schemeClr>
                </a:solidFill>
                <a:latin typeface="+mj-lt"/>
              </a:rPr>
              <a:t>Military sites breakpoint: ~ &lt; 1,100 m</a:t>
            </a:r>
            <a:endParaRPr lang="en-US" dirty="0">
              <a:solidFill>
                <a:schemeClr val="accent5">
                  <a:lumMod val="50000"/>
                </a:schemeClr>
              </a:solidFill>
              <a:latin typeface="+mj-lt"/>
            </a:endParaRPr>
          </a:p>
        </p:txBody>
      </p:sp>
      <p:sp>
        <p:nvSpPr>
          <p:cNvPr id="11" name="TextBox 10">
            <a:extLst>
              <a:ext uri="{FF2B5EF4-FFF2-40B4-BE49-F238E27FC236}">
                <a16:creationId xmlns:a16="http://schemas.microsoft.com/office/drawing/2014/main" id="{976E2E37-FAA8-18E6-920B-CB7852FF700B}"/>
              </a:ext>
            </a:extLst>
          </p:cNvPr>
          <p:cNvSpPr txBox="1"/>
          <p:nvPr/>
        </p:nvSpPr>
        <p:spPr>
          <a:xfrm>
            <a:off x="7202184" y="109515"/>
            <a:ext cx="4877507" cy="1404872"/>
          </a:xfrm>
          <a:prstGeom prst="rect">
            <a:avLst/>
          </a:prstGeom>
          <a:gradFill>
            <a:gsLst>
              <a:gs pos="0">
                <a:srgbClr val="99CCFF"/>
              </a:gs>
              <a:gs pos="50000">
                <a:schemeClr val="bg1"/>
              </a:gs>
            </a:gsLst>
            <a:lin ang="5400000" scaled="1"/>
          </a:gradFill>
          <a:ln>
            <a:solidFill>
              <a:schemeClr val="tx1"/>
            </a:solidFill>
          </a:ln>
          <a:effectLst>
            <a:outerShdw blurRad="50800" dist="38100" dir="2700000" algn="tl" rotWithShape="0">
              <a:prstClr val="black">
                <a:alpha val="40000"/>
              </a:prstClr>
            </a:outerShdw>
          </a:effectLst>
        </p:spPr>
        <p:txBody>
          <a:bodyPr vert="horz" wrap="square" lIns="91440" tIns="45720" rIns="91440" bIns="45720" rtlCol="0" anchor="t">
            <a:spAutoFit/>
          </a:bodyPr>
          <a:lstStyle/>
          <a:p>
            <a:pPr algn="l">
              <a:lnSpc>
                <a:spcPct val="120000"/>
              </a:lnSpc>
              <a:spcBef>
                <a:spcPts val="1200"/>
              </a:spcBef>
            </a:pPr>
            <a:r>
              <a:rPr lang="en-US" sz="1600" b="1" dirty="0">
                <a:solidFill>
                  <a:prstClr val="black"/>
                </a:solidFill>
                <a:latin typeface="+mj-lt"/>
              </a:rPr>
              <a:t>Takeaway</a:t>
            </a:r>
          </a:p>
          <a:p>
            <a:pPr algn="l">
              <a:lnSpc>
                <a:spcPct val="120000"/>
              </a:lnSpc>
              <a:spcBef>
                <a:spcPts val="1200"/>
              </a:spcBef>
            </a:pPr>
            <a:r>
              <a:rPr lang="en-US" sz="1600" dirty="0">
                <a:solidFill>
                  <a:prstClr val="black"/>
                </a:solidFill>
                <a:latin typeface="+mj-lt"/>
              </a:rPr>
              <a:t>Importance to </a:t>
            </a:r>
            <a:r>
              <a:rPr lang="en-US" sz="1600" i="1" dirty="0">
                <a:solidFill>
                  <a:prstClr val="black"/>
                </a:solidFill>
                <a:latin typeface="+mj-lt"/>
              </a:rPr>
              <a:t>predicting</a:t>
            </a:r>
            <a:r>
              <a:rPr lang="en-US" sz="1600" dirty="0">
                <a:solidFill>
                  <a:prstClr val="black"/>
                </a:solidFill>
                <a:latin typeface="+mj-lt"/>
              </a:rPr>
              <a:t> PFAS levels: Airports &gt; military sites &gt; remediation sites &gt; WWTP &gt; chrome plating &gt; refineries &gt; landfills.</a:t>
            </a:r>
          </a:p>
        </p:txBody>
      </p:sp>
      <p:cxnSp>
        <p:nvCxnSpPr>
          <p:cNvPr id="16" name="Straight Connector 15">
            <a:extLst>
              <a:ext uri="{FF2B5EF4-FFF2-40B4-BE49-F238E27FC236}">
                <a16:creationId xmlns:a16="http://schemas.microsoft.com/office/drawing/2014/main" id="{8E3F88F4-4023-82EA-994B-9080E1C420D4}"/>
              </a:ext>
            </a:extLst>
          </p:cNvPr>
          <p:cNvCxnSpPr>
            <a:cxnSpLocks/>
          </p:cNvCxnSpPr>
          <p:nvPr/>
        </p:nvCxnSpPr>
        <p:spPr>
          <a:xfrm flipV="1">
            <a:off x="8882287" y="2226365"/>
            <a:ext cx="0" cy="1719470"/>
          </a:xfrm>
          <a:prstGeom prst="line">
            <a:avLst/>
          </a:prstGeom>
          <a:ln w="19050">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76D932B-46A0-D6E1-59ED-700E0CBB1D98}"/>
              </a:ext>
            </a:extLst>
          </p:cNvPr>
          <p:cNvCxnSpPr>
            <a:cxnSpLocks/>
          </p:cNvCxnSpPr>
          <p:nvPr/>
        </p:nvCxnSpPr>
        <p:spPr>
          <a:xfrm flipV="1">
            <a:off x="10008722" y="2226365"/>
            <a:ext cx="0" cy="1719470"/>
          </a:xfrm>
          <a:prstGeom prst="line">
            <a:avLst/>
          </a:prstGeom>
          <a:ln w="19050">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B46BB425-2CC3-B04C-C8AE-6ED9ACD2DE2D}"/>
              </a:ext>
            </a:extLst>
          </p:cNvPr>
          <p:cNvCxnSpPr>
            <a:cxnSpLocks/>
          </p:cNvCxnSpPr>
          <p:nvPr/>
        </p:nvCxnSpPr>
        <p:spPr>
          <a:xfrm flipV="1">
            <a:off x="8882287" y="4187687"/>
            <a:ext cx="0" cy="1719470"/>
          </a:xfrm>
          <a:prstGeom prst="line">
            <a:avLst/>
          </a:prstGeom>
          <a:ln w="19050">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139C9E0F-8107-8B65-3045-831AF9E93985}"/>
              </a:ext>
            </a:extLst>
          </p:cNvPr>
          <p:cNvCxnSpPr>
            <a:cxnSpLocks/>
          </p:cNvCxnSpPr>
          <p:nvPr/>
        </p:nvCxnSpPr>
        <p:spPr>
          <a:xfrm flipV="1">
            <a:off x="10167748" y="4187687"/>
            <a:ext cx="0" cy="1719470"/>
          </a:xfrm>
          <a:prstGeom prst="line">
            <a:avLst/>
          </a:prstGeom>
          <a:ln w="19050">
            <a:solidFill>
              <a:srgbClr val="0070C0"/>
            </a:solidFill>
            <a:prstDash val="lg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E4D046E-0810-D20F-5AB2-8555597283EC}"/>
              </a:ext>
            </a:extLst>
          </p:cNvPr>
          <p:cNvCxnSpPr>
            <a:cxnSpLocks/>
          </p:cNvCxnSpPr>
          <p:nvPr/>
        </p:nvCxnSpPr>
        <p:spPr>
          <a:xfrm flipV="1">
            <a:off x="11433331" y="4187687"/>
            <a:ext cx="0" cy="1719470"/>
          </a:xfrm>
          <a:prstGeom prst="line">
            <a:avLst/>
          </a:prstGeom>
          <a:ln w="19050">
            <a:solidFill>
              <a:srgbClr val="0070C0"/>
            </a:solidFill>
            <a:prstDash val="lgDash"/>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7A96F9E-4A48-D836-F123-EF6BD476B16F}"/>
              </a:ext>
            </a:extLst>
          </p:cNvPr>
          <p:cNvSpPr/>
          <p:nvPr/>
        </p:nvSpPr>
        <p:spPr>
          <a:xfrm>
            <a:off x="112309" y="111388"/>
            <a:ext cx="756645" cy="377764"/>
          </a:xfrm>
          <a:prstGeom prst="rect">
            <a:avLst/>
          </a:prstGeom>
          <a:solidFill>
            <a:schemeClr val="bg1">
              <a:lumMod val="8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cxnSp>
        <p:nvCxnSpPr>
          <p:cNvPr id="50" name="Straight Connector 49">
            <a:extLst>
              <a:ext uri="{FF2B5EF4-FFF2-40B4-BE49-F238E27FC236}">
                <a16:creationId xmlns:a16="http://schemas.microsoft.com/office/drawing/2014/main" id="{2AE1FFFD-7140-8985-4301-F100F6F76B6A}"/>
              </a:ext>
            </a:extLst>
          </p:cNvPr>
          <p:cNvCxnSpPr>
            <a:cxnSpLocks/>
          </p:cNvCxnSpPr>
          <p:nvPr/>
        </p:nvCxnSpPr>
        <p:spPr>
          <a:xfrm>
            <a:off x="868954" y="109515"/>
            <a:ext cx="0" cy="756646"/>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ACB2285A-3964-B97A-C55F-E867B1E297A9}"/>
              </a:ext>
            </a:extLst>
          </p:cNvPr>
          <p:cNvCxnSpPr>
            <a:cxnSpLocks/>
          </p:cNvCxnSpPr>
          <p:nvPr/>
        </p:nvCxnSpPr>
        <p:spPr>
          <a:xfrm flipH="1">
            <a:off x="112309" y="487707"/>
            <a:ext cx="1513291" cy="0"/>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869947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5">
                                            <p:txEl>
                                              <p:pRg st="1" end="1"/>
                                            </p:txEl>
                                          </p:spTgt>
                                        </p:tgtEl>
                                        <p:attrNameLst>
                                          <p:attrName>style.visibility</p:attrName>
                                        </p:attrNameLst>
                                      </p:cBhvr>
                                      <p:to>
                                        <p:strVal val="visible"/>
                                      </p:to>
                                    </p:set>
                                    <p:animEffect transition="in" filter="fade">
                                      <p:cBhvr>
                                        <p:cTn id="10" dur="500"/>
                                        <p:tgtEl>
                                          <p:spTgt spid="1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5">
                                            <p:txEl>
                                              <p:pRg st="2" end="2"/>
                                            </p:txEl>
                                          </p:spTgt>
                                        </p:tgtEl>
                                        <p:attrNameLst>
                                          <p:attrName>style.visibility</p:attrName>
                                        </p:attrNameLst>
                                      </p:cBhvr>
                                      <p:to>
                                        <p:strVal val="visible"/>
                                      </p:to>
                                    </p:set>
                                    <p:animEffect transition="in" filter="fade">
                                      <p:cBhvr>
                                        <p:cTn id="15" dur="500"/>
                                        <p:tgtEl>
                                          <p:spTgt spid="15">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15">
                                            <p:txEl>
                                              <p:pRg st="3" end="3"/>
                                            </p:txEl>
                                          </p:spTgt>
                                        </p:tgtEl>
                                        <p:attrNameLst>
                                          <p:attrName>style.visibility</p:attrName>
                                        </p:attrNameLst>
                                      </p:cBhvr>
                                      <p:to>
                                        <p:strVal val="visible"/>
                                      </p:to>
                                    </p:set>
                                    <p:animEffect transition="in" filter="fade">
                                      <p:cBhvr>
                                        <p:cTn id="18" dur="500"/>
                                        <p:tgtEl>
                                          <p:spTgt spid="15">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5">
                                            <p:txEl>
                                              <p:pRg st="4" end="4"/>
                                            </p:txEl>
                                          </p:spTgt>
                                        </p:tgtEl>
                                        <p:attrNameLst>
                                          <p:attrName>style.visibility</p:attrName>
                                        </p:attrNameLst>
                                      </p:cBhvr>
                                      <p:to>
                                        <p:strVal val="visible"/>
                                      </p:to>
                                    </p:set>
                                    <p:animEffect transition="in" filter="fade">
                                      <p:cBhvr>
                                        <p:cTn id="21" dur="500"/>
                                        <p:tgtEl>
                                          <p:spTgt spid="15">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5">
                                            <p:txEl>
                                              <p:pRg st="5" end="5"/>
                                            </p:txEl>
                                          </p:spTgt>
                                        </p:tgtEl>
                                        <p:attrNameLst>
                                          <p:attrName>style.visibility</p:attrName>
                                        </p:attrNameLst>
                                      </p:cBhvr>
                                      <p:to>
                                        <p:strVal val="visible"/>
                                      </p:to>
                                    </p:set>
                                    <p:animEffect transition="in" filter="fade">
                                      <p:cBhvr>
                                        <p:cTn id="24" dur="500"/>
                                        <p:tgtEl>
                                          <p:spTgt spid="15">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5">
                                            <p:txEl>
                                              <p:pRg st="6" end="6"/>
                                            </p:txEl>
                                          </p:spTgt>
                                        </p:tgtEl>
                                        <p:attrNameLst>
                                          <p:attrName>style.visibility</p:attrName>
                                        </p:attrNameLst>
                                      </p:cBhvr>
                                      <p:to>
                                        <p:strVal val="visible"/>
                                      </p:to>
                                    </p:set>
                                    <p:animEffect transition="in" filter="fade">
                                      <p:cBhvr>
                                        <p:cTn id="27" dur="500"/>
                                        <p:tgtEl>
                                          <p:spTgt spid="15">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5">
                                            <p:txEl>
                                              <p:pRg st="7" end="7"/>
                                            </p:txEl>
                                          </p:spTgt>
                                        </p:tgtEl>
                                        <p:attrNameLst>
                                          <p:attrName>style.visibility</p:attrName>
                                        </p:attrNameLst>
                                      </p:cBhvr>
                                      <p:to>
                                        <p:strVal val="visible"/>
                                      </p:to>
                                    </p:set>
                                    <p:animEffect transition="in" filter="fade">
                                      <p:cBhvr>
                                        <p:cTn id="30" dur="500"/>
                                        <p:tgtEl>
                                          <p:spTgt spid="15">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5">
                                            <p:txEl>
                                              <p:pRg st="8" end="8"/>
                                            </p:txEl>
                                          </p:spTgt>
                                        </p:tgtEl>
                                        <p:attrNameLst>
                                          <p:attrName>style.visibility</p:attrName>
                                        </p:attrNameLst>
                                      </p:cBhvr>
                                      <p:to>
                                        <p:strVal val="visible"/>
                                      </p:to>
                                    </p:set>
                                    <p:animEffect transition="in" filter="fade">
                                      <p:cBhvr>
                                        <p:cTn id="33" dur="500"/>
                                        <p:tgtEl>
                                          <p:spTgt spid="15">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par>
                                <p:cTn id="40" presetID="10"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par>
                                <p:cTn id="43" presetID="10" presetClass="entr" presetSubtype="0" fill="hold" nodeType="withEffect">
                                  <p:stCondLst>
                                    <p:cond delay="0"/>
                                  </p:stCondLst>
                                  <p:childTnLst>
                                    <p:set>
                                      <p:cBhvr>
                                        <p:cTn id="44" dur="1" fill="hold">
                                          <p:stCondLst>
                                            <p:cond delay="0"/>
                                          </p:stCondLst>
                                        </p:cTn>
                                        <p:tgtEl>
                                          <p:spTgt spid="20"/>
                                        </p:tgtEl>
                                        <p:attrNameLst>
                                          <p:attrName>style.visibility</p:attrName>
                                        </p:attrNameLst>
                                      </p:cBhvr>
                                      <p:to>
                                        <p:strVal val="visible"/>
                                      </p:to>
                                    </p:set>
                                    <p:animEffect transition="in" filter="fade">
                                      <p:cBhvr>
                                        <p:cTn id="45" dur="500"/>
                                        <p:tgtEl>
                                          <p:spTgt spid="20"/>
                                        </p:tgtEl>
                                      </p:cBhvr>
                                    </p:animEffect>
                                  </p:childTnLst>
                                </p:cTn>
                              </p:par>
                              <p:par>
                                <p:cTn id="46" presetID="10" presetClass="entr" presetSubtype="0" fill="hold" nodeType="withEffect">
                                  <p:stCondLst>
                                    <p:cond delay="0"/>
                                  </p:stCondLst>
                                  <p:childTnLst>
                                    <p:set>
                                      <p:cBhvr>
                                        <p:cTn id="47" dur="1" fill="hold">
                                          <p:stCondLst>
                                            <p:cond delay="0"/>
                                          </p:stCondLst>
                                        </p:cTn>
                                        <p:tgtEl>
                                          <p:spTgt spid="21"/>
                                        </p:tgtEl>
                                        <p:attrNameLst>
                                          <p:attrName>style.visibility</p:attrName>
                                        </p:attrNameLst>
                                      </p:cBhvr>
                                      <p:to>
                                        <p:strVal val="visible"/>
                                      </p:to>
                                    </p:set>
                                    <p:animEffect transition="in" filter="fade">
                                      <p:cBhvr>
                                        <p:cTn id="48" dur="500"/>
                                        <p:tgtEl>
                                          <p:spTgt spid="21"/>
                                        </p:tgtEl>
                                      </p:cBhvr>
                                    </p:animEffect>
                                  </p:childTnLst>
                                </p:cTn>
                              </p:par>
                              <p:par>
                                <p:cTn id="49" presetID="10" presetClass="entr" presetSubtype="0"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6890C0-782A-1027-F027-6D4B0E55B144}"/>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92ECC60-6985-C034-4622-DC8009728E98}"/>
              </a:ext>
            </a:extLst>
          </p:cNvPr>
          <p:cNvPicPr>
            <a:picLocks noChangeAspect="1"/>
          </p:cNvPicPr>
          <p:nvPr/>
        </p:nvPicPr>
        <p:blipFill>
          <a:blip r:embed="rId3"/>
          <a:srcRect l="3210" t="46241" b="5555"/>
          <a:stretch>
            <a:fillRect/>
          </a:stretch>
        </p:blipFill>
        <p:spPr>
          <a:xfrm>
            <a:off x="6092362" y="1399954"/>
            <a:ext cx="6099638" cy="4339640"/>
          </a:xfrm>
          <a:prstGeom prst="rect">
            <a:avLst/>
          </a:prstGeom>
        </p:spPr>
      </p:pic>
      <p:sp>
        <p:nvSpPr>
          <p:cNvPr id="3" name="Title 2">
            <a:extLst>
              <a:ext uri="{FF2B5EF4-FFF2-40B4-BE49-F238E27FC236}">
                <a16:creationId xmlns:a16="http://schemas.microsoft.com/office/drawing/2014/main" id="{4F91D480-5E68-7CBF-5D3E-3F1BF8315729}"/>
              </a:ext>
            </a:extLst>
          </p:cNvPr>
          <p:cNvSpPr>
            <a:spLocks noGrp="1"/>
          </p:cNvSpPr>
          <p:nvPr>
            <p:ph type="title"/>
          </p:nvPr>
        </p:nvSpPr>
        <p:spPr>
          <a:xfrm>
            <a:off x="1951943" y="273422"/>
            <a:ext cx="5437653" cy="524937"/>
          </a:xfrm>
        </p:spPr>
        <p:txBody>
          <a:bodyPr>
            <a:noAutofit/>
          </a:bodyPr>
          <a:lstStyle/>
          <a:p>
            <a:r>
              <a:rPr lang="en-US" sz="3000" dirty="0">
                <a:latin typeface="Montserrat" panose="00000500000000000000" pitchFamily="2" charset="0"/>
              </a:rPr>
              <a:t>Site Signatures (RuleFit)</a:t>
            </a:r>
          </a:p>
        </p:txBody>
      </p:sp>
      <p:pic>
        <p:nvPicPr>
          <p:cNvPr id="12" name="Picture 11">
            <a:extLst>
              <a:ext uri="{FF2B5EF4-FFF2-40B4-BE49-F238E27FC236}">
                <a16:creationId xmlns:a16="http://schemas.microsoft.com/office/drawing/2014/main" id="{F67CB239-1024-76F4-D8B1-20CDEF8975D0}"/>
              </a:ext>
            </a:extLst>
          </p:cNvPr>
          <p:cNvPicPr>
            <a:picLocks noChangeAspect="1"/>
          </p:cNvPicPr>
          <p:nvPr/>
        </p:nvPicPr>
        <p:blipFill>
          <a:blip r:embed="rId4"/>
          <a:srcRect l="25703" t="94875" r="10001"/>
          <a:stretch>
            <a:fillRect/>
          </a:stretch>
        </p:blipFill>
        <p:spPr>
          <a:xfrm>
            <a:off x="3162579" y="5739594"/>
            <a:ext cx="6001314" cy="478326"/>
          </a:xfrm>
          <a:prstGeom prst="rect">
            <a:avLst/>
          </a:prstGeom>
        </p:spPr>
      </p:pic>
      <p:cxnSp>
        <p:nvCxnSpPr>
          <p:cNvPr id="15" name="Straight Connector 14">
            <a:extLst>
              <a:ext uri="{FF2B5EF4-FFF2-40B4-BE49-F238E27FC236}">
                <a16:creationId xmlns:a16="http://schemas.microsoft.com/office/drawing/2014/main" id="{570FE143-0CE3-B42C-9217-86AF0355EF51}"/>
              </a:ext>
            </a:extLst>
          </p:cNvPr>
          <p:cNvCxnSpPr>
            <a:cxnSpLocks/>
          </p:cNvCxnSpPr>
          <p:nvPr/>
        </p:nvCxnSpPr>
        <p:spPr>
          <a:xfrm>
            <a:off x="868954" y="109515"/>
            <a:ext cx="0" cy="756646"/>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D77D353D-F000-34E6-EF09-83331A4DB6AD}"/>
              </a:ext>
            </a:extLst>
          </p:cNvPr>
          <p:cNvCxnSpPr>
            <a:cxnSpLocks/>
          </p:cNvCxnSpPr>
          <p:nvPr/>
        </p:nvCxnSpPr>
        <p:spPr>
          <a:xfrm flipH="1">
            <a:off x="112309" y="487707"/>
            <a:ext cx="1513291" cy="0"/>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63CDE580-1166-784B-E940-4A44277810D8}"/>
              </a:ext>
            </a:extLst>
          </p:cNvPr>
          <p:cNvSpPr/>
          <p:nvPr/>
        </p:nvSpPr>
        <p:spPr>
          <a:xfrm>
            <a:off x="868954" y="111388"/>
            <a:ext cx="756645" cy="378323"/>
          </a:xfrm>
          <a:prstGeom prst="rect">
            <a:avLst/>
          </a:prstGeom>
          <a:solidFill>
            <a:srgbClr val="1594FD">
              <a:alpha val="50000"/>
            </a:srgb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8" name="Group 7">
            <a:extLst>
              <a:ext uri="{FF2B5EF4-FFF2-40B4-BE49-F238E27FC236}">
                <a16:creationId xmlns:a16="http://schemas.microsoft.com/office/drawing/2014/main" id="{084DE4CE-AE17-B955-A20E-69C88F84A314}"/>
              </a:ext>
            </a:extLst>
          </p:cNvPr>
          <p:cNvGrpSpPr/>
          <p:nvPr/>
        </p:nvGrpSpPr>
        <p:grpSpPr>
          <a:xfrm>
            <a:off x="-6238" y="1399954"/>
            <a:ext cx="6102238" cy="4327636"/>
            <a:chOff x="8562521" y="345466"/>
            <a:chExt cx="5287920" cy="3750131"/>
          </a:xfrm>
        </p:grpSpPr>
        <p:pic>
          <p:nvPicPr>
            <p:cNvPr id="4" name="Picture 3">
              <a:extLst>
                <a:ext uri="{FF2B5EF4-FFF2-40B4-BE49-F238E27FC236}">
                  <a16:creationId xmlns:a16="http://schemas.microsoft.com/office/drawing/2014/main" id="{92D90016-F50F-789F-E452-E3D70448B24F}"/>
                </a:ext>
              </a:extLst>
            </p:cNvPr>
            <p:cNvPicPr>
              <a:picLocks noChangeAspect="1"/>
            </p:cNvPicPr>
            <p:nvPr/>
          </p:nvPicPr>
          <p:blipFill>
            <a:blip r:embed="rId3"/>
            <a:srcRect l="3210" t="3482" b="54215"/>
            <a:stretch>
              <a:fillRect/>
            </a:stretch>
          </p:blipFill>
          <p:spPr>
            <a:xfrm>
              <a:off x="8562521" y="345466"/>
              <a:ext cx="5287920" cy="3301623"/>
            </a:xfrm>
            <a:prstGeom prst="rect">
              <a:avLst/>
            </a:prstGeom>
          </p:spPr>
        </p:pic>
        <p:pic>
          <p:nvPicPr>
            <p:cNvPr id="7" name="Picture 6">
              <a:extLst>
                <a:ext uri="{FF2B5EF4-FFF2-40B4-BE49-F238E27FC236}">
                  <a16:creationId xmlns:a16="http://schemas.microsoft.com/office/drawing/2014/main" id="{D225AC60-F35A-F5AB-EADE-4D0784E56A7C}"/>
                </a:ext>
              </a:extLst>
            </p:cNvPr>
            <p:cNvPicPr>
              <a:picLocks noChangeAspect="1"/>
            </p:cNvPicPr>
            <p:nvPr/>
          </p:nvPicPr>
          <p:blipFill>
            <a:blip r:embed="rId3"/>
            <a:srcRect l="3210" t="88698" b="5555"/>
            <a:stretch>
              <a:fillRect/>
            </a:stretch>
          </p:blipFill>
          <p:spPr>
            <a:xfrm>
              <a:off x="8562521" y="3647089"/>
              <a:ext cx="5287920" cy="448508"/>
            </a:xfrm>
            <a:prstGeom prst="rect">
              <a:avLst/>
            </a:prstGeom>
          </p:spPr>
        </p:pic>
      </p:grpSp>
      <p:sp>
        <p:nvSpPr>
          <p:cNvPr id="13" name="TextBox 12">
            <a:extLst>
              <a:ext uri="{FF2B5EF4-FFF2-40B4-BE49-F238E27FC236}">
                <a16:creationId xmlns:a16="http://schemas.microsoft.com/office/drawing/2014/main" id="{EB03A55E-C8B4-98E2-3C40-A20F4D5D7614}"/>
              </a:ext>
            </a:extLst>
          </p:cNvPr>
          <p:cNvSpPr txBox="1"/>
          <p:nvPr/>
        </p:nvSpPr>
        <p:spPr>
          <a:xfrm>
            <a:off x="3357453" y="1448094"/>
            <a:ext cx="2204720" cy="364587"/>
          </a:xfrm>
          <a:prstGeom prst="rect">
            <a:avLst/>
          </a:prstGeom>
        </p:spPr>
        <p:txBody>
          <a:bodyPr vert="horz" wrap="square" lIns="91440" tIns="45720" rIns="91440" bIns="45720" rtlCol="0" anchor="t">
            <a:spAutoFit/>
          </a:bodyPr>
          <a:lstStyle/>
          <a:p>
            <a:pPr algn="ctr">
              <a:lnSpc>
                <a:spcPct val="120000"/>
              </a:lnSpc>
              <a:spcBef>
                <a:spcPts val="1200"/>
              </a:spcBef>
            </a:pPr>
            <a:r>
              <a:rPr lang="en-US" sz="1600" b="1" dirty="0">
                <a:solidFill>
                  <a:prstClr val="black"/>
                </a:solidFill>
                <a:latin typeface="+mj-lt"/>
              </a:rPr>
              <a:t>Negative rules</a:t>
            </a:r>
          </a:p>
        </p:txBody>
      </p:sp>
      <p:sp>
        <p:nvSpPr>
          <p:cNvPr id="14" name="TextBox 13">
            <a:extLst>
              <a:ext uri="{FF2B5EF4-FFF2-40B4-BE49-F238E27FC236}">
                <a16:creationId xmlns:a16="http://schemas.microsoft.com/office/drawing/2014/main" id="{F6FA66CC-F95B-38F3-5008-6D838B26FC37}"/>
              </a:ext>
            </a:extLst>
          </p:cNvPr>
          <p:cNvSpPr txBox="1"/>
          <p:nvPr/>
        </p:nvSpPr>
        <p:spPr>
          <a:xfrm>
            <a:off x="7389596" y="1448094"/>
            <a:ext cx="2070095" cy="364587"/>
          </a:xfrm>
          <a:prstGeom prst="rect">
            <a:avLst/>
          </a:prstGeom>
        </p:spPr>
        <p:txBody>
          <a:bodyPr vert="horz" wrap="square" lIns="91440" tIns="45720" rIns="91440" bIns="45720" rtlCol="0" anchor="t">
            <a:spAutoFit/>
          </a:bodyPr>
          <a:lstStyle/>
          <a:p>
            <a:pPr algn="ctr">
              <a:lnSpc>
                <a:spcPct val="120000"/>
              </a:lnSpc>
              <a:spcBef>
                <a:spcPts val="1200"/>
              </a:spcBef>
            </a:pPr>
            <a:r>
              <a:rPr lang="en-US" sz="1600" b="1" dirty="0">
                <a:solidFill>
                  <a:prstClr val="black"/>
                </a:solidFill>
                <a:latin typeface="+mj-lt"/>
              </a:rPr>
              <a:t>Positive rules</a:t>
            </a:r>
          </a:p>
        </p:txBody>
      </p:sp>
      <p:graphicFrame>
        <p:nvGraphicFramePr>
          <p:cNvPr id="17" name="Table 16">
            <a:extLst>
              <a:ext uri="{FF2B5EF4-FFF2-40B4-BE49-F238E27FC236}">
                <a16:creationId xmlns:a16="http://schemas.microsoft.com/office/drawing/2014/main" id="{7881AAEF-C494-32CB-D4B7-8BC710467F83}"/>
              </a:ext>
            </a:extLst>
          </p:cNvPr>
          <p:cNvGraphicFramePr>
            <a:graphicFrameLocks noGrp="1"/>
          </p:cNvGraphicFramePr>
          <p:nvPr>
            <p:extLst>
              <p:ext uri="{D42A27DB-BD31-4B8C-83A1-F6EECF244321}">
                <p14:modId xmlns:p14="http://schemas.microsoft.com/office/powerpoint/2010/main" val="907691194"/>
              </p:ext>
            </p:extLst>
          </p:nvPr>
        </p:nvGraphicFramePr>
        <p:xfrm>
          <a:off x="3510338" y="2619184"/>
          <a:ext cx="2652898" cy="1371600"/>
        </p:xfrm>
        <a:graphic>
          <a:graphicData uri="http://schemas.openxmlformats.org/drawingml/2006/table">
            <a:tbl>
              <a:tblPr firstRow="1" bandRow="1">
                <a:tableStyleId>{073A0DAA-6AF3-43AB-8588-CEC1D06C72B9}</a:tableStyleId>
              </a:tblPr>
              <a:tblGrid>
                <a:gridCol w="1786464">
                  <a:extLst>
                    <a:ext uri="{9D8B030D-6E8A-4147-A177-3AD203B41FA5}">
                      <a16:colId xmlns:a16="http://schemas.microsoft.com/office/drawing/2014/main" val="567543574"/>
                    </a:ext>
                  </a:extLst>
                </a:gridCol>
                <a:gridCol w="866434">
                  <a:extLst>
                    <a:ext uri="{9D8B030D-6E8A-4147-A177-3AD203B41FA5}">
                      <a16:colId xmlns:a16="http://schemas.microsoft.com/office/drawing/2014/main" val="1853646784"/>
                    </a:ext>
                  </a:extLst>
                </a:gridCol>
              </a:tblGrid>
              <a:tr h="223681">
                <a:tc>
                  <a:txBody>
                    <a:bodyPr/>
                    <a:lstStyle/>
                    <a:p>
                      <a:r>
                        <a:rPr lang="en-US" sz="1200" dirty="0"/>
                        <a:t>Site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Accuracy</a:t>
                      </a:r>
                    </a:p>
                  </a:txBody>
                  <a:tcPr/>
                </a:tc>
                <a:extLst>
                  <a:ext uri="{0D108BD9-81ED-4DB2-BD59-A6C34878D82A}">
                    <a16:rowId xmlns:a16="http://schemas.microsoft.com/office/drawing/2014/main" val="1159515277"/>
                  </a:ext>
                </a:extLst>
              </a:tr>
              <a:tr h="223681">
                <a:tc>
                  <a:txBody>
                    <a:bodyPr/>
                    <a:lstStyle/>
                    <a:p>
                      <a:r>
                        <a:rPr lang="en-US" sz="1200" dirty="0"/>
                        <a:t>Airport</a:t>
                      </a:r>
                    </a:p>
                  </a:txBody>
                  <a:tcPr/>
                </a:tc>
                <a:tc>
                  <a:txBody>
                    <a:bodyPr/>
                    <a:lstStyle/>
                    <a:p>
                      <a:r>
                        <a:rPr lang="en-US" sz="1200" dirty="0"/>
                        <a:t>60%</a:t>
                      </a:r>
                    </a:p>
                  </a:txBody>
                  <a:tcPr/>
                </a:tc>
                <a:extLst>
                  <a:ext uri="{0D108BD9-81ED-4DB2-BD59-A6C34878D82A}">
                    <a16:rowId xmlns:a16="http://schemas.microsoft.com/office/drawing/2014/main" val="177189956"/>
                  </a:ext>
                </a:extLst>
              </a:tr>
              <a:tr h="223681">
                <a:tc>
                  <a:txBody>
                    <a:bodyPr/>
                    <a:lstStyle/>
                    <a:p>
                      <a:r>
                        <a:rPr lang="en-US" sz="1200" dirty="0"/>
                        <a:t>Fuel Terminal / refinery</a:t>
                      </a:r>
                    </a:p>
                  </a:txBody>
                  <a:tcPr/>
                </a:tc>
                <a:tc>
                  <a:txBody>
                    <a:bodyPr/>
                    <a:lstStyle/>
                    <a:p>
                      <a:r>
                        <a:rPr lang="en-US" sz="1200" dirty="0"/>
                        <a:t>77%</a:t>
                      </a:r>
                    </a:p>
                  </a:txBody>
                  <a:tcPr/>
                </a:tc>
                <a:extLst>
                  <a:ext uri="{0D108BD9-81ED-4DB2-BD59-A6C34878D82A}">
                    <a16:rowId xmlns:a16="http://schemas.microsoft.com/office/drawing/2014/main" val="1773696922"/>
                  </a:ext>
                </a:extLst>
              </a:tr>
              <a:tr h="223681">
                <a:tc>
                  <a:txBody>
                    <a:bodyPr/>
                    <a:lstStyle/>
                    <a:p>
                      <a:r>
                        <a:rPr lang="en-US" sz="1200" dirty="0"/>
                        <a:t>Chrome Plating</a:t>
                      </a:r>
                    </a:p>
                  </a:txBody>
                  <a:tcPr/>
                </a:tc>
                <a:tc>
                  <a:txBody>
                    <a:bodyPr/>
                    <a:lstStyle/>
                    <a:p>
                      <a:r>
                        <a:rPr lang="en-US" sz="1200" dirty="0"/>
                        <a:t>87%</a:t>
                      </a:r>
                    </a:p>
                  </a:txBody>
                  <a:tcPr/>
                </a:tc>
                <a:extLst>
                  <a:ext uri="{0D108BD9-81ED-4DB2-BD59-A6C34878D82A}">
                    <a16:rowId xmlns:a16="http://schemas.microsoft.com/office/drawing/2014/main" val="3613374433"/>
                  </a:ext>
                </a:extLst>
              </a:tr>
              <a:tr h="223681">
                <a:tc>
                  <a:txBody>
                    <a:bodyPr/>
                    <a:lstStyle/>
                    <a:p>
                      <a:r>
                        <a:rPr lang="en-US" sz="1200" dirty="0"/>
                        <a:t>Landfill</a:t>
                      </a:r>
                    </a:p>
                  </a:txBody>
                  <a:tcPr/>
                </a:tc>
                <a:tc>
                  <a:txBody>
                    <a:bodyPr/>
                    <a:lstStyle/>
                    <a:p>
                      <a:r>
                        <a:rPr lang="en-US" sz="1200" dirty="0"/>
                        <a:t>86%</a:t>
                      </a:r>
                    </a:p>
                  </a:txBody>
                  <a:tcPr/>
                </a:tc>
                <a:extLst>
                  <a:ext uri="{0D108BD9-81ED-4DB2-BD59-A6C34878D82A}">
                    <a16:rowId xmlns:a16="http://schemas.microsoft.com/office/drawing/2014/main" val="4203065942"/>
                  </a:ext>
                </a:extLst>
              </a:tr>
            </a:tbl>
          </a:graphicData>
        </a:graphic>
      </p:graphicFrame>
      <p:sp>
        <p:nvSpPr>
          <p:cNvPr id="19" name="TextBox 18">
            <a:extLst>
              <a:ext uri="{FF2B5EF4-FFF2-40B4-BE49-F238E27FC236}">
                <a16:creationId xmlns:a16="http://schemas.microsoft.com/office/drawing/2014/main" id="{D71E4F6B-536D-1DCA-2D98-14D332F17E9C}"/>
              </a:ext>
            </a:extLst>
          </p:cNvPr>
          <p:cNvSpPr txBox="1"/>
          <p:nvPr/>
        </p:nvSpPr>
        <p:spPr>
          <a:xfrm>
            <a:off x="7674796" y="56218"/>
            <a:ext cx="4428044" cy="998030"/>
          </a:xfrm>
          <a:prstGeom prst="rect">
            <a:avLst/>
          </a:prstGeom>
          <a:gradFill>
            <a:gsLst>
              <a:gs pos="0">
                <a:srgbClr val="99CCFF"/>
              </a:gs>
              <a:gs pos="50000">
                <a:schemeClr val="bg1"/>
              </a:gs>
            </a:gsLst>
            <a:lin ang="5400000" scaled="1"/>
          </a:gradFill>
          <a:ln>
            <a:solidFill>
              <a:schemeClr val="tx1"/>
            </a:solidFill>
          </a:ln>
          <a:effectLst>
            <a:outerShdw blurRad="50800" dist="38100" dir="2700000" algn="tl" rotWithShape="0">
              <a:prstClr val="black">
                <a:alpha val="40000"/>
              </a:prstClr>
            </a:outerShdw>
          </a:effectLst>
        </p:spPr>
        <p:txBody>
          <a:bodyPr vert="horz" wrap="square" lIns="91440" tIns="45720" rIns="91440" bIns="45720" rtlCol="0" anchor="t">
            <a:spAutoFit/>
          </a:bodyPr>
          <a:lstStyle/>
          <a:p>
            <a:pPr algn="l">
              <a:lnSpc>
                <a:spcPct val="120000"/>
              </a:lnSpc>
              <a:spcBef>
                <a:spcPts val="1200"/>
              </a:spcBef>
            </a:pPr>
            <a:r>
              <a:rPr lang="en-US" sz="1400" b="1" dirty="0">
                <a:solidFill>
                  <a:prstClr val="black"/>
                </a:solidFill>
                <a:latin typeface="+mj-lt"/>
              </a:rPr>
              <a:t>Takeaway</a:t>
            </a:r>
          </a:p>
          <a:p>
            <a:pPr algn="l">
              <a:lnSpc>
                <a:spcPct val="120000"/>
              </a:lnSpc>
              <a:spcBef>
                <a:spcPts val="1200"/>
              </a:spcBef>
            </a:pPr>
            <a:r>
              <a:rPr lang="en-US" sz="1400" dirty="0">
                <a:solidFill>
                  <a:prstClr val="black"/>
                </a:solidFill>
                <a:latin typeface="+mj-lt"/>
              </a:rPr>
              <a:t>Site/source type classifier – Not a silver bullet, some uncertainty </a:t>
            </a:r>
          </a:p>
        </p:txBody>
      </p:sp>
    </p:spTree>
    <p:extLst>
      <p:ext uri="{BB962C8B-B14F-4D97-AF65-F5344CB8AC3E}">
        <p14:creationId xmlns:p14="http://schemas.microsoft.com/office/powerpoint/2010/main" val="6015565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B2CB5-61DC-44E7-2901-E636DA41AF2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ED4F219-179C-123F-80A6-10B941CD4FBF}"/>
              </a:ext>
            </a:extLst>
          </p:cNvPr>
          <p:cNvSpPr>
            <a:spLocks noGrp="1"/>
          </p:cNvSpPr>
          <p:nvPr>
            <p:ph sz="quarter" idx="14"/>
          </p:nvPr>
        </p:nvSpPr>
        <p:spPr>
          <a:xfrm>
            <a:off x="391887" y="1431008"/>
            <a:ext cx="3828640" cy="4670303"/>
          </a:xfrm>
        </p:spPr>
        <p:txBody>
          <a:bodyPr>
            <a:noAutofit/>
          </a:bodyPr>
          <a:lstStyle/>
          <a:p>
            <a:pPr marL="285750" indent="-285750">
              <a:buFont typeface="Arial" panose="020B0604020202020204" pitchFamily="34" charset="0"/>
              <a:buChar char="•"/>
            </a:pPr>
            <a:r>
              <a:rPr lang="en-US" sz="1800" b="1" dirty="0">
                <a:latin typeface="Montserrat" panose="00000500000000000000" pitchFamily="2" charset="0"/>
              </a:rPr>
              <a:t>Source types </a:t>
            </a:r>
            <a:r>
              <a:rPr lang="en-US" sz="1800" dirty="0">
                <a:latin typeface="Montserrat" panose="00000500000000000000" pitchFamily="2" charset="0"/>
              </a:rPr>
              <a:t>(</a:t>
            </a:r>
            <a:r>
              <a:rPr lang="en-US" sz="1800" dirty="0">
                <a:highlight>
                  <a:srgbClr val="C0C0C0"/>
                </a:highlight>
                <a:latin typeface="Montserrat" panose="00000500000000000000" pitchFamily="2" charset="0"/>
              </a:rPr>
              <a:t>panels</a:t>
            </a:r>
            <a:r>
              <a:rPr lang="en-US" sz="1800" dirty="0">
                <a:latin typeface="Montserrat" panose="00000500000000000000" pitchFamily="2" charset="0"/>
              </a:rPr>
              <a:t>) sometimes occur on more than one </a:t>
            </a:r>
            <a:r>
              <a:rPr lang="en-US" sz="1800" b="1" dirty="0">
                <a:latin typeface="Montserrat" panose="00000500000000000000" pitchFamily="2" charset="0"/>
              </a:rPr>
              <a:t>site type </a:t>
            </a:r>
            <a:r>
              <a:rPr lang="en-US" sz="1800" dirty="0">
                <a:latin typeface="Montserrat" panose="00000500000000000000" pitchFamily="2" charset="0"/>
              </a:rPr>
              <a:t>(</a:t>
            </a:r>
            <a:r>
              <a:rPr lang="en-US" sz="1800" dirty="0">
                <a:highlight>
                  <a:srgbClr val="EB4A9C"/>
                </a:highlight>
                <a:latin typeface="Montserrat" panose="00000500000000000000" pitchFamily="2" charset="0"/>
              </a:rPr>
              <a:t>colors</a:t>
            </a:r>
            <a:r>
              <a:rPr lang="en-US" sz="1800" dirty="0">
                <a:latin typeface="Montserrat" panose="00000500000000000000" pitchFamily="2" charset="0"/>
              </a:rPr>
              <a:t>)</a:t>
            </a:r>
            <a:r>
              <a:rPr lang="en-US" sz="1800" b="1" dirty="0">
                <a:latin typeface="Montserrat" panose="00000500000000000000" pitchFamily="2" charset="0"/>
              </a:rPr>
              <a:t>.</a:t>
            </a:r>
            <a:r>
              <a:rPr lang="en-US" sz="1800" dirty="0">
                <a:latin typeface="Montserrat" panose="00000500000000000000" pitchFamily="2" charset="0"/>
              </a:rPr>
              <a:t> i.e., PFAS-containing products, including multiple generations of AFFF (i.e., ECF C8, FT C8, FT C6)</a:t>
            </a:r>
            <a:endParaRPr lang="en-US" sz="1800" b="1" dirty="0">
              <a:latin typeface="Montserrat" panose="00000500000000000000" pitchFamily="2" charset="0"/>
            </a:endParaRPr>
          </a:p>
          <a:p>
            <a:pPr marL="285750" indent="-285750">
              <a:buFont typeface="Arial" panose="020B0604020202020204" pitchFamily="34" charset="0"/>
              <a:buChar char="•"/>
            </a:pPr>
            <a:r>
              <a:rPr lang="en-US" sz="1800" dirty="0">
                <a:latin typeface="Montserrat" panose="00000500000000000000" pitchFamily="2" charset="0"/>
              </a:rPr>
              <a:t>Classification based on site data is difficult, due to product </a:t>
            </a:r>
            <a:r>
              <a:rPr lang="en-US" sz="1800" b="1" dirty="0">
                <a:latin typeface="Montserrat" panose="00000500000000000000" pitchFamily="2" charset="0"/>
              </a:rPr>
              <a:t>mixing</a:t>
            </a:r>
            <a:r>
              <a:rPr lang="en-US" sz="1800" dirty="0">
                <a:latin typeface="Montserrat" panose="00000500000000000000" pitchFamily="2" charset="0"/>
              </a:rPr>
              <a:t>, </a:t>
            </a:r>
            <a:r>
              <a:rPr lang="en-US" sz="1800" b="1" dirty="0">
                <a:latin typeface="Montserrat" panose="00000500000000000000" pitchFamily="2" charset="0"/>
              </a:rPr>
              <a:t>dilution</a:t>
            </a:r>
            <a:r>
              <a:rPr lang="en-US" sz="1800" dirty="0">
                <a:latin typeface="Montserrat" panose="00000500000000000000" pitchFamily="2" charset="0"/>
              </a:rPr>
              <a:t>, transport-related </a:t>
            </a:r>
            <a:r>
              <a:rPr lang="en-US" sz="1800" b="1" dirty="0">
                <a:latin typeface="Montserrat" panose="00000500000000000000" pitchFamily="2" charset="0"/>
              </a:rPr>
              <a:t>fractionation</a:t>
            </a:r>
            <a:r>
              <a:rPr lang="en-US" sz="1800" dirty="0">
                <a:latin typeface="Montserrat" panose="00000500000000000000" pitchFamily="2" charset="0"/>
              </a:rPr>
              <a:t>, and biogeochemical </a:t>
            </a:r>
            <a:r>
              <a:rPr lang="en-US" sz="1800" b="1" dirty="0">
                <a:latin typeface="Montserrat" panose="00000500000000000000" pitchFamily="2" charset="0"/>
              </a:rPr>
              <a:t>precursor transformation</a:t>
            </a:r>
            <a:r>
              <a:rPr lang="en-US" sz="1800" dirty="0">
                <a:latin typeface="Montserrat" panose="00000500000000000000" pitchFamily="2" charset="0"/>
              </a:rPr>
              <a:t>. </a:t>
            </a:r>
          </a:p>
        </p:txBody>
      </p:sp>
      <p:sp>
        <p:nvSpPr>
          <p:cNvPr id="3" name="Title 2">
            <a:extLst>
              <a:ext uri="{FF2B5EF4-FFF2-40B4-BE49-F238E27FC236}">
                <a16:creationId xmlns:a16="http://schemas.microsoft.com/office/drawing/2014/main" id="{DA4713BD-FDEA-B63B-2CBA-6341A76560E6}"/>
              </a:ext>
            </a:extLst>
          </p:cNvPr>
          <p:cNvSpPr>
            <a:spLocks noGrp="1"/>
          </p:cNvSpPr>
          <p:nvPr>
            <p:ph type="title"/>
          </p:nvPr>
        </p:nvSpPr>
        <p:spPr>
          <a:xfrm>
            <a:off x="1810872" y="284973"/>
            <a:ext cx="6428253" cy="947938"/>
          </a:xfrm>
        </p:spPr>
        <p:txBody>
          <a:bodyPr>
            <a:noAutofit/>
          </a:bodyPr>
          <a:lstStyle/>
          <a:p>
            <a:r>
              <a:rPr lang="en-US" sz="3000" dirty="0">
                <a:latin typeface="Montserrat" panose="00000500000000000000" pitchFamily="2" charset="0"/>
              </a:rPr>
              <a:t>Prevalent source-type signature combinations</a:t>
            </a:r>
          </a:p>
        </p:txBody>
      </p:sp>
      <p:sp>
        <p:nvSpPr>
          <p:cNvPr id="4" name="TextBox 3">
            <a:extLst>
              <a:ext uri="{FF2B5EF4-FFF2-40B4-BE49-F238E27FC236}">
                <a16:creationId xmlns:a16="http://schemas.microsoft.com/office/drawing/2014/main" id="{EEDB9A0F-9F0E-0803-3A7F-5C87679FF319}"/>
              </a:ext>
            </a:extLst>
          </p:cNvPr>
          <p:cNvSpPr txBox="1"/>
          <p:nvPr/>
        </p:nvSpPr>
        <p:spPr>
          <a:xfrm>
            <a:off x="8537826" y="75667"/>
            <a:ext cx="3541865" cy="1109406"/>
          </a:xfrm>
          <a:prstGeom prst="rect">
            <a:avLst/>
          </a:prstGeom>
          <a:gradFill>
            <a:gsLst>
              <a:gs pos="0">
                <a:srgbClr val="99CCFF"/>
              </a:gs>
              <a:gs pos="50000">
                <a:schemeClr val="bg1"/>
              </a:gs>
            </a:gsLst>
            <a:lin ang="5400000" scaled="1"/>
          </a:gradFill>
          <a:ln>
            <a:solidFill>
              <a:schemeClr val="tx1"/>
            </a:solidFill>
          </a:ln>
          <a:effectLst>
            <a:outerShdw blurRad="50800" dist="38100" dir="2700000" algn="tl" rotWithShape="0">
              <a:prstClr val="black">
                <a:alpha val="40000"/>
              </a:prstClr>
            </a:outerShdw>
          </a:effectLst>
        </p:spPr>
        <p:txBody>
          <a:bodyPr vert="horz" wrap="square" lIns="91440" tIns="45720" rIns="91440" bIns="45720" rtlCol="0" anchor="t">
            <a:spAutoFit/>
          </a:bodyPr>
          <a:lstStyle/>
          <a:p>
            <a:pPr algn="l">
              <a:lnSpc>
                <a:spcPct val="120000"/>
              </a:lnSpc>
              <a:spcBef>
                <a:spcPts val="1200"/>
              </a:spcBef>
            </a:pPr>
            <a:r>
              <a:rPr lang="en-US" sz="1600" b="1" dirty="0">
                <a:solidFill>
                  <a:prstClr val="black"/>
                </a:solidFill>
                <a:latin typeface="+mj-lt"/>
              </a:rPr>
              <a:t>Takeaway</a:t>
            </a:r>
          </a:p>
          <a:p>
            <a:pPr algn="l">
              <a:lnSpc>
                <a:spcPct val="120000"/>
              </a:lnSpc>
              <a:spcBef>
                <a:spcPts val="1200"/>
              </a:spcBef>
            </a:pPr>
            <a:r>
              <a:rPr lang="en-US" sz="1600" dirty="0">
                <a:solidFill>
                  <a:prstClr val="black"/>
                </a:solidFill>
                <a:latin typeface="+mj-lt"/>
              </a:rPr>
              <a:t>Multiple signatures per site – not just one source to classify!</a:t>
            </a:r>
          </a:p>
        </p:txBody>
      </p:sp>
      <p:cxnSp>
        <p:nvCxnSpPr>
          <p:cNvPr id="9" name="Straight Connector 8">
            <a:extLst>
              <a:ext uri="{FF2B5EF4-FFF2-40B4-BE49-F238E27FC236}">
                <a16:creationId xmlns:a16="http://schemas.microsoft.com/office/drawing/2014/main" id="{8F78CA3C-198C-06A9-5837-8AF0CD26AB6F}"/>
              </a:ext>
            </a:extLst>
          </p:cNvPr>
          <p:cNvCxnSpPr>
            <a:cxnSpLocks/>
          </p:cNvCxnSpPr>
          <p:nvPr/>
        </p:nvCxnSpPr>
        <p:spPr>
          <a:xfrm>
            <a:off x="868954" y="109515"/>
            <a:ext cx="0" cy="756646"/>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5779E1-E632-63A5-C606-DE66D3F8BB2B}"/>
              </a:ext>
            </a:extLst>
          </p:cNvPr>
          <p:cNvCxnSpPr>
            <a:cxnSpLocks/>
          </p:cNvCxnSpPr>
          <p:nvPr/>
        </p:nvCxnSpPr>
        <p:spPr>
          <a:xfrm flipH="1">
            <a:off x="112309" y="487707"/>
            <a:ext cx="1513291" cy="0"/>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0C626544-1B35-DF39-06DA-5914E70F3259}"/>
              </a:ext>
            </a:extLst>
          </p:cNvPr>
          <p:cNvSpPr/>
          <p:nvPr/>
        </p:nvSpPr>
        <p:spPr>
          <a:xfrm>
            <a:off x="868954" y="111388"/>
            <a:ext cx="756645" cy="378323"/>
          </a:xfrm>
          <a:prstGeom prst="rect">
            <a:avLst/>
          </a:prstGeom>
          <a:solidFill>
            <a:srgbClr val="1594FD">
              <a:alpha val="50000"/>
            </a:srgb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TextBox 4">
            <a:extLst>
              <a:ext uri="{FF2B5EF4-FFF2-40B4-BE49-F238E27FC236}">
                <a16:creationId xmlns:a16="http://schemas.microsoft.com/office/drawing/2014/main" id="{FF8D44F6-73C0-EBE2-0B59-59E91C38CCD5}"/>
              </a:ext>
            </a:extLst>
          </p:cNvPr>
          <p:cNvSpPr txBox="1"/>
          <p:nvPr/>
        </p:nvSpPr>
        <p:spPr>
          <a:xfrm>
            <a:off x="4810124" y="1431008"/>
            <a:ext cx="6705601" cy="241581"/>
          </a:xfrm>
          <a:prstGeom prst="rect">
            <a:avLst/>
          </a:prstGeom>
          <a:solidFill>
            <a:srgbClr val="D9D9D9"/>
          </a:solidFill>
        </p:spPr>
        <p:txBody>
          <a:bodyPr vert="horz" wrap="square" lIns="91440" tIns="45720" rIns="91440" bIns="45720" rtlCol="0" anchor="t">
            <a:noAutofit/>
          </a:bodyPr>
          <a:lstStyle/>
          <a:p>
            <a:pPr algn="ctr">
              <a:lnSpc>
                <a:spcPct val="120000"/>
              </a:lnSpc>
              <a:spcBef>
                <a:spcPts val="1200"/>
              </a:spcBef>
            </a:pPr>
            <a:r>
              <a:rPr lang="en-US" sz="1050" b="1" dirty="0">
                <a:solidFill>
                  <a:prstClr val="black"/>
                </a:solidFill>
                <a:latin typeface="+mj-lt"/>
              </a:rPr>
              <a:t>Data-mining source-type signature groups</a:t>
            </a:r>
          </a:p>
        </p:txBody>
      </p:sp>
      <p:grpSp>
        <p:nvGrpSpPr>
          <p:cNvPr id="16" name="Group 15">
            <a:extLst>
              <a:ext uri="{FF2B5EF4-FFF2-40B4-BE49-F238E27FC236}">
                <a16:creationId xmlns:a16="http://schemas.microsoft.com/office/drawing/2014/main" id="{8FD84F18-2CF4-B318-2023-6D24F7D84244}"/>
              </a:ext>
            </a:extLst>
          </p:cNvPr>
          <p:cNvGrpSpPr/>
          <p:nvPr/>
        </p:nvGrpSpPr>
        <p:grpSpPr>
          <a:xfrm>
            <a:off x="4220528" y="1678658"/>
            <a:ext cx="7740460" cy="4536029"/>
            <a:chOff x="4220528" y="1678658"/>
            <a:chExt cx="7740460" cy="4536029"/>
          </a:xfrm>
        </p:grpSpPr>
        <p:pic>
          <p:nvPicPr>
            <p:cNvPr id="7" name="Picture 6">
              <a:extLst>
                <a:ext uri="{FF2B5EF4-FFF2-40B4-BE49-F238E27FC236}">
                  <a16:creationId xmlns:a16="http://schemas.microsoft.com/office/drawing/2014/main" id="{58876235-4908-FEF7-DFD9-D03EAE05FB60}"/>
                </a:ext>
              </a:extLst>
            </p:cNvPr>
            <p:cNvPicPr>
              <a:picLocks noChangeAspect="1"/>
            </p:cNvPicPr>
            <p:nvPr/>
          </p:nvPicPr>
          <p:blipFill>
            <a:blip r:embed="rId3"/>
            <a:srcRect l="3145"/>
            <a:stretch>
              <a:fillRect/>
            </a:stretch>
          </p:blipFill>
          <p:spPr>
            <a:xfrm>
              <a:off x="4467225" y="1678658"/>
              <a:ext cx="7115175" cy="4536029"/>
            </a:xfrm>
            <a:prstGeom prst="rect">
              <a:avLst/>
            </a:prstGeom>
          </p:spPr>
        </p:pic>
        <p:pic>
          <p:nvPicPr>
            <p:cNvPr id="11" name="Picture 10">
              <a:extLst>
                <a:ext uri="{FF2B5EF4-FFF2-40B4-BE49-F238E27FC236}">
                  <a16:creationId xmlns:a16="http://schemas.microsoft.com/office/drawing/2014/main" id="{6AEE4860-7C90-DFA2-7357-D3412CF2AD06}"/>
                </a:ext>
              </a:extLst>
            </p:cNvPr>
            <p:cNvPicPr>
              <a:picLocks noChangeAspect="1"/>
            </p:cNvPicPr>
            <p:nvPr/>
          </p:nvPicPr>
          <p:blipFill>
            <a:blip r:embed="rId4"/>
            <a:srcRect l="8971"/>
            <a:stretch>
              <a:fillRect/>
            </a:stretch>
          </p:blipFill>
          <p:spPr>
            <a:xfrm>
              <a:off x="10172700" y="4789658"/>
              <a:ext cx="1788288" cy="870361"/>
            </a:xfrm>
            <a:prstGeom prst="rect">
              <a:avLst/>
            </a:prstGeom>
          </p:spPr>
        </p:pic>
        <p:cxnSp>
          <p:nvCxnSpPr>
            <p:cNvPr id="6" name="Straight Connector 5">
              <a:extLst>
                <a:ext uri="{FF2B5EF4-FFF2-40B4-BE49-F238E27FC236}">
                  <a16:creationId xmlns:a16="http://schemas.microsoft.com/office/drawing/2014/main" id="{D5B4A99C-B65C-5CA4-A635-97E34E086A5E}"/>
                </a:ext>
              </a:extLst>
            </p:cNvPr>
            <p:cNvCxnSpPr>
              <a:cxnSpLocks/>
            </p:cNvCxnSpPr>
            <p:nvPr/>
          </p:nvCxnSpPr>
          <p:spPr>
            <a:xfrm>
              <a:off x="9996458" y="4922520"/>
              <a:ext cx="125730" cy="0"/>
            </a:xfrm>
            <a:prstGeom prst="line">
              <a:avLst/>
            </a:prstGeom>
            <a:ln w="19050">
              <a:solidFill>
                <a:srgbClr val="9995C7"/>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4D82A49-9A0C-5DBD-D75F-C9D38A5479D0}"/>
                </a:ext>
              </a:extLst>
            </p:cNvPr>
            <p:cNvCxnSpPr>
              <a:cxnSpLocks/>
            </p:cNvCxnSpPr>
            <p:nvPr/>
          </p:nvCxnSpPr>
          <p:spPr>
            <a:xfrm>
              <a:off x="9996458" y="5128260"/>
              <a:ext cx="125730" cy="0"/>
            </a:xfrm>
            <a:prstGeom prst="line">
              <a:avLst/>
            </a:prstGeom>
            <a:ln w="19050">
              <a:solidFill>
                <a:srgbClr val="E93C9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21D2891E-8049-F976-C8A7-196A36871C23}"/>
                </a:ext>
              </a:extLst>
            </p:cNvPr>
            <p:cNvCxnSpPr>
              <a:cxnSpLocks/>
            </p:cNvCxnSpPr>
            <p:nvPr/>
          </p:nvCxnSpPr>
          <p:spPr>
            <a:xfrm>
              <a:off x="9996458" y="5326380"/>
              <a:ext cx="125730" cy="0"/>
            </a:xfrm>
            <a:prstGeom prst="line">
              <a:avLst/>
            </a:prstGeom>
            <a:ln w="19050">
              <a:solidFill>
                <a:srgbClr val="B8914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81D169B-4D59-2EAD-8146-278614227B6D}"/>
                </a:ext>
              </a:extLst>
            </p:cNvPr>
            <p:cNvCxnSpPr>
              <a:cxnSpLocks/>
            </p:cNvCxnSpPr>
            <p:nvPr/>
          </p:nvCxnSpPr>
          <p:spPr>
            <a:xfrm>
              <a:off x="9996458" y="5524500"/>
              <a:ext cx="125730" cy="0"/>
            </a:xfrm>
            <a:prstGeom prst="line">
              <a:avLst/>
            </a:prstGeom>
            <a:ln w="19050">
              <a:solidFill>
                <a:srgbClr val="23A179"/>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387FC022-E047-F595-B9A4-5A1FA8D339E8}"/>
                </a:ext>
              </a:extLst>
            </p:cNvPr>
            <p:cNvSpPr txBox="1"/>
            <p:nvPr/>
          </p:nvSpPr>
          <p:spPr>
            <a:xfrm rot="16200000">
              <a:off x="3683602" y="3600450"/>
              <a:ext cx="1320549" cy="246698"/>
            </a:xfrm>
            <a:prstGeom prst="rect">
              <a:avLst/>
            </a:prstGeom>
          </p:spPr>
          <p:txBody>
            <a:bodyPr vert="horz" wrap="none" lIns="91440" tIns="45720" rIns="91440" bIns="45720" rtlCol="0" anchor="t">
              <a:noAutofit/>
            </a:bodyPr>
            <a:lstStyle/>
            <a:p>
              <a:pPr algn="ctr">
                <a:lnSpc>
                  <a:spcPct val="120000"/>
                </a:lnSpc>
                <a:spcBef>
                  <a:spcPts val="1200"/>
                </a:spcBef>
              </a:pPr>
              <a:r>
                <a:rPr lang="en-US" sz="1200" dirty="0">
                  <a:solidFill>
                    <a:prstClr val="black"/>
                  </a:solidFill>
                  <a:latin typeface="+mj-lt"/>
                </a:rPr>
                <a:t>Mass f</a:t>
              </a:r>
              <a:r>
                <a:rPr lang="en-US" sz="1200" b="0" dirty="0">
                  <a:solidFill>
                    <a:prstClr val="black"/>
                  </a:solidFill>
                  <a:latin typeface="+mj-lt"/>
                </a:rPr>
                <a:t>raction</a:t>
              </a:r>
            </a:p>
          </p:txBody>
        </p:sp>
      </p:grpSp>
    </p:spTree>
    <p:extLst>
      <p:ext uri="{BB962C8B-B14F-4D97-AF65-F5344CB8AC3E}">
        <p14:creationId xmlns:p14="http://schemas.microsoft.com/office/powerpoint/2010/main" val="14237941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D116B-9C41-B4DA-A776-2F5104A3AC8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38A929F-CA18-B5B2-6418-538047CC3ECA}"/>
              </a:ext>
            </a:extLst>
          </p:cNvPr>
          <p:cNvSpPr>
            <a:spLocks noGrp="1"/>
          </p:cNvSpPr>
          <p:nvPr>
            <p:ph sz="quarter" idx="14"/>
          </p:nvPr>
        </p:nvSpPr>
        <p:spPr>
          <a:xfrm>
            <a:off x="744073" y="2115670"/>
            <a:ext cx="2953284" cy="4097719"/>
          </a:xfrm>
        </p:spPr>
        <p:txBody>
          <a:bodyPr>
            <a:normAutofit lnSpcReduction="10000"/>
          </a:bodyPr>
          <a:lstStyle/>
          <a:p>
            <a:r>
              <a:rPr lang="en-US" dirty="0">
                <a:latin typeface="+mj-lt"/>
              </a:rPr>
              <a:t>WSP’s PFAS tool automates the identification fingerprint extraction. Unlike classifiers, matrix factorization discovers unique site-specific fingerprints.</a:t>
            </a:r>
          </a:p>
          <a:p>
            <a:r>
              <a:rPr lang="en-US" dirty="0">
                <a:latin typeface="+mj-lt"/>
              </a:rPr>
              <a:t>General rule-of-thumb signatures still discernible at a local scale.</a:t>
            </a:r>
          </a:p>
          <a:p>
            <a:pPr marL="285750" indent="-285750">
              <a:buFont typeface="Arial" panose="020B0604020202020204" pitchFamily="34" charset="0"/>
              <a:buChar char="•"/>
            </a:pPr>
            <a:r>
              <a:rPr lang="en-US" b="1" dirty="0">
                <a:solidFill>
                  <a:srgbClr val="E7298A"/>
                </a:solidFill>
                <a:latin typeface="+mj-lt"/>
              </a:rPr>
              <a:t>PFOS </a:t>
            </a:r>
            <a:r>
              <a:rPr lang="en-US" dirty="0">
                <a:solidFill>
                  <a:srgbClr val="E7298A"/>
                </a:solidFill>
                <a:latin typeface="+mj-lt"/>
              </a:rPr>
              <a:t>dominates at the terminal.</a:t>
            </a:r>
          </a:p>
          <a:p>
            <a:pPr marL="285750" indent="-285750">
              <a:buFont typeface="Arial" panose="020B0604020202020204" pitchFamily="34" charset="0"/>
              <a:buChar char="•"/>
            </a:pPr>
            <a:r>
              <a:rPr lang="en-US" b="1" dirty="0">
                <a:solidFill>
                  <a:srgbClr val="7570B3"/>
                </a:solidFill>
                <a:latin typeface="+mj-lt"/>
              </a:rPr>
              <a:t>PFHxS</a:t>
            </a:r>
            <a:r>
              <a:rPr lang="en-US" dirty="0">
                <a:solidFill>
                  <a:srgbClr val="7570B3"/>
                </a:solidFill>
                <a:latin typeface="+mj-lt"/>
              </a:rPr>
              <a:t> dominates at the airport, with some presence at the terminal as well. </a:t>
            </a:r>
          </a:p>
          <a:p>
            <a:pPr marL="285750" indent="-285750">
              <a:buFont typeface="Arial" panose="020B0604020202020204" pitchFamily="34" charset="0"/>
              <a:buChar char="•"/>
            </a:pPr>
            <a:r>
              <a:rPr lang="en-US" b="1" dirty="0">
                <a:solidFill>
                  <a:srgbClr val="D95F02"/>
                </a:solidFill>
                <a:latin typeface="+mj-lt"/>
              </a:rPr>
              <a:t>PFHxA</a:t>
            </a:r>
            <a:r>
              <a:rPr lang="en-US" b="1" dirty="0">
                <a:latin typeface="+mj-lt"/>
              </a:rPr>
              <a:t> and </a:t>
            </a:r>
            <a:r>
              <a:rPr lang="en-US" b="1" dirty="0">
                <a:solidFill>
                  <a:srgbClr val="1BA078"/>
                </a:solidFill>
                <a:latin typeface="+mj-lt"/>
              </a:rPr>
              <a:t>PFOA</a:t>
            </a:r>
            <a:r>
              <a:rPr lang="en-US" b="1" dirty="0">
                <a:latin typeface="+mj-lt"/>
              </a:rPr>
              <a:t> </a:t>
            </a:r>
            <a:r>
              <a:rPr lang="en-US" dirty="0">
                <a:latin typeface="+mj-lt"/>
              </a:rPr>
              <a:t>dominate landfill signatures.</a:t>
            </a:r>
          </a:p>
        </p:txBody>
      </p:sp>
      <p:sp>
        <p:nvSpPr>
          <p:cNvPr id="3" name="Title 2">
            <a:extLst>
              <a:ext uri="{FF2B5EF4-FFF2-40B4-BE49-F238E27FC236}">
                <a16:creationId xmlns:a16="http://schemas.microsoft.com/office/drawing/2014/main" id="{77AC5801-A57C-CBC1-189F-0FAC485CBB6F}"/>
              </a:ext>
            </a:extLst>
          </p:cNvPr>
          <p:cNvSpPr>
            <a:spLocks noGrp="1"/>
          </p:cNvSpPr>
          <p:nvPr>
            <p:ph type="title"/>
          </p:nvPr>
        </p:nvSpPr>
        <p:spPr>
          <a:xfrm>
            <a:off x="1267735" y="598431"/>
            <a:ext cx="8962163" cy="762000"/>
          </a:xfrm>
        </p:spPr>
        <p:txBody>
          <a:bodyPr>
            <a:normAutofit/>
          </a:bodyPr>
          <a:lstStyle/>
          <a:p>
            <a:pPr>
              <a:tabLst>
                <a:tab pos="1260475" algn="l"/>
              </a:tabLst>
            </a:pPr>
            <a:r>
              <a:rPr lang="en-US" dirty="0">
                <a:latin typeface="+mj-lt"/>
              </a:rPr>
              <a:t>Site Characteristics: Local fingerprints</a:t>
            </a:r>
          </a:p>
        </p:txBody>
      </p:sp>
      <p:sp>
        <p:nvSpPr>
          <p:cNvPr id="4" name="Text Placeholder 3">
            <a:extLst>
              <a:ext uri="{FF2B5EF4-FFF2-40B4-BE49-F238E27FC236}">
                <a16:creationId xmlns:a16="http://schemas.microsoft.com/office/drawing/2014/main" id="{0E7E3FCF-4424-9220-30EB-D698F62825E1}"/>
              </a:ext>
            </a:extLst>
          </p:cNvPr>
          <p:cNvSpPr>
            <a:spLocks noGrp="1"/>
          </p:cNvSpPr>
          <p:nvPr>
            <p:ph type="body" sz="quarter" idx="10"/>
          </p:nvPr>
        </p:nvSpPr>
        <p:spPr>
          <a:xfrm>
            <a:off x="744073" y="1472063"/>
            <a:ext cx="5351927" cy="347596"/>
          </a:xfrm>
        </p:spPr>
        <p:txBody>
          <a:bodyPr/>
          <a:lstStyle/>
          <a:p>
            <a:r>
              <a:rPr lang="en-US" dirty="0">
                <a:latin typeface="+mj-lt"/>
              </a:rPr>
              <a:t>Stockton, CA</a:t>
            </a:r>
          </a:p>
        </p:txBody>
      </p:sp>
      <p:pic>
        <p:nvPicPr>
          <p:cNvPr id="6" name="Picture 5">
            <a:extLst>
              <a:ext uri="{FF2B5EF4-FFF2-40B4-BE49-F238E27FC236}">
                <a16:creationId xmlns:a16="http://schemas.microsoft.com/office/drawing/2014/main" id="{CDD7D36D-450F-B5B4-0699-93ACE99DF8F3}"/>
              </a:ext>
            </a:extLst>
          </p:cNvPr>
          <p:cNvPicPr>
            <a:picLocks noChangeAspect="1"/>
          </p:cNvPicPr>
          <p:nvPr/>
        </p:nvPicPr>
        <p:blipFill>
          <a:blip r:embed="rId3"/>
          <a:srcRect r="2298"/>
          <a:stretch/>
        </p:blipFill>
        <p:spPr>
          <a:xfrm>
            <a:off x="3732768" y="1398895"/>
            <a:ext cx="6182785" cy="4814494"/>
          </a:xfrm>
          <a:prstGeom prst="rect">
            <a:avLst/>
          </a:prstGeom>
        </p:spPr>
      </p:pic>
      <p:pic>
        <p:nvPicPr>
          <p:cNvPr id="12" name="Picture 11">
            <a:extLst>
              <a:ext uri="{FF2B5EF4-FFF2-40B4-BE49-F238E27FC236}">
                <a16:creationId xmlns:a16="http://schemas.microsoft.com/office/drawing/2014/main" id="{3B8ECD23-F618-2648-0F00-647267BAE59A}"/>
              </a:ext>
            </a:extLst>
          </p:cNvPr>
          <p:cNvPicPr>
            <a:picLocks noChangeAspect="1"/>
          </p:cNvPicPr>
          <p:nvPr/>
        </p:nvPicPr>
        <p:blipFill>
          <a:blip r:embed="rId4"/>
          <a:srcRect l="13450"/>
          <a:stretch/>
        </p:blipFill>
        <p:spPr>
          <a:xfrm>
            <a:off x="10337946" y="3673462"/>
            <a:ext cx="1232096" cy="813470"/>
          </a:xfrm>
          <a:prstGeom prst="rect">
            <a:avLst/>
          </a:prstGeom>
        </p:spPr>
      </p:pic>
      <p:pic>
        <p:nvPicPr>
          <p:cNvPr id="14" name="Picture 13">
            <a:extLst>
              <a:ext uri="{FF2B5EF4-FFF2-40B4-BE49-F238E27FC236}">
                <a16:creationId xmlns:a16="http://schemas.microsoft.com/office/drawing/2014/main" id="{E0956E88-53C5-A173-8891-8616B1A0A3EA}"/>
              </a:ext>
            </a:extLst>
          </p:cNvPr>
          <p:cNvPicPr>
            <a:picLocks noChangeAspect="1"/>
          </p:cNvPicPr>
          <p:nvPr/>
        </p:nvPicPr>
        <p:blipFill>
          <a:blip r:embed="rId5"/>
          <a:srcRect l="13294" r="1"/>
          <a:stretch/>
        </p:blipFill>
        <p:spPr>
          <a:xfrm>
            <a:off x="4237620" y="42253"/>
            <a:ext cx="874340" cy="813715"/>
          </a:xfrm>
          <a:prstGeom prst="rect">
            <a:avLst/>
          </a:prstGeom>
        </p:spPr>
      </p:pic>
      <p:pic>
        <p:nvPicPr>
          <p:cNvPr id="16" name="Picture 15">
            <a:extLst>
              <a:ext uri="{FF2B5EF4-FFF2-40B4-BE49-F238E27FC236}">
                <a16:creationId xmlns:a16="http://schemas.microsoft.com/office/drawing/2014/main" id="{A2C0389B-3FB5-7F1D-9268-CCF30FF18D92}"/>
              </a:ext>
            </a:extLst>
          </p:cNvPr>
          <p:cNvPicPr>
            <a:picLocks noChangeAspect="1"/>
          </p:cNvPicPr>
          <p:nvPr/>
        </p:nvPicPr>
        <p:blipFill>
          <a:blip r:embed="rId6"/>
          <a:srcRect t="17421"/>
          <a:stretch/>
        </p:blipFill>
        <p:spPr>
          <a:xfrm>
            <a:off x="10405479" y="2304890"/>
            <a:ext cx="1097031" cy="667795"/>
          </a:xfrm>
          <a:prstGeom prst="rect">
            <a:avLst/>
          </a:prstGeom>
        </p:spPr>
      </p:pic>
      <p:pic>
        <p:nvPicPr>
          <p:cNvPr id="18" name="Picture 17">
            <a:extLst>
              <a:ext uri="{FF2B5EF4-FFF2-40B4-BE49-F238E27FC236}">
                <a16:creationId xmlns:a16="http://schemas.microsoft.com/office/drawing/2014/main" id="{DA24189E-F496-A41C-205E-C7E8FB6F6C7B}"/>
              </a:ext>
            </a:extLst>
          </p:cNvPr>
          <p:cNvPicPr>
            <a:picLocks noChangeAspect="1"/>
          </p:cNvPicPr>
          <p:nvPr/>
        </p:nvPicPr>
        <p:blipFill>
          <a:blip r:embed="rId7"/>
          <a:stretch>
            <a:fillRect/>
          </a:stretch>
        </p:blipFill>
        <p:spPr>
          <a:xfrm>
            <a:off x="7108017" y="41903"/>
            <a:ext cx="895351" cy="814415"/>
          </a:xfrm>
          <a:prstGeom prst="rect">
            <a:avLst/>
          </a:prstGeom>
        </p:spPr>
      </p:pic>
      <p:pic>
        <p:nvPicPr>
          <p:cNvPr id="20" name="Picture 19">
            <a:extLst>
              <a:ext uri="{FF2B5EF4-FFF2-40B4-BE49-F238E27FC236}">
                <a16:creationId xmlns:a16="http://schemas.microsoft.com/office/drawing/2014/main" id="{3B361188-98D0-C479-6427-C8DB6FB4CAAE}"/>
              </a:ext>
            </a:extLst>
          </p:cNvPr>
          <p:cNvPicPr>
            <a:picLocks noChangeAspect="1"/>
          </p:cNvPicPr>
          <p:nvPr/>
        </p:nvPicPr>
        <p:blipFill>
          <a:blip r:embed="rId5"/>
          <a:srcRect l="10540" t="71796" r="1026"/>
          <a:stretch/>
        </p:blipFill>
        <p:spPr>
          <a:xfrm>
            <a:off x="10405478" y="2972685"/>
            <a:ext cx="1097032" cy="282324"/>
          </a:xfrm>
          <a:prstGeom prst="rect">
            <a:avLst/>
          </a:prstGeom>
        </p:spPr>
      </p:pic>
      <p:grpSp>
        <p:nvGrpSpPr>
          <p:cNvPr id="11" name="Group 10">
            <a:extLst>
              <a:ext uri="{FF2B5EF4-FFF2-40B4-BE49-F238E27FC236}">
                <a16:creationId xmlns:a16="http://schemas.microsoft.com/office/drawing/2014/main" id="{9B779DFC-D82B-4555-0B59-7C299519DDCF}"/>
              </a:ext>
            </a:extLst>
          </p:cNvPr>
          <p:cNvGrpSpPr/>
          <p:nvPr/>
        </p:nvGrpSpPr>
        <p:grpSpPr>
          <a:xfrm>
            <a:off x="9974634" y="5305219"/>
            <a:ext cx="1958720" cy="896237"/>
            <a:chOff x="10187611" y="5305219"/>
            <a:chExt cx="1958720" cy="896237"/>
          </a:xfrm>
        </p:grpSpPr>
        <p:pic>
          <p:nvPicPr>
            <p:cNvPr id="10" name="Picture 9">
              <a:extLst>
                <a:ext uri="{FF2B5EF4-FFF2-40B4-BE49-F238E27FC236}">
                  <a16:creationId xmlns:a16="http://schemas.microsoft.com/office/drawing/2014/main" id="{BDDDB4C2-DA25-16ED-22B0-FFD8838360EE}"/>
                </a:ext>
              </a:extLst>
            </p:cNvPr>
            <p:cNvPicPr>
              <a:picLocks noChangeAspect="1"/>
            </p:cNvPicPr>
            <p:nvPr/>
          </p:nvPicPr>
          <p:blipFill>
            <a:blip r:embed="rId8"/>
            <a:srcRect l="8035" t="17527" r="45904"/>
            <a:stretch/>
          </p:blipFill>
          <p:spPr>
            <a:xfrm>
              <a:off x="11192637" y="5305219"/>
              <a:ext cx="953693" cy="667795"/>
            </a:xfrm>
            <a:prstGeom prst="rect">
              <a:avLst/>
            </a:prstGeom>
          </p:spPr>
        </p:pic>
        <p:pic>
          <p:nvPicPr>
            <p:cNvPr id="19" name="Picture 18">
              <a:extLst>
                <a:ext uri="{FF2B5EF4-FFF2-40B4-BE49-F238E27FC236}">
                  <a16:creationId xmlns:a16="http://schemas.microsoft.com/office/drawing/2014/main" id="{FCF09FF0-885B-8A93-DD6B-C3E6335D1BAA}"/>
                </a:ext>
              </a:extLst>
            </p:cNvPr>
            <p:cNvPicPr>
              <a:picLocks noChangeAspect="1"/>
            </p:cNvPicPr>
            <p:nvPr/>
          </p:nvPicPr>
          <p:blipFill>
            <a:blip r:embed="rId8"/>
            <a:srcRect l="55485" t="17527" r="-1546"/>
            <a:stretch/>
          </p:blipFill>
          <p:spPr>
            <a:xfrm>
              <a:off x="10225960" y="5305219"/>
              <a:ext cx="953692" cy="667795"/>
            </a:xfrm>
            <a:prstGeom prst="rect">
              <a:avLst/>
            </a:prstGeom>
          </p:spPr>
        </p:pic>
        <p:pic>
          <p:nvPicPr>
            <p:cNvPr id="21" name="Picture 20">
              <a:extLst>
                <a:ext uri="{FF2B5EF4-FFF2-40B4-BE49-F238E27FC236}">
                  <a16:creationId xmlns:a16="http://schemas.microsoft.com/office/drawing/2014/main" id="{EB988766-98FB-355F-AAFB-07A4AE88EFDA}"/>
                </a:ext>
              </a:extLst>
            </p:cNvPr>
            <p:cNvPicPr>
              <a:picLocks noChangeAspect="1"/>
            </p:cNvPicPr>
            <p:nvPr/>
          </p:nvPicPr>
          <p:blipFill>
            <a:blip r:embed="rId5"/>
            <a:srcRect l="14153" t="72771" r="-10" b="1743"/>
            <a:stretch/>
          </p:blipFill>
          <p:spPr>
            <a:xfrm>
              <a:off x="11192637" y="5973014"/>
              <a:ext cx="953694" cy="228442"/>
            </a:xfrm>
            <a:prstGeom prst="rect">
              <a:avLst/>
            </a:prstGeom>
          </p:spPr>
        </p:pic>
        <p:pic>
          <p:nvPicPr>
            <p:cNvPr id="22" name="Picture 21">
              <a:extLst>
                <a:ext uri="{FF2B5EF4-FFF2-40B4-BE49-F238E27FC236}">
                  <a16:creationId xmlns:a16="http://schemas.microsoft.com/office/drawing/2014/main" id="{B288079F-A973-9FFE-A543-A19F9FD12B2C}"/>
                </a:ext>
              </a:extLst>
            </p:cNvPr>
            <p:cNvPicPr>
              <a:picLocks noChangeAspect="1"/>
            </p:cNvPicPr>
            <p:nvPr/>
          </p:nvPicPr>
          <p:blipFill>
            <a:blip r:embed="rId5"/>
            <a:srcRect l="10117" t="72771" r="-10" b="1743"/>
            <a:stretch/>
          </p:blipFill>
          <p:spPr>
            <a:xfrm>
              <a:off x="10187611" y="5971300"/>
              <a:ext cx="998534" cy="228442"/>
            </a:xfrm>
            <a:prstGeom prst="rect">
              <a:avLst/>
            </a:prstGeom>
          </p:spPr>
        </p:pic>
      </p:grpSp>
      <p:pic>
        <p:nvPicPr>
          <p:cNvPr id="23" name="Picture 22">
            <a:extLst>
              <a:ext uri="{FF2B5EF4-FFF2-40B4-BE49-F238E27FC236}">
                <a16:creationId xmlns:a16="http://schemas.microsoft.com/office/drawing/2014/main" id="{266DD5EA-CB8A-83BC-B4AE-6439BD23E350}"/>
              </a:ext>
            </a:extLst>
          </p:cNvPr>
          <p:cNvPicPr>
            <a:picLocks noChangeAspect="1"/>
          </p:cNvPicPr>
          <p:nvPr/>
        </p:nvPicPr>
        <p:blipFill>
          <a:blip r:embed="rId5"/>
          <a:srcRect l="-823" t="72771" r="-10" b="1743"/>
          <a:stretch/>
        </p:blipFill>
        <p:spPr>
          <a:xfrm>
            <a:off x="10253517" y="4486931"/>
            <a:ext cx="1400954" cy="300361"/>
          </a:xfrm>
          <a:prstGeom prst="rect">
            <a:avLst/>
          </a:prstGeom>
        </p:spPr>
      </p:pic>
      <p:sp>
        <p:nvSpPr>
          <p:cNvPr id="24" name="TextBox 23">
            <a:extLst>
              <a:ext uri="{FF2B5EF4-FFF2-40B4-BE49-F238E27FC236}">
                <a16:creationId xmlns:a16="http://schemas.microsoft.com/office/drawing/2014/main" id="{34DA7334-566B-91E4-7D3D-092A53982014}"/>
              </a:ext>
            </a:extLst>
          </p:cNvPr>
          <p:cNvSpPr txBox="1"/>
          <p:nvPr/>
        </p:nvSpPr>
        <p:spPr>
          <a:xfrm>
            <a:off x="2724329" y="248940"/>
            <a:ext cx="1513291" cy="447174"/>
          </a:xfrm>
          <a:prstGeom prst="rect">
            <a:avLst/>
          </a:prstGeom>
          <a:solidFill>
            <a:schemeClr val="bg1"/>
          </a:solidFill>
        </p:spPr>
        <p:txBody>
          <a:bodyPr vert="horz" wrap="square" lIns="91440" tIns="45720" rIns="91440" bIns="45720" rtlCol="0" anchor="t">
            <a:spAutoFit/>
          </a:bodyPr>
          <a:lstStyle/>
          <a:p>
            <a:pPr algn="l">
              <a:lnSpc>
                <a:spcPct val="120000"/>
              </a:lnSpc>
              <a:spcBef>
                <a:spcPts val="1200"/>
              </a:spcBef>
            </a:pPr>
            <a:r>
              <a:rPr lang="en-US" sz="1000" b="1" dirty="0">
                <a:solidFill>
                  <a:srgbClr val="7CAE00"/>
                </a:solidFill>
                <a:latin typeface="+mj-lt"/>
              </a:rPr>
              <a:t>Low-concentration signature at DWW</a:t>
            </a:r>
          </a:p>
        </p:txBody>
      </p:sp>
      <p:sp>
        <p:nvSpPr>
          <p:cNvPr id="29" name="TextBox 28">
            <a:extLst>
              <a:ext uri="{FF2B5EF4-FFF2-40B4-BE49-F238E27FC236}">
                <a16:creationId xmlns:a16="http://schemas.microsoft.com/office/drawing/2014/main" id="{B21A9A7E-AB00-D086-4D5C-7A8141A1F757}"/>
              </a:ext>
            </a:extLst>
          </p:cNvPr>
          <p:cNvSpPr txBox="1"/>
          <p:nvPr/>
        </p:nvSpPr>
        <p:spPr>
          <a:xfrm>
            <a:off x="9984022" y="5012833"/>
            <a:ext cx="1978292" cy="262508"/>
          </a:xfrm>
          <a:prstGeom prst="rect">
            <a:avLst/>
          </a:prstGeom>
          <a:solidFill>
            <a:schemeClr val="bg1"/>
          </a:solidFill>
        </p:spPr>
        <p:txBody>
          <a:bodyPr vert="horz" wrap="square" lIns="91440" tIns="45720" rIns="91440" bIns="45720" rtlCol="0" anchor="t">
            <a:spAutoFit/>
          </a:bodyPr>
          <a:lstStyle/>
          <a:p>
            <a:pPr algn="ctr">
              <a:lnSpc>
                <a:spcPct val="120000"/>
              </a:lnSpc>
              <a:spcBef>
                <a:spcPts val="1200"/>
              </a:spcBef>
            </a:pPr>
            <a:r>
              <a:rPr lang="en-US" sz="1000" b="1" dirty="0">
                <a:latin typeface="+mj-lt"/>
              </a:rPr>
              <a:t>Two landfill signatures</a:t>
            </a:r>
          </a:p>
        </p:txBody>
      </p:sp>
      <p:sp>
        <p:nvSpPr>
          <p:cNvPr id="31" name="TextBox 30">
            <a:extLst>
              <a:ext uri="{FF2B5EF4-FFF2-40B4-BE49-F238E27FC236}">
                <a16:creationId xmlns:a16="http://schemas.microsoft.com/office/drawing/2014/main" id="{26A47A06-8050-EE6A-B776-26392D1D898D}"/>
              </a:ext>
            </a:extLst>
          </p:cNvPr>
          <p:cNvSpPr txBox="1"/>
          <p:nvPr/>
        </p:nvSpPr>
        <p:spPr>
          <a:xfrm>
            <a:off x="9948246" y="1900664"/>
            <a:ext cx="2011496" cy="447174"/>
          </a:xfrm>
          <a:prstGeom prst="rect">
            <a:avLst/>
          </a:prstGeom>
          <a:solidFill>
            <a:schemeClr val="bg1"/>
          </a:solidFill>
        </p:spPr>
        <p:txBody>
          <a:bodyPr vert="horz" wrap="square" lIns="91440" tIns="45720" rIns="91440" bIns="45720" rtlCol="0" anchor="t">
            <a:spAutoFit/>
          </a:bodyPr>
          <a:lstStyle/>
          <a:p>
            <a:pPr algn="ctr">
              <a:lnSpc>
                <a:spcPct val="120000"/>
              </a:lnSpc>
              <a:spcBef>
                <a:spcPts val="1200"/>
              </a:spcBef>
            </a:pPr>
            <a:r>
              <a:rPr lang="en-US" sz="1000" b="1" dirty="0">
                <a:solidFill>
                  <a:srgbClr val="E7298A"/>
                </a:solidFill>
                <a:latin typeface="+mj-lt"/>
              </a:rPr>
              <a:t>PFOS-dominated signatures at refinery</a:t>
            </a:r>
          </a:p>
        </p:txBody>
      </p:sp>
      <p:sp>
        <p:nvSpPr>
          <p:cNvPr id="32" name="TextBox 31">
            <a:extLst>
              <a:ext uri="{FF2B5EF4-FFF2-40B4-BE49-F238E27FC236}">
                <a16:creationId xmlns:a16="http://schemas.microsoft.com/office/drawing/2014/main" id="{707DFD9C-304E-5815-0A92-E3EA3B219C55}"/>
              </a:ext>
            </a:extLst>
          </p:cNvPr>
          <p:cNvSpPr txBox="1"/>
          <p:nvPr/>
        </p:nvSpPr>
        <p:spPr>
          <a:xfrm>
            <a:off x="9948247" y="3221470"/>
            <a:ext cx="2011495" cy="447174"/>
          </a:xfrm>
          <a:prstGeom prst="rect">
            <a:avLst/>
          </a:prstGeom>
          <a:solidFill>
            <a:schemeClr val="bg1"/>
          </a:solidFill>
        </p:spPr>
        <p:txBody>
          <a:bodyPr vert="horz" wrap="square" lIns="91440" tIns="45720" rIns="91440" bIns="45720" rtlCol="0" anchor="t">
            <a:spAutoFit/>
          </a:bodyPr>
          <a:lstStyle/>
          <a:p>
            <a:pPr algn="ctr">
              <a:lnSpc>
                <a:spcPct val="120000"/>
              </a:lnSpc>
              <a:spcBef>
                <a:spcPts val="1200"/>
              </a:spcBef>
            </a:pPr>
            <a:r>
              <a:rPr lang="en-US" sz="1000" b="1" dirty="0">
                <a:solidFill>
                  <a:srgbClr val="7570B3"/>
                </a:solidFill>
                <a:latin typeface="+mj-lt"/>
              </a:rPr>
              <a:t>PFHxS-dominated signature at airport</a:t>
            </a:r>
          </a:p>
        </p:txBody>
      </p:sp>
      <p:sp>
        <p:nvSpPr>
          <p:cNvPr id="33" name="TextBox 32">
            <a:extLst>
              <a:ext uri="{FF2B5EF4-FFF2-40B4-BE49-F238E27FC236}">
                <a16:creationId xmlns:a16="http://schemas.microsoft.com/office/drawing/2014/main" id="{11C7B0CF-9D23-827A-5636-4A44AD4F1DA2}"/>
              </a:ext>
            </a:extLst>
          </p:cNvPr>
          <p:cNvSpPr txBox="1"/>
          <p:nvPr/>
        </p:nvSpPr>
        <p:spPr>
          <a:xfrm>
            <a:off x="5856378" y="156607"/>
            <a:ext cx="1084860" cy="816506"/>
          </a:xfrm>
          <a:prstGeom prst="rect">
            <a:avLst/>
          </a:prstGeom>
          <a:solidFill>
            <a:schemeClr val="bg1"/>
          </a:solidFill>
        </p:spPr>
        <p:txBody>
          <a:bodyPr vert="horz" wrap="square" lIns="91440" tIns="45720" rIns="91440" bIns="45720" rtlCol="0" anchor="t">
            <a:spAutoFit/>
          </a:bodyPr>
          <a:lstStyle/>
          <a:p>
            <a:pPr algn="l">
              <a:lnSpc>
                <a:spcPct val="120000"/>
              </a:lnSpc>
              <a:spcBef>
                <a:spcPts val="1200"/>
              </a:spcBef>
            </a:pPr>
            <a:r>
              <a:rPr lang="en-US" sz="1000" b="1" dirty="0">
                <a:solidFill>
                  <a:srgbClr val="E6AB02"/>
                </a:solidFill>
                <a:latin typeface="+mj-lt"/>
              </a:rPr>
              <a:t>Shorter-chain signature @ private residence</a:t>
            </a:r>
          </a:p>
        </p:txBody>
      </p:sp>
      <p:sp>
        <p:nvSpPr>
          <p:cNvPr id="7" name="TextBox 6">
            <a:extLst>
              <a:ext uri="{FF2B5EF4-FFF2-40B4-BE49-F238E27FC236}">
                <a16:creationId xmlns:a16="http://schemas.microsoft.com/office/drawing/2014/main" id="{8D4E7820-921B-2B62-D62F-6CEE68910950}"/>
              </a:ext>
            </a:extLst>
          </p:cNvPr>
          <p:cNvSpPr txBox="1"/>
          <p:nvPr/>
        </p:nvSpPr>
        <p:spPr>
          <a:xfrm>
            <a:off x="8612631" y="288164"/>
            <a:ext cx="3467060" cy="1297022"/>
          </a:xfrm>
          <a:prstGeom prst="rect">
            <a:avLst/>
          </a:prstGeom>
          <a:gradFill>
            <a:gsLst>
              <a:gs pos="0">
                <a:srgbClr val="99CCFF"/>
              </a:gs>
              <a:gs pos="50000">
                <a:schemeClr val="bg1"/>
              </a:gs>
            </a:gsLst>
            <a:lin ang="5400000" scaled="1"/>
          </a:gradFill>
          <a:ln>
            <a:solidFill>
              <a:schemeClr val="tx1"/>
            </a:solidFill>
          </a:ln>
          <a:effectLst>
            <a:outerShdw blurRad="50800" dist="38100" dir="2700000" algn="tl" rotWithShape="0">
              <a:prstClr val="black">
                <a:alpha val="40000"/>
              </a:prstClr>
            </a:outerShdw>
          </a:effectLst>
        </p:spPr>
        <p:txBody>
          <a:bodyPr vert="horz" wrap="square" lIns="91440" tIns="45720" rIns="91440" bIns="45720" rtlCol="0" anchor="t">
            <a:spAutoFit/>
          </a:bodyPr>
          <a:lstStyle/>
          <a:p>
            <a:pPr algn="l">
              <a:lnSpc>
                <a:spcPct val="120000"/>
              </a:lnSpc>
              <a:spcBef>
                <a:spcPts val="1200"/>
              </a:spcBef>
            </a:pPr>
            <a:r>
              <a:rPr lang="en-US" sz="1600" b="1" dirty="0">
                <a:solidFill>
                  <a:prstClr val="black"/>
                </a:solidFill>
                <a:latin typeface="+mj-lt"/>
              </a:rPr>
              <a:t>Takeaway</a:t>
            </a:r>
          </a:p>
          <a:p>
            <a:pPr algn="l">
              <a:lnSpc>
                <a:spcPct val="120000"/>
              </a:lnSpc>
              <a:spcBef>
                <a:spcPts val="1200"/>
              </a:spcBef>
            </a:pPr>
            <a:r>
              <a:rPr lang="en-US" sz="1400" dirty="0">
                <a:solidFill>
                  <a:prstClr val="black"/>
                </a:solidFill>
                <a:latin typeface="+mj-lt"/>
              </a:rPr>
              <a:t>Rule-of-thumb fingerprint inferences hold at a local scale. Factor analysis promotes knowledge discovery.</a:t>
            </a:r>
          </a:p>
        </p:txBody>
      </p:sp>
      <p:cxnSp>
        <p:nvCxnSpPr>
          <p:cNvPr id="9" name="Straight Connector 8">
            <a:extLst>
              <a:ext uri="{FF2B5EF4-FFF2-40B4-BE49-F238E27FC236}">
                <a16:creationId xmlns:a16="http://schemas.microsoft.com/office/drawing/2014/main" id="{FD35EFFE-0222-FC28-3197-91E2C46673A8}"/>
              </a:ext>
            </a:extLst>
          </p:cNvPr>
          <p:cNvCxnSpPr>
            <a:cxnSpLocks/>
          </p:cNvCxnSpPr>
          <p:nvPr/>
        </p:nvCxnSpPr>
        <p:spPr>
          <a:xfrm>
            <a:off x="868954" y="109515"/>
            <a:ext cx="0" cy="756646"/>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03913A5-3DC6-681F-EAF0-AEF83FB1DA4D}"/>
              </a:ext>
            </a:extLst>
          </p:cNvPr>
          <p:cNvCxnSpPr>
            <a:cxnSpLocks/>
          </p:cNvCxnSpPr>
          <p:nvPr/>
        </p:nvCxnSpPr>
        <p:spPr>
          <a:xfrm flipH="1">
            <a:off x="112309" y="487707"/>
            <a:ext cx="1513291" cy="0"/>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78596C9C-C646-4465-C8DF-7B9719649614}"/>
              </a:ext>
            </a:extLst>
          </p:cNvPr>
          <p:cNvSpPr/>
          <p:nvPr/>
        </p:nvSpPr>
        <p:spPr>
          <a:xfrm>
            <a:off x="112309" y="487838"/>
            <a:ext cx="756645" cy="378323"/>
          </a:xfrm>
          <a:prstGeom prst="rect">
            <a:avLst/>
          </a:prstGeom>
          <a:solidFill>
            <a:srgbClr val="496C1A">
              <a:alpha val="50000"/>
            </a:srgb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Tree>
    <p:extLst>
      <p:ext uri="{BB962C8B-B14F-4D97-AF65-F5344CB8AC3E}">
        <p14:creationId xmlns:p14="http://schemas.microsoft.com/office/powerpoint/2010/main" val="17806649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Effect transition="in" filter="fade">
                                      <p:cBhvr>
                                        <p:cTn id="18" dur="500"/>
                                        <p:tgtEl>
                                          <p:spTgt spid="3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par>
                                <p:cTn id="24" presetID="10" presetClass="entr" presetSubtype="0" fill="hold"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nodeType="with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500"/>
                                        <p:tgtEl>
                                          <p:spTgt spid="12"/>
                                        </p:tgtEl>
                                      </p:cBhvr>
                                    </p:animEffect>
                                  </p:childTnLst>
                                </p:cTn>
                              </p:par>
                              <p:par>
                                <p:cTn id="38" presetID="10"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animEffect transition="in" filter="fade">
                                      <p:cBhvr>
                                        <p:cTn id="40" dur="500"/>
                                        <p:tgtEl>
                                          <p:spTgt spid="2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2"/>
                                        </p:tgtEl>
                                        <p:attrNameLst>
                                          <p:attrName>style.visibility</p:attrName>
                                        </p:attrNameLst>
                                      </p:cBhvr>
                                      <p:to>
                                        <p:strVal val="visible"/>
                                      </p:to>
                                    </p:set>
                                    <p:animEffect transition="in" filter="fade">
                                      <p:cBhvr>
                                        <p:cTn id="43" dur="500"/>
                                        <p:tgtEl>
                                          <p:spTgt spid="32"/>
                                        </p:tgtEl>
                                      </p:cBhvr>
                                    </p:animEffect>
                                  </p:childTnLst>
                                </p:cTn>
                              </p:par>
                              <p:par>
                                <p:cTn id="44" presetID="10" presetClass="entr" presetSubtype="0" fill="hold" nodeType="withEffect">
                                  <p:stCondLst>
                                    <p:cond delay="0"/>
                                  </p:stCondLst>
                                  <p:childTnLst>
                                    <p:set>
                                      <p:cBhvr>
                                        <p:cTn id="45" dur="1" fill="hold">
                                          <p:stCondLst>
                                            <p:cond delay="0"/>
                                          </p:stCondLst>
                                        </p:cTn>
                                        <p:tgtEl>
                                          <p:spTgt spid="2">
                                            <p:txEl>
                                              <p:pRg st="3" end="3"/>
                                            </p:txEl>
                                          </p:spTgt>
                                        </p:tgtEl>
                                        <p:attrNameLst>
                                          <p:attrName>style.visibility</p:attrName>
                                        </p:attrNameLst>
                                      </p:cBhvr>
                                      <p:to>
                                        <p:strVal val="visible"/>
                                      </p:to>
                                    </p:set>
                                    <p:animEffect transition="in" filter="fade">
                                      <p:cBhvr>
                                        <p:cTn id="46" dur="500"/>
                                        <p:tgtEl>
                                          <p:spTgt spid="2">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500"/>
                                        <p:tgtEl>
                                          <p:spTgt spid="29"/>
                                        </p:tgtEl>
                                      </p:cBhvr>
                                    </p:animEffect>
                                  </p:childTnLst>
                                </p:cTn>
                              </p:par>
                              <p:par>
                                <p:cTn id="55" presetID="10" presetClass="entr" presetSubtype="0" fill="hold" nodeType="withEffect">
                                  <p:stCondLst>
                                    <p:cond delay="0"/>
                                  </p:stCondLst>
                                  <p:childTnLst>
                                    <p:set>
                                      <p:cBhvr>
                                        <p:cTn id="56" dur="1" fill="hold">
                                          <p:stCondLst>
                                            <p:cond delay="0"/>
                                          </p:stCondLst>
                                        </p:cTn>
                                        <p:tgtEl>
                                          <p:spTgt spid="2">
                                            <p:txEl>
                                              <p:pRg st="4" end="4"/>
                                            </p:txEl>
                                          </p:spTgt>
                                        </p:tgtEl>
                                        <p:attrNameLst>
                                          <p:attrName>style.visibility</p:attrName>
                                        </p:attrNameLst>
                                      </p:cBhvr>
                                      <p:to>
                                        <p:strVal val="visible"/>
                                      </p:to>
                                    </p:set>
                                    <p:animEffect transition="in" filter="fade">
                                      <p:cBhvr>
                                        <p:cTn id="57"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31" grpId="0" animBg="1"/>
      <p:bldP spid="32" grpId="0" animBg="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3837C-F937-7F2E-EF5E-166BFE1E8BE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BF99FD-3343-925D-768A-98B7720354B7}"/>
              </a:ext>
            </a:extLst>
          </p:cNvPr>
          <p:cNvSpPr>
            <a:spLocks noGrp="1"/>
          </p:cNvSpPr>
          <p:nvPr>
            <p:ph sz="quarter" idx="14"/>
          </p:nvPr>
        </p:nvSpPr>
        <p:spPr>
          <a:xfrm>
            <a:off x="643218" y="1091879"/>
            <a:ext cx="10905564" cy="4674242"/>
          </a:xfrm>
        </p:spPr>
        <p:txBody>
          <a:bodyPr>
            <a:normAutofit lnSpcReduction="10000"/>
          </a:bodyPr>
          <a:lstStyle/>
          <a:p>
            <a:pPr marL="285750" indent="-285750">
              <a:buFont typeface="Arial" panose="020B0604020202020204" pitchFamily="34" charset="0"/>
              <a:buChar char="•"/>
            </a:pPr>
            <a:r>
              <a:rPr lang="en-US" sz="2400" b="1" dirty="0">
                <a:latin typeface="Montserrat" panose="00000500000000000000" pitchFamily="2" charset="0"/>
              </a:rPr>
              <a:t>Question:</a:t>
            </a:r>
            <a:r>
              <a:rPr lang="en-US" sz="2400" dirty="0">
                <a:latin typeface="Montserrat" panose="00000500000000000000" pitchFamily="2" charset="0"/>
              </a:rPr>
              <a:t>  Can we gain any insights deploying a model trained with California data?</a:t>
            </a:r>
          </a:p>
          <a:p>
            <a:pPr marL="285750" indent="-285750">
              <a:buFont typeface="Arial" panose="020B0604020202020204" pitchFamily="34" charset="0"/>
              <a:buChar char="•"/>
            </a:pPr>
            <a:r>
              <a:rPr lang="en-US" sz="2400" b="1" dirty="0">
                <a:latin typeface="Montserrat" panose="00000500000000000000" pitchFamily="2" charset="0"/>
              </a:rPr>
              <a:t>Ontario Feature Layers:</a:t>
            </a:r>
            <a:endParaRPr lang="en-US" sz="2400" dirty="0">
              <a:latin typeface="Montserrat" panose="00000500000000000000" pitchFamily="2" charset="0"/>
            </a:endParaRPr>
          </a:p>
          <a:p>
            <a:pPr marL="1085850" lvl="1" indent="-457200">
              <a:buFont typeface="+mj-lt"/>
              <a:buAutoNum type="arabicPeriod"/>
            </a:pPr>
            <a:r>
              <a:rPr lang="en-CA" sz="2000" dirty="0">
                <a:latin typeface="Montserrat" panose="00000500000000000000" pitchFamily="2" charset="0"/>
              </a:rPr>
              <a:t>Ontario Chrome Platers</a:t>
            </a:r>
          </a:p>
          <a:p>
            <a:pPr marL="1085850" lvl="1" indent="-457200">
              <a:buFont typeface="+mj-lt"/>
              <a:buAutoNum type="arabicPeriod"/>
            </a:pPr>
            <a:r>
              <a:rPr lang="en-CA" sz="2000" dirty="0">
                <a:latin typeface="Montserrat" panose="00000500000000000000" pitchFamily="2" charset="0"/>
              </a:rPr>
              <a:t>Military Bases</a:t>
            </a:r>
          </a:p>
          <a:p>
            <a:pPr marL="1085850" lvl="1" indent="-457200">
              <a:buFont typeface="+mj-lt"/>
              <a:buAutoNum type="arabicPeriod"/>
            </a:pPr>
            <a:r>
              <a:rPr lang="en-CA" sz="2000" dirty="0">
                <a:latin typeface="Montserrat" panose="00000500000000000000" pitchFamily="2" charset="0"/>
              </a:rPr>
              <a:t>Federal Investigation and Remediation Sites (FCSI)</a:t>
            </a:r>
          </a:p>
          <a:p>
            <a:pPr marL="1085850" lvl="1" indent="-457200">
              <a:buFont typeface="+mj-lt"/>
              <a:buAutoNum type="arabicPeriod"/>
            </a:pPr>
            <a:r>
              <a:rPr lang="en-CA" sz="2000" dirty="0">
                <a:latin typeface="Montserrat" panose="00000500000000000000" pitchFamily="2" charset="0"/>
              </a:rPr>
              <a:t>Ontario Airports</a:t>
            </a:r>
          </a:p>
          <a:p>
            <a:pPr marL="1085850" lvl="1" indent="-457200">
              <a:buFont typeface="+mj-lt"/>
              <a:buAutoNum type="arabicPeriod"/>
            </a:pPr>
            <a:r>
              <a:rPr lang="en-CA" sz="2000" dirty="0">
                <a:latin typeface="Montserrat" panose="00000500000000000000" pitchFamily="2" charset="0"/>
              </a:rPr>
              <a:t>Ontario WWTP</a:t>
            </a:r>
          </a:p>
          <a:p>
            <a:pPr marL="1085850" lvl="1" indent="-457200">
              <a:buFont typeface="+mj-lt"/>
              <a:buAutoNum type="arabicPeriod"/>
            </a:pPr>
            <a:r>
              <a:rPr lang="en-CA" sz="2000" dirty="0">
                <a:latin typeface="Montserrat" panose="00000500000000000000" pitchFamily="2" charset="0"/>
              </a:rPr>
              <a:t>Ontario refineries</a:t>
            </a:r>
          </a:p>
          <a:p>
            <a:pPr marL="1085850" lvl="1" indent="-457200">
              <a:buFont typeface="+mj-lt"/>
              <a:buAutoNum type="arabicPeriod"/>
            </a:pPr>
            <a:r>
              <a:rPr lang="en-CA" sz="2000" dirty="0">
                <a:latin typeface="Montserrat" panose="00000500000000000000" pitchFamily="2" charset="0"/>
              </a:rPr>
              <a:t>Ontario Landfills</a:t>
            </a:r>
          </a:p>
          <a:p>
            <a:pPr marL="1085850" lvl="1" indent="-457200">
              <a:buFont typeface="+mj-lt"/>
              <a:buAutoNum type="arabicPeriod"/>
            </a:pPr>
            <a:r>
              <a:rPr lang="en-CA" sz="2000" dirty="0">
                <a:latin typeface="Montserrat" panose="00000500000000000000" pitchFamily="2" charset="0"/>
              </a:rPr>
              <a:t>Hydroclimate Data</a:t>
            </a:r>
          </a:p>
          <a:p>
            <a:pPr marL="914400" lvl="1" indent="-285750">
              <a:buFont typeface="Arial" panose="020B0604020202020204" pitchFamily="34" charset="0"/>
              <a:buChar char="•"/>
            </a:pPr>
            <a:endParaRPr lang="en-US" sz="2200" b="1" dirty="0">
              <a:latin typeface="+mj-lt"/>
            </a:endParaRPr>
          </a:p>
          <a:p>
            <a:pPr marL="914400" lvl="1" indent="-285750">
              <a:buFont typeface="Arial" panose="020B0604020202020204" pitchFamily="34" charset="0"/>
              <a:buChar char="•"/>
            </a:pPr>
            <a:endParaRPr lang="en-US" sz="2400" dirty="0">
              <a:latin typeface="+mj-lt"/>
            </a:endParaRPr>
          </a:p>
          <a:p>
            <a:pPr marL="285750" indent="-285750">
              <a:buFont typeface="Arial" panose="020B0604020202020204" pitchFamily="34" charset="0"/>
              <a:buChar char="•"/>
            </a:pPr>
            <a:endParaRPr lang="en-US" sz="2400" dirty="0">
              <a:solidFill>
                <a:srgbClr val="0070C0"/>
              </a:solidFill>
              <a:latin typeface="+mj-lt"/>
            </a:endParaRPr>
          </a:p>
        </p:txBody>
      </p:sp>
      <p:sp>
        <p:nvSpPr>
          <p:cNvPr id="3" name="Title 2">
            <a:extLst>
              <a:ext uri="{FF2B5EF4-FFF2-40B4-BE49-F238E27FC236}">
                <a16:creationId xmlns:a16="http://schemas.microsoft.com/office/drawing/2014/main" id="{C1691925-9E02-CEB6-AF1D-3CB24FB85240}"/>
              </a:ext>
            </a:extLst>
          </p:cNvPr>
          <p:cNvSpPr>
            <a:spLocks noGrp="1"/>
          </p:cNvSpPr>
          <p:nvPr>
            <p:ph type="title"/>
          </p:nvPr>
        </p:nvSpPr>
        <p:spPr>
          <a:xfrm>
            <a:off x="744072" y="0"/>
            <a:ext cx="10838328" cy="762000"/>
          </a:xfrm>
        </p:spPr>
        <p:txBody>
          <a:bodyPr>
            <a:normAutofit/>
          </a:bodyPr>
          <a:lstStyle/>
          <a:p>
            <a:r>
              <a:rPr lang="en-US" sz="3000" dirty="0">
                <a:latin typeface="Montserrat" panose="00000500000000000000" pitchFamily="2" charset="0"/>
              </a:rPr>
              <a:t>How about Ontario?</a:t>
            </a:r>
          </a:p>
        </p:txBody>
      </p:sp>
    </p:spTree>
    <p:extLst>
      <p:ext uri="{BB962C8B-B14F-4D97-AF65-F5344CB8AC3E}">
        <p14:creationId xmlns:p14="http://schemas.microsoft.com/office/powerpoint/2010/main" val="15778126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500"/>
                                        <p:tgtEl>
                                          <p:spTgt spid="2">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fade">
                                      <p:cBhvr>
                                        <p:cTn id="18" dur="500"/>
                                        <p:tgtEl>
                                          <p:spTgt spid="2">
                                            <p:txEl>
                                              <p:pRg st="3" end="3"/>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fade">
                                      <p:cBhvr>
                                        <p:cTn id="21" dur="500"/>
                                        <p:tgtEl>
                                          <p:spTgt spid="2">
                                            <p:txEl>
                                              <p:pRg st="4" end="4"/>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5" end="5"/>
                                            </p:txEl>
                                          </p:spTgt>
                                        </p:tgtEl>
                                        <p:attrNameLst>
                                          <p:attrName>style.visibility</p:attrName>
                                        </p:attrNameLst>
                                      </p:cBhvr>
                                      <p:to>
                                        <p:strVal val="visible"/>
                                      </p:to>
                                    </p:set>
                                    <p:animEffect transition="in" filter="fade">
                                      <p:cBhvr>
                                        <p:cTn id="24" dur="500"/>
                                        <p:tgtEl>
                                          <p:spTgt spid="2">
                                            <p:txEl>
                                              <p:pRg st="5" end="5"/>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animEffect transition="in" filter="fade">
                                      <p:cBhvr>
                                        <p:cTn id="27" dur="500"/>
                                        <p:tgtEl>
                                          <p:spTgt spid="2">
                                            <p:txEl>
                                              <p:pRg st="6" end="6"/>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2">
                                            <p:txEl>
                                              <p:pRg st="8" end="8"/>
                                            </p:txEl>
                                          </p:spTgt>
                                        </p:tgtEl>
                                        <p:attrNameLst>
                                          <p:attrName>style.visibility</p:attrName>
                                        </p:attrNameLst>
                                      </p:cBhvr>
                                      <p:to>
                                        <p:strVal val="visible"/>
                                      </p:to>
                                    </p:set>
                                    <p:animEffect transition="in" filter="fade">
                                      <p:cBhvr>
                                        <p:cTn id="33" dur="500"/>
                                        <p:tgtEl>
                                          <p:spTgt spid="2">
                                            <p:txEl>
                                              <p:pRg st="8" end="8"/>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fade">
                                      <p:cBhvr>
                                        <p:cTn id="36"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259139-7ACE-FDA6-834B-6920833F56F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40739FF-0294-0FAA-46B1-BB2817FAC60D}"/>
              </a:ext>
            </a:extLst>
          </p:cNvPr>
          <p:cNvSpPr>
            <a:spLocks noGrp="1"/>
          </p:cNvSpPr>
          <p:nvPr>
            <p:ph type="title"/>
          </p:nvPr>
        </p:nvSpPr>
        <p:spPr>
          <a:xfrm>
            <a:off x="744072" y="0"/>
            <a:ext cx="10838328" cy="762000"/>
          </a:xfrm>
        </p:spPr>
        <p:txBody>
          <a:bodyPr>
            <a:normAutofit/>
          </a:bodyPr>
          <a:lstStyle/>
          <a:p>
            <a:r>
              <a:rPr lang="en-US" sz="3000" dirty="0">
                <a:latin typeface="Montserrat" panose="00000500000000000000" pitchFamily="2" charset="0"/>
              </a:rPr>
              <a:t>Estimated PFAS Levels (Ontario)</a:t>
            </a:r>
          </a:p>
        </p:txBody>
      </p:sp>
      <p:sp>
        <p:nvSpPr>
          <p:cNvPr id="4" name="TextBox 3">
            <a:extLst>
              <a:ext uri="{FF2B5EF4-FFF2-40B4-BE49-F238E27FC236}">
                <a16:creationId xmlns:a16="http://schemas.microsoft.com/office/drawing/2014/main" id="{26292D9E-2B73-AD57-D438-479094201800}"/>
              </a:ext>
            </a:extLst>
          </p:cNvPr>
          <p:cNvSpPr txBox="1"/>
          <p:nvPr/>
        </p:nvSpPr>
        <p:spPr>
          <a:xfrm>
            <a:off x="249616" y="978210"/>
            <a:ext cx="5950491" cy="4766195"/>
          </a:xfrm>
          <a:prstGeom prst="rect">
            <a:avLst/>
          </a:prstGeom>
        </p:spPr>
        <p:txBody>
          <a:bodyPr vert="horz" lIns="91440" tIns="45720" rIns="91440" bIns="45720" rtlCol="0" anchor="t">
            <a:noAutofit/>
          </a:bodyPr>
          <a:lstStyle>
            <a:lvl1pPr marL="285750" indent="-285750">
              <a:lnSpc>
                <a:spcPct val="120000"/>
              </a:lnSpc>
              <a:spcBef>
                <a:spcPts val="1000"/>
              </a:spcBef>
              <a:buSzPct val="60000"/>
              <a:buFont typeface="Arial" panose="020B0604020202020204" pitchFamily="34" charset="0"/>
              <a:buChar char="•"/>
              <a:tabLst/>
              <a:defRPr sz="2000">
                <a:latin typeface="+mj-lt"/>
              </a:defRPr>
            </a:lvl1pPr>
            <a:lvl2pPr marL="914400" lvl="1" indent="-285750">
              <a:lnSpc>
                <a:spcPct val="120000"/>
              </a:lnSpc>
              <a:spcBef>
                <a:spcPts val="500"/>
              </a:spcBef>
              <a:buSzPct val="60000"/>
              <a:buFont typeface="Arial" panose="020B0604020202020204" pitchFamily="34" charset="0"/>
              <a:buChar char="•"/>
              <a:defRPr b="1" i="0">
                <a:latin typeface="+mj-lt"/>
              </a:defRPr>
            </a:lvl2pPr>
            <a:lvl3pPr marL="1085850" indent="-171450">
              <a:lnSpc>
                <a:spcPct val="120000"/>
              </a:lnSpc>
              <a:spcBef>
                <a:spcPts val="500"/>
              </a:spcBef>
              <a:buSzPct val="60000"/>
              <a:buFont typeface="Arial" panose="020B0604020202020204" pitchFamily="34" charset="0"/>
              <a:buNone/>
              <a:defRPr sz="1000" b="0" i="0">
                <a:latin typeface="Montserrat Light" pitchFamily="2" charset="77"/>
              </a:defRPr>
            </a:lvl3pPr>
            <a:lvl4pPr marL="1543050" indent="-171450">
              <a:lnSpc>
                <a:spcPct val="120000"/>
              </a:lnSpc>
              <a:spcBef>
                <a:spcPts val="500"/>
              </a:spcBef>
              <a:buSzPct val="60000"/>
              <a:buFont typeface="Arial" panose="020B0604020202020204" pitchFamily="34" charset="0"/>
              <a:buNone/>
              <a:defRPr sz="1000" b="0" i="0">
                <a:latin typeface="Montserrat Light" pitchFamily="2" charset="77"/>
              </a:defRPr>
            </a:lvl4pPr>
            <a:lvl5pPr marL="2000250" indent="-171450">
              <a:lnSpc>
                <a:spcPct val="120000"/>
              </a:lnSpc>
              <a:spcBef>
                <a:spcPts val="500"/>
              </a:spcBef>
              <a:buSzPct val="60000"/>
              <a:buFont typeface="Arial" panose="020B0604020202020204" pitchFamily="34" charset="0"/>
              <a:buNone/>
              <a:defRPr sz="1000" b="0" i="0">
                <a:latin typeface="Montserrat Light" pitchFamily="2" charset="77"/>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n-CA" sz="2400" dirty="0">
                <a:latin typeface="Montserrat" panose="00000500000000000000" pitchFamily="2" charset="0"/>
              </a:rPr>
              <a:t>Some interesting correlations!</a:t>
            </a:r>
            <a:r>
              <a:rPr lang="en-CA" sz="2400" dirty="0"/>
              <a:t> </a:t>
            </a:r>
          </a:p>
          <a:p>
            <a:r>
              <a:rPr lang="en-CA" sz="2300" dirty="0">
                <a:latin typeface="Montserrat" panose="00000500000000000000" pitchFamily="2" charset="0"/>
              </a:rPr>
              <a:t>Predictions tend to follow remediation sites and WWTP</a:t>
            </a:r>
          </a:p>
          <a:p>
            <a:r>
              <a:rPr lang="en-CA" sz="2300" dirty="0">
                <a:latin typeface="Montserrat" panose="00000500000000000000" pitchFamily="2" charset="0"/>
              </a:rPr>
              <a:t>Many hot spots are beside WWTP or have one nearby, however WWTP alone does not equal PFAS prediction</a:t>
            </a:r>
          </a:p>
          <a:p>
            <a:r>
              <a:rPr lang="en-CA" sz="2300" dirty="0">
                <a:latin typeface="Montserrat" panose="00000500000000000000" pitchFamily="2" charset="0"/>
              </a:rPr>
              <a:t>Interestingly, airport alone does not always predict PFAS</a:t>
            </a:r>
          </a:p>
          <a:p>
            <a:r>
              <a:rPr lang="en-CA" sz="2300" dirty="0">
                <a:latin typeface="Montserrat" panose="00000500000000000000" pitchFamily="2" charset="0"/>
              </a:rPr>
              <a:t>Further refinement worthwhile</a:t>
            </a:r>
          </a:p>
        </p:txBody>
      </p:sp>
      <p:grpSp>
        <p:nvGrpSpPr>
          <p:cNvPr id="25" name="Group 24">
            <a:extLst>
              <a:ext uri="{FF2B5EF4-FFF2-40B4-BE49-F238E27FC236}">
                <a16:creationId xmlns:a16="http://schemas.microsoft.com/office/drawing/2014/main" id="{C2BBF36C-454D-2EA1-6246-8D39FF8650D6}"/>
              </a:ext>
            </a:extLst>
          </p:cNvPr>
          <p:cNvGrpSpPr/>
          <p:nvPr/>
        </p:nvGrpSpPr>
        <p:grpSpPr>
          <a:xfrm>
            <a:off x="9401280" y="4916385"/>
            <a:ext cx="2415179" cy="533699"/>
            <a:chOff x="8419135" y="4201518"/>
            <a:chExt cx="2415179" cy="533699"/>
          </a:xfrm>
        </p:grpSpPr>
        <p:sp>
          <p:nvSpPr>
            <p:cNvPr id="6" name="TextBox 5">
              <a:extLst>
                <a:ext uri="{FF2B5EF4-FFF2-40B4-BE49-F238E27FC236}">
                  <a16:creationId xmlns:a16="http://schemas.microsoft.com/office/drawing/2014/main" id="{C055C6FA-9BA0-C37E-E2E1-8286B61F76DA}"/>
                </a:ext>
              </a:extLst>
            </p:cNvPr>
            <p:cNvSpPr txBox="1"/>
            <p:nvPr/>
          </p:nvSpPr>
          <p:spPr>
            <a:xfrm>
              <a:off x="8419135" y="4201518"/>
              <a:ext cx="2415179" cy="375467"/>
            </a:xfrm>
            <a:prstGeom prst="rect">
              <a:avLst/>
            </a:prstGeom>
          </p:spPr>
          <p:txBody>
            <a:bodyPr vert="horz" wrap="none" lIns="91440" tIns="45720" rIns="91440" bIns="45720" rtlCol="0" anchor="t">
              <a:noAutofit/>
            </a:bodyPr>
            <a:lstStyle/>
            <a:p>
              <a:pPr algn="ctr"/>
              <a:r>
                <a:rPr lang="en-US" sz="1600" b="1" dirty="0">
                  <a:solidFill>
                    <a:prstClr val="black"/>
                  </a:solidFill>
                  <a:latin typeface="+mj-lt"/>
                </a:rPr>
                <a:t>Sum of PFAS (log10 ng/L)</a:t>
              </a:r>
            </a:p>
          </p:txBody>
        </p:sp>
        <p:grpSp>
          <p:nvGrpSpPr>
            <p:cNvPr id="19" name="Group 18">
              <a:extLst>
                <a:ext uri="{FF2B5EF4-FFF2-40B4-BE49-F238E27FC236}">
                  <a16:creationId xmlns:a16="http://schemas.microsoft.com/office/drawing/2014/main" id="{FB8506AF-FFB8-EAA1-CE36-1BA532C9D0D0}"/>
                </a:ext>
              </a:extLst>
            </p:cNvPr>
            <p:cNvGrpSpPr/>
            <p:nvPr/>
          </p:nvGrpSpPr>
          <p:grpSpPr>
            <a:xfrm>
              <a:off x="8649596" y="4441610"/>
              <a:ext cx="546896" cy="293607"/>
              <a:chOff x="7645102" y="5023301"/>
              <a:chExt cx="546896" cy="293607"/>
            </a:xfrm>
          </p:grpSpPr>
          <p:sp>
            <p:nvSpPr>
              <p:cNvPr id="9" name="Oval 8">
                <a:extLst>
                  <a:ext uri="{FF2B5EF4-FFF2-40B4-BE49-F238E27FC236}">
                    <a16:creationId xmlns:a16="http://schemas.microsoft.com/office/drawing/2014/main" id="{38AB8E18-DC8F-08FF-93B9-6EC768D720C3}"/>
                  </a:ext>
                </a:extLst>
              </p:cNvPr>
              <p:cNvSpPr/>
              <p:nvPr/>
            </p:nvSpPr>
            <p:spPr>
              <a:xfrm>
                <a:off x="7645102" y="5087466"/>
                <a:ext cx="180000" cy="180000"/>
              </a:xfrm>
              <a:prstGeom prst="ellipse">
                <a:avLst/>
              </a:prstGeom>
              <a:solidFill>
                <a:srgbClr val="45155E"/>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10" name="TextBox 9">
                <a:extLst>
                  <a:ext uri="{FF2B5EF4-FFF2-40B4-BE49-F238E27FC236}">
                    <a16:creationId xmlns:a16="http://schemas.microsoft.com/office/drawing/2014/main" id="{58D42BE4-8601-0C6E-5751-D22087E73094}"/>
                  </a:ext>
                </a:extLst>
              </p:cNvPr>
              <p:cNvSpPr txBox="1"/>
              <p:nvPr/>
            </p:nvSpPr>
            <p:spPr>
              <a:xfrm>
                <a:off x="7794132" y="5023301"/>
                <a:ext cx="397866" cy="293607"/>
              </a:xfrm>
              <a:prstGeom prst="rect">
                <a:avLst/>
              </a:prstGeom>
            </p:spPr>
            <p:txBody>
              <a:bodyPr vert="horz" wrap="none" lIns="91440" tIns="45720" rIns="91440" bIns="45720" rtlCol="0" anchor="ctr">
                <a:spAutoFit/>
              </a:bodyPr>
              <a:lstStyle/>
              <a:p>
                <a:pPr algn="l">
                  <a:lnSpc>
                    <a:spcPct val="120000"/>
                  </a:lnSpc>
                  <a:spcBef>
                    <a:spcPts val="1200"/>
                  </a:spcBef>
                </a:pPr>
                <a:r>
                  <a:rPr lang="en-US" sz="1200" b="0" dirty="0">
                    <a:solidFill>
                      <a:prstClr val="black"/>
                    </a:solidFill>
                    <a:latin typeface="+mj-lt"/>
                  </a:rPr>
                  <a:t>1.5</a:t>
                </a:r>
              </a:p>
            </p:txBody>
          </p:sp>
        </p:grpSp>
        <p:grpSp>
          <p:nvGrpSpPr>
            <p:cNvPr id="23" name="Group 22">
              <a:extLst>
                <a:ext uri="{FF2B5EF4-FFF2-40B4-BE49-F238E27FC236}">
                  <a16:creationId xmlns:a16="http://schemas.microsoft.com/office/drawing/2014/main" id="{85690DF8-6C20-83A0-7BE0-8382584136D3}"/>
                </a:ext>
              </a:extLst>
            </p:cNvPr>
            <p:cNvGrpSpPr/>
            <p:nvPr/>
          </p:nvGrpSpPr>
          <p:grpSpPr>
            <a:xfrm>
              <a:off x="9488937" y="4441610"/>
              <a:ext cx="625504" cy="293607"/>
              <a:chOff x="7873702" y="5318126"/>
              <a:chExt cx="625504" cy="293607"/>
            </a:xfrm>
          </p:grpSpPr>
          <p:sp>
            <p:nvSpPr>
              <p:cNvPr id="8" name="Oval 7">
                <a:extLst>
                  <a:ext uri="{FF2B5EF4-FFF2-40B4-BE49-F238E27FC236}">
                    <a16:creationId xmlns:a16="http://schemas.microsoft.com/office/drawing/2014/main" id="{7DE76DBA-2E3F-CE13-4430-9FEF68D34B17}"/>
                  </a:ext>
                </a:extLst>
              </p:cNvPr>
              <p:cNvSpPr/>
              <p:nvPr/>
            </p:nvSpPr>
            <p:spPr>
              <a:xfrm>
                <a:off x="7873702" y="5385915"/>
                <a:ext cx="180000" cy="180000"/>
              </a:xfrm>
              <a:prstGeom prst="ellipse">
                <a:avLst/>
              </a:prstGeom>
              <a:solidFill>
                <a:srgbClr val="2B8C8A"/>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11" name="TextBox 10">
                <a:extLst>
                  <a:ext uri="{FF2B5EF4-FFF2-40B4-BE49-F238E27FC236}">
                    <a16:creationId xmlns:a16="http://schemas.microsoft.com/office/drawing/2014/main" id="{49028D8C-CE03-E7E2-594E-CD8975D5DA5D}"/>
                  </a:ext>
                </a:extLst>
              </p:cNvPr>
              <p:cNvSpPr txBox="1"/>
              <p:nvPr/>
            </p:nvSpPr>
            <p:spPr>
              <a:xfrm>
                <a:off x="8016382" y="5318126"/>
                <a:ext cx="482824" cy="293607"/>
              </a:xfrm>
              <a:prstGeom prst="rect">
                <a:avLst/>
              </a:prstGeom>
            </p:spPr>
            <p:txBody>
              <a:bodyPr vert="horz" wrap="none" lIns="91440" tIns="45720" rIns="91440" bIns="45720" rtlCol="0" anchor="ctr">
                <a:spAutoFit/>
              </a:bodyPr>
              <a:lstStyle/>
              <a:p>
                <a:pPr algn="l">
                  <a:lnSpc>
                    <a:spcPct val="120000"/>
                  </a:lnSpc>
                  <a:spcBef>
                    <a:spcPts val="1200"/>
                  </a:spcBef>
                </a:pPr>
                <a:r>
                  <a:rPr lang="en-US" sz="1200" b="0" dirty="0">
                    <a:solidFill>
                      <a:prstClr val="black"/>
                    </a:solidFill>
                    <a:latin typeface="+mj-lt"/>
                  </a:rPr>
                  <a:t>1.75</a:t>
                </a:r>
              </a:p>
            </p:txBody>
          </p:sp>
        </p:grpSp>
        <p:grpSp>
          <p:nvGrpSpPr>
            <p:cNvPr id="24" name="Group 23">
              <a:extLst>
                <a:ext uri="{FF2B5EF4-FFF2-40B4-BE49-F238E27FC236}">
                  <a16:creationId xmlns:a16="http://schemas.microsoft.com/office/drawing/2014/main" id="{90BAB53C-3A05-9EDF-4BE7-CA88D78BE088}"/>
                </a:ext>
              </a:extLst>
            </p:cNvPr>
            <p:cNvGrpSpPr/>
            <p:nvPr/>
          </p:nvGrpSpPr>
          <p:grpSpPr>
            <a:xfrm>
              <a:off x="10271866" y="4441610"/>
              <a:ext cx="456756" cy="293607"/>
              <a:chOff x="7962602" y="5612951"/>
              <a:chExt cx="456756" cy="293607"/>
            </a:xfrm>
          </p:grpSpPr>
          <p:sp>
            <p:nvSpPr>
              <p:cNvPr id="7" name="Oval 6">
                <a:extLst>
                  <a:ext uri="{FF2B5EF4-FFF2-40B4-BE49-F238E27FC236}">
                    <a16:creationId xmlns:a16="http://schemas.microsoft.com/office/drawing/2014/main" id="{0F197DB0-D2A0-4986-11F2-562348EE3AAB}"/>
                  </a:ext>
                </a:extLst>
              </p:cNvPr>
              <p:cNvSpPr/>
              <p:nvPr/>
            </p:nvSpPr>
            <p:spPr>
              <a:xfrm>
                <a:off x="7962602" y="5683160"/>
                <a:ext cx="180000" cy="180000"/>
              </a:xfrm>
              <a:prstGeom prst="ellipse">
                <a:avLst/>
              </a:prstGeom>
              <a:solidFill>
                <a:srgbClr val="FFFF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100" dirty="0">
                  <a:latin typeface="+mj-lt"/>
                </a:endParaRPr>
              </a:p>
            </p:txBody>
          </p:sp>
          <p:sp>
            <p:nvSpPr>
              <p:cNvPr id="16" name="TextBox 15">
                <a:extLst>
                  <a:ext uri="{FF2B5EF4-FFF2-40B4-BE49-F238E27FC236}">
                    <a16:creationId xmlns:a16="http://schemas.microsoft.com/office/drawing/2014/main" id="{31AB00BB-90F9-867B-2E38-D193D4E435FD}"/>
                  </a:ext>
                </a:extLst>
              </p:cNvPr>
              <p:cNvSpPr txBox="1"/>
              <p:nvPr/>
            </p:nvSpPr>
            <p:spPr>
              <a:xfrm>
                <a:off x="8149732" y="5612951"/>
                <a:ext cx="269626" cy="293607"/>
              </a:xfrm>
              <a:prstGeom prst="rect">
                <a:avLst/>
              </a:prstGeom>
            </p:spPr>
            <p:txBody>
              <a:bodyPr vert="horz" wrap="none" lIns="91440" tIns="45720" rIns="91440" bIns="45720" rtlCol="0" anchor="ctr">
                <a:spAutoFit/>
              </a:bodyPr>
              <a:lstStyle/>
              <a:p>
                <a:pPr algn="l">
                  <a:lnSpc>
                    <a:spcPct val="120000"/>
                  </a:lnSpc>
                  <a:spcBef>
                    <a:spcPts val="1200"/>
                  </a:spcBef>
                </a:pPr>
                <a:r>
                  <a:rPr lang="en-US" sz="1200" b="0" dirty="0">
                    <a:solidFill>
                      <a:prstClr val="black"/>
                    </a:solidFill>
                    <a:latin typeface="+mj-lt"/>
                  </a:rPr>
                  <a:t>2</a:t>
                </a:r>
              </a:p>
            </p:txBody>
          </p:sp>
        </p:grpSp>
      </p:grpSp>
      <p:pic>
        <p:nvPicPr>
          <p:cNvPr id="27" name="Picture 26">
            <a:extLst>
              <a:ext uri="{FF2B5EF4-FFF2-40B4-BE49-F238E27FC236}">
                <a16:creationId xmlns:a16="http://schemas.microsoft.com/office/drawing/2014/main" id="{BBBFAA39-FDF6-A786-F261-90C344F2E011}"/>
              </a:ext>
            </a:extLst>
          </p:cNvPr>
          <p:cNvPicPr>
            <a:picLocks noChangeAspect="1"/>
          </p:cNvPicPr>
          <p:nvPr/>
        </p:nvPicPr>
        <p:blipFill>
          <a:blip r:embed="rId3"/>
          <a:stretch>
            <a:fillRect/>
          </a:stretch>
        </p:blipFill>
        <p:spPr>
          <a:xfrm>
            <a:off x="6305799" y="1864615"/>
            <a:ext cx="5734048" cy="2993387"/>
          </a:xfrm>
          <a:prstGeom prst="rect">
            <a:avLst/>
          </a:prstGeom>
        </p:spPr>
      </p:pic>
    </p:spTree>
    <p:extLst>
      <p:ext uri="{BB962C8B-B14F-4D97-AF65-F5344CB8AC3E}">
        <p14:creationId xmlns:p14="http://schemas.microsoft.com/office/powerpoint/2010/main" val="73592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381239-18B2-A941-34C4-48657633AB3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6F20796-4066-6328-5824-B7F6768B1E24}"/>
              </a:ext>
            </a:extLst>
          </p:cNvPr>
          <p:cNvSpPr>
            <a:spLocks noGrp="1"/>
          </p:cNvSpPr>
          <p:nvPr>
            <p:ph type="title"/>
          </p:nvPr>
        </p:nvSpPr>
        <p:spPr>
          <a:xfrm>
            <a:off x="1713692" y="392934"/>
            <a:ext cx="7580778" cy="632880"/>
          </a:xfrm>
        </p:spPr>
        <p:txBody>
          <a:bodyPr>
            <a:noAutofit/>
          </a:bodyPr>
          <a:lstStyle/>
          <a:p>
            <a:r>
              <a:rPr lang="en-US" sz="3000" dirty="0">
                <a:latin typeface="Montserrat" panose="00000500000000000000" pitchFamily="2" charset="0"/>
              </a:rPr>
              <a:t>Comparison of California Prevalent Signatures To 3 Canadian Sites</a:t>
            </a:r>
          </a:p>
        </p:txBody>
      </p:sp>
      <p:cxnSp>
        <p:nvCxnSpPr>
          <p:cNvPr id="9" name="Straight Connector 8">
            <a:extLst>
              <a:ext uri="{FF2B5EF4-FFF2-40B4-BE49-F238E27FC236}">
                <a16:creationId xmlns:a16="http://schemas.microsoft.com/office/drawing/2014/main" id="{6ED77EBC-930A-BF48-B12E-2C2923D67A82}"/>
              </a:ext>
            </a:extLst>
          </p:cNvPr>
          <p:cNvCxnSpPr>
            <a:cxnSpLocks/>
          </p:cNvCxnSpPr>
          <p:nvPr/>
        </p:nvCxnSpPr>
        <p:spPr>
          <a:xfrm>
            <a:off x="868954" y="109515"/>
            <a:ext cx="0" cy="756646"/>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DC7E25BA-205D-F1C4-AAD2-F5CA758CE32D}"/>
              </a:ext>
            </a:extLst>
          </p:cNvPr>
          <p:cNvCxnSpPr>
            <a:cxnSpLocks/>
          </p:cNvCxnSpPr>
          <p:nvPr/>
        </p:nvCxnSpPr>
        <p:spPr>
          <a:xfrm flipH="1">
            <a:off x="112309" y="487707"/>
            <a:ext cx="1513291" cy="0"/>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33ABE6BE-4D11-48E4-7B11-D2F3BED1D428}"/>
              </a:ext>
            </a:extLst>
          </p:cNvPr>
          <p:cNvSpPr/>
          <p:nvPr/>
        </p:nvSpPr>
        <p:spPr>
          <a:xfrm>
            <a:off x="868954" y="111388"/>
            <a:ext cx="756645" cy="378323"/>
          </a:xfrm>
          <a:prstGeom prst="rect">
            <a:avLst/>
          </a:prstGeom>
          <a:solidFill>
            <a:srgbClr val="1594FD">
              <a:alpha val="50000"/>
            </a:srgb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28" name="Picture 27">
            <a:extLst>
              <a:ext uri="{FF2B5EF4-FFF2-40B4-BE49-F238E27FC236}">
                <a16:creationId xmlns:a16="http://schemas.microsoft.com/office/drawing/2014/main" id="{57744C8A-1E38-D6B7-BDD6-C9CDBAE0AB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87297" y="571277"/>
            <a:ext cx="2325970" cy="1587851"/>
          </a:xfrm>
          <a:prstGeom prst="rect">
            <a:avLst/>
          </a:prstGeom>
        </p:spPr>
      </p:pic>
      <p:pic>
        <p:nvPicPr>
          <p:cNvPr id="19" name="Picture 18">
            <a:extLst>
              <a:ext uri="{FF2B5EF4-FFF2-40B4-BE49-F238E27FC236}">
                <a16:creationId xmlns:a16="http://schemas.microsoft.com/office/drawing/2014/main" id="{D60F90C9-FF91-67C0-4CEC-B634DCD16B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55961" y="2224649"/>
            <a:ext cx="2565792" cy="1587851"/>
          </a:xfrm>
          <a:prstGeom prst="rect">
            <a:avLst/>
          </a:prstGeom>
        </p:spPr>
      </p:pic>
      <p:pic>
        <p:nvPicPr>
          <p:cNvPr id="18" name="Picture 17">
            <a:extLst>
              <a:ext uri="{FF2B5EF4-FFF2-40B4-BE49-F238E27FC236}">
                <a16:creationId xmlns:a16="http://schemas.microsoft.com/office/drawing/2014/main" id="{01E406D1-9B14-CC7C-CC71-A131EA1745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8542" y="3853648"/>
            <a:ext cx="2543479" cy="1520713"/>
          </a:xfrm>
          <a:prstGeom prst="rect">
            <a:avLst/>
          </a:prstGeom>
        </p:spPr>
      </p:pic>
      <p:sp>
        <p:nvSpPr>
          <p:cNvPr id="2" name="TextBox 1">
            <a:extLst>
              <a:ext uri="{FF2B5EF4-FFF2-40B4-BE49-F238E27FC236}">
                <a16:creationId xmlns:a16="http://schemas.microsoft.com/office/drawing/2014/main" id="{109050FC-CDBE-EBEA-CCED-ACE638F6DCB7}"/>
              </a:ext>
            </a:extLst>
          </p:cNvPr>
          <p:cNvSpPr txBox="1"/>
          <p:nvPr/>
        </p:nvSpPr>
        <p:spPr>
          <a:xfrm>
            <a:off x="4108862" y="1246909"/>
            <a:ext cx="111665" cy="45719"/>
          </a:xfrm>
          <a:prstGeom prst="rect">
            <a:avLst/>
          </a:prstGeom>
        </p:spPr>
        <p:txBody>
          <a:bodyPr vert="horz" wrap="squar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
        <p:nvSpPr>
          <p:cNvPr id="17" name="TextBox 16">
            <a:extLst>
              <a:ext uri="{FF2B5EF4-FFF2-40B4-BE49-F238E27FC236}">
                <a16:creationId xmlns:a16="http://schemas.microsoft.com/office/drawing/2014/main" id="{53573054-C248-3DA1-B188-6EBBBA3A2232}"/>
              </a:ext>
            </a:extLst>
          </p:cNvPr>
          <p:cNvSpPr txBox="1"/>
          <p:nvPr/>
        </p:nvSpPr>
        <p:spPr>
          <a:xfrm>
            <a:off x="469979" y="1513723"/>
            <a:ext cx="8068379" cy="4078298"/>
          </a:xfrm>
          <a:prstGeom prst="rect">
            <a:avLst/>
          </a:prstGeom>
          <a:noFill/>
        </p:spPr>
        <p:txBody>
          <a:bodyPr vert="horz" wrap="square" lIns="91440" tIns="45720" rIns="91440" bIns="45720" rtlCol="0" anchor="t">
            <a:noAutofit/>
          </a:bodyPr>
          <a:lstStyle/>
          <a:p>
            <a:pPr marL="342900" indent="-342900">
              <a:buFont typeface="Arial" panose="020B0604020202020204" pitchFamily="34" charset="0"/>
              <a:buChar char="•"/>
            </a:pPr>
            <a:r>
              <a:rPr lang="en-CA" sz="2400" dirty="0">
                <a:latin typeface="Montserrat" panose="00000500000000000000" pitchFamily="2" charset="0"/>
              </a:rPr>
              <a:t>For interest – reviewed three Canadian sites (two Ontario, one Atlantic Canada)</a:t>
            </a:r>
          </a:p>
          <a:p>
            <a:pPr marL="342900" indent="-342900">
              <a:buFont typeface="Arial" panose="020B0604020202020204" pitchFamily="34" charset="0"/>
              <a:buChar char="•"/>
            </a:pPr>
            <a:endParaRPr lang="en-CA" sz="2400" dirty="0">
              <a:latin typeface="Montserrat" panose="00000500000000000000" pitchFamily="2" charset="0"/>
            </a:endParaRPr>
          </a:p>
          <a:p>
            <a:pPr marL="342900" indent="-342900">
              <a:buFont typeface="Arial" panose="020B0604020202020204" pitchFamily="34" charset="0"/>
              <a:buChar char="•"/>
            </a:pPr>
            <a:r>
              <a:rPr lang="en-US" sz="2400" dirty="0">
                <a:latin typeface="Montserrat" panose="00000500000000000000" pitchFamily="2" charset="0"/>
              </a:rPr>
              <a:t>Each site: military bases/airports, presence of Fire Fighting Training Areas (FFTA) and Airstrips.  </a:t>
            </a:r>
          </a:p>
          <a:p>
            <a:pPr marL="342900" indent="-342900">
              <a:buFont typeface="Arial" panose="020B0604020202020204" pitchFamily="34" charset="0"/>
              <a:buChar char="•"/>
            </a:pPr>
            <a:endParaRPr lang="en-US" sz="2400" dirty="0">
              <a:latin typeface="Montserrat" panose="00000500000000000000" pitchFamily="2" charset="0"/>
            </a:endParaRPr>
          </a:p>
          <a:p>
            <a:pPr marL="342900" indent="-342900">
              <a:buFont typeface="Arial" panose="020B0604020202020204" pitchFamily="34" charset="0"/>
              <a:buChar char="•"/>
            </a:pPr>
            <a:r>
              <a:rPr lang="en-US" sz="2400" dirty="0">
                <a:latin typeface="Montserrat" panose="00000500000000000000" pitchFamily="2" charset="0"/>
              </a:rPr>
              <a:t>Significant source of PFAS from emergency response / AFFF</a:t>
            </a:r>
          </a:p>
          <a:p>
            <a:pPr marL="342900" indent="-342900">
              <a:buFont typeface="Arial" panose="020B0604020202020204" pitchFamily="34" charset="0"/>
              <a:buChar char="•"/>
            </a:pPr>
            <a:endParaRPr lang="en-US" sz="2400" dirty="0">
              <a:latin typeface="Montserrat" panose="00000500000000000000" pitchFamily="2" charset="0"/>
            </a:endParaRPr>
          </a:p>
          <a:p>
            <a:pPr marL="342900" indent="-342900">
              <a:buFont typeface="Arial" panose="020B0604020202020204" pitchFamily="34" charset="0"/>
              <a:buChar char="•"/>
            </a:pPr>
            <a:r>
              <a:rPr lang="en-US" sz="2400" dirty="0">
                <a:latin typeface="Montserrat" panose="00000500000000000000" pitchFamily="2" charset="0"/>
              </a:rPr>
              <a:t>Overall fairly similar overall site signatures</a:t>
            </a:r>
            <a:endParaRPr lang="en-CA" sz="2400" dirty="0">
              <a:latin typeface="Montserrat" panose="00000500000000000000" pitchFamily="2" charset="0"/>
            </a:endParaRPr>
          </a:p>
        </p:txBody>
      </p:sp>
      <p:pic>
        <p:nvPicPr>
          <p:cNvPr id="22" name="Picture 21">
            <a:extLst>
              <a:ext uri="{FF2B5EF4-FFF2-40B4-BE49-F238E27FC236}">
                <a16:creationId xmlns:a16="http://schemas.microsoft.com/office/drawing/2014/main" id="{AA8C7C7B-CEFF-D464-141F-5C5ADEE81E0C}"/>
              </a:ext>
            </a:extLst>
          </p:cNvPr>
          <p:cNvPicPr>
            <a:picLocks noChangeAspect="1"/>
          </p:cNvPicPr>
          <p:nvPr/>
        </p:nvPicPr>
        <p:blipFill>
          <a:blip r:embed="rId6"/>
          <a:stretch>
            <a:fillRect/>
          </a:stretch>
        </p:blipFill>
        <p:spPr>
          <a:xfrm>
            <a:off x="9287297" y="5340540"/>
            <a:ext cx="2325970" cy="769623"/>
          </a:xfrm>
          <a:prstGeom prst="rect">
            <a:avLst/>
          </a:prstGeom>
        </p:spPr>
      </p:pic>
    </p:spTree>
    <p:extLst>
      <p:ext uri="{BB962C8B-B14F-4D97-AF65-F5344CB8AC3E}">
        <p14:creationId xmlns:p14="http://schemas.microsoft.com/office/powerpoint/2010/main" val="23139530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animEffect transition="in" filter="fade">
                                      <p:cBhvr>
                                        <p:cTn id="7" dur="500"/>
                                        <p:tgtEl>
                                          <p:spTgt spid="17">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4" end="4"/>
                                            </p:txEl>
                                          </p:spTgt>
                                        </p:tgtEl>
                                        <p:attrNameLst>
                                          <p:attrName>style.visibility</p:attrName>
                                        </p:attrNameLst>
                                      </p:cBhvr>
                                      <p:to>
                                        <p:strVal val="visible"/>
                                      </p:to>
                                    </p:set>
                                    <p:animEffect transition="in" filter="fade">
                                      <p:cBhvr>
                                        <p:cTn id="12" dur="500"/>
                                        <p:tgtEl>
                                          <p:spTgt spid="17">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7">
                                            <p:txEl>
                                              <p:pRg st="6" end="6"/>
                                            </p:txEl>
                                          </p:spTgt>
                                        </p:tgtEl>
                                        <p:attrNameLst>
                                          <p:attrName>style.visibility</p:attrName>
                                        </p:attrNameLst>
                                      </p:cBhvr>
                                      <p:to>
                                        <p:strVal val="visible"/>
                                      </p:to>
                                    </p:set>
                                    <p:animEffect transition="in" filter="fade">
                                      <p:cBhvr>
                                        <p:cTn id="17" dur="500"/>
                                        <p:tgtEl>
                                          <p:spTgt spid="1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87B188-5077-33BE-0EEE-7E20813C1C4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97D35E3-1B34-715D-5D47-DCA5A867A776}"/>
              </a:ext>
            </a:extLst>
          </p:cNvPr>
          <p:cNvSpPr>
            <a:spLocks noGrp="1"/>
          </p:cNvSpPr>
          <p:nvPr>
            <p:ph type="title"/>
          </p:nvPr>
        </p:nvSpPr>
        <p:spPr>
          <a:xfrm>
            <a:off x="1713692" y="392934"/>
            <a:ext cx="7580778" cy="632880"/>
          </a:xfrm>
        </p:spPr>
        <p:txBody>
          <a:bodyPr>
            <a:noAutofit/>
          </a:bodyPr>
          <a:lstStyle/>
          <a:p>
            <a:r>
              <a:rPr lang="en-US" sz="3000" dirty="0">
                <a:latin typeface="Montserrat" panose="00000500000000000000" pitchFamily="2" charset="0"/>
              </a:rPr>
              <a:t>Comparison of California Prevalent Signatures To 3 Canadian Sites</a:t>
            </a:r>
          </a:p>
        </p:txBody>
      </p:sp>
      <p:cxnSp>
        <p:nvCxnSpPr>
          <p:cNvPr id="9" name="Straight Connector 8">
            <a:extLst>
              <a:ext uri="{FF2B5EF4-FFF2-40B4-BE49-F238E27FC236}">
                <a16:creationId xmlns:a16="http://schemas.microsoft.com/office/drawing/2014/main" id="{565B1E76-C530-9E9E-EF6E-64DEF89D8B50}"/>
              </a:ext>
            </a:extLst>
          </p:cNvPr>
          <p:cNvCxnSpPr>
            <a:cxnSpLocks/>
          </p:cNvCxnSpPr>
          <p:nvPr/>
        </p:nvCxnSpPr>
        <p:spPr>
          <a:xfrm>
            <a:off x="868954" y="109515"/>
            <a:ext cx="0" cy="756646"/>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61F84E32-C1FE-E0EA-AD10-D02A10C3CC29}"/>
              </a:ext>
            </a:extLst>
          </p:cNvPr>
          <p:cNvCxnSpPr>
            <a:cxnSpLocks/>
          </p:cNvCxnSpPr>
          <p:nvPr/>
        </p:nvCxnSpPr>
        <p:spPr>
          <a:xfrm flipH="1">
            <a:off x="112309" y="487707"/>
            <a:ext cx="1513291" cy="0"/>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A17CCE45-9913-9619-8B88-97E58DC254B4}"/>
              </a:ext>
            </a:extLst>
          </p:cNvPr>
          <p:cNvSpPr/>
          <p:nvPr/>
        </p:nvSpPr>
        <p:spPr>
          <a:xfrm>
            <a:off x="868954" y="111388"/>
            <a:ext cx="756645" cy="378323"/>
          </a:xfrm>
          <a:prstGeom prst="rect">
            <a:avLst/>
          </a:prstGeom>
          <a:solidFill>
            <a:srgbClr val="1594FD">
              <a:alpha val="50000"/>
            </a:srgb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TextBox 4">
            <a:extLst>
              <a:ext uri="{FF2B5EF4-FFF2-40B4-BE49-F238E27FC236}">
                <a16:creationId xmlns:a16="http://schemas.microsoft.com/office/drawing/2014/main" id="{82D59D2F-6D3F-6B44-2C70-94AC23C0AE0C}"/>
              </a:ext>
            </a:extLst>
          </p:cNvPr>
          <p:cNvSpPr txBox="1"/>
          <p:nvPr/>
        </p:nvSpPr>
        <p:spPr>
          <a:xfrm>
            <a:off x="4810124" y="1431008"/>
            <a:ext cx="6705601" cy="241581"/>
          </a:xfrm>
          <a:prstGeom prst="rect">
            <a:avLst/>
          </a:prstGeom>
          <a:solidFill>
            <a:srgbClr val="D9D9D9"/>
          </a:solidFill>
        </p:spPr>
        <p:txBody>
          <a:bodyPr vert="horz" wrap="square" lIns="91440" tIns="45720" rIns="91440" bIns="45720" rtlCol="0" anchor="t">
            <a:noAutofit/>
          </a:bodyPr>
          <a:lstStyle/>
          <a:p>
            <a:pPr algn="ctr">
              <a:lnSpc>
                <a:spcPct val="120000"/>
              </a:lnSpc>
              <a:spcBef>
                <a:spcPts val="1200"/>
              </a:spcBef>
            </a:pPr>
            <a:r>
              <a:rPr lang="en-US" sz="1050" b="1" dirty="0">
                <a:solidFill>
                  <a:prstClr val="black"/>
                </a:solidFill>
                <a:latin typeface="+mj-lt"/>
              </a:rPr>
              <a:t>Data-mining source-type signature groups</a:t>
            </a:r>
          </a:p>
        </p:txBody>
      </p:sp>
      <p:grpSp>
        <p:nvGrpSpPr>
          <p:cNvPr id="16" name="Group 15">
            <a:extLst>
              <a:ext uri="{FF2B5EF4-FFF2-40B4-BE49-F238E27FC236}">
                <a16:creationId xmlns:a16="http://schemas.microsoft.com/office/drawing/2014/main" id="{096C7948-3E40-2EB2-E960-16B5A8F54F1D}"/>
              </a:ext>
            </a:extLst>
          </p:cNvPr>
          <p:cNvGrpSpPr/>
          <p:nvPr/>
        </p:nvGrpSpPr>
        <p:grpSpPr>
          <a:xfrm>
            <a:off x="4220528" y="1678658"/>
            <a:ext cx="7740460" cy="4536029"/>
            <a:chOff x="4220528" y="1678658"/>
            <a:chExt cx="7740460" cy="4536029"/>
          </a:xfrm>
        </p:grpSpPr>
        <p:pic>
          <p:nvPicPr>
            <p:cNvPr id="7" name="Picture 6">
              <a:extLst>
                <a:ext uri="{FF2B5EF4-FFF2-40B4-BE49-F238E27FC236}">
                  <a16:creationId xmlns:a16="http://schemas.microsoft.com/office/drawing/2014/main" id="{6304081D-CE0F-981F-0EF7-63B38436B7F1}"/>
                </a:ext>
              </a:extLst>
            </p:cNvPr>
            <p:cNvPicPr>
              <a:picLocks noChangeAspect="1"/>
            </p:cNvPicPr>
            <p:nvPr/>
          </p:nvPicPr>
          <p:blipFill>
            <a:blip r:embed="rId3"/>
            <a:srcRect l="3145"/>
            <a:stretch>
              <a:fillRect/>
            </a:stretch>
          </p:blipFill>
          <p:spPr>
            <a:xfrm>
              <a:off x="4467225" y="1678658"/>
              <a:ext cx="7115175" cy="4536029"/>
            </a:xfrm>
            <a:prstGeom prst="rect">
              <a:avLst/>
            </a:prstGeom>
          </p:spPr>
        </p:pic>
        <p:pic>
          <p:nvPicPr>
            <p:cNvPr id="11" name="Picture 10">
              <a:extLst>
                <a:ext uri="{FF2B5EF4-FFF2-40B4-BE49-F238E27FC236}">
                  <a16:creationId xmlns:a16="http://schemas.microsoft.com/office/drawing/2014/main" id="{5AA3CFFD-EE9F-59E4-330C-3A263F3C46FB}"/>
                </a:ext>
              </a:extLst>
            </p:cNvPr>
            <p:cNvPicPr>
              <a:picLocks noChangeAspect="1"/>
            </p:cNvPicPr>
            <p:nvPr/>
          </p:nvPicPr>
          <p:blipFill>
            <a:blip r:embed="rId4"/>
            <a:srcRect l="8971"/>
            <a:stretch>
              <a:fillRect/>
            </a:stretch>
          </p:blipFill>
          <p:spPr>
            <a:xfrm>
              <a:off x="10172700" y="4789658"/>
              <a:ext cx="1788288" cy="870361"/>
            </a:xfrm>
            <a:prstGeom prst="rect">
              <a:avLst/>
            </a:prstGeom>
          </p:spPr>
        </p:pic>
        <p:cxnSp>
          <p:nvCxnSpPr>
            <p:cNvPr id="6" name="Straight Connector 5">
              <a:extLst>
                <a:ext uri="{FF2B5EF4-FFF2-40B4-BE49-F238E27FC236}">
                  <a16:creationId xmlns:a16="http://schemas.microsoft.com/office/drawing/2014/main" id="{8EC7B78E-1DFD-3551-779A-9B355A547659}"/>
                </a:ext>
              </a:extLst>
            </p:cNvPr>
            <p:cNvCxnSpPr>
              <a:cxnSpLocks/>
            </p:cNvCxnSpPr>
            <p:nvPr/>
          </p:nvCxnSpPr>
          <p:spPr>
            <a:xfrm>
              <a:off x="9996458" y="4922520"/>
              <a:ext cx="125730" cy="0"/>
            </a:xfrm>
            <a:prstGeom prst="line">
              <a:avLst/>
            </a:prstGeom>
            <a:ln w="19050">
              <a:solidFill>
                <a:srgbClr val="9995C7"/>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7435DF2-93D4-6A38-4FC2-5E12A601657C}"/>
                </a:ext>
              </a:extLst>
            </p:cNvPr>
            <p:cNvCxnSpPr>
              <a:cxnSpLocks/>
            </p:cNvCxnSpPr>
            <p:nvPr/>
          </p:nvCxnSpPr>
          <p:spPr>
            <a:xfrm>
              <a:off x="9996458" y="5128260"/>
              <a:ext cx="125730" cy="0"/>
            </a:xfrm>
            <a:prstGeom prst="line">
              <a:avLst/>
            </a:prstGeom>
            <a:ln w="19050">
              <a:solidFill>
                <a:srgbClr val="E93C9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0E5EBAA-DE41-2F5A-FFB1-A24330E06F66}"/>
                </a:ext>
              </a:extLst>
            </p:cNvPr>
            <p:cNvCxnSpPr>
              <a:cxnSpLocks/>
            </p:cNvCxnSpPr>
            <p:nvPr/>
          </p:nvCxnSpPr>
          <p:spPr>
            <a:xfrm>
              <a:off x="9996458" y="5326380"/>
              <a:ext cx="125730" cy="0"/>
            </a:xfrm>
            <a:prstGeom prst="line">
              <a:avLst/>
            </a:prstGeom>
            <a:ln w="19050">
              <a:solidFill>
                <a:srgbClr val="B8914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89BF16C-8DF9-1ADC-D54B-8787C8D5229B}"/>
                </a:ext>
              </a:extLst>
            </p:cNvPr>
            <p:cNvCxnSpPr>
              <a:cxnSpLocks/>
            </p:cNvCxnSpPr>
            <p:nvPr/>
          </p:nvCxnSpPr>
          <p:spPr>
            <a:xfrm>
              <a:off x="9996458" y="5524500"/>
              <a:ext cx="125730" cy="0"/>
            </a:xfrm>
            <a:prstGeom prst="line">
              <a:avLst/>
            </a:prstGeom>
            <a:ln w="19050">
              <a:solidFill>
                <a:srgbClr val="23A179"/>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F529731-5954-985B-3B06-2D9ABBD8ECD4}"/>
                </a:ext>
              </a:extLst>
            </p:cNvPr>
            <p:cNvSpPr txBox="1"/>
            <p:nvPr/>
          </p:nvSpPr>
          <p:spPr>
            <a:xfrm rot="16200000">
              <a:off x="3683602" y="3600450"/>
              <a:ext cx="1320549" cy="246698"/>
            </a:xfrm>
            <a:prstGeom prst="rect">
              <a:avLst/>
            </a:prstGeom>
          </p:spPr>
          <p:txBody>
            <a:bodyPr vert="horz" wrap="none" lIns="91440" tIns="45720" rIns="91440" bIns="45720" rtlCol="0" anchor="t">
              <a:noAutofit/>
            </a:bodyPr>
            <a:lstStyle/>
            <a:p>
              <a:pPr algn="ctr">
                <a:lnSpc>
                  <a:spcPct val="120000"/>
                </a:lnSpc>
                <a:spcBef>
                  <a:spcPts val="1200"/>
                </a:spcBef>
              </a:pPr>
              <a:r>
                <a:rPr lang="en-US" sz="1200" dirty="0">
                  <a:solidFill>
                    <a:prstClr val="black"/>
                  </a:solidFill>
                  <a:latin typeface="+mj-lt"/>
                </a:rPr>
                <a:t>Mass f</a:t>
              </a:r>
              <a:r>
                <a:rPr lang="en-US" sz="1200" b="0" dirty="0">
                  <a:solidFill>
                    <a:prstClr val="black"/>
                  </a:solidFill>
                  <a:latin typeface="+mj-lt"/>
                </a:rPr>
                <a:t>raction</a:t>
              </a:r>
            </a:p>
          </p:txBody>
        </p:sp>
      </p:grpSp>
      <p:pic>
        <p:nvPicPr>
          <p:cNvPr id="28" name="Picture 27">
            <a:extLst>
              <a:ext uri="{FF2B5EF4-FFF2-40B4-BE49-F238E27FC236}">
                <a16:creationId xmlns:a16="http://schemas.microsoft.com/office/drawing/2014/main" id="{47E09741-FC52-A0DE-25B0-18A6CECA77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342" y="1691084"/>
            <a:ext cx="1538289" cy="1050131"/>
          </a:xfrm>
          <a:prstGeom prst="rect">
            <a:avLst/>
          </a:prstGeom>
        </p:spPr>
      </p:pic>
      <p:sp>
        <p:nvSpPr>
          <p:cNvPr id="21" name="TextBox 20">
            <a:extLst>
              <a:ext uri="{FF2B5EF4-FFF2-40B4-BE49-F238E27FC236}">
                <a16:creationId xmlns:a16="http://schemas.microsoft.com/office/drawing/2014/main" id="{5B7F5717-D495-0A89-6A15-88E012CB3BCA}"/>
              </a:ext>
            </a:extLst>
          </p:cNvPr>
          <p:cNvSpPr txBox="1"/>
          <p:nvPr/>
        </p:nvSpPr>
        <p:spPr>
          <a:xfrm>
            <a:off x="2441617" y="1968127"/>
            <a:ext cx="1009650" cy="495300"/>
          </a:xfrm>
          <a:prstGeom prst="rect">
            <a:avLst/>
          </a:prstGeom>
        </p:spPr>
        <p:txBody>
          <a:bodyPr vert="horz" wrap="square" lIns="91440" tIns="45720" rIns="91440" bIns="45720" rtlCol="0" anchor="t">
            <a:noAutofit/>
          </a:bodyPr>
          <a:lstStyle/>
          <a:p>
            <a:pPr algn="l">
              <a:lnSpc>
                <a:spcPct val="120000"/>
              </a:lnSpc>
              <a:spcBef>
                <a:spcPts val="1200"/>
              </a:spcBef>
            </a:pPr>
            <a:r>
              <a:rPr lang="en-CA" sz="2000" b="1" dirty="0">
                <a:solidFill>
                  <a:prstClr val="black"/>
                </a:solidFill>
                <a:latin typeface="Montserrat" pitchFamily="2" charset="77"/>
              </a:rPr>
              <a:t>Site 1</a:t>
            </a:r>
          </a:p>
        </p:txBody>
      </p:sp>
      <p:pic>
        <p:nvPicPr>
          <p:cNvPr id="19" name="Picture 18">
            <a:extLst>
              <a:ext uri="{FF2B5EF4-FFF2-40B4-BE49-F238E27FC236}">
                <a16:creationId xmlns:a16="http://schemas.microsoft.com/office/drawing/2014/main" id="{3A56EAC9-923F-6012-1189-7E012FE931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776" y="2959214"/>
            <a:ext cx="1707307" cy="1056574"/>
          </a:xfrm>
          <a:prstGeom prst="rect">
            <a:avLst/>
          </a:prstGeom>
        </p:spPr>
      </p:pic>
      <p:pic>
        <p:nvPicPr>
          <p:cNvPr id="18" name="Picture 17">
            <a:extLst>
              <a:ext uri="{FF2B5EF4-FFF2-40B4-BE49-F238E27FC236}">
                <a16:creationId xmlns:a16="http://schemas.microsoft.com/office/drawing/2014/main" id="{CC32F14A-5D3C-7E18-E6BC-9C5DA266B86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394" y="4227309"/>
            <a:ext cx="1818069" cy="1087000"/>
          </a:xfrm>
          <a:prstGeom prst="rect">
            <a:avLst/>
          </a:prstGeom>
        </p:spPr>
      </p:pic>
      <p:sp>
        <p:nvSpPr>
          <p:cNvPr id="23" name="TextBox 22">
            <a:extLst>
              <a:ext uri="{FF2B5EF4-FFF2-40B4-BE49-F238E27FC236}">
                <a16:creationId xmlns:a16="http://schemas.microsoft.com/office/drawing/2014/main" id="{F1BA12B1-CB21-1CC2-A95F-E838C1CF1A60}"/>
              </a:ext>
            </a:extLst>
          </p:cNvPr>
          <p:cNvSpPr txBox="1"/>
          <p:nvPr/>
        </p:nvSpPr>
        <p:spPr>
          <a:xfrm>
            <a:off x="2441617" y="3236863"/>
            <a:ext cx="1009650" cy="495300"/>
          </a:xfrm>
          <a:prstGeom prst="rect">
            <a:avLst/>
          </a:prstGeom>
        </p:spPr>
        <p:txBody>
          <a:bodyPr vert="horz" wrap="square" lIns="91440" tIns="45720" rIns="91440" bIns="45720" rtlCol="0" anchor="t">
            <a:noAutofit/>
          </a:bodyPr>
          <a:lstStyle/>
          <a:p>
            <a:pPr algn="l">
              <a:lnSpc>
                <a:spcPct val="120000"/>
              </a:lnSpc>
              <a:spcBef>
                <a:spcPts val="1200"/>
              </a:spcBef>
            </a:pPr>
            <a:r>
              <a:rPr lang="en-CA" sz="2000" b="1" dirty="0">
                <a:solidFill>
                  <a:prstClr val="black"/>
                </a:solidFill>
                <a:latin typeface="Montserrat" pitchFamily="2" charset="77"/>
              </a:rPr>
              <a:t>Site 2</a:t>
            </a:r>
          </a:p>
        </p:txBody>
      </p:sp>
      <p:sp>
        <p:nvSpPr>
          <p:cNvPr id="24" name="TextBox 23">
            <a:extLst>
              <a:ext uri="{FF2B5EF4-FFF2-40B4-BE49-F238E27FC236}">
                <a16:creationId xmlns:a16="http://schemas.microsoft.com/office/drawing/2014/main" id="{70151D17-9812-D782-BB4F-04047094ABF3}"/>
              </a:ext>
            </a:extLst>
          </p:cNvPr>
          <p:cNvSpPr txBox="1"/>
          <p:nvPr/>
        </p:nvSpPr>
        <p:spPr>
          <a:xfrm>
            <a:off x="2441617" y="4483319"/>
            <a:ext cx="1009650" cy="495300"/>
          </a:xfrm>
          <a:prstGeom prst="rect">
            <a:avLst/>
          </a:prstGeom>
        </p:spPr>
        <p:txBody>
          <a:bodyPr vert="horz" wrap="square" lIns="91440" tIns="45720" rIns="91440" bIns="45720" rtlCol="0" anchor="t">
            <a:noAutofit/>
          </a:bodyPr>
          <a:lstStyle/>
          <a:p>
            <a:pPr algn="l">
              <a:lnSpc>
                <a:spcPct val="120000"/>
              </a:lnSpc>
              <a:spcBef>
                <a:spcPts val="1200"/>
              </a:spcBef>
            </a:pPr>
            <a:r>
              <a:rPr lang="en-CA" sz="2000" b="1" dirty="0">
                <a:solidFill>
                  <a:prstClr val="black"/>
                </a:solidFill>
                <a:latin typeface="Montserrat" pitchFamily="2" charset="77"/>
              </a:rPr>
              <a:t>Site 3</a:t>
            </a:r>
          </a:p>
        </p:txBody>
      </p:sp>
      <p:sp>
        <p:nvSpPr>
          <p:cNvPr id="2" name="TextBox 1">
            <a:extLst>
              <a:ext uri="{FF2B5EF4-FFF2-40B4-BE49-F238E27FC236}">
                <a16:creationId xmlns:a16="http://schemas.microsoft.com/office/drawing/2014/main" id="{F3A45C01-1378-7A4E-F0E7-D89E24D4AF77}"/>
              </a:ext>
            </a:extLst>
          </p:cNvPr>
          <p:cNvSpPr txBox="1"/>
          <p:nvPr/>
        </p:nvSpPr>
        <p:spPr>
          <a:xfrm>
            <a:off x="4108862" y="1246909"/>
            <a:ext cx="111665" cy="45719"/>
          </a:xfrm>
          <a:prstGeom prst="rect">
            <a:avLst/>
          </a:prstGeom>
        </p:spPr>
        <p:txBody>
          <a:bodyPr vert="horz" wrap="square" lIns="91440" tIns="45720" rIns="91440" bIns="45720" rtlCol="0" anchor="t">
            <a:noAutofit/>
          </a:bodyPr>
          <a:lstStyle/>
          <a:p>
            <a:pPr algn="l">
              <a:lnSpc>
                <a:spcPct val="120000"/>
              </a:lnSpc>
              <a:spcBef>
                <a:spcPts val="1200"/>
              </a:spcBef>
            </a:pPr>
            <a:endParaRPr lang="en-CA" sz="1000" b="0" dirty="0">
              <a:solidFill>
                <a:prstClr val="black"/>
              </a:solidFill>
              <a:latin typeface="Montserrat" pitchFamily="2" charset="77"/>
            </a:endParaRPr>
          </a:p>
        </p:txBody>
      </p:sp>
    </p:spTree>
    <p:extLst>
      <p:ext uri="{BB962C8B-B14F-4D97-AF65-F5344CB8AC3E}">
        <p14:creationId xmlns:p14="http://schemas.microsoft.com/office/powerpoint/2010/main" val="19385558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066C9D-DF68-E63C-1299-6EC12C1EA05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24A28DE-1DA3-B2F3-5507-F68C05B62D29}"/>
              </a:ext>
            </a:extLst>
          </p:cNvPr>
          <p:cNvSpPr>
            <a:spLocks noGrp="1"/>
          </p:cNvSpPr>
          <p:nvPr>
            <p:ph type="title"/>
          </p:nvPr>
        </p:nvSpPr>
        <p:spPr>
          <a:xfrm>
            <a:off x="1713692" y="392934"/>
            <a:ext cx="7580778" cy="632880"/>
          </a:xfrm>
        </p:spPr>
        <p:txBody>
          <a:bodyPr>
            <a:noAutofit/>
          </a:bodyPr>
          <a:lstStyle/>
          <a:p>
            <a:r>
              <a:rPr lang="en-US" sz="3000" dirty="0">
                <a:latin typeface="Montserrat" panose="00000500000000000000" pitchFamily="2" charset="0"/>
              </a:rPr>
              <a:t>Comparison of California Prevalent Signatures To 3 Canadian Sites</a:t>
            </a:r>
          </a:p>
        </p:txBody>
      </p:sp>
      <p:cxnSp>
        <p:nvCxnSpPr>
          <p:cNvPr id="9" name="Straight Connector 8">
            <a:extLst>
              <a:ext uri="{FF2B5EF4-FFF2-40B4-BE49-F238E27FC236}">
                <a16:creationId xmlns:a16="http://schemas.microsoft.com/office/drawing/2014/main" id="{2F64EC1B-BF3A-90CC-4A65-E6C5479A2729}"/>
              </a:ext>
            </a:extLst>
          </p:cNvPr>
          <p:cNvCxnSpPr>
            <a:cxnSpLocks/>
          </p:cNvCxnSpPr>
          <p:nvPr/>
        </p:nvCxnSpPr>
        <p:spPr>
          <a:xfrm>
            <a:off x="868954" y="109515"/>
            <a:ext cx="0" cy="756646"/>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F8ADBA9A-0EDC-6FFC-C6D7-08F882498822}"/>
              </a:ext>
            </a:extLst>
          </p:cNvPr>
          <p:cNvCxnSpPr>
            <a:cxnSpLocks/>
          </p:cNvCxnSpPr>
          <p:nvPr/>
        </p:nvCxnSpPr>
        <p:spPr>
          <a:xfrm flipH="1">
            <a:off x="112309" y="487707"/>
            <a:ext cx="1513291" cy="0"/>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488B1E18-2BCE-E9CB-BFE7-E04AEF4EB18F}"/>
              </a:ext>
            </a:extLst>
          </p:cNvPr>
          <p:cNvSpPr/>
          <p:nvPr/>
        </p:nvSpPr>
        <p:spPr>
          <a:xfrm>
            <a:off x="868954" y="111388"/>
            <a:ext cx="756645" cy="378323"/>
          </a:xfrm>
          <a:prstGeom prst="rect">
            <a:avLst/>
          </a:prstGeom>
          <a:solidFill>
            <a:srgbClr val="1594FD">
              <a:alpha val="50000"/>
            </a:srgb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TextBox 4">
            <a:extLst>
              <a:ext uri="{FF2B5EF4-FFF2-40B4-BE49-F238E27FC236}">
                <a16:creationId xmlns:a16="http://schemas.microsoft.com/office/drawing/2014/main" id="{CDBEB7AB-585A-CCD0-8F54-81A78013A91E}"/>
              </a:ext>
            </a:extLst>
          </p:cNvPr>
          <p:cNvSpPr txBox="1"/>
          <p:nvPr/>
        </p:nvSpPr>
        <p:spPr>
          <a:xfrm>
            <a:off x="4810124" y="1431008"/>
            <a:ext cx="6705601" cy="241581"/>
          </a:xfrm>
          <a:prstGeom prst="rect">
            <a:avLst/>
          </a:prstGeom>
          <a:solidFill>
            <a:srgbClr val="D9D9D9"/>
          </a:solidFill>
        </p:spPr>
        <p:txBody>
          <a:bodyPr vert="horz" wrap="square" lIns="91440" tIns="45720" rIns="91440" bIns="45720" rtlCol="0" anchor="t">
            <a:noAutofit/>
          </a:bodyPr>
          <a:lstStyle/>
          <a:p>
            <a:pPr algn="ctr">
              <a:lnSpc>
                <a:spcPct val="120000"/>
              </a:lnSpc>
              <a:spcBef>
                <a:spcPts val="1200"/>
              </a:spcBef>
            </a:pPr>
            <a:r>
              <a:rPr lang="en-US" sz="1050" b="1" dirty="0">
                <a:solidFill>
                  <a:prstClr val="black"/>
                </a:solidFill>
                <a:latin typeface="+mj-lt"/>
              </a:rPr>
              <a:t>Data-mining source-type signature groups</a:t>
            </a:r>
          </a:p>
        </p:txBody>
      </p:sp>
      <p:grpSp>
        <p:nvGrpSpPr>
          <p:cNvPr id="16" name="Group 15">
            <a:extLst>
              <a:ext uri="{FF2B5EF4-FFF2-40B4-BE49-F238E27FC236}">
                <a16:creationId xmlns:a16="http://schemas.microsoft.com/office/drawing/2014/main" id="{CE27BBC1-C740-6CC6-5701-497AE0D10E6B}"/>
              </a:ext>
            </a:extLst>
          </p:cNvPr>
          <p:cNvGrpSpPr/>
          <p:nvPr/>
        </p:nvGrpSpPr>
        <p:grpSpPr>
          <a:xfrm>
            <a:off x="4220528" y="1678658"/>
            <a:ext cx="7740460" cy="4536029"/>
            <a:chOff x="4220528" y="1678658"/>
            <a:chExt cx="7740460" cy="4536029"/>
          </a:xfrm>
        </p:grpSpPr>
        <p:pic>
          <p:nvPicPr>
            <p:cNvPr id="7" name="Picture 6">
              <a:extLst>
                <a:ext uri="{FF2B5EF4-FFF2-40B4-BE49-F238E27FC236}">
                  <a16:creationId xmlns:a16="http://schemas.microsoft.com/office/drawing/2014/main" id="{822A4E42-3759-AF49-7838-7F07B6C60B10}"/>
                </a:ext>
              </a:extLst>
            </p:cNvPr>
            <p:cNvPicPr>
              <a:picLocks noChangeAspect="1"/>
            </p:cNvPicPr>
            <p:nvPr/>
          </p:nvPicPr>
          <p:blipFill>
            <a:blip r:embed="rId3"/>
            <a:srcRect l="3145"/>
            <a:stretch>
              <a:fillRect/>
            </a:stretch>
          </p:blipFill>
          <p:spPr>
            <a:xfrm>
              <a:off x="4467225" y="1678658"/>
              <a:ext cx="7115175" cy="4536029"/>
            </a:xfrm>
            <a:prstGeom prst="rect">
              <a:avLst/>
            </a:prstGeom>
          </p:spPr>
        </p:pic>
        <p:pic>
          <p:nvPicPr>
            <p:cNvPr id="11" name="Picture 10">
              <a:extLst>
                <a:ext uri="{FF2B5EF4-FFF2-40B4-BE49-F238E27FC236}">
                  <a16:creationId xmlns:a16="http://schemas.microsoft.com/office/drawing/2014/main" id="{5FC8D798-7EE1-1266-4676-E4FCBC617323}"/>
                </a:ext>
              </a:extLst>
            </p:cNvPr>
            <p:cNvPicPr>
              <a:picLocks noChangeAspect="1"/>
            </p:cNvPicPr>
            <p:nvPr/>
          </p:nvPicPr>
          <p:blipFill>
            <a:blip r:embed="rId4"/>
            <a:srcRect l="8971"/>
            <a:stretch>
              <a:fillRect/>
            </a:stretch>
          </p:blipFill>
          <p:spPr>
            <a:xfrm>
              <a:off x="10172700" y="4789658"/>
              <a:ext cx="1788288" cy="870361"/>
            </a:xfrm>
            <a:prstGeom prst="rect">
              <a:avLst/>
            </a:prstGeom>
          </p:spPr>
        </p:pic>
        <p:cxnSp>
          <p:nvCxnSpPr>
            <p:cNvPr id="6" name="Straight Connector 5">
              <a:extLst>
                <a:ext uri="{FF2B5EF4-FFF2-40B4-BE49-F238E27FC236}">
                  <a16:creationId xmlns:a16="http://schemas.microsoft.com/office/drawing/2014/main" id="{3E49AA01-35B6-98E4-6410-66C5E85DBE33}"/>
                </a:ext>
              </a:extLst>
            </p:cNvPr>
            <p:cNvCxnSpPr>
              <a:cxnSpLocks/>
            </p:cNvCxnSpPr>
            <p:nvPr/>
          </p:nvCxnSpPr>
          <p:spPr>
            <a:xfrm>
              <a:off x="9996458" y="4922520"/>
              <a:ext cx="125730" cy="0"/>
            </a:xfrm>
            <a:prstGeom prst="line">
              <a:avLst/>
            </a:prstGeom>
            <a:ln w="19050">
              <a:solidFill>
                <a:srgbClr val="9995C7"/>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B48DDCE1-B8B2-3729-8BDD-5678E386A2AA}"/>
                </a:ext>
              </a:extLst>
            </p:cNvPr>
            <p:cNvCxnSpPr>
              <a:cxnSpLocks/>
            </p:cNvCxnSpPr>
            <p:nvPr/>
          </p:nvCxnSpPr>
          <p:spPr>
            <a:xfrm>
              <a:off x="9996458" y="5128260"/>
              <a:ext cx="125730" cy="0"/>
            </a:xfrm>
            <a:prstGeom prst="line">
              <a:avLst/>
            </a:prstGeom>
            <a:ln w="19050">
              <a:solidFill>
                <a:srgbClr val="E93C9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F193731-4DF4-1259-F4D8-12F5BA93174D}"/>
                </a:ext>
              </a:extLst>
            </p:cNvPr>
            <p:cNvCxnSpPr>
              <a:cxnSpLocks/>
            </p:cNvCxnSpPr>
            <p:nvPr/>
          </p:nvCxnSpPr>
          <p:spPr>
            <a:xfrm>
              <a:off x="9996458" y="5326380"/>
              <a:ext cx="125730" cy="0"/>
            </a:xfrm>
            <a:prstGeom prst="line">
              <a:avLst/>
            </a:prstGeom>
            <a:ln w="19050">
              <a:solidFill>
                <a:srgbClr val="B8914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79C1C22-3F5E-B7B9-3FBA-614CCB87AA3E}"/>
                </a:ext>
              </a:extLst>
            </p:cNvPr>
            <p:cNvCxnSpPr>
              <a:cxnSpLocks/>
            </p:cNvCxnSpPr>
            <p:nvPr/>
          </p:nvCxnSpPr>
          <p:spPr>
            <a:xfrm>
              <a:off x="9996458" y="5524500"/>
              <a:ext cx="125730" cy="0"/>
            </a:xfrm>
            <a:prstGeom prst="line">
              <a:avLst/>
            </a:prstGeom>
            <a:ln w="19050">
              <a:solidFill>
                <a:srgbClr val="23A179"/>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10E4E4B-3B1C-9731-9BB6-4E71183B6595}"/>
                </a:ext>
              </a:extLst>
            </p:cNvPr>
            <p:cNvSpPr txBox="1"/>
            <p:nvPr/>
          </p:nvSpPr>
          <p:spPr>
            <a:xfrm rot="16200000">
              <a:off x="3683602" y="3600450"/>
              <a:ext cx="1320549" cy="246698"/>
            </a:xfrm>
            <a:prstGeom prst="rect">
              <a:avLst/>
            </a:prstGeom>
          </p:spPr>
          <p:txBody>
            <a:bodyPr vert="horz" wrap="none" lIns="91440" tIns="45720" rIns="91440" bIns="45720" rtlCol="0" anchor="t">
              <a:noAutofit/>
            </a:bodyPr>
            <a:lstStyle/>
            <a:p>
              <a:pPr algn="ctr">
                <a:lnSpc>
                  <a:spcPct val="120000"/>
                </a:lnSpc>
                <a:spcBef>
                  <a:spcPts val="1200"/>
                </a:spcBef>
              </a:pPr>
              <a:r>
                <a:rPr lang="en-US" sz="1200" dirty="0">
                  <a:solidFill>
                    <a:prstClr val="black"/>
                  </a:solidFill>
                  <a:latin typeface="+mj-lt"/>
                </a:rPr>
                <a:t>Mass f</a:t>
              </a:r>
              <a:r>
                <a:rPr lang="en-US" sz="1200" b="0" dirty="0">
                  <a:solidFill>
                    <a:prstClr val="black"/>
                  </a:solidFill>
                  <a:latin typeface="+mj-lt"/>
                </a:rPr>
                <a:t>raction</a:t>
              </a:r>
            </a:p>
          </p:txBody>
        </p:sp>
      </p:grpSp>
      <p:pic>
        <p:nvPicPr>
          <p:cNvPr id="28" name="Picture 27">
            <a:extLst>
              <a:ext uri="{FF2B5EF4-FFF2-40B4-BE49-F238E27FC236}">
                <a16:creationId xmlns:a16="http://schemas.microsoft.com/office/drawing/2014/main" id="{056ED015-1AB5-2AA9-EC08-4E2973D4A26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06817" y="1968127"/>
            <a:ext cx="1538289" cy="1050131"/>
          </a:xfrm>
          <a:prstGeom prst="rect">
            <a:avLst/>
          </a:prstGeom>
        </p:spPr>
      </p:pic>
      <p:sp>
        <p:nvSpPr>
          <p:cNvPr id="21" name="TextBox 20">
            <a:extLst>
              <a:ext uri="{FF2B5EF4-FFF2-40B4-BE49-F238E27FC236}">
                <a16:creationId xmlns:a16="http://schemas.microsoft.com/office/drawing/2014/main" id="{7C3656DD-EB6D-8702-930D-19FC8DFD08B0}"/>
              </a:ext>
            </a:extLst>
          </p:cNvPr>
          <p:cNvSpPr txBox="1"/>
          <p:nvPr/>
        </p:nvSpPr>
        <p:spPr>
          <a:xfrm>
            <a:off x="2441617" y="1968127"/>
            <a:ext cx="1009650" cy="495300"/>
          </a:xfrm>
          <a:prstGeom prst="rect">
            <a:avLst/>
          </a:prstGeom>
        </p:spPr>
        <p:txBody>
          <a:bodyPr vert="horz" wrap="square" lIns="91440" tIns="45720" rIns="91440" bIns="45720" rtlCol="0" anchor="t">
            <a:noAutofit/>
          </a:bodyPr>
          <a:lstStyle/>
          <a:p>
            <a:pPr algn="l">
              <a:lnSpc>
                <a:spcPct val="120000"/>
              </a:lnSpc>
              <a:spcBef>
                <a:spcPts val="1200"/>
              </a:spcBef>
            </a:pPr>
            <a:r>
              <a:rPr lang="en-CA" sz="2000" b="1" dirty="0">
                <a:solidFill>
                  <a:prstClr val="black"/>
                </a:solidFill>
                <a:latin typeface="Montserrat" pitchFamily="2" charset="77"/>
              </a:rPr>
              <a:t>Site 1</a:t>
            </a:r>
          </a:p>
        </p:txBody>
      </p:sp>
      <p:sp>
        <p:nvSpPr>
          <p:cNvPr id="23" name="TextBox 22">
            <a:extLst>
              <a:ext uri="{FF2B5EF4-FFF2-40B4-BE49-F238E27FC236}">
                <a16:creationId xmlns:a16="http://schemas.microsoft.com/office/drawing/2014/main" id="{BEEAE208-6501-6ACC-61DE-F923A75EE074}"/>
              </a:ext>
            </a:extLst>
          </p:cNvPr>
          <p:cNvSpPr txBox="1"/>
          <p:nvPr/>
        </p:nvSpPr>
        <p:spPr>
          <a:xfrm>
            <a:off x="2441617" y="3236863"/>
            <a:ext cx="1009650" cy="495300"/>
          </a:xfrm>
          <a:prstGeom prst="rect">
            <a:avLst/>
          </a:prstGeom>
        </p:spPr>
        <p:txBody>
          <a:bodyPr vert="horz" wrap="square" lIns="91440" tIns="45720" rIns="91440" bIns="45720" rtlCol="0" anchor="t">
            <a:noAutofit/>
          </a:bodyPr>
          <a:lstStyle/>
          <a:p>
            <a:pPr algn="l">
              <a:lnSpc>
                <a:spcPct val="120000"/>
              </a:lnSpc>
              <a:spcBef>
                <a:spcPts val="1200"/>
              </a:spcBef>
            </a:pPr>
            <a:r>
              <a:rPr lang="en-CA" sz="2000" b="1" dirty="0">
                <a:solidFill>
                  <a:prstClr val="black"/>
                </a:solidFill>
                <a:latin typeface="Montserrat" pitchFamily="2" charset="77"/>
              </a:rPr>
              <a:t>Site 2</a:t>
            </a:r>
          </a:p>
        </p:txBody>
      </p:sp>
      <p:sp>
        <p:nvSpPr>
          <p:cNvPr id="24" name="TextBox 23">
            <a:extLst>
              <a:ext uri="{FF2B5EF4-FFF2-40B4-BE49-F238E27FC236}">
                <a16:creationId xmlns:a16="http://schemas.microsoft.com/office/drawing/2014/main" id="{B7D6636A-73C2-672F-9835-1D03ABA0291A}"/>
              </a:ext>
            </a:extLst>
          </p:cNvPr>
          <p:cNvSpPr txBox="1"/>
          <p:nvPr/>
        </p:nvSpPr>
        <p:spPr>
          <a:xfrm>
            <a:off x="2441617" y="4483319"/>
            <a:ext cx="1009650" cy="495300"/>
          </a:xfrm>
          <a:prstGeom prst="rect">
            <a:avLst/>
          </a:prstGeom>
        </p:spPr>
        <p:txBody>
          <a:bodyPr vert="horz" wrap="square" lIns="91440" tIns="45720" rIns="91440" bIns="45720" rtlCol="0" anchor="t">
            <a:noAutofit/>
          </a:bodyPr>
          <a:lstStyle/>
          <a:p>
            <a:pPr algn="l">
              <a:lnSpc>
                <a:spcPct val="120000"/>
              </a:lnSpc>
              <a:spcBef>
                <a:spcPts val="1200"/>
              </a:spcBef>
            </a:pPr>
            <a:r>
              <a:rPr lang="en-CA" sz="2000" b="1" dirty="0">
                <a:solidFill>
                  <a:prstClr val="black"/>
                </a:solidFill>
                <a:latin typeface="Montserrat" pitchFamily="2" charset="77"/>
              </a:rPr>
              <a:t>Site 3</a:t>
            </a:r>
          </a:p>
        </p:txBody>
      </p:sp>
      <p:pic>
        <p:nvPicPr>
          <p:cNvPr id="2" name="Picture 1">
            <a:extLst>
              <a:ext uri="{FF2B5EF4-FFF2-40B4-BE49-F238E27FC236}">
                <a16:creationId xmlns:a16="http://schemas.microsoft.com/office/drawing/2014/main" id="{756A1571-8E7D-A76A-5815-3F09100354E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0879" y="4514272"/>
            <a:ext cx="1538289" cy="1050131"/>
          </a:xfrm>
          <a:prstGeom prst="rect">
            <a:avLst/>
          </a:prstGeom>
        </p:spPr>
      </p:pic>
      <p:pic>
        <p:nvPicPr>
          <p:cNvPr id="4" name="Picture 3">
            <a:extLst>
              <a:ext uri="{FF2B5EF4-FFF2-40B4-BE49-F238E27FC236}">
                <a16:creationId xmlns:a16="http://schemas.microsoft.com/office/drawing/2014/main" id="{854C3893-7C86-4F3D-2186-6E7328CC4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9499" y="3228526"/>
            <a:ext cx="1538289" cy="1050131"/>
          </a:xfrm>
          <a:prstGeom prst="rect">
            <a:avLst/>
          </a:prstGeom>
        </p:spPr>
      </p:pic>
      <p:cxnSp>
        <p:nvCxnSpPr>
          <p:cNvPr id="22" name="Straight Arrow Connector 21">
            <a:extLst>
              <a:ext uri="{FF2B5EF4-FFF2-40B4-BE49-F238E27FC236}">
                <a16:creationId xmlns:a16="http://schemas.microsoft.com/office/drawing/2014/main" id="{B524AD3C-9445-A1BC-CD65-FBF89122ACAF}"/>
              </a:ext>
            </a:extLst>
          </p:cNvPr>
          <p:cNvCxnSpPr>
            <a:stCxn id="21" idx="1"/>
          </p:cNvCxnSpPr>
          <p:nvPr/>
        </p:nvCxnSpPr>
        <p:spPr>
          <a:xfrm>
            <a:off x="2441617" y="2215777"/>
            <a:ext cx="7835858" cy="2476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29536E8-A681-B3CE-BD71-977F2F7EC90F}"/>
              </a:ext>
            </a:extLst>
          </p:cNvPr>
          <p:cNvCxnSpPr/>
          <p:nvPr/>
        </p:nvCxnSpPr>
        <p:spPr>
          <a:xfrm>
            <a:off x="2441617" y="2463427"/>
            <a:ext cx="2797133" cy="110844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9B31D3A2-2E19-59CC-C188-4EC2A2FED808}"/>
              </a:ext>
            </a:extLst>
          </p:cNvPr>
          <p:cNvCxnSpPr>
            <a:cxnSpLocks/>
          </p:cNvCxnSpPr>
          <p:nvPr/>
        </p:nvCxnSpPr>
        <p:spPr>
          <a:xfrm>
            <a:off x="2441616" y="2350794"/>
            <a:ext cx="5940384" cy="22339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55D2595E-405F-A862-CBEC-C455D8F53A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342" y="1691084"/>
            <a:ext cx="1538289" cy="1050131"/>
          </a:xfrm>
          <a:prstGeom prst="rect">
            <a:avLst/>
          </a:prstGeom>
          <a:ln w="38100">
            <a:solidFill>
              <a:schemeClr val="accent1"/>
            </a:solidFill>
          </a:ln>
        </p:spPr>
      </p:pic>
      <p:pic>
        <p:nvPicPr>
          <p:cNvPr id="34" name="Picture 33">
            <a:extLst>
              <a:ext uri="{FF2B5EF4-FFF2-40B4-BE49-F238E27FC236}">
                <a16:creationId xmlns:a16="http://schemas.microsoft.com/office/drawing/2014/main" id="{C287C81B-1FCD-34DD-A1A5-6487F13238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776" y="2959214"/>
            <a:ext cx="1707307" cy="1056574"/>
          </a:xfrm>
          <a:prstGeom prst="rect">
            <a:avLst/>
          </a:prstGeom>
        </p:spPr>
      </p:pic>
      <p:pic>
        <p:nvPicPr>
          <p:cNvPr id="35" name="Picture 34">
            <a:extLst>
              <a:ext uri="{FF2B5EF4-FFF2-40B4-BE49-F238E27FC236}">
                <a16:creationId xmlns:a16="http://schemas.microsoft.com/office/drawing/2014/main" id="{E0663A25-B9F0-113D-AA62-018BA4A258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58394" y="4227309"/>
            <a:ext cx="1818069" cy="1087000"/>
          </a:xfrm>
          <a:prstGeom prst="rect">
            <a:avLst/>
          </a:prstGeom>
        </p:spPr>
      </p:pic>
    </p:spTree>
    <p:extLst>
      <p:ext uri="{BB962C8B-B14F-4D97-AF65-F5344CB8AC3E}">
        <p14:creationId xmlns:p14="http://schemas.microsoft.com/office/powerpoint/2010/main" val="513002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48396B-8E70-14BF-C152-034B6FBF6491}"/>
            </a:ext>
          </a:extLst>
        </p:cNvPr>
        <p:cNvGrpSpPr/>
        <p:nvPr/>
      </p:nvGrpSpPr>
      <p:grpSpPr>
        <a:xfrm>
          <a:off x="0" y="0"/>
          <a:ext cx="0" cy="0"/>
          <a:chOff x="0" y="0"/>
          <a:chExt cx="0" cy="0"/>
        </a:xfrm>
      </p:grpSpPr>
      <p:grpSp>
        <p:nvGrpSpPr>
          <p:cNvPr id="7" name="Group 6">
            <a:extLst>
              <a:ext uri="{FF2B5EF4-FFF2-40B4-BE49-F238E27FC236}">
                <a16:creationId xmlns:a16="http://schemas.microsoft.com/office/drawing/2014/main" id="{AC0DA5AC-4445-DA0E-5CF1-81BBF4F36800}"/>
              </a:ext>
            </a:extLst>
          </p:cNvPr>
          <p:cNvGrpSpPr/>
          <p:nvPr/>
        </p:nvGrpSpPr>
        <p:grpSpPr>
          <a:xfrm>
            <a:off x="7187238" y="475709"/>
            <a:ext cx="4675490" cy="5910941"/>
            <a:chOff x="7345801" y="518330"/>
            <a:chExt cx="4675490" cy="5910941"/>
          </a:xfrm>
        </p:grpSpPr>
        <p:pic>
          <p:nvPicPr>
            <p:cNvPr id="6" name="Picture 5">
              <a:extLst>
                <a:ext uri="{FF2B5EF4-FFF2-40B4-BE49-F238E27FC236}">
                  <a16:creationId xmlns:a16="http://schemas.microsoft.com/office/drawing/2014/main" id="{E21F1844-BA39-00A7-95AE-823081923916}"/>
                </a:ext>
              </a:extLst>
            </p:cNvPr>
            <p:cNvPicPr>
              <a:picLocks noChangeAspect="1"/>
            </p:cNvPicPr>
            <p:nvPr/>
          </p:nvPicPr>
          <p:blipFill>
            <a:blip r:embed="rId3"/>
            <a:srcRect t="4983" b="3528"/>
            <a:stretch>
              <a:fillRect/>
            </a:stretch>
          </p:blipFill>
          <p:spPr>
            <a:xfrm>
              <a:off x="7345801" y="518330"/>
              <a:ext cx="4426605" cy="5355485"/>
            </a:xfrm>
            <a:prstGeom prst="rect">
              <a:avLst/>
            </a:prstGeom>
          </p:spPr>
        </p:pic>
        <p:pic>
          <p:nvPicPr>
            <p:cNvPr id="15" name="Picture 14">
              <a:extLst>
                <a:ext uri="{FF2B5EF4-FFF2-40B4-BE49-F238E27FC236}">
                  <a16:creationId xmlns:a16="http://schemas.microsoft.com/office/drawing/2014/main" id="{4552076A-68AC-7FA8-16B0-EA7A1F9C0106}"/>
                </a:ext>
              </a:extLst>
            </p:cNvPr>
            <p:cNvPicPr>
              <a:picLocks noChangeAspect="1"/>
            </p:cNvPicPr>
            <p:nvPr/>
          </p:nvPicPr>
          <p:blipFill>
            <a:blip r:embed="rId4"/>
            <a:stretch>
              <a:fillRect/>
            </a:stretch>
          </p:blipFill>
          <p:spPr>
            <a:xfrm>
              <a:off x="10126351" y="4410748"/>
              <a:ext cx="1894940" cy="2018523"/>
            </a:xfrm>
            <a:prstGeom prst="rect">
              <a:avLst/>
            </a:prstGeom>
            <a:ln w="19050">
              <a:solidFill>
                <a:schemeClr val="tx1"/>
              </a:solidFill>
            </a:ln>
          </p:spPr>
        </p:pic>
      </p:grpSp>
      <p:sp>
        <p:nvSpPr>
          <p:cNvPr id="13" name="Title 2">
            <a:extLst>
              <a:ext uri="{FF2B5EF4-FFF2-40B4-BE49-F238E27FC236}">
                <a16:creationId xmlns:a16="http://schemas.microsoft.com/office/drawing/2014/main" id="{C7853DCE-FC16-1360-88BD-75DB79FC0D64}"/>
              </a:ext>
            </a:extLst>
          </p:cNvPr>
          <p:cNvSpPr>
            <a:spLocks noGrp="1"/>
          </p:cNvSpPr>
          <p:nvPr>
            <p:ph type="title"/>
          </p:nvPr>
        </p:nvSpPr>
        <p:spPr>
          <a:xfrm>
            <a:off x="934078" y="727816"/>
            <a:ext cx="10838328" cy="762000"/>
          </a:xfrm>
        </p:spPr>
        <p:txBody>
          <a:bodyPr>
            <a:normAutofit/>
          </a:bodyPr>
          <a:lstStyle/>
          <a:p>
            <a:r>
              <a:rPr lang="en-US" dirty="0">
                <a:solidFill>
                  <a:schemeClr val="bg2">
                    <a:lumMod val="10000"/>
                  </a:schemeClr>
                </a:solidFill>
                <a:latin typeface="Montserrat" panose="00000500000000000000" pitchFamily="2" charset="0"/>
              </a:rPr>
              <a:t>High Level Summary</a:t>
            </a:r>
          </a:p>
        </p:txBody>
      </p:sp>
      <p:sp>
        <p:nvSpPr>
          <p:cNvPr id="3" name="Text Placeholder 2">
            <a:extLst>
              <a:ext uri="{FF2B5EF4-FFF2-40B4-BE49-F238E27FC236}">
                <a16:creationId xmlns:a16="http://schemas.microsoft.com/office/drawing/2014/main" id="{A734947E-D2F0-396B-0AEE-BC946492521E}"/>
              </a:ext>
            </a:extLst>
          </p:cNvPr>
          <p:cNvSpPr>
            <a:spLocks noGrp="1"/>
          </p:cNvSpPr>
          <p:nvPr>
            <p:ph type="body" sz="quarter" idx="10"/>
          </p:nvPr>
        </p:nvSpPr>
        <p:spPr>
          <a:xfrm>
            <a:off x="530379" y="1585850"/>
            <a:ext cx="6728335" cy="4574842"/>
          </a:xfrm>
        </p:spPr>
        <p:txBody>
          <a:bodyPr vert="horz" wrap="square" lIns="91440" tIns="45720" rIns="91440" bIns="45720" rtlCol="0" anchor="t">
            <a:spAutoFit/>
          </a:bodyPr>
          <a:lstStyle/>
          <a:p>
            <a:pPr marL="342900" indent="-342900">
              <a:buFont typeface="Arial" panose="020B0604020202020204" pitchFamily="34" charset="0"/>
              <a:buChar char="•"/>
            </a:pPr>
            <a:r>
              <a:rPr lang="en-US" sz="2000" b="1" dirty="0">
                <a:latin typeface="Montserrat" panose="00000500000000000000" pitchFamily="2" charset="0"/>
              </a:rPr>
              <a:t>California (CA) PFAS Prediction Model</a:t>
            </a:r>
          </a:p>
          <a:p>
            <a:pPr marL="800100" lvl="1" indent="-342900">
              <a:buFont typeface="Arial" panose="020B0604020202020204" pitchFamily="34" charset="0"/>
              <a:buChar char="•"/>
            </a:pPr>
            <a:r>
              <a:rPr lang="en-US" sz="2000" dirty="0"/>
              <a:t>Trained with non PFAS data to predict PFAS in drinking water</a:t>
            </a:r>
          </a:p>
          <a:p>
            <a:pPr marL="800100" lvl="1" indent="-342900">
              <a:buFont typeface="Arial" panose="020B0604020202020204" pitchFamily="34" charset="0"/>
              <a:buChar char="•"/>
            </a:pPr>
            <a:r>
              <a:rPr lang="en-CA" sz="2000" i="0" u="sng" dirty="0"/>
              <a:t>Result: </a:t>
            </a:r>
            <a:r>
              <a:rPr lang="en-CA" sz="2000" i="0" dirty="0"/>
              <a:t>PFAS in drinking water wells correlated strongly with site types &amp; hydroclimate info</a:t>
            </a:r>
          </a:p>
          <a:p>
            <a:pPr marL="342900" indent="-342900">
              <a:buFont typeface="Arial" panose="020B0604020202020204" pitchFamily="34" charset="0"/>
              <a:buChar char="•"/>
            </a:pPr>
            <a:r>
              <a:rPr lang="en-CA" sz="2000" i="0" dirty="0"/>
              <a:t>XIA -&gt; Used to highlight feature importance</a:t>
            </a:r>
          </a:p>
          <a:p>
            <a:pPr marL="342900" indent="-342900">
              <a:buFont typeface="Arial" panose="020B0604020202020204" pitchFamily="34" charset="0"/>
              <a:buChar char="•"/>
            </a:pPr>
            <a:r>
              <a:rPr lang="en-CA" sz="2000" b="1" dirty="0"/>
              <a:t>Using Equivalent Layers in Ontario (ON), deployed CA model</a:t>
            </a:r>
          </a:p>
          <a:p>
            <a:pPr marL="800100" lvl="1" indent="-342900">
              <a:buFont typeface="Arial" panose="020B0604020202020204" pitchFamily="34" charset="0"/>
              <a:buChar char="•"/>
            </a:pPr>
            <a:r>
              <a:rPr lang="en-CA" sz="2000" dirty="0"/>
              <a:t>Initial results </a:t>
            </a:r>
            <a:r>
              <a:rPr lang="en-US" sz="2000" dirty="0"/>
              <a:t>show correlations between model and known PFAS sites</a:t>
            </a:r>
            <a:endParaRPr lang="en-CA" sz="2000" dirty="0"/>
          </a:p>
        </p:txBody>
      </p:sp>
      <p:grpSp>
        <p:nvGrpSpPr>
          <p:cNvPr id="20" name="Group 19">
            <a:extLst>
              <a:ext uri="{FF2B5EF4-FFF2-40B4-BE49-F238E27FC236}">
                <a16:creationId xmlns:a16="http://schemas.microsoft.com/office/drawing/2014/main" id="{E2F72413-A3BC-F798-908A-03F8FA4E15A8}"/>
              </a:ext>
            </a:extLst>
          </p:cNvPr>
          <p:cNvGrpSpPr/>
          <p:nvPr/>
        </p:nvGrpSpPr>
        <p:grpSpPr>
          <a:xfrm>
            <a:off x="7201081" y="405382"/>
            <a:ext cx="4910531" cy="5425812"/>
            <a:chOff x="7201081" y="405382"/>
            <a:chExt cx="4910531" cy="5425812"/>
          </a:xfrm>
        </p:grpSpPr>
        <p:pic>
          <p:nvPicPr>
            <p:cNvPr id="18" name="Picture 17">
              <a:extLst>
                <a:ext uri="{FF2B5EF4-FFF2-40B4-BE49-F238E27FC236}">
                  <a16:creationId xmlns:a16="http://schemas.microsoft.com/office/drawing/2014/main" id="{22E6106F-7CBA-E2E4-EA87-57DEC3BD6E7C}"/>
                </a:ext>
              </a:extLst>
            </p:cNvPr>
            <p:cNvPicPr>
              <a:picLocks noChangeAspect="1"/>
            </p:cNvPicPr>
            <p:nvPr/>
          </p:nvPicPr>
          <p:blipFill>
            <a:blip r:embed="rId5"/>
            <a:stretch>
              <a:fillRect/>
            </a:stretch>
          </p:blipFill>
          <p:spPr>
            <a:xfrm>
              <a:off x="7201081" y="475709"/>
              <a:ext cx="4729888" cy="5355485"/>
            </a:xfrm>
            <a:prstGeom prst="rect">
              <a:avLst/>
            </a:prstGeom>
            <a:ln>
              <a:solidFill>
                <a:schemeClr val="tx1"/>
              </a:solidFill>
            </a:ln>
            <a:effectLst>
              <a:outerShdw blurRad="50800" dist="38100" dir="2700000" algn="tl" rotWithShape="0">
                <a:prstClr val="black">
                  <a:alpha val="40000"/>
                </a:prstClr>
              </a:outerShdw>
            </a:effectLst>
          </p:spPr>
        </p:pic>
        <p:pic>
          <p:nvPicPr>
            <p:cNvPr id="19" name="Picture 18">
              <a:extLst>
                <a:ext uri="{FF2B5EF4-FFF2-40B4-BE49-F238E27FC236}">
                  <a16:creationId xmlns:a16="http://schemas.microsoft.com/office/drawing/2014/main" id="{3178A3D5-CF4D-FB02-D176-8AB049DB925D}"/>
                </a:ext>
              </a:extLst>
            </p:cNvPr>
            <p:cNvPicPr>
              <a:picLocks noChangeAspect="1"/>
            </p:cNvPicPr>
            <p:nvPr/>
          </p:nvPicPr>
          <p:blipFill>
            <a:blip r:embed="rId6"/>
            <a:stretch>
              <a:fillRect/>
            </a:stretch>
          </p:blipFill>
          <p:spPr>
            <a:xfrm>
              <a:off x="10063891" y="405382"/>
              <a:ext cx="2047721" cy="3800907"/>
            </a:xfrm>
            <a:prstGeom prst="rect">
              <a:avLst/>
            </a:prstGeom>
            <a:ln>
              <a:solidFill>
                <a:schemeClr val="tx1"/>
              </a:solidFill>
            </a:ln>
          </p:spPr>
        </p:pic>
      </p:grpSp>
    </p:spTree>
    <p:extLst>
      <p:ext uri="{BB962C8B-B14F-4D97-AF65-F5344CB8AC3E}">
        <p14:creationId xmlns:p14="http://schemas.microsoft.com/office/powerpoint/2010/main" val="9471059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par>
                                <p:cTn id="31" presetID="10" presetClass="exit" presetSubtype="0" fill="hold" nodeType="withEffect">
                                  <p:stCondLst>
                                    <p:cond delay="0"/>
                                  </p:stCondLst>
                                  <p:childTnLst>
                                    <p:animEffect transition="out" filter="fade">
                                      <p:cBhvr>
                                        <p:cTn id="32" dur="500"/>
                                        <p:tgtEl>
                                          <p:spTgt spid="20"/>
                                        </p:tgtEl>
                                      </p:cBhvr>
                                    </p:animEffect>
                                    <p:set>
                                      <p:cBhvr>
                                        <p:cTn id="33" dur="1" fill="hold">
                                          <p:stCondLst>
                                            <p:cond delay="499"/>
                                          </p:stCondLst>
                                        </p:cTn>
                                        <p:tgtEl>
                                          <p:spTgt spid="20"/>
                                        </p:tgtEl>
                                        <p:attrNameLst>
                                          <p:attrName>style.visibility</p:attrName>
                                        </p:attrNameLst>
                                      </p:cBhvr>
                                      <p:to>
                                        <p:strVal val="hidden"/>
                                      </p:to>
                                    </p:se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4B8F2-9997-300E-AC30-254DEDD6B9D5}"/>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01700F63-852B-92AC-5D53-D59B7D6CB1C5}"/>
              </a:ext>
            </a:extLst>
          </p:cNvPr>
          <p:cNvSpPr>
            <a:spLocks noGrp="1"/>
          </p:cNvSpPr>
          <p:nvPr>
            <p:ph type="title"/>
          </p:nvPr>
        </p:nvSpPr>
        <p:spPr>
          <a:xfrm>
            <a:off x="1713692" y="392934"/>
            <a:ext cx="7580778" cy="632880"/>
          </a:xfrm>
        </p:spPr>
        <p:txBody>
          <a:bodyPr>
            <a:noAutofit/>
          </a:bodyPr>
          <a:lstStyle/>
          <a:p>
            <a:r>
              <a:rPr lang="en-US" sz="3000" dirty="0">
                <a:latin typeface="Montserrat" panose="00000500000000000000" pitchFamily="2" charset="0"/>
              </a:rPr>
              <a:t>Comparison of California Prevalent Signatures To 3 Canadian Sites</a:t>
            </a:r>
          </a:p>
        </p:txBody>
      </p:sp>
      <p:cxnSp>
        <p:nvCxnSpPr>
          <p:cNvPr id="9" name="Straight Connector 8">
            <a:extLst>
              <a:ext uri="{FF2B5EF4-FFF2-40B4-BE49-F238E27FC236}">
                <a16:creationId xmlns:a16="http://schemas.microsoft.com/office/drawing/2014/main" id="{99FF3E35-745E-BBA9-1FE7-B84AF3FD3607}"/>
              </a:ext>
            </a:extLst>
          </p:cNvPr>
          <p:cNvCxnSpPr>
            <a:cxnSpLocks/>
          </p:cNvCxnSpPr>
          <p:nvPr/>
        </p:nvCxnSpPr>
        <p:spPr>
          <a:xfrm>
            <a:off x="868954" y="109515"/>
            <a:ext cx="0" cy="756646"/>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B001677-10E0-48DC-1E93-A2E380FB7201}"/>
              </a:ext>
            </a:extLst>
          </p:cNvPr>
          <p:cNvCxnSpPr>
            <a:cxnSpLocks/>
          </p:cNvCxnSpPr>
          <p:nvPr/>
        </p:nvCxnSpPr>
        <p:spPr>
          <a:xfrm flipH="1">
            <a:off x="112309" y="487707"/>
            <a:ext cx="1513291" cy="0"/>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20429036-C0AC-1137-C4F9-D78E016385E4}"/>
              </a:ext>
            </a:extLst>
          </p:cNvPr>
          <p:cNvSpPr/>
          <p:nvPr/>
        </p:nvSpPr>
        <p:spPr>
          <a:xfrm>
            <a:off x="868954" y="111388"/>
            <a:ext cx="756645" cy="378323"/>
          </a:xfrm>
          <a:prstGeom prst="rect">
            <a:avLst/>
          </a:prstGeom>
          <a:solidFill>
            <a:srgbClr val="1594FD">
              <a:alpha val="50000"/>
            </a:srgb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5" name="TextBox 4">
            <a:extLst>
              <a:ext uri="{FF2B5EF4-FFF2-40B4-BE49-F238E27FC236}">
                <a16:creationId xmlns:a16="http://schemas.microsoft.com/office/drawing/2014/main" id="{6A8E7DC2-301B-345A-5193-DF7532210A10}"/>
              </a:ext>
            </a:extLst>
          </p:cNvPr>
          <p:cNvSpPr txBox="1"/>
          <p:nvPr/>
        </p:nvSpPr>
        <p:spPr>
          <a:xfrm>
            <a:off x="4810124" y="1431008"/>
            <a:ext cx="6705601" cy="241581"/>
          </a:xfrm>
          <a:prstGeom prst="rect">
            <a:avLst/>
          </a:prstGeom>
          <a:solidFill>
            <a:srgbClr val="D9D9D9"/>
          </a:solidFill>
        </p:spPr>
        <p:txBody>
          <a:bodyPr vert="horz" wrap="square" lIns="91440" tIns="45720" rIns="91440" bIns="45720" rtlCol="0" anchor="t">
            <a:noAutofit/>
          </a:bodyPr>
          <a:lstStyle/>
          <a:p>
            <a:pPr algn="ctr">
              <a:lnSpc>
                <a:spcPct val="120000"/>
              </a:lnSpc>
              <a:spcBef>
                <a:spcPts val="1200"/>
              </a:spcBef>
            </a:pPr>
            <a:r>
              <a:rPr lang="en-US" sz="1050" b="1" dirty="0">
                <a:solidFill>
                  <a:prstClr val="black"/>
                </a:solidFill>
                <a:latin typeface="+mj-lt"/>
              </a:rPr>
              <a:t>Data-mining source-type signature groups</a:t>
            </a:r>
          </a:p>
        </p:txBody>
      </p:sp>
      <p:grpSp>
        <p:nvGrpSpPr>
          <p:cNvPr id="16" name="Group 15">
            <a:extLst>
              <a:ext uri="{FF2B5EF4-FFF2-40B4-BE49-F238E27FC236}">
                <a16:creationId xmlns:a16="http://schemas.microsoft.com/office/drawing/2014/main" id="{94E5BB75-D8B9-D3C7-149E-46B3E1217550}"/>
              </a:ext>
            </a:extLst>
          </p:cNvPr>
          <p:cNvGrpSpPr/>
          <p:nvPr/>
        </p:nvGrpSpPr>
        <p:grpSpPr>
          <a:xfrm>
            <a:off x="4258504" y="1691084"/>
            <a:ext cx="7740460" cy="4536029"/>
            <a:chOff x="4220528" y="1678658"/>
            <a:chExt cx="7740460" cy="4536029"/>
          </a:xfrm>
        </p:grpSpPr>
        <p:pic>
          <p:nvPicPr>
            <p:cNvPr id="7" name="Picture 6">
              <a:extLst>
                <a:ext uri="{FF2B5EF4-FFF2-40B4-BE49-F238E27FC236}">
                  <a16:creationId xmlns:a16="http://schemas.microsoft.com/office/drawing/2014/main" id="{EDA517F1-A4E7-84FB-60FC-A17539608A2C}"/>
                </a:ext>
              </a:extLst>
            </p:cNvPr>
            <p:cNvPicPr>
              <a:picLocks noChangeAspect="1"/>
            </p:cNvPicPr>
            <p:nvPr/>
          </p:nvPicPr>
          <p:blipFill>
            <a:blip r:embed="rId3"/>
            <a:srcRect l="3145"/>
            <a:stretch>
              <a:fillRect/>
            </a:stretch>
          </p:blipFill>
          <p:spPr>
            <a:xfrm>
              <a:off x="4467225" y="1678658"/>
              <a:ext cx="7115175" cy="4536029"/>
            </a:xfrm>
            <a:prstGeom prst="rect">
              <a:avLst/>
            </a:prstGeom>
          </p:spPr>
        </p:pic>
        <p:pic>
          <p:nvPicPr>
            <p:cNvPr id="11" name="Picture 10">
              <a:extLst>
                <a:ext uri="{FF2B5EF4-FFF2-40B4-BE49-F238E27FC236}">
                  <a16:creationId xmlns:a16="http://schemas.microsoft.com/office/drawing/2014/main" id="{4A304656-FA05-C34C-6410-51A788A552C4}"/>
                </a:ext>
              </a:extLst>
            </p:cNvPr>
            <p:cNvPicPr>
              <a:picLocks noChangeAspect="1"/>
            </p:cNvPicPr>
            <p:nvPr/>
          </p:nvPicPr>
          <p:blipFill>
            <a:blip r:embed="rId4"/>
            <a:srcRect l="8971"/>
            <a:stretch>
              <a:fillRect/>
            </a:stretch>
          </p:blipFill>
          <p:spPr>
            <a:xfrm>
              <a:off x="10172700" y="4789658"/>
              <a:ext cx="1788288" cy="870361"/>
            </a:xfrm>
            <a:prstGeom prst="rect">
              <a:avLst/>
            </a:prstGeom>
          </p:spPr>
        </p:pic>
        <p:cxnSp>
          <p:nvCxnSpPr>
            <p:cNvPr id="6" name="Straight Connector 5">
              <a:extLst>
                <a:ext uri="{FF2B5EF4-FFF2-40B4-BE49-F238E27FC236}">
                  <a16:creationId xmlns:a16="http://schemas.microsoft.com/office/drawing/2014/main" id="{6F06FA23-FB35-1C9C-38BD-E8379E9162F5}"/>
                </a:ext>
              </a:extLst>
            </p:cNvPr>
            <p:cNvCxnSpPr>
              <a:cxnSpLocks/>
            </p:cNvCxnSpPr>
            <p:nvPr/>
          </p:nvCxnSpPr>
          <p:spPr>
            <a:xfrm>
              <a:off x="9996458" y="4922520"/>
              <a:ext cx="125730" cy="0"/>
            </a:xfrm>
            <a:prstGeom prst="line">
              <a:avLst/>
            </a:prstGeom>
            <a:ln w="19050">
              <a:solidFill>
                <a:srgbClr val="9995C7"/>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93F4DC2-05DC-CD45-36D7-5B4E314C81E6}"/>
                </a:ext>
              </a:extLst>
            </p:cNvPr>
            <p:cNvCxnSpPr>
              <a:cxnSpLocks/>
            </p:cNvCxnSpPr>
            <p:nvPr/>
          </p:nvCxnSpPr>
          <p:spPr>
            <a:xfrm>
              <a:off x="9996458" y="5128260"/>
              <a:ext cx="125730" cy="0"/>
            </a:xfrm>
            <a:prstGeom prst="line">
              <a:avLst/>
            </a:prstGeom>
            <a:ln w="19050">
              <a:solidFill>
                <a:srgbClr val="E93C95"/>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F0DCEB1D-138B-B9A5-D207-EB3ECFD3755F}"/>
                </a:ext>
              </a:extLst>
            </p:cNvPr>
            <p:cNvCxnSpPr>
              <a:cxnSpLocks/>
            </p:cNvCxnSpPr>
            <p:nvPr/>
          </p:nvCxnSpPr>
          <p:spPr>
            <a:xfrm>
              <a:off x="9996458" y="5326380"/>
              <a:ext cx="125730" cy="0"/>
            </a:xfrm>
            <a:prstGeom prst="line">
              <a:avLst/>
            </a:prstGeom>
            <a:ln w="19050">
              <a:solidFill>
                <a:srgbClr val="B8914B"/>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6C7F26FA-FE08-B80D-E48F-67C3992F5869}"/>
                </a:ext>
              </a:extLst>
            </p:cNvPr>
            <p:cNvCxnSpPr>
              <a:cxnSpLocks/>
            </p:cNvCxnSpPr>
            <p:nvPr/>
          </p:nvCxnSpPr>
          <p:spPr>
            <a:xfrm>
              <a:off x="9996458" y="5524500"/>
              <a:ext cx="125730" cy="0"/>
            </a:xfrm>
            <a:prstGeom prst="line">
              <a:avLst/>
            </a:prstGeom>
            <a:ln w="19050">
              <a:solidFill>
                <a:srgbClr val="23A179"/>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BD87A3B6-ED3D-B2A4-B1C1-C5ADFF5ED820}"/>
                </a:ext>
              </a:extLst>
            </p:cNvPr>
            <p:cNvSpPr txBox="1"/>
            <p:nvPr/>
          </p:nvSpPr>
          <p:spPr>
            <a:xfrm rot="16200000">
              <a:off x="3683602" y="3600450"/>
              <a:ext cx="1320549" cy="246698"/>
            </a:xfrm>
            <a:prstGeom prst="rect">
              <a:avLst/>
            </a:prstGeom>
          </p:spPr>
          <p:txBody>
            <a:bodyPr vert="horz" wrap="none" lIns="91440" tIns="45720" rIns="91440" bIns="45720" rtlCol="0" anchor="t">
              <a:noAutofit/>
            </a:bodyPr>
            <a:lstStyle/>
            <a:p>
              <a:pPr algn="ctr">
                <a:lnSpc>
                  <a:spcPct val="120000"/>
                </a:lnSpc>
                <a:spcBef>
                  <a:spcPts val="1200"/>
                </a:spcBef>
              </a:pPr>
              <a:r>
                <a:rPr lang="en-US" sz="1200" dirty="0">
                  <a:solidFill>
                    <a:prstClr val="black"/>
                  </a:solidFill>
                  <a:latin typeface="+mj-lt"/>
                </a:rPr>
                <a:t>Mass f</a:t>
              </a:r>
              <a:r>
                <a:rPr lang="en-US" sz="1200" b="0" dirty="0">
                  <a:solidFill>
                    <a:prstClr val="black"/>
                  </a:solidFill>
                  <a:latin typeface="+mj-lt"/>
                </a:rPr>
                <a:t>raction</a:t>
              </a:r>
            </a:p>
          </p:txBody>
        </p:sp>
      </p:grpSp>
      <p:sp>
        <p:nvSpPr>
          <p:cNvPr id="21" name="TextBox 20">
            <a:extLst>
              <a:ext uri="{FF2B5EF4-FFF2-40B4-BE49-F238E27FC236}">
                <a16:creationId xmlns:a16="http://schemas.microsoft.com/office/drawing/2014/main" id="{63CCA141-B011-CD87-2419-79C91BE47BDA}"/>
              </a:ext>
            </a:extLst>
          </p:cNvPr>
          <p:cNvSpPr txBox="1"/>
          <p:nvPr/>
        </p:nvSpPr>
        <p:spPr>
          <a:xfrm>
            <a:off x="2441617" y="1968127"/>
            <a:ext cx="1009650" cy="495300"/>
          </a:xfrm>
          <a:prstGeom prst="rect">
            <a:avLst/>
          </a:prstGeom>
        </p:spPr>
        <p:txBody>
          <a:bodyPr vert="horz" wrap="square" lIns="91440" tIns="45720" rIns="91440" bIns="45720" rtlCol="0" anchor="t">
            <a:noAutofit/>
          </a:bodyPr>
          <a:lstStyle/>
          <a:p>
            <a:pPr algn="l">
              <a:lnSpc>
                <a:spcPct val="120000"/>
              </a:lnSpc>
              <a:spcBef>
                <a:spcPts val="1200"/>
              </a:spcBef>
            </a:pPr>
            <a:r>
              <a:rPr lang="en-CA" sz="2000" b="1" dirty="0">
                <a:solidFill>
                  <a:prstClr val="black"/>
                </a:solidFill>
                <a:latin typeface="Montserrat" pitchFamily="2" charset="77"/>
              </a:rPr>
              <a:t>Site 1</a:t>
            </a:r>
          </a:p>
        </p:txBody>
      </p:sp>
      <p:sp>
        <p:nvSpPr>
          <p:cNvPr id="23" name="TextBox 22">
            <a:extLst>
              <a:ext uri="{FF2B5EF4-FFF2-40B4-BE49-F238E27FC236}">
                <a16:creationId xmlns:a16="http://schemas.microsoft.com/office/drawing/2014/main" id="{33247011-93BC-39F1-CE8D-EAB2EECE48FC}"/>
              </a:ext>
            </a:extLst>
          </p:cNvPr>
          <p:cNvSpPr txBox="1"/>
          <p:nvPr/>
        </p:nvSpPr>
        <p:spPr>
          <a:xfrm>
            <a:off x="2441617" y="3236863"/>
            <a:ext cx="1009650" cy="495300"/>
          </a:xfrm>
          <a:prstGeom prst="rect">
            <a:avLst/>
          </a:prstGeom>
        </p:spPr>
        <p:txBody>
          <a:bodyPr vert="horz" wrap="square" lIns="91440" tIns="45720" rIns="91440" bIns="45720" rtlCol="0" anchor="t">
            <a:noAutofit/>
          </a:bodyPr>
          <a:lstStyle/>
          <a:p>
            <a:pPr algn="l">
              <a:lnSpc>
                <a:spcPct val="120000"/>
              </a:lnSpc>
              <a:spcBef>
                <a:spcPts val="1200"/>
              </a:spcBef>
            </a:pPr>
            <a:r>
              <a:rPr lang="en-CA" sz="2000" b="1" dirty="0">
                <a:solidFill>
                  <a:prstClr val="black"/>
                </a:solidFill>
                <a:latin typeface="Montserrat" pitchFamily="2" charset="77"/>
              </a:rPr>
              <a:t>Site 2</a:t>
            </a:r>
          </a:p>
        </p:txBody>
      </p:sp>
      <p:sp>
        <p:nvSpPr>
          <p:cNvPr id="24" name="TextBox 23">
            <a:extLst>
              <a:ext uri="{FF2B5EF4-FFF2-40B4-BE49-F238E27FC236}">
                <a16:creationId xmlns:a16="http://schemas.microsoft.com/office/drawing/2014/main" id="{CA61AB75-2730-E9D2-6673-79CB0A51315E}"/>
              </a:ext>
            </a:extLst>
          </p:cNvPr>
          <p:cNvSpPr txBox="1"/>
          <p:nvPr/>
        </p:nvSpPr>
        <p:spPr>
          <a:xfrm>
            <a:off x="2441617" y="4483319"/>
            <a:ext cx="1009650" cy="495300"/>
          </a:xfrm>
          <a:prstGeom prst="rect">
            <a:avLst/>
          </a:prstGeom>
        </p:spPr>
        <p:txBody>
          <a:bodyPr vert="horz" wrap="square" lIns="91440" tIns="45720" rIns="91440" bIns="45720" rtlCol="0" anchor="t">
            <a:noAutofit/>
          </a:bodyPr>
          <a:lstStyle/>
          <a:p>
            <a:pPr algn="l">
              <a:lnSpc>
                <a:spcPct val="120000"/>
              </a:lnSpc>
              <a:spcBef>
                <a:spcPts val="1200"/>
              </a:spcBef>
            </a:pPr>
            <a:r>
              <a:rPr lang="en-CA" sz="2000" b="1" dirty="0">
                <a:solidFill>
                  <a:prstClr val="black"/>
                </a:solidFill>
                <a:latin typeface="Montserrat" pitchFamily="2" charset="77"/>
              </a:rPr>
              <a:t>Site 3</a:t>
            </a:r>
          </a:p>
        </p:txBody>
      </p:sp>
      <p:cxnSp>
        <p:nvCxnSpPr>
          <p:cNvPr id="22" name="Straight Arrow Connector 21">
            <a:extLst>
              <a:ext uri="{FF2B5EF4-FFF2-40B4-BE49-F238E27FC236}">
                <a16:creationId xmlns:a16="http://schemas.microsoft.com/office/drawing/2014/main" id="{1E605D76-8EF1-7234-6E13-5241FD7A96F6}"/>
              </a:ext>
            </a:extLst>
          </p:cNvPr>
          <p:cNvCxnSpPr>
            <a:cxnSpLocks/>
          </p:cNvCxnSpPr>
          <p:nvPr/>
        </p:nvCxnSpPr>
        <p:spPr>
          <a:xfrm flipV="1">
            <a:off x="2441617" y="2707500"/>
            <a:ext cx="7371563" cy="41412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6C04C5F-DBC8-B791-BEC1-89D855A3DD30}"/>
              </a:ext>
            </a:extLst>
          </p:cNvPr>
          <p:cNvCxnSpPr>
            <a:cxnSpLocks/>
          </p:cNvCxnSpPr>
          <p:nvPr/>
        </p:nvCxnSpPr>
        <p:spPr>
          <a:xfrm>
            <a:off x="2382641" y="3399804"/>
            <a:ext cx="2877254" cy="60580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B4B84321-1B81-6474-8A4C-6121EECD8D3D}"/>
              </a:ext>
            </a:extLst>
          </p:cNvPr>
          <p:cNvCxnSpPr>
            <a:cxnSpLocks/>
            <a:endCxn id="40" idx="1"/>
          </p:cNvCxnSpPr>
          <p:nvPr/>
        </p:nvCxnSpPr>
        <p:spPr>
          <a:xfrm>
            <a:off x="2299455" y="3578225"/>
            <a:ext cx="2442505" cy="14349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CF3E5FF9-DC5D-10A6-12B9-526705C34D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36989" y="1983136"/>
            <a:ext cx="1707307" cy="1056574"/>
          </a:xfrm>
          <a:prstGeom prst="rect">
            <a:avLst/>
          </a:prstGeom>
        </p:spPr>
      </p:pic>
      <p:pic>
        <p:nvPicPr>
          <p:cNvPr id="25" name="Picture 24">
            <a:extLst>
              <a:ext uri="{FF2B5EF4-FFF2-40B4-BE49-F238E27FC236}">
                <a16:creationId xmlns:a16="http://schemas.microsoft.com/office/drawing/2014/main" id="{3C0BE6B0-24F1-319A-8BE1-16EA54209D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848901" y="3301730"/>
            <a:ext cx="1707307" cy="1056574"/>
          </a:xfrm>
          <a:prstGeom prst="rect">
            <a:avLst/>
          </a:prstGeom>
        </p:spPr>
      </p:pic>
      <p:pic>
        <p:nvPicPr>
          <p:cNvPr id="27" name="Picture 26">
            <a:extLst>
              <a:ext uri="{FF2B5EF4-FFF2-40B4-BE49-F238E27FC236}">
                <a16:creationId xmlns:a16="http://schemas.microsoft.com/office/drawing/2014/main" id="{2A0DE9FB-6979-8C74-7673-5A031CF3351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64449" y="4534974"/>
            <a:ext cx="1707307" cy="1056574"/>
          </a:xfrm>
          <a:prstGeom prst="rect">
            <a:avLst/>
          </a:prstGeom>
        </p:spPr>
      </p:pic>
      <p:pic>
        <p:nvPicPr>
          <p:cNvPr id="29" name="Picture 28">
            <a:extLst>
              <a:ext uri="{FF2B5EF4-FFF2-40B4-BE49-F238E27FC236}">
                <a16:creationId xmlns:a16="http://schemas.microsoft.com/office/drawing/2014/main" id="{88C8E4F6-1B73-925F-6908-057429DE1A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3285" y="3234929"/>
            <a:ext cx="1707307" cy="1056574"/>
          </a:xfrm>
          <a:prstGeom prst="rect">
            <a:avLst/>
          </a:prstGeom>
        </p:spPr>
      </p:pic>
      <p:cxnSp>
        <p:nvCxnSpPr>
          <p:cNvPr id="30" name="Straight Arrow Connector 29">
            <a:extLst>
              <a:ext uri="{FF2B5EF4-FFF2-40B4-BE49-F238E27FC236}">
                <a16:creationId xmlns:a16="http://schemas.microsoft.com/office/drawing/2014/main" id="{63475ACD-BD3C-C290-4FB9-744765FBA5D7}"/>
              </a:ext>
            </a:extLst>
          </p:cNvPr>
          <p:cNvCxnSpPr>
            <a:cxnSpLocks/>
          </p:cNvCxnSpPr>
          <p:nvPr/>
        </p:nvCxnSpPr>
        <p:spPr>
          <a:xfrm>
            <a:off x="2423636" y="3234929"/>
            <a:ext cx="7124125" cy="770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0" name="Picture 39">
            <a:extLst>
              <a:ext uri="{FF2B5EF4-FFF2-40B4-BE49-F238E27FC236}">
                <a16:creationId xmlns:a16="http://schemas.microsoft.com/office/drawing/2014/main" id="{E5AB647C-0EFF-5B93-D84A-46EAEFD7C92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41960" y="4484924"/>
            <a:ext cx="1707307" cy="1056574"/>
          </a:xfrm>
          <a:prstGeom prst="rect">
            <a:avLst/>
          </a:prstGeom>
        </p:spPr>
      </p:pic>
      <p:cxnSp>
        <p:nvCxnSpPr>
          <p:cNvPr id="42" name="Straight Arrow Connector 41">
            <a:extLst>
              <a:ext uri="{FF2B5EF4-FFF2-40B4-BE49-F238E27FC236}">
                <a16:creationId xmlns:a16="http://schemas.microsoft.com/office/drawing/2014/main" id="{575885DF-BEA5-718C-851A-E4F6579EB820}"/>
              </a:ext>
            </a:extLst>
          </p:cNvPr>
          <p:cNvCxnSpPr>
            <a:cxnSpLocks/>
          </p:cNvCxnSpPr>
          <p:nvPr/>
        </p:nvCxnSpPr>
        <p:spPr>
          <a:xfrm>
            <a:off x="2423636" y="3522795"/>
            <a:ext cx="6245772" cy="162789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44" name="Picture 43">
            <a:extLst>
              <a:ext uri="{FF2B5EF4-FFF2-40B4-BE49-F238E27FC236}">
                <a16:creationId xmlns:a16="http://schemas.microsoft.com/office/drawing/2014/main" id="{E6EEF318-E4D3-ABB4-5670-1265433C38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5342" y="1691084"/>
            <a:ext cx="1538289" cy="1050131"/>
          </a:xfrm>
          <a:prstGeom prst="rect">
            <a:avLst/>
          </a:prstGeom>
        </p:spPr>
      </p:pic>
      <p:pic>
        <p:nvPicPr>
          <p:cNvPr id="45" name="Picture 44">
            <a:extLst>
              <a:ext uri="{FF2B5EF4-FFF2-40B4-BE49-F238E27FC236}">
                <a16:creationId xmlns:a16="http://schemas.microsoft.com/office/drawing/2014/main" id="{3044148C-2DDC-973E-402B-B40414D216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3776" y="2959214"/>
            <a:ext cx="1707307" cy="1056574"/>
          </a:xfrm>
          <a:prstGeom prst="rect">
            <a:avLst/>
          </a:prstGeom>
          <a:ln w="38100">
            <a:solidFill>
              <a:schemeClr val="accent1"/>
            </a:solidFill>
          </a:ln>
        </p:spPr>
      </p:pic>
      <p:pic>
        <p:nvPicPr>
          <p:cNvPr id="46" name="Picture 45">
            <a:extLst>
              <a:ext uri="{FF2B5EF4-FFF2-40B4-BE49-F238E27FC236}">
                <a16:creationId xmlns:a16="http://schemas.microsoft.com/office/drawing/2014/main" id="{590606DF-3C1D-D71F-9602-79B09D00A39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8394" y="4227309"/>
            <a:ext cx="1818069" cy="1087000"/>
          </a:xfrm>
          <a:prstGeom prst="rect">
            <a:avLst/>
          </a:prstGeom>
        </p:spPr>
      </p:pic>
    </p:spTree>
    <p:extLst>
      <p:ext uri="{BB962C8B-B14F-4D97-AF65-F5344CB8AC3E}">
        <p14:creationId xmlns:p14="http://schemas.microsoft.com/office/powerpoint/2010/main" val="1571021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82C2FE0-E4C5-F135-43A7-94BE4AEFF7FD}"/>
              </a:ext>
            </a:extLst>
          </p:cNvPr>
          <p:cNvSpPr>
            <a:spLocks noGrp="1"/>
          </p:cNvSpPr>
          <p:nvPr>
            <p:ph sz="quarter" idx="14"/>
          </p:nvPr>
        </p:nvSpPr>
        <p:spPr>
          <a:xfrm>
            <a:off x="643218" y="1041400"/>
            <a:ext cx="10905564" cy="4775200"/>
          </a:xfrm>
        </p:spPr>
        <p:txBody>
          <a:bodyPr>
            <a:noAutofit/>
          </a:bodyPr>
          <a:lstStyle/>
          <a:p>
            <a:pPr marL="285750" indent="-285750">
              <a:buFont typeface="Arial" panose="020B0604020202020204" pitchFamily="34" charset="0"/>
              <a:buChar char="•"/>
            </a:pPr>
            <a:r>
              <a:rPr lang="en-US" sz="1800" dirty="0">
                <a:latin typeface="Montserrat" panose="00000500000000000000" pitchFamily="2" charset="0"/>
              </a:rPr>
              <a:t>California databases is a valuable resource to begin to </a:t>
            </a:r>
            <a:r>
              <a:rPr lang="en-US" sz="1800" b="1" dirty="0">
                <a:latin typeface="Montserrat" panose="00000500000000000000" pitchFamily="2" charset="0"/>
              </a:rPr>
              <a:t>understand regional PFAS trends</a:t>
            </a:r>
            <a:r>
              <a:rPr lang="en-US" sz="1800" dirty="0">
                <a:latin typeface="Montserrat" panose="00000500000000000000" pitchFamily="2" charset="0"/>
              </a:rPr>
              <a:t> and apply to individual site assessment</a:t>
            </a:r>
          </a:p>
          <a:p>
            <a:pPr marL="285750" indent="-285750">
              <a:buFont typeface="Arial" panose="020B0604020202020204" pitchFamily="34" charset="0"/>
              <a:buChar char="•"/>
            </a:pPr>
            <a:r>
              <a:rPr lang="en-US" sz="1800" dirty="0">
                <a:latin typeface="Montserrat" panose="00000500000000000000" pitchFamily="2" charset="0"/>
              </a:rPr>
              <a:t>Source-related trends in concentration bands and chemical profiles </a:t>
            </a:r>
            <a:r>
              <a:rPr lang="en-US" sz="1800" b="1" dirty="0">
                <a:latin typeface="Montserrat" panose="00000500000000000000" pitchFamily="2" charset="0"/>
              </a:rPr>
              <a:t>are apparent</a:t>
            </a:r>
            <a:r>
              <a:rPr lang="en-US" sz="1800" dirty="0">
                <a:latin typeface="Montserrat" panose="00000500000000000000" pitchFamily="2" charset="0"/>
              </a:rPr>
              <a:t>.</a:t>
            </a:r>
          </a:p>
          <a:p>
            <a:pPr marL="285750" indent="-285750">
              <a:buFont typeface="Arial" panose="020B0604020202020204" pitchFamily="34" charset="0"/>
              <a:buChar char="•"/>
            </a:pPr>
            <a:r>
              <a:rPr lang="en-US" sz="1800" b="1" dirty="0">
                <a:latin typeface="Montserrat" panose="00000500000000000000" pitchFamily="2" charset="0"/>
              </a:rPr>
              <a:t>Empirical ranking</a:t>
            </a:r>
            <a:r>
              <a:rPr lang="en-US" sz="1800" dirty="0">
                <a:latin typeface="Montserrat" panose="00000500000000000000" pitchFamily="2" charset="0"/>
              </a:rPr>
              <a:t> of site types influence on PFAS levels:</a:t>
            </a:r>
          </a:p>
          <a:p>
            <a:pPr marL="914400" lvl="1" indent="-285750">
              <a:buFont typeface="Arial" panose="020B0604020202020204" pitchFamily="34" charset="0"/>
              <a:buChar char="•"/>
            </a:pPr>
            <a:r>
              <a:rPr lang="en-US" sz="1800" dirty="0">
                <a:latin typeface="Montserrat" panose="00000500000000000000" pitchFamily="2" charset="0"/>
              </a:rPr>
              <a:t>Airports &gt; military sites &gt; remediation sites &gt; WWTP &gt; chrome plating &gt; refineries &gt; landfills.</a:t>
            </a:r>
          </a:p>
          <a:p>
            <a:pPr marL="285750" indent="-285750">
              <a:buFont typeface="Arial" panose="020B0604020202020204" pitchFamily="34" charset="0"/>
              <a:buChar char="•"/>
            </a:pPr>
            <a:r>
              <a:rPr lang="en-US" sz="1800" dirty="0">
                <a:latin typeface="Montserrat" panose="00000500000000000000" pitchFamily="2" charset="0"/>
              </a:rPr>
              <a:t>Potential for </a:t>
            </a:r>
            <a:r>
              <a:rPr lang="en-US" sz="1800" b="1" dirty="0">
                <a:latin typeface="Montserrat" panose="00000500000000000000" pitchFamily="2" charset="0"/>
              </a:rPr>
              <a:t>multiple onsite signatures</a:t>
            </a:r>
            <a:r>
              <a:rPr lang="en-US" sz="1800" dirty="0">
                <a:latin typeface="Montserrat" panose="00000500000000000000" pitchFamily="2" charset="0"/>
              </a:rPr>
              <a:t> (and </a:t>
            </a:r>
            <a:r>
              <a:rPr lang="en-US" sz="1800" b="1" dirty="0">
                <a:latin typeface="Montserrat" panose="00000500000000000000" pitchFamily="2" charset="0"/>
              </a:rPr>
              <a:t>shared signatures</a:t>
            </a:r>
            <a:r>
              <a:rPr lang="en-US" sz="1800" dirty="0">
                <a:latin typeface="Montserrat" panose="00000500000000000000" pitchFamily="2" charset="0"/>
              </a:rPr>
              <a:t> between sites based on similar activities).</a:t>
            </a:r>
          </a:p>
          <a:p>
            <a:pPr marL="285750" indent="-285750">
              <a:buFont typeface="Arial" panose="020B0604020202020204" pitchFamily="34" charset="0"/>
              <a:buChar char="•"/>
            </a:pPr>
            <a:r>
              <a:rPr lang="en-US" sz="1800" dirty="0">
                <a:latin typeface="Montserrat" panose="00000500000000000000" pitchFamily="2" charset="0"/>
              </a:rPr>
              <a:t>Three </a:t>
            </a:r>
            <a:r>
              <a:rPr lang="en-US" sz="1800" b="1" dirty="0">
                <a:latin typeface="Montserrat" panose="00000500000000000000" pitchFamily="2" charset="0"/>
              </a:rPr>
              <a:t>Canadian Sites </a:t>
            </a:r>
            <a:r>
              <a:rPr lang="en-US" sz="1800" dirty="0">
                <a:latin typeface="Montserrat" panose="00000500000000000000" pitchFamily="2" charset="0"/>
              </a:rPr>
              <a:t>matched a variety of site type signatures – AFFF usage creates PFAS regardless of site type</a:t>
            </a:r>
          </a:p>
          <a:p>
            <a:pPr marL="285750" indent="-285750">
              <a:buFont typeface="Arial" panose="020B0604020202020204" pitchFamily="34" charset="0"/>
              <a:buChar char="•"/>
            </a:pPr>
            <a:r>
              <a:rPr lang="en-US" sz="1800" dirty="0">
                <a:latin typeface="Montserrat" panose="00000500000000000000" pitchFamily="2" charset="0"/>
              </a:rPr>
              <a:t>Deploying the CA Model in Ontario provided initial insights, further refinement worthwhile </a:t>
            </a:r>
          </a:p>
          <a:p>
            <a:pPr marL="914400" lvl="1" indent="-285750">
              <a:buFont typeface="Arial" panose="020B0604020202020204" pitchFamily="34" charset="0"/>
              <a:buChar char="•"/>
            </a:pPr>
            <a:endParaRPr lang="en-US" sz="1800" dirty="0">
              <a:latin typeface="Montserrat" panose="00000500000000000000" pitchFamily="2" charset="0"/>
            </a:endParaRPr>
          </a:p>
          <a:p>
            <a:pPr marL="285750" indent="-285750">
              <a:buFont typeface="Arial" panose="020B0604020202020204" pitchFamily="34" charset="0"/>
              <a:buChar char="•"/>
            </a:pPr>
            <a:endParaRPr lang="en-US" sz="1800" dirty="0">
              <a:solidFill>
                <a:srgbClr val="0070C0"/>
              </a:solidFill>
              <a:latin typeface="Montserrat" panose="00000500000000000000" pitchFamily="2" charset="0"/>
            </a:endParaRPr>
          </a:p>
        </p:txBody>
      </p:sp>
      <p:sp>
        <p:nvSpPr>
          <p:cNvPr id="3" name="Title 2">
            <a:extLst>
              <a:ext uri="{FF2B5EF4-FFF2-40B4-BE49-F238E27FC236}">
                <a16:creationId xmlns:a16="http://schemas.microsoft.com/office/drawing/2014/main" id="{6AA195D2-E508-8873-1D44-0F65276F7D14}"/>
              </a:ext>
            </a:extLst>
          </p:cNvPr>
          <p:cNvSpPr>
            <a:spLocks noGrp="1"/>
          </p:cNvSpPr>
          <p:nvPr>
            <p:ph type="title"/>
          </p:nvPr>
        </p:nvSpPr>
        <p:spPr>
          <a:xfrm>
            <a:off x="744072" y="0"/>
            <a:ext cx="10838328" cy="762000"/>
          </a:xfrm>
        </p:spPr>
        <p:txBody>
          <a:bodyPr>
            <a:normAutofit/>
          </a:bodyPr>
          <a:lstStyle/>
          <a:p>
            <a:r>
              <a:rPr lang="en-US" sz="3000" dirty="0">
                <a:latin typeface="Montserrat" panose="00000500000000000000" pitchFamily="2" charset="0"/>
              </a:rPr>
              <a:t>Summary of Findings </a:t>
            </a:r>
          </a:p>
        </p:txBody>
      </p:sp>
    </p:spTree>
    <p:extLst>
      <p:ext uri="{BB962C8B-B14F-4D97-AF65-F5344CB8AC3E}">
        <p14:creationId xmlns:p14="http://schemas.microsoft.com/office/powerpoint/2010/main" val="30749798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86652-D586-584A-C4E8-D9E23A10E0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504D47E-107E-A707-264D-14A912505AD2}"/>
              </a:ext>
              <a:ext uri="{C183D7F6-B498-43B3-948B-1728B52AA6E4}">
                <adec:decorative xmlns:adec="http://schemas.microsoft.com/office/drawing/2017/decorative" val="0"/>
              </a:ext>
            </a:extLst>
          </p:cNvPr>
          <p:cNvSpPr>
            <a:spLocks noGrp="1"/>
          </p:cNvSpPr>
          <p:nvPr>
            <p:ph type="title"/>
            <p:custDataLst>
              <p:tags r:id="rId2"/>
            </p:custDataLst>
          </p:nvPr>
        </p:nvSpPr>
        <p:spPr>
          <a:xfrm>
            <a:off x="344488" y="1577975"/>
            <a:ext cx="5578476" cy="4008438"/>
          </a:xfrm>
        </p:spPr>
        <p:txBody>
          <a:bodyPr anchor="ctr">
            <a:normAutofit/>
          </a:bodyPr>
          <a:lstStyle/>
          <a:p>
            <a:r>
              <a:rPr lang="en-US" sz="6600" cap="none" dirty="0"/>
              <a:t>Questions?</a:t>
            </a:r>
          </a:p>
        </p:txBody>
      </p:sp>
      <p:pic>
        <p:nvPicPr>
          <p:cNvPr id="9" name="Picture Placeholder 8">
            <a:extLst>
              <a:ext uri="{FF2B5EF4-FFF2-40B4-BE49-F238E27FC236}">
                <a16:creationId xmlns:a16="http://schemas.microsoft.com/office/drawing/2014/main" id="{F00B90A2-DB77-3B2E-8202-D262878681C0}"/>
              </a:ext>
              <a:ext uri="{C183D7F6-B498-43B3-948B-1728B52AA6E4}">
                <adec:decorative xmlns:adec="http://schemas.microsoft.com/office/drawing/2017/decorative" val="1"/>
              </a:ext>
            </a:extLst>
          </p:cNvPr>
          <p:cNvPicPr>
            <a:picLocks noGrp="1" noChangeAspect="1"/>
          </p:cNvPicPr>
          <p:nvPr>
            <p:ph type="pic" sz="quarter" idx="11"/>
          </p:nvPr>
        </p:nvPicPr>
        <p:blipFill>
          <a:blip r:embed="rId5" cstate="screen">
            <a:extLst>
              <a:ext uri="{28A0092B-C50C-407E-A947-70E740481C1C}">
                <a14:useLocalDpi xmlns:a14="http://schemas.microsoft.com/office/drawing/2010/main"/>
              </a:ext>
            </a:extLst>
          </a:blip>
          <a:srcRect/>
          <a:stretch/>
        </p:blipFill>
        <p:spPr>
          <a:xfrm>
            <a:off x="6096000" y="0"/>
            <a:ext cx="6096000" cy="6858000"/>
          </a:xfrm>
        </p:spPr>
      </p:pic>
      <p:sp>
        <p:nvSpPr>
          <p:cNvPr id="7" name="Text Placeholder 6">
            <a:extLst>
              <a:ext uri="{FF2B5EF4-FFF2-40B4-BE49-F238E27FC236}">
                <a16:creationId xmlns:a16="http://schemas.microsoft.com/office/drawing/2014/main" id="{2050AC1D-32F6-D739-5602-010EDD80D869}"/>
              </a:ext>
            </a:extLst>
          </p:cNvPr>
          <p:cNvSpPr>
            <a:spLocks noGrp="1"/>
          </p:cNvSpPr>
          <p:nvPr>
            <p:ph type="body" sz="quarter" idx="24"/>
          </p:nvPr>
        </p:nvSpPr>
        <p:spPr/>
        <p:txBody>
          <a:bodyPr/>
          <a:lstStyle/>
          <a:p>
            <a:endParaRPr lang="en-US" dirty="0"/>
          </a:p>
        </p:txBody>
      </p:sp>
      <p:sp>
        <p:nvSpPr>
          <p:cNvPr id="5" name="Subtitle 9">
            <a:extLst>
              <a:ext uri="{FF2B5EF4-FFF2-40B4-BE49-F238E27FC236}">
                <a16:creationId xmlns:a16="http://schemas.microsoft.com/office/drawing/2014/main" id="{6143D829-614F-7D51-5CE9-CFD991DDC669}"/>
              </a:ext>
              <a:ext uri="{C183D7F6-B498-43B3-948B-1728B52AA6E4}">
                <adec:decorative xmlns:adec="http://schemas.microsoft.com/office/drawing/2017/decorative" val="1"/>
              </a:ext>
            </a:extLst>
          </p:cNvPr>
          <p:cNvSpPr txBox="1">
            <a:spLocks/>
          </p:cNvSpPr>
          <p:nvPr/>
        </p:nvSpPr>
        <p:spPr>
          <a:xfrm>
            <a:off x="344401" y="6361447"/>
            <a:ext cx="3010169" cy="202556"/>
          </a:xfrm>
          <a:prstGeom prst="rect">
            <a:avLst/>
          </a:prstGeom>
        </p:spPr>
        <p:txBody>
          <a:bodyPr/>
          <a:lst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a:lstStyle>
          <a:p>
            <a:r>
              <a:rPr lang="en-US" dirty="0">
                <a:solidFill>
                  <a:schemeClr val="tx1"/>
                </a:solidFill>
              </a:rPr>
              <a:t>wsp.com</a:t>
            </a:r>
          </a:p>
        </p:txBody>
      </p:sp>
      <p:sp>
        <p:nvSpPr>
          <p:cNvPr id="4" name="TextBox 3">
            <a:extLst>
              <a:ext uri="{FF2B5EF4-FFF2-40B4-BE49-F238E27FC236}">
                <a16:creationId xmlns:a16="http://schemas.microsoft.com/office/drawing/2014/main" id="{7D1CA6DF-C793-0515-12BD-9BF4ED8B2973}"/>
              </a:ext>
            </a:extLst>
          </p:cNvPr>
          <p:cNvSpPr txBox="1"/>
          <p:nvPr/>
        </p:nvSpPr>
        <p:spPr>
          <a:xfrm>
            <a:off x="236722" y="5586413"/>
            <a:ext cx="4379730" cy="369332"/>
          </a:xfrm>
          <a:prstGeom prst="rect">
            <a:avLst/>
          </a:prstGeom>
          <a:noFill/>
        </p:spPr>
        <p:txBody>
          <a:bodyPr wrap="square">
            <a:spAutoFit/>
          </a:bodyPr>
          <a:lstStyle/>
          <a:p>
            <a:r>
              <a:rPr lang="en-US" sz="1800" b="0" cap="none" spc="0" dirty="0">
                <a:latin typeface="Gentium Basic" panose="020B0604020202020204" charset="0"/>
              </a:rPr>
              <a:t>Paul.Hurst@WSP.com</a:t>
            </a:r>
            <a:endParaRPr lang="en-CA" dirty="0"/>
          </a:p>
        </p:txBody>
      </p:sp>
    </p:spTree>
    <p:custDataLst>
      <p:tags r:id="rId1"/>
    </p:custDataLst>
    <p:extLst>
      <p:ext uri="{BB962C8B-B14F-4D97-AF65-F5344CB8AC3E}">
        <p14:creationId xmlns:p14="http://schemas.microsoft.com/office/powerpoint/2010/main" val="22990492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059E05-DFB1-AB27-43AB-968A4F19E656}"/>
              </a:ext>
            </a:extLst>
          </p:cNvPr>
          <p:cNvPicPr>
            <a:picLocks noChangeAspect="1"/>
          </p:cNvPicPr>
          <p:nvPr/>
        </p:nvPicPr>
        <p:blipFill>
          <a:blip r:embed="rId3"/>
          <a:srcRect l="19844" t="21332" r="22035" b="30838"/>
          <a:stretch>
            <a:fillRect/>
          </a:stretch>
        </p:blipFill>
        <p:spPr>
          <a:xfrm>
            <a:off x="2171576" y="3728316"/>
            <a:ext cx="3904085" cy="1943506"/>
          </a:xfrm>
          <a:prstGeom prst="rect">
            <a:avLst/>
          </a:prstGeom>
        </p:spPr>
      </p:pic>
      <p:pic>
        <p:nvPicPr>
          <p:cNvPr id="3" name="Picture 2" descr="Zillow Home Value and Home Sales Forecast (April 2025) - Zillow Research">
            <a:extLst>
              <a:ext uri="{FF2B5EF4-FFF2-40B4-BE49-F238E27FC236}">
                <a16:creationId xmlns:a16="http://schemas.microsoft.com/office/drawing/2014/main" id="{14FA413F-1704-C879-A693-ACF29F450C7E}"/>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759" t="23957" r="387" b="5652"/>
          <a:stretch>
            <a:fillRect/>
          </a:stretch>
        </p:blipFill>
        <p:spPr bwMode="auto">
          <a:xfrm>
            <a:off x="2167732" y="1820070"/>
            <a:ext cx="3895923" cy="190824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Gmail Spam Filter Getting Smarter, Now Blocks 99.9% of Spam - Techlicious">
            <a:extLst>
              <a:ext uri="{FF2B5EF4-FFF2-40B4-BE49-F238E27FC236}">
                <a16:creationId xmlns:a16="http://schemas.microsoft.com/office/drawing/2014/main" id="{51BE5485-CF2D-F287-E296-B48CFB16CC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0712" r="796" b="6463"/>
          <a:stretch>
            <a:fillRect/>
          </a:stretch>
        </p:blipFill>
        <p:spPr bwMode="auto">
          <a:xfrm>
            <a:off x="6085405" y="1793008"/>
            <a:ext cx="3890687" cy="194350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6" descr="Customer Segmentation Analysis: Unveiling The Power Of Personalization -  Aim Technologies">
            <a:extLst>
              <a:ext uri="{FF2B5EF4-FFF2-40B4-BE49-F238E27FC236}">
                <a16:creationId xmlns:a16="http://schemas.microsoft.com/office/drawing/2014/main" id="{C0931F3E-512C-BAED-E3AC-9E8CAAB15E5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062" t="17185" r="4602" b="8845"/>
          <a:stretch>
            <a:fillRect/>
          </a:stretch>
        </p:blipFill>
        <p:spPr bwMode="auto">
          <a:xfrm>
            <a:off x="6068168" y="3748090"/>
            <a:ext cx="3907924" cy="1928011"/>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2">
            <a:extLst>
              <a:ext uri="{FF2B5EF4-FFF2-40B4-BE49-F238E27FC236}">
                <a16:creationId xmlns:a16="http://schemas.microsoft.com/office/drawing/2014/main" id="{EFD8DF6C-0670-5315-F1F2-D25D6C58EE37}"/>
              </a:ext>
            </a:extLst>
          </p:cNvPr>
          <p:cNvSpPr>
            <a:spLocks noGrp="1"/>
          </p:cNvSpPr>
          <p:nvPr>
            <p:ph type="title"/>
          </p:nvPr>
        </p:nvSpPr>
        <p:spPr>
          <a:xfrm>
            <a:off x="676836" y="-315"/>
            <a:ext cx="10838328" cy="762000"/>
          </a:xfrm>
        </p:spPr>
        <p:txBody>
          <a:bodyPr>
            <a:normAutofit/>
          </a:bodyPr>
          <a:lstStyle/>
          <a:p>
            <a:r>
              <a:rPr lang="en-US" sz="3000" dirty="0">
                <a:latin typeface="Montserrat" panose="00000500000000000000" pitchFamily="2" charset="0"/>
              </a:rPr>
              <a:t>Overview of Machine Learning</a:t>
            </a:r>
          </a:p>
        </p:txBody>
      </p:sp>
      <p:sp>
        <p:nvSpPr>
          <p:cNvPr id="15" name="Espace réservé du contenu 9">
            <a:extLst>
              <a:ext uri="{FF2B5EF4-FFF2-40B4-BE49-F238E27FC236}">
                <a16:creationId xmlns:a16="http://schemas.microsoft.com/office/drawing/2014/main" id="{E28F9350-E091-E878-43A8-98FD4B20C0A7}"/>
              </a:ext>
            </a:extLst>
          </p:cNvPr>
          <p:cNvSpPr txBox="1">
            <a:spLocks/>
          </p:cNvSpPr>
          <p:nvPr/>
        </p:nvSpPr>
        <p:spPr>
          <a:xfrm>
            <a:off x="1774824" y="2097087"/>
            <a:ext cx="4126915" cy="4294187"/>
          </a:xfrm>
          <a:prstGeom prst="rect">
            <a:avLst/>
          </a:prstGeom>
        </p:spPr>
        <p:txBody>
          <a:bodyPr anchor="t">
            <a:normAutofit/>
          </a:bodyPr>
          <a:lst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a:lstStyle>
          <a:p>
            <a:pPr marL="285750" indent="-285750">
              <a:buFont typeface="Arial" panose="020B0604020202020204" pitchFamily="34" charset="0"/>
              <a:buChar char="•"/>
            </a:pPr>
            <a:endParaRPr lang="en-US" sz="2000" dirty="0">
              <a:solidFill>
                <a:schemeClr val="tx1"/>
              </a:solidFill>
              <a:latin typeface="+mj-lt"/>
            </a:endParaRPr>
          </a:p>
        </p:txBody>
      </p:sp>
      <p:sp>
        <p:nvSpPr>
          <p:cNvPr id="6" name="Rectangle 5">
            <a:extLst>
              <a:ext uri="{FF2B5EF4-FFF2-40B4-BE49-F238E27FC236}">
                <a16:creationId xmlns:a16="http://schemas.microsoft.com/office/drawing/2014/main" id="{7F5F65B7-8949-56D8-C973-65D91013B17D}"/>
              </a:ext>
            </a:extLst>
          </p:cNvPr>
          <p:cNvSpPr/>
          <p:nvPr/>
        </p:nvSpPr>
        <p:spPr>
          <a:xfrm>
            <a:off x="2167732" y="1793008"/>
            <a:ext cx="3900436" cy="19395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7" name="Rectangle 6">
            <a:extLst>
              <a:ext uri="{FF2B5EF4-FFF2-40B4-BE49-F238E27FC236}">
                <a16:creationId xmlns:a16="http://schemas.microsoft.com/office/drawing/2014/main" id="{36101894-F0E7-595B-400A-AB5F2C767002}"/>
              </a:ext>
            </a:extLst>
          </p:cNvPr>
          <p:cNvSpPr/>
          <p:nvPr/>
        </p:nvSpPr>
        <p:spPr>
          <a:xfrm>
            <a:off x="6068976" y="1793007"/>
            <a:ext cx="3900436" cy="19395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8" name="Rectangle 7">
            <a:extLst>
              <a:ext uri="{FF2B5EF4-FFF2-40B4-BE49-F238E27FC236}">
                <a16:creationId xmlns:a16="http://schemas.microsoft.com/office/drawing/2014/main" id="{8C3A30DC-0869-036A-3502-F27651010825}"/>
              </a:ext>
            </a:extLst>
          </p:cNvPr>
          <p:cNvSpPr/>
          <p:nvPr/>
        </p:nvSpPr>
        <p:spPr>
          <a:xfrm>
            <a:off x="6062289" y="3743801"/>
            <a:ext cx="3900436" cy="19395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9" name="Rectangle 8">
            <a:extLst>
              <a:ext uri="{FF2B5EF4-FFF2-40B4-BE49-F238E27FC236}">
                <a16:creationId xmlns:a16="http://schemas.microsoft.com/office/drawing/2014/main" id="{C09AE2B3-B293-CA6A-F026-7BAB9C45CEA7}"/>
              </a:ext>
            </a:extLst>
          </p:cNvPr>
          <p:cNvSpPr/>
          <p:nvPr/>
        </p:nvSpPr>
        <p:spPr>
          <a:xfrm>
            <a:off x="2161855" y="3745783"/>
            <a:ext cx="3900436" cy="19395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nvGrpSpPr>
          <p:cNvPr id="10" name="Group 9">
            <a:extLst>
              <a:ext uri="{FF2B5EF4-FFF2-40B4-BE49-F238E27FC236}">
                <a16:creationId xmlns:a16="http://schemas.microsoft.com/office/drawing/2014/main" id="{68B46938-7AB2-3A7E-65B7-680287FF10F6}"/>
              </a:ext>
            </a:extLst>
          </p:cNvPr>
          <p:cNvGrpSpPr/>
          <p:nvPr/>
        </p:nvGrpSpPr>
        <p:grpSpPr>
          <a:xfrm>
            <a:off x="2157768" y="1790854"/>
            <a:ext cx="3914146" cy="1949207"/>
            <a:chOff x="2879679" y="2488191"/>
            <a:chExt cx="3211934" cy="1599512"/>
          </a:xfrm>
        </p:grpSpPr>
        <p:sp>
          <p:nvSpPr>
            <p:cNvPr id="11" name="Rectangle 10">
              <a:extLst>
                <a:ext uri="{FF2B5EF4-FFF2-40B4-BE49-F238E27FC236}">
                  <a16:creationId xmlns:a16="http://schemas.microsoft.com/office/drawing/2014/main" id="{F0A6FCDA-A747-420E-3500-C6CB5F20CB4C}"/>
                </a:ext>
              </a:extLst>
            </p:cNvPr>
            <p:cNvSpPr/>
            <p:nvPr/>
          </p:nvSpPr>
          <p:spPr>
            <a:xfrm>
              <a:off x="2887855" y="2488191"/>
              <a:ext cx="3203758" cy="1599512"/>
            </a:xfrm>
            <a:prstGeom prst="rect">
              <a:avLst/>
            </a:prstGeom>
            <a:solidFill>
              <a:schemeClr val="bg1">
                <a:lumMod val="85000"/>
              </a:scheme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cxnSp>
          <p:nvCxnSpPr>
            <p:cNvPr id="12" name="Straight Arrow Connector 11">
              <a:extLst>
                <a:ext uri="{FF2B5EF4-FFF2-40B4-BE49-F238E27FC236}">
                  <a16:creationId xmlns:a16="http://schemas.microsoft.com/office/drawing/2014/main" id="{05EAF77E-5A6A-A39D-C5AC-74F9C3A32541}"/>
                </a:ext>
              </a:extLst>
            </p:cNvPr>
            <p:cNvCxnSpPr>
              <a:cxnSpLocks/>
            </p:cNvCxnSpPr>
            <p:nvPr/>
          </p:nvCxnSpPr>
          <p:spPr>
            <a:xfrm flipH="1" flipV="1">
              <a:off x="3127371" y="2717174"/>
              <a:ext cx="0" cy="1137674"/>
            </a:xfrm>
            <a:prstGeom prst="straightConnector1">
              <a:avLst/>
            </a:prstGeom>
            <a:ln w="190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D5B56725-DCE3-B1E0-46FA-01BBBA171C18}"/>
                </a:ext>
              </a:extLst>
            </p:cNvPr>
            <p:cNvCxnSpPr>
              <a:cxnSpLocks/>
            </p:cNvCxnSpPr>
            <p:nvPr/>
          </p:nvCxnSpPr>
          <p:spPr>
            <a:xfrm>
              <a:off x="3119027" y="3856353"/>
              <a:ext cx="2304315" cy="0"/>
            </a:xfrm>
            <a:prstGeom prst="straightConnector1">
              <a:avLst/>
            </a:prstGeom>
            <a:ln w="19050">
              <a:solidFill>
                <a:schemeClr val="tx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50" name="TextBox 2049">
              <a:extLst>
                <a:ext uri="{FF2B5EF4-FFF2-40B4-BE49-F238E27FC236}">
                  <a16:creationId xmlns:a16="http://schemas.microsoft.com/office/drawing/2014/main" id="{88116F1F-2391-4E96-CEFD-A9F00870F027}"/>
                </a:ext>
              </a:extLst>
            </p:cNvPr>
            <p:cNvSpPr txBox="1"/>
            <p:nvPr/>
          </p:nvSpPr>
          <p:spPr>
            <a:xfrm>
              <a:off x="3841351" y="3823680"/>
              <a:ext cx="813192" cy="252561"/>
            </a:xfrm>
            <a:prstGeom prst="rect">
              <a:avLst/>
            </a:prstGeom>
            <a:noFill/>
          </p:spPr>
          <p:txBody>
            <a:bodyPr wrap="none" rtlCol="0">
              <a:spAutoFit/>
            </a:bodyPr>
            <a:lstStyle/>
            <a:p>
              <a:r>
                <a:rPr lang="en-US" sz="1400" dirty="0">
                  <a:solidFill>
                    <a:schemeClr val="tx1">
                      <a:lumMod val="50000"/>
                    </a:schemeClr>
                  </a:solidFill>
                  <a:latin typeface="+mj-lt"/>
                </a:rPr>
                <a:t>Predictors</a:t>
              </a:r>
            </a:p>
          </p:txBody>
        </p:sp>
        <p:sp>
          <p:nvSpPr>
            <p:cNvPr id="2126" name="TextBox 2125">
              <a:extLst>
                <a:ext uri="{FF2B5EF4-FFF2-40B4-BE49-F238E27FC236}">
                  <a16:creationId xmlns:a16="http://schemas.microsoft.com/office/drawing/2014/main" id="{9422EA51-814A-4659-77C4-E05A15694DE3}"/>
                </a:ext>
              </a:extLst>
            </p:cNvPr>
            <p:cNvSpPr txBox="1"/>
            <p:nvPr/>
          </p:nvSpPr>
          <p:spPr>
            <a:xfrm rot="16200000">
              <a:off x="2599364" y="3160484"/>
              <a:ext cx="813192" cy="252561"/>
            </a:xfrm>
            <a:prstGeom prst="rect">
              <a:avLst/>
            </a:prstGeom>
            <a:noFill/>
          </p:spPr>
          <p:txBody>
            <a:bodyPr wrap="none" rtlCol="0">
              <a:spAutoFit/>
            </a:bodyPr>
            <a:lstStyle/>
            <a:p>
              <a:r>
                <a:rPr lang="en-US" sz="1400" dirty="0">
                  <a:solidFill>
                    <a:schemeClr val="tx1">
                      <a:lumMod val="50000"/>
                    </a:schemeClr>
                  </a:solidFill>
                  <a:latin typeface="+mj-lt"/>
                </a:rPr>
                <a:t>Response</a:t>
              </a:r>
            </a:p>
          </p:txBody>
        </p:sp>
        <p:sp>
          <p:nvSpPr>
            <p:cNvPr id="2127" name="Oval 2126">
              <a:extLst>
                <a:ext uri="{FF2B5EF4-FFF2-40B4-BE49-F238E27FC236}">
                  <a16:creationId xmlns:a16="http://schemas.microsoft.com/office/drawing/2014/main" id="{363EE4E7-2311-D4A6-D601-E72C08012041}"/>
                </a:ext>
              </a:extLst>
            </p:cNvPr>
            <p:cNvSpPr/>
            <p:nvPr/>
          </p:nvSpPr>
          <p:spPr>
            <a:xfrm>
              <a:off x="3287560" y="3678403"/>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28" name="Oval 2127">
              <a:extLst>
                <a:ext uri="{FF2B5EF4-FFF2-40B4-BE49-F238E27FC236}">
                  <a16:creationId xmlns:a16="http://schemas.microsoft.com/office/drawing/2014/main" id="{AC692146-BE7B-DFB1-9112-202E1744DBFD}"/>
                </a:ext>
              </a:extLst>
            </p:cNvPr>
            <p:cNvSpPr/>
            <p:nvPr/>
          </p:nvSpPr>
          <p:spPr>
            <a:xfrm>
              <a:off x="3444668" y="3627458"/>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29" name="Oval 2128">
              <a:extLst>
                <a:ext uri="{FF2B5EF4-FFF2-40B4-BE49-F238E27FC236}">
                  <a16:creationId xmlns:a16="http://schemas.microsoft.com/office/drawing/2014/main" id="{2EA724B3-5211-4194-3272-B3B71B2FC057}"/>
                </a:ext>
              </a:extLst>
            </p:cNvPr>
            <p:cNvSpPr/>
            <p:nvPr/>
          </p:nvSpPr>
          <p:spPr>
            <a:xfrm>
              <a:off x="3561078" y="3704074"/>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30" name="Oval 2129">
              <a:extLst>
                <a:ext uri="{FF2B5EF4-FFF2-40B4-BE49-F238E27FC236}">
                  <a16:creationId xmlns:a16="http://schemas.microsoft.com/office/drawing/2014/main" id="{546513EA-6732-AED6-0D1B-C7EB29366926}"/>
                </a:ext>
              </a:extLst>
            </p:cNvPr>
            <p:cNvSpPr/>
            <p:nvPr/>
          </p:nvSpPr>
          <p:spPr>
            <a:xfrm>
              <a:off x="3857820" y="3588300"/>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31" name="Oval 2130">
              <a:extLst>
                <a:ext uri="{FF2B5EF4-FFF2-40B4-BE49-F238E27FC236}">
                  <a16:creationId xmlns:a16="http://schemas.microsoft.com/office/drawing/2014/main" id="{215D26EC-F19A-3A2C-E51C-D8A8CCEF48FD}"/>
                </a:ext>
              </a:extLst>
            </p:cNvPr>
            <p:cNvSpPr/>
            <p:nvPr/>
          </p:nvSpPr>
          <p:spPr>
            <a:xfrm>
              <a:off x="3671203" y="3520301"/>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32" name="Oval 2131">
              <a:extLst>
                <a:ext uri="{FF2B5EF4-FFF2-40B4-BE49-F238E27FC236}">
                  <a16:creationId xmlns:a16="http://schemas.microsoft.com/office/drawing/2014/main" id="{8FC169DB-B1D0-E0D9-282A-91DAA8C42DF9}"/>
                </a:ext>
              </a:extLst>
            </p:cNvPr>
            <p:cNvSpPr/>
            <p:nvPr/>
          </p:nvSpPr>
          <p:spPr>
            <a:xfrm>
              <a:off x="4118116" y="3470453"/>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33" name="Oval 2132">
              <a:extLst>
                <a:ext uri="{FF2B5EF4-FFF2-40B4-BE49-F238E27FC236}">
                  <a16:creationId xmlns:a16="http://schemas.microsoft.com/office/drawing/2014/main" id="{E72DFBA7-048C-92B5-1628-91125FAD7B72}"/>
                </a:ext>
              </a:extLst>
            </p:cNvPr>
            <p:cNvSpPr/>
            <p:nvPr/>
          </p:nvSpPr>
          <p:spPr>
            <a:xfrm>
              <a:off x="3327224" y="3525760"/>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34" name="Oval 2133">
              <a:extLst>
                <a:ext uri="{FF2B5EF4-FFF2-40B4-BE49-F238E27FC236}">
                  <a16:creationId xmlns:a16="http://schemas.microsoft.com/office/drawing/2014/main" id="{65CDEA5B-8343-6E85-432F-4D7111A05A01}"/>
                </a:ext>
              </a:extLst>
            </p:cNvPr>
            <p:cNvSpPr/>
            <p:nvPr/>
          </p:nvSpPr>
          <p:spPr>
            <a:xfrm>
              <a:off x="3898902" y="3416050"/>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35" name="Oval 2134">
              <a:extLst>
                <a:ext uri="{FF2B5EF4-FFF2-40B4-BE49-F238E27FC236}">
                  <a16:creationId xmlns:a16="http://schemas.microsoft.com/office/drawing/2014/main" id="{B8D7577D-BFD7-C67C-E3D0-FE18DF89D51F}"/>
                </a:ext>
              </a:extLst>
            </p:cNvPr>
            <p:cNvSpPr/>
            <p:nvPr/>
          </p:nvSpPr>
          <p:spPr>
            <a:xfrm>
              <a:off x="4152192" y="3286158"/>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36" name="Oval 2135">
              <a:extLst>
                <a:ext uri="{FF2B5EF4-FFF2-40B4-BE49-F238E27FC236}">
                  <a16:creationId xmlns:a16="http://schemas.microsoft.com/office/drawing/2014/main" id="{6282F3A5-F366-5FEB-B058-1C7888A2249D}"/>
                </a:ext>
              </a:extLst>
            </p:cNvPr>
            <p:cNvSpPr/>
            <p:nvPr/>
          </p:nvSpPr>
          <p:spPr>
            <a:xfrm>
              <a:off x="4271185" y="3204376"/>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37" name="Oval 2136">
              <a:extLst>
                <a:ext uri="{FF2B5EF4-FFF2-40B4-BE49-F238E27FC236}">
                  <a16:creationId xmlns:a16="http://schemas.microsoft.com/office/drawing/2014/main" id="{9F9575CF-C35F-C378-ECB1-3D295433F65A}"/>
                </a:ext>
              </a:extLst>
            </p:cNvPr>
            <p:cNvSpPr/>
            <p:nvPr/>
          </p:nvSpPr>
          <p:spPr>
            <a:xfrm>
              <a:off x="4447691" y="3325822"/>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38" name="Oval 2137">
              <a:extLst>
                <a:ext uri="{FF2B5EF4-FFF2-40B4-BE49-F238E27FC236}">
                  <a16:creationId xmlns:a16="http://schemas.microsoft.com/office/drawing/2014/main" id="{4C0D0FDA-6875-678A-1F6F-43F720F812CF}"/>
                </a:ext>
              </a:extLst>
            </p:cNvPr>
            <p:cNvSpPr/>
            <p:nvPr/>
          </p:nvSpPr>
          <p:spPr>
            <a:xfrm>
              <a:off x="4497191" y="3131149"/>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39" name="Oval 2138">
              <a:extLst>
                <a:ext uri="{FF2B5EF4-FFF2-40B4-BE49-F238E27FC236}">
                  <a16:creationId xmlns:a16="http://schemas.microsoft.com/office/drawing/2014/main" id="{895EF98C-4873-AB1C-4B0A-836693093360}"/>
                </a:ext>
              </a:extLst>
            </p:cNvPr>
            <p:cNvSpPr/>
            <p:nvPr/>
          </p:nvSpPr>
          <p:spPr>
            <a:xfrm>
              <a:off x="4602802" y="2986172"/>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40" name="Oval 2139">
              <a:extLst>
                <a:ext uri="{FF2B5EF4-FFF2-40B4-BE49-F238E27FC236}">
                  <a16:creationId xmlns:a16="http://schemas.microsoft.com/office/drawing/2014/main" id="{4AC54599-3A6D-DABD-54D5-70BA16C38BBB}"/>
                </a:ext>
              </a:extLst>
            </p:cNvPr>
            <p:cNvSpPr/>
            <p:nvPr/>
          </p:nvSpPr>
          <p:spPr>
            <a:xfrm>
              <a:off x="4663303" y="3201872"/>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41" name="Oval 2140">
              <a:extLst>
                <a:ext uri="{FF2B5EF4-FFF2-40B4-BE49-F238E27FC236}">
                  <a16:creationId xmlns:a16="http://schemas.microsoft.com/office/drawing/2014/main" id="{4FC99F0C-3799-2477-F610-4EB125A07381}"/>
                </a:ext>
              </a:extLst>
            </p:cNvPr>
            <p:cNvSpPr/>
            <p:nvPr/>
          </p:nvSpPr>
          <p:spPr>
            <a:xfrm>
              <a:off x="4764474" y="2946336"/>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42" name="Oval 2141">
              <a:extLst>
                <a:ext uri="{FF2B5EF4-FFF2-40B4-BE49-F238E27FC236}">
                  <a16:creationId xmlns:a16="http://schemas.microsoft.com/office/drawing/2014/main" id="{0DECA6FF-B51E-9FE1-D90D-1C938A6535DC}"/>
                </a:ext>
              </a:extLst>
            </p:cNvPr>
            <p:cNvSpPr/>
            <p:nvPr/>
          </p:nvSpPr>
          <p:spPr>
            <a:xfrm>
              <a:off x="4786682" y="3118587"/>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43" name="Oval 2142">
              <a:extLst>
                <a:ext uri="{FF2B5EF4-FFF2-40B4-BE49-F238E27FC236}">
                  <a16:creationId xmlns:a16="http://schemas.microsoft.com/office/drawing/2014/main" id="{FFB37838-85B8-7FBF-464F-ED60B98608B4}"/>
                </a:ext>
              </a:extLst>
            </p:cNvPr>
            <p:cNvSpPr/>
            <p:nvPr/>
          </p:nvSpPr>
          <p:spPr>
            <a:xfrm>
              <a:off x="4981877" y="3046752"/>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44" name="Oval 2143">
              <a:extLst>
                <a:ext uri="{FF2B5EF4-FFF2-40B4-BE49-F238E27FC236}">
                  <a16:creationId xmlns:a16="http://schemas.microsoft.com/office/drawing/2014/main" id="{534DA423-C1EB-94D1-C547-958D990B3AB1}"/>
                </a:ext>
              </a:extLst>
            </p:cNvPr>
            <p:cNvSpPr/>
            <p:nvPr/>
          </p:nvSpPr>
          <p:spPr>
            <a:xfrm>
              <a:off x="4908137" y="3246493"/>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45" name="Oval 2144">
              <a:extLst>
                <a:ext uri="{FF2B5EF4-FFF2-40B4-BE49-F238E27FC236}">
                  <a16:creationId xmlns:a16="http://schemas.microsoft.com/office/drawing/2014/main" id="{23818175-4124-0D03-F8DD-5DAE7BF1DFFB}"/>
                </a:ext>
              </a:extLst>
            </p:cNvPr>
            <p:cNvSpPr/>
            <p:nvPr/>
          </p:nvSpPr>
          <p:spPr>
            <a:xfrm>
              <a:off x="5050868" y="3201872"/>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46" name="Oval 2145">
              <a:extLst>
                <a:ext uri="{FF2B5EF4-FFF2-40B4-BE49-F238E27FC236}">
                  <a16:creationId xmlns:a16="http://schemas.microsoft.com/office/drawing/2014/main" id="{49D97D45-5945-54D7-C501-4E6F722E52A6}"/>
                </a:ext>
              </a:extLst>
            </p:cNvPr>
            <p:cNvSpPr/>
            <p:nvPr/>
          </p:nvSpPr>
          <p:spPr>
            <a:xfrm>
              <a:off x="5050868" y="3376386"/>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47" name="Oval 2146">
              <a:extLst>
                <a:ext uri="{FF2B5EF4-FFF2-40B4-BE49-F238E27FC236}">
                  <a16:creationId xmlns:a16="http://schemas.microsoft.com/office/drawing/2014/main" id="{A1A6D577-374E-D9EA-54BA-7254959000A2}"/>
                </a:ext>
              </a:extLst>
            </p:cNvPr>
            <p:cNvSpPr/>
            <p:nvPr/>
          </p:nvSpPr>
          <p:spPr>
            <a:xfrm>
              <a:off x="5214356" y="3322016"/>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48" name="Oval 2147">
              <a:extLst>
                <a:ext uri="{FF2B5EF4-FFF2-40B4-BE49-F238E27FC236}">
                  <a16:creationId xmlns:a16="http://schemas.microsoft.com/office/drawing/2014/main" id="{57DE547A-18F1-5890-BD61-AB0077FABFD0}"/>
                </a:ext>
              </a:extLst>
            </p:cNvPr>
            <p:cNvSpPr/>
            <p:nvPr/>
          </p:nvSpPr>
          <p:spPr>
            <a:xfrm>
              <a:off x="4630681" y="3264639"/>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49" name="Oval 2148">
              <a:extLst>
                <a:ext uri="{FF2B5EF4-FFF2-40B4-BE49-F238E27FC236}">
                  <a16:creationId xmlns:a16="http://schemas.microsoft.com/office/drawing/2014/main" id="{79A4DB5A-3872-8291-CC63-27FFD7473376}"/>
                </a:ext>
              </a:extLst>
            </p:cNvPr>
            <p:cNvSpPr/>
            <p:nvPr/>
          </p:nvSpPr>
          <p:spPr>
            <a:xfrm>
              <a:off x="5383678" y="3373571"/>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50" name="Oval 2149">
              <a:extLst>
                <a:ext uri="{FF2B5EF4-FFF2-40B4-BE49-F238E27FC236}">
                  <a16:creationId xmlns:a16="http://schemas.microsoft.com/office/drawing/2014/main" id="{FBC4BA1E-0298-1A92-3BC5-5841779B1F15}"/>
                </a:ext>
              </a:extLst>
            </p:cNvPr>
            <p:cNvSpPr/>
            <p:nvPr/>
          </p:nvSpPr>
          <p:spPr>
            <a:xfrm>
              <a:off x="5338558" y="3088261"/>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51" name="Oval 2150">
              <a:extLst>
                <a:ext uri="{FF2B5EF4-FFF2-40B4-BE49-F238E27FC236}">
                  <a16:creationId xmlns:a16="http://schemas.microsoft.com/office/drawing/2014/main" id="{E5CB7660-043A-8997-26BF-335B5DC424AA}"/>
                </a:ext>
              </a:extLst>
            </p:cNvPr>
            <p:cNvSpPr/>
            <p:nvPr/>
          </p:nvSpPr>
          <p:spPr>
            <a:xfrm>
              <a:off x="5276561" y="3535634"/>
              <a:ext cx="79328" cy="79328"/>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52" name="Freeform: Shape 2151">
              <a:extLst>
                <a:ext uri="{FF2B5EF4-FFF2-40B4-BE49-F238E27FC236}">
                  <a16:creationId xmlns:a16="http://schemas.microsoft.com/office/drawing/2014/main" id="{6816CF39-072D-8635-552F-85E8F75CCB17}"/>
                </a:ext>
              </a:extLst>
            </p:cNvPr>
            <p:cNvSpPr/>
            <p:nvPr/>
          </p:nvSpPr>
          <p:spPr>
            <a:xfrm>
              <a:off x="3313355" y="3114914"/>
              <a:ext cx="2056580" cy="548681"/>
            </a:xfrm>
            <a:custGeom>
              <a:avLst/>
              <a:gdLst>
                <a:gd name="connsiteX0" fmla="*/ 0 w 2347913"/>
                <a:gd name="connsiteY0" fmla="*/ 626407 h 626407"/>
                <a:gd name="connsiteX1" fmla="*/ 661988 w 2347913"/>
                <a:gd name="connsiteY1" fmla="*/ 535919 h 626407"/>
                <a:gd name="connsiteX2" fmla="*/ 1409700 w 2347913"/>
                <a:gd name="connsiteY2" fmla="*/ 83482 h 626407"/>
                <a:gd name="connsiteX3" fmla="*/ 1814513 w 2347913"/>
                <a:gd name="connsiteY3" fmla="*/ 31094 h 626407"/>
                <a:gd name="connsiteX4" fmla="*/ 2347913 w 2347913"/>
                <a:gd name="connsiteY4" fmla="*/ 431144 h 626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7913" h="626407">
                  <a:moveTo>
                    <a:pt x="0" y="626407"/>
                  </a:moveTo>
                  <a:cubicBezTo>
                    <a:pt x="213519" y="626406"/>
                    <a:pt x="427038" y="626406"/>
                    <a:pt x="661988" y="535919"/>
                  </a:cubicBezTo>
                  <a:cubicBezTo>
                    <a:pt x="896938" y="445432"/>
                    <a:pt x="1217613" y="167619"/>
                    <a:pt x="1409700" y="83482"/>
                  </a:cubicBezTo>
                  <a:cubicBezTo>
                    <a:pt x="1601787" y="-655"/>
                    <a:pt x="1658144" y="-26850"/>
                    <a:pt x="1814513" y="31094"/>
                  </a:cubicBezTo>
                  <a:cubicBezTo>
                    <a:pt x="1970882" y="89038"/>
                    <a:pt x="2159397" y="260091"/>
                    <a:pt x="2347913" y="431144"/>
                  </a:cubicBezTo>
                </a:path>
              </a:pathLst>
            </a:cu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cxnSp>
          <p:nvCxnSpPr>
            <p:cNvPr id="2153" name="Straight Connector 2152">
              <a:extLst>
                <a:ext uri="{FF2B5EF4-FFF2-40B4-BE49-F238E27FC236}">
                  <a16:creationId xmlns:a16="http://schemas.microsoft.com/office/drawing/2014/main" id="{673DB122-96EF-4193-2B95-4E74BCE88C14}"/>
                </a:ext>
              </a:extLst>
            </p:cNvPr>
            <p:cNvCxnSpPr>
              <a:cxnSpLocks/>
            </p:cNvCxnSpPr>
            <p:nvPr/>
          </p:nvCxnSpPr>
          <p:spPr>
            <a:xfrm flipH="1">
              <a:off x="3800037" y="3627458"/>
              <a:ext cx="1062" cy="226637"/>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54" name="Straight Connector 2153">
              <a:extLst>
                <a:ext uri="{FF2B5EF4-FFF2-40B4-BE49-F238E27FC236}">
                  <a16:creationId xmlns:a16="http://schemas.microsoft.com/office/drawing/2014/main" id="{271EBD56-9E40-E204-5CA3-BE7A13051068}"/>
                </a:ext>
              </a:extLst>
            </p:cNvPr>
            <p:cNvCxnSpPr>
              <a:cxnSpLocks/>
            </p:cNvCxnSpPr>
            <p:nvPr/>
          </p:nvCxnSpPr>
          <p:spPr>
            <a:xfrm>
              <a:off x="4330999" y="3322016"/>
              <a:ext cx="0" cy="528219"/>
            </a:xfrm>
            <a:prstGeom prst="line">
              <a:avLst/>
            </a:prstGeom>
            <a:ln w="127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55" name="Straight Connector 2154">
              <a:extLst>
                <a:ext uri="{FF2B5EF4-FFF2-40B4-BE49-F238E27FC236}">
                  <a16:creationId xmlns:a16="http://schemas.microsoft.com/office/drawing/2014/main" id="{B09D4E18-FE46-86FE-AB07-8E59EDB3238F}"/>
                </a:ext>
              </a:extLst>
            </p:cNvPr>
            <p:cNvCxnSpPr>
              <a:cxnSpLocks/>
            </p:cNvCxnSpPr>
            <p:nvPr/>
          </p:nvCxnSpPr>
          <p:spPr>
            <a:xfrm>
              <a:off x="4789247" y="3114913"/>
              <a:ext cx="0" cy="741440"/>
            </a:xfrm>
            <a:prstGeom prst="line">
              <a:avLst/>
            </a:prstGeom>
            <a:ln w="12700">
              <a:solidFill>
                <a:schemeClr val="bg1">
                  <a:lumMod val="65000"/>
                </a:schemeClr>
              </a:solidFill>
              <a:prstDash val="dash"/>
            </a:ln>
          </p:spPr>
          <p:style>
            <a:lnRef idx="1">
              <a:schemeClr val="dk1"/>
            </a:lnRef>
            <a:fillRef idx="0">
              <a:schemeClr val="dk1"/>
            </a:fillRef>
            <a:effectRef idx="0">
              <a:schemeClr val="dk1"/>
            </a:effectRef>
            <a:fontRef idx="minor">
              <a:schemeClr val="tx1"/>
            </a:fontRef>
          </p:style>
        </p:cxnSp>
        <p:cxnSp>
          <p:nvCxnSpPr>
            <p:cNvPr id="2156" name="Straight Connector 2155">
              <a:extLst>
                <a:ext uri="{FF2B5EF4-FFF2-40B4-BE49-F238E27FC236}">
                  <a16:creationId xmlns:a16="http://schemas.microsoft.com/office/drawing/2014/main" id="{83D9EDAA-8B85-607F-C299-0120422D74CE}"/>
                </a:ext>
              </a:extLst>
            </p:cNvPr>
            <p:cNvCxnSpPr>
              <a:cxnSpLocks/>
            </p:cNvCxnSpPr>
            <p:nvPr/>
          </p:nvCxnSpPr>
          <p:spPr>
            <a:xfrm flipH="1">
              <a:off x="3140754" y="3629544"/>
              <a:ext cx="659284" cy="0"/>
            </a:xfrm>
            <a:prstGeom prst="line">
              <a:avLst/>
            </a:prstGeom>
            <a:ln w="12700">
              <a:solidFill>
                <a:schemeClr val="bg1">
                  <a:lumMod val="6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57" name="Straight Connector 2156">
              <a:extLst>
                <a:ext uri="{FF2B5EF4-FFF2-40B4-BE49-F238E27FC236}">
                  <a16:creationId xmlns:a16="http://schemas.microsoft.com/office/drawing/2014/main" id="{53A5DB5C-1FCD-9A30-3115-2628EB76F960}"/>
                </a:ext>
              </a:extLst>
            </p:cNvPr>
            <p:cNvCxnSpPr/>
            <p:nvPr/>
          </p:nvCxnSpPr>
          <p:spPr>
            <a:xfrm flipH="1">
              <a:off x="3140754" y="3325822"/>
              <a:ext cx="1190246" cy="0"/>
            </a:xfrm>
            <a:prstGeom prst="line">
              <a:avLst/>
            </a:prstGeom>
            <a:ln w="12700">
              <a:solidFill>
                <a:schemeClr val="bg1">
                  <a:lumMod val="65000"/>
                </a:schemeClr>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58" name="Straight Connector 2157">
              <a:extLst>
                <a:ext uri="{FF2B5EF4-FFF2-40B4-BE49-F238E27FC236}">
                  <a16:creationId xmlns:a16="http://schemas.microsoft.com/office/drawing/2014/main" id="{14786C17-44E6-12B1-1E09-2928C7086D18}"/>
                </a:ext>
              </a:extLst>
            </p:cNvPr>
            <p:cNvCxnSpPr>
              <a:cxnSpLocks/>
            </p:cNvCxnSpPr>
            <p:nvPr/>
          </p:nvCxnSpPr>
          <p:spPr>
            <a:xfrm flipH="1">
              <a:off x="3140754" y="3119776"/>
              <a:ext cx="1657546" cy="0"/>
            </a:xfrm>
            <a:prstGeom prst="line">
              <a:avLst/>
            </a:prstGeom>
            <a:ln w="12700">
              <a:solidFill>
                <a:schemeClr val="bg1">
                  <a:lumMod val="65000"/>
                </a:schemeClr>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159" name="TextBox 2158">
              <a:extLst>
                <a:ext uri="{FF2B5EF4-FFF2-40B4-BE49-F238E27FC236}">
                  <a16:creationId xmlns:a16="http://schemas.microsoft.com/office/drawing/2014/main" id="{BAB6F443-C62F-E2CB-F437-8B893E34DE2B}"/>
                </a:ext>
              </a:extLst>
            </p:cNvPr>
            <p:cNvSpPr txBox="1"/>
            <p:nvPr/>
          </p:nvSpPr>
          <p:spPr>
            <a:xfrm>
              <a:off x="3858451" y="2522453"/>
              <a:ext cx="1223603" cy="303072"/>
            </a:xfrm>
            <a:prstGeom prst="rect">
              <a:avLst/>
            </a:prstGeom>
            <a:noFill/>
          </p:spPr>
          <p:txBody>
            <a:bodyPr wrap="none" rtlCol="0">
              <a:spAutoFit/>
            </a:bodyPr>
            <a:lstStyle/>
            <a:p>
              <a:r>
                <a:rPr lang="en-US" b="1" dirty="0">
                  <a:latin typeface="+mj-lt"/>
                </a:rPr>
                <a:t>Regression</a:t>
              </a:r>
            </a:p>
          </p:txBody>
        </p:sp>
      </p:grpSp>
      <p:grpSp>
        <p:nvGrpSpPr>
          <p:cNvPr id="2160" name="Group 2159">
            <a:extLst>
              <a:ext uri="{FF2B5EF4-FFF2-40B4-BE49-F238E27FC236}">
                <a16:creationId xmlns:a16="http://schemas.microsoft.com/office/drawing/2014/main" id="{E369710E-ECC0-728D-C72E-8D975FF8F7D7}"/>
              </a:ext>
            </a:extLst>
          </p:cNvPr>
          <p:cNvGrpSpPr/>
          <p:nvPr/>
        </p:nvGrpSpPr>
        <p:grpSpPr>
          <a:xfrm>
            <a:off x="6071914" y="1790853"/>
            <a:ext cx="3904183" cy="1952091"/>
            <a:chOff x="6091613" y="2488191"/>
            <a:chExt cx="3203758" cy="1601879"/>
          </a:xfrm>
        </p:grpSpPr>
        <p:sp>
          <p:nvSpPr>
            <p:cNvPr id="2161" name="Rectangle 2160">
              <a:extLst>
                <a:ext uri="{FF2B5EF4-FFF2-40B4-BE49-F238E27FC236}">
                  <a16:creationId xmlns:a16="http://schemas.microsoft.com/office/drawing/2014/main" id="{7EA784AA-B636-F8C4-7929-B58615E4A52B}"/>
                </a:ext>
              </a:extLst>
            </p:cNvPr>
            <p:cNvSpPr/>
            <p:nvPr/>
          </p:nvSpPr>
          <p:spPr>
            <a:xfrm>
              <a:off x="6091613" y="2488191"/>
              <a:ext cx="3203758" cy="1601879"/>
            </a:xfrm>
            <a:prstGeom prst="rect">
              <a:avLst/>
            </a:prstGeom>
            <a:solidFill>
              <a:srgbClr val="1594FD">
                <a:alpha val="50000"/>
              </a:srgb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cxnSp>
          <p:nvCxnSpPr>
            <p:cNvPr id="2162" name="Straight Arrow Connector 2161">
              <a:extLst>
                <a:ext uri="{FF2B5EF4-FFF2-40B4-BE49-F238E27FC236}">
                  <a16:creationId xmlns:a16="http://schemas.microsoft.com/office/drawing/2014/main" id="{5913DDD4-6460-63FE-8BB0-A946D2CB28F9}"/>
                </a:ext>
              </a:extLst>
            </p:cNvPr>
            <p:cNvCxnSpPr>
              <a:cxnSpLocks/>
            </p:cNvCxnSpPr>
            <p:nvPr/>
          </p:nvCxnSpPr>
          <p:spPr>
            <a:xfrm flipH="1" flipV="1">
              <a:off x="7084535" y="2825184"/>
              <a:ext cx="0" cy="1137674"/>
            </a:xfrm>
            <a:prstGeom prst="straightConnector1">
              <a:avLst/>
            </a:prstGeom>
            <a:ln w="19050">
              <a:solidFill>
                <a:schemeClr val="tx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163" name="TextBox 2162">
              <a:extLst>
                <a:ext uri="{FF2B5EF4-FFF2-40B4-BE49-F238E27FC236}">
                  <a16:creationId xmlns:a16="http://schemas.microsoft.com/office/drawing/2014/main" id="{2E66ADBA-586C-856D-4491-4C3EE0071962}"/>
                </a:ext>
              </a:extLst>
            </p:cNvPr>
            <p:cNvSpPr txBox="1"/>
            <p:nvPr/>
          </p:nvSpPr>
          <p:spPr>
            <a:xfrm rot="16200000">
              <a:off x="6556529" y="3268493"/>
              <a:ext cx="813192" cy="252561"/>
            </a:xfrm>
            <a:prstGeom prst="rect">
              <a:avLst/>
            </a:prstGeom>
            <a:noFill/>
          </p:spPr>
          <p:txBody>
            <a:bodyPr wrap="none" rtlCol="0">
              <a:spAutoFit/>
            </a:bodyPr>
            <a:lstStyle/>
            <a:p>
              <a:r>
                <a:rPr lang="en-US" sz="1400" dirty="0">
                  <a:solidFill>
                    <a:schemeClr val="tx1">
                      <a:lumMod val="50000"/>
                    </a:schemeClr>
                  </a:solidFill>
                  <a:latin typeface="+mj-lt"/>
                </a:rPr>
                <a:t>Predictors</a:t>
              </a:r>
            </a:p>
          </p:txBody>
        </p:sp>
        <p:cxnSp>
          <p:nvCxnSpPr>
            <p:cNvPr id="2164" name="Straight Arrow Connector 2163">
              <a:extLst>
                <a:ext uri="{FF2B5EF4-FFF2-40B4-BE49-F238E27FC236}">
                  <a16:creationId xmlns:a16="http://schemas.microsoft.com/office/drawing/2014/main" id="{5B0D78A5-DE41-07A6-3918-4C7E08151F90}"/>
                </a:ext>
              </a:extLst>
            </p:cNvPr>
            <p:cNvCxnSpPr>
              <a:cxnSpLocks/>
            </p:cNvCxnSpPr>
            <p:nvPr/>
          </p:nvCxnSpPr>
          <p:spPr>
            <a:xfrm flipH="1" flipV="1">
              <a:off x="8386386" y="2828808"/>
              <a:ext cx="0" cy="1137674"/>
            </a:xfrm>
            <a:prstGeom prst="straightConnector1">
              <a:avLst/>
            </a:prstGeom>
            <a:ln w="19050">
              <a:solidFill>
                <a:schemeClr val="tx1">
                  <a:lumMod val="50000"/>
                </a:schemeClr>
              </a:solidFill>
              <a:tailEnd type="none"/>
            </a:ln>
          </p:spPr>
          <p:style>
            <a:lnRef idx="1">
              <a:schemeClr val="accent1"/>
            </a:lnRef>
            <a:fillRef idx="0">
              <a:schemeClr val="accent1"/>
            </a:fillRef>
            <a:effectRef idx="0">
              <a:schemeClr val="accent1"/>
            </a:effectRef>
            <a:fontRef idx="minor">
              <a:schemeClr val="tx1"/>
            </a:fontRef>
          </p:style>
        </p:cxnSp>
        <p:sp>
          <p:nvSpPr>
            <p:cNvPr id="2165" name="TextBox 2164">
              <a:extLst>
                <a:ext uri="{FF2B5EF4-FFF2-40B4-BE49-F238E27FC236}">
                  <a16:creationId xmlns:a16="http://schemas.microsoft.com/office/drawing/2014/main" id="{61C2FF9F-876D-5B4E-27F2-1ABCAA149BD3}"/>
                </a:ext>
              </a:extLst>
            </p:cNvPr>
            <p:cNvSpPr txBox="1"/>
            <p:nvPr/>
          </p:nvSpPr>
          <p:spPr>
            <a:xfrm rot="16200000">
              <a:off x="8081099" y="3260484"/>
              <a:ext cx="813192" cy="252561"/>
            </a:xfrm>
            <a:prstGeom prst="rect">
              <a:avLst/>
            </a:prstGeom>
            <a:noFill/>
          </p:spPr>
          <p:txBody>
            <a:bodyPr wrap="none" rtlCol="0">
              <a:spAutoFit/>
            </a:bodyPr>
            <a:lstStyle/>
            <a:p>
              <a:r>
                <a:rPr lang="en-US" sz="1400" dirty="0">
                  <a:solidFill>
                    <a:schemeClr val="tx1">
                      <a:lumMod val="50000"/>
                    </a:schemeClr>
                  </a:solidFill>
                  <a:latin typeface="+mj-lt"/>
                </a:rPr>
                <a:t>Response</a:t>
              </a:r>
            </a:p>
          </p:txBody>
        </p:sp>
        <p:cxnSp>
          <p:nvCxnSpPr>
            <p:cNvPr id="2166" name="Straight Connector 2165">
              <a:extLst>
                <a:ext uri="{FF2B5EF4-FFF2-40B4-BE49-F238E27FC236}">
                  <a16:creationId xmlns:a16="http://schemas.microsoft.com/office/drawing/2014/main" id="{22D8088E-2C94-AD10-07EE-FE4543B5342D}"/>
                </a:ext>
              </a:extLst>
            </p:cNvPr>
            <p:cNvCxnSpPr>
              <a:cxnSpLocks/>
            </p:cNvCxnSpPr>
            <p:nvPr/>
          </p:nvCxnSpPr>
          <p:spPr>
            <a:xfrm>
              <a:off x="7097918" y="2960765"/>
              <a:ext cx="1280694" cy="102130"/>
            </a:xfrm>
            <a:prstGeom prst="line">
              <a:avLst/>
            </a:prstGeom>
            <a:ln w="12700">
              <a:solidFill>
                <a:srgbClr val="D60093"/>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67" name="Straight Connector 2166">
              <a:extLst>
                <a:ext uri="{FF2B5EF4-FFF2-40B4-BE49-F238E27FC236}">
                  <a16:creationId xmlns:a16="http://schemas.microsoft.com/office/drawing/2014/main" id="{9F6E58BE-074D-1C00-778E-41F58ADFA35A}"/>
                </a:ext>
              </a:extLst>
            </p:cNvPr>
            <p:cNvCxnSpPr>
              <a:cxnSpLocks/>
            </p:cNvCxnSpPr>
            <p:nvPr/>
          </p:nvCxnSpPr>
          <p:spPr>
            <a:xfrm flipV="1">
              <a:off x="7097919" y="3054345"/>
              <a:ext cx="1268364" cy="760451"/>
            </a:xfrm>
            <a:prstGeom prst="line">
              <a:avLst/>
            </a:prstGeom>
            <a:ln w="12700">
              <a:solidFill>
                <a:srgbClr val="D60093"/>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68" name="Straight Connector 2167">
              <a:extLst>
                <a:ext uri="{FF2B5EF4-FFF2-40B4-BE49-F238E27FC236}">
                  <a16:creationId xmlns:a16="http://schemas.microsoft.com/office/drawing/2014/main" id="{27CE7730-1876-D70A-537B-C09BF3259E19}"/>
                </a:ext>
              </a:extLst>
            </p:cNvPr>
            <p:cNvCxnSpPr>
              <a:cxnSpLocks/>
            </p:cNvCxnSpPr>
            <p:nvPr/>
          </p:nvCxnSpPr>
          <p:spPr>
            <a:xfrm flipV="1">
              <a:off x="7097918" y="3061497"/>
              <a:ext cx="1280694" cy="373075"/>
            </a:xfrm>
            <a:prstGeom prst="line">
              <a:avLst/>
            </a:prstGeom>
            <a:ln w="12700">
              <a:solidFill>
                <a:srgbClr val="D60093"/>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69" name="Straight Connector 2168">
              <a:extLst>
                <a:ext uri="{FF2B5EF4-FFF2-40B4-BE49-F238E27FC236}">
                  <a16:creationId xmlns:a16="http://schemas.microsoft.com/office/drawing/2014/main" id="{2FCF50DC-1120-9D63-16D1-AD5298B7C2A8}"/>
                </a:ext>
              </a:extLst>
            </p:cNvPr>
            <p:cNvCxnSpPr>
              <a:cxnSpLocks/>
              <a:endCxn id="2165" idx="0"/>
            </p:cNvCxnSpPr>
            <p:nvPr/>
          </p:nvCxnSpPr>
          <p:spPr>
            <a:xfrm>
              <a:off x="7089963" y="3062897"/>
              <a:ext cx="1271452" cy="323866"/>
            </a:xfrm>
            <a:prstGeom prst="line">
              <a:avLst/>
            </a:prstGeom>
            <a:ln w="127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70" name="Straight Connector 2169">
              <a:extLst>
                <a:ext uri="{FF2B5EF4-FFF2-40B4-BE49-F238E27FC236}">
                  <a16:creationId xmlns:a16="http://schemas.microsoft.com/office/drawing/2014/main" id="{50A30AE9-DAA0-9F39-1C12-C0FBBE4A46C1}"/>
                </a:ext>
              </a:extLst>
            </p:cNvPr>
            <p:cNvCxnSpPr>
              <a:cxnSpLocks/>
              <a:endCxn id="2165" idx="0"/>
            </p:cNvCxnSpPr>
            <p:nvPr/>
          </p:nvCxnSpPr>
          <p:spPr>
            <a:xfrm>
              <a:off x="7089963" y="3182071"/>
              <a:ext cx="1271452" cy="204693"/>
            </a:xfrm>
            <a:prstGeom prst="line">
              <a:avLst/>
            </a:prstGeom>
            <a:ln w="127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71" name="Straight Connector 2170">
              <a:extLst>
                <a:ext uri="{FF2B5EF4-FFF2-40B4-BE49-F238E27FC236}">
                  <a16:creationId xmlns:a16="http://schemas.microsoft.com/office/drawing/2014/main" id="{8E25EEAE-CB42-A002-91D9-E1CF6D0945A1}"/>
                </a:ext>
              </a:extLst>
            </p:cNvPr>
            <p:cNvCxnSpPr>
              <a:cxnSpLocks/>
              <a:endCxn id="2165" idx="0"/>
            </p:cNvCxnSpPr>
            <p:nvPr/>
          </p:nvCxnSpPr>
          <p:spPr>
            <a:xfrm>
              <a:off x="7097918" y="3322016"/>
              <a:ext cx="1263497" cy="64748"/>
            </a:xfrm>
            <a:prstGeom prst="line">
              <a:avLst/>
            </a:prstGeom>
            <a:ln w="127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72" name="Straight Connector 2171">
              <a:extLst>
                <a:ext uri="{FF2B5EF4-FFF2-40B4-BE49-F238E27FC236}">
                  <a16:creationId xmlns:a16="http://schemas.microsoft.com/office/drawing/2014/main" id="{28A04F18-1E9D-C830-8018-E3D2378FA9E4}"/>
                </a:ext>
              </a:extLst>
            </p:cNvPr>
            <p:cNvCxnSpPr>
              <a:cxnSpLocks/>
              <a:endCxn id="2165" idx="0"/>
            </p:cNvCxnSpPr>
            <p:nvPr/>
          </p:nvCxnSpPr>
          <p:spPr>
            <a:xfrm flipV="1">
              <a:off x="7084536" y="3386764"/>
              <a:ext cx="1276879" cy="129373"/>
            </a:xfrm>
            <a:prstGeom prst="line">
              <a:avLst/>
            </a:prstGeom>
            <a:ln w="12700">
              <a:solidFill>
                <a:srgbClr val="0070C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73" name="Straight Connector 2172">
              <a:extLst>
                <a:ext uri="{FF2B5EF4-FFF2-40B4-BE49-F238E27FC236}">
                  <a16:creationId xmlns:a16="http://schemas.microsoft.com/office/drawing/2014/main" id="{2D620A22-237D-66A8-B0FA-BF307F048AC3}"/>
                </a:ext>
              </a:extLst>
            </p:cNvPr>
            <p:cNvCxnSpPr>
              <a:cxnSpLocks/>
            </p:cNvCxnSpPr>
            <p:nvPr/>
          </p:nvCxnSpPr>
          <p:spPr>
            <a:xfrm>
              <a:off x="7083272" y="3372443"/>
              <a:ext cx="1262937" cy="323868"/>
            </a:xfrm>
            <a:prstGeom prst="line">
              <a:avLst/>
            </a:prstGeom>
            <a:ln w="12700">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74" name="Straight Connector 2173">
              <a:extLst>
                <a:ext uri="{FF2B5EF4-FFF2-40B4-BE49-F238E27FC236}">
                  <a16:creationId xmlns:a16="http://schemas.microsoft.com/office/drawing/2014/main" id="{38938B1B-BEF4-5093-EBB2-0E6B4C83F431}"/>
                </a:ext>
              </a:extLst>
            </p:cNvPr>
            <p:cNvCxnSpPr>
              <a:cxnSpLocks/>
            </p:cNvCxnSpPr>
            <p:nvPr/>
          </p:nvCxnSpPr>
          <p:spPr>
            <a:xfrm>
              <a:off x="7096615" y="3565170"/>
              <a:ext cx="1256287" cy="117571"/>
            </a:xfrm>
            <a:prstGeom prst="line">
              <a:avLst/>
            </a:prstGeom>
            <a:ln w="12700">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2175" name="Straight Connector 2174">
              <a:extLst>
                <a:ext uri="{FF2B5EF4-FFF2-40B4-BE49-F238E27FC236}">
                  <a16:creationId xmlns:a16="http://schemas.microsoft.com/office/drawing/2014/main" id="{D4B49FED-AF23-E5F2-8B5F-874151D0CAF7}"/>
                </a:ext>
              </a:extLst>
            </p:cNvPr>
            <p:cNvCxnSpPr>
              <a:cxnSpLocks/>
            </p:cNvCxnSpPr>
            <p:nvPr/>
          </p:nvCxnSpPr>
          <p:spPr>
            <a:xfrm flipV="1">
              <a:off x="7089923" y="3682741"/>
              <a:ext cx="1262978" cy="21719"/>
            </a:xfrm>
            <a:prstGeom prst="line">
              <a:avLst/>
            </a:prstGeom>
            <a:ln w="12700">
              <a:solidFill>
                <a:srgbClr val="7030A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2176" name="TextBox 2175">
              <a:extLst>
                <a:ext uri="{FF2B5EF4-FFF2-40B4-BE49-F238E27FC236}">
                  <a16:creationId xmlns:a16="http://schemas.microsoft.com/office/drawing/2014/main" id="{FAAE522B-524F-47F1-BFC6-1719D003017B}"/>
                </a:ext>
              </a:extLst>
            </p:cNvPr>
            <p:cNvSpPr txBox="1"/>
            <p:nvPr/>
          </p:nvSpPr>
          <p:spPr>
            <a:xfrm>
              <a:off x="6955499" y="2522453"/>
              <a:ext cx="1382768" cy="303073"/>
            </a:xfrm>
            <a:prstGeom prst="rect">
              <a:avLst/>
            </a:prstGeom>
            <a:noFill/>
          </p:spPr>
          <p:txBody>
            <a:bodyPr wrap="none" rtlCol="0">
              <a:spAutoFit/>
            </a:bodyPr>
            <a:lstStyle/>
            <a:p>
              <a:r>
                <a:rPr lang="en-US" b="1" dirty="0">
                  <a:latin typeface="+mj-lt"/>
                </a:rPr>
                <a:t>Classification</a:t>
              </a:r>
            </a:p>
          </p:txBody>
        </p:sp>
      </p:grpSp>
      <p:grpSp>
        <p:nvGrpSpPr>
          <p:cNvPr id="2177" name="Group 2176">
            <a:extLst>
              <a:ext uri="{FF2B5EF4-FFF2-40B4-BE49-F238E27FC236}">
                <a16:creationId xmlns:a16="http://schemas.microsoft.com/office/drawing/2014/main" id="{200436E0-28AC-6419-B27E-1DB8E266BDBD}"/>
              </a:ext>
            </a:extLst>
          </p:cNvPr>
          <p:cNvGrpSpPr/>
          <p:nvPr/>
        </p:nvGrpSpPr>
        <p:grpSpPr>
          <a:xfrm>
            <a:off x="2167732" y="3733281"/>
            <a:ext cx="3909967" cy="1952091"/>
            <a:chOff x="2887855" y="4082140"/>
            <a:chExt cx="3208504" cy="1601879"/>
          </a:xfrm>
        </p:grpSpPr>
        <p:sp>
          <p:nvSpPr>
            <p:cNvPr id="2178" name="Rectangle 2177">
              <a:extLst>
                <a:ext uri="{FF2B5EF4-FFF2-40B4-BE49-F238E27FC236}">
                  <a16:creationId xmlns:a16="http://schemas.microsoft.com/office/drawing/2014/main" id="{3DBDF253-B603-04E6-DBFA-4E0ED7393319}"/>
                </a:ext>
              </a:extLst>
            </p:cNvPr>
            <p:cNvSpPr/>
            <p:nvPr/>
          </p:nvSpPr>
          <p:spPr>
            <a:xfrm>
              <a:off x="2887855" y="4082140"/>
              <a:ext cx="3203758" cy="1601879"/>
            </a:xfrm>
            <a:prstGeom prst="rect">
              <a:avLst/>
            </a:prstGeom>
            <a:solidFill>
              <a:srgbClr val="496C1A">
                <a:alpha val="50000"/>
              </a:srgb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79" name="Freeform: Shape 2178">
              <a:extLst>
                <a:ext uri="{FF2B5EF4-FFF2-40B4-BE49-F238E27FC236}">
                  <a16:creationId xmlns:a16="http://schemas.microsoft.com/office/drawing/2014/main" id="{6688E5CD-88D5-BD1B-65E0-E450121AD314}"/>
                </a:ext>
              </a:extLst>
            </p:cNvPr>
            <p:cNvSpPr/>
            <p:nvPr/>
          </p:nvSpPr>
          <p:spPr>
            <a:xfrm>
              <a:off x="4295171" y="4432167"/>
              <a:ext cx="1693654" cy="550861"/>
            </a:xfrm>
            <a:custGeom>
              <a:avLst/>
              <a:gdLst>
                <a:gd name="connsiteX0" fmla="*/ 0 w 1933575"/>
                <a:gd name="connsiteY0" fmla="*/ 561975 h 628896"/>
                <a:gd name="connsiteX1" fmla="*/ 157163 w 1933575"/>
                <a:gd name="connsiteY1" fmla="*/ 400050 h 628896"/>
                <a:gd name="connsiteX2" fmla="*/ 514350 w 1933575"/>
                <a:gd name="connsiteY2" fmla="*/ 628650 h 628896"/>
                <a:gd name="connsiteX3" fmla="*/ 881063 w 1933575"/>
                <a:gd name="connsiteY3" fmla="*/ 347663 h 628896"/>
                <a:gd name="connsiteX4" fmla="*/ 1428750 w 1933575"/>
                <a:gd name="connsiteY4" fmla="*/ 604838 h 628896"/>
                <a:gd name="connsiteX5" fmla="*/ 1933575 w 1933575"/>
                <a:gd name="connsiteY5" fmla="*/ 0 h 628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33575" h="628896">
                  <a:moveTo>
                    <a:pt x="0" y="561975"/>
                  </a:moveTo>
                  <a:cubicBezTo>
                    <a:pt x="35719" y="475456"/>
                    <a:pt x="71438" y="388938"/>
                    <a:pt x="157163" y="400050"/>
                  </a:cubicBezTo>
                  <a:cubicBezTo>
                    <a:pt x="242888" y="411162"/>
                    <a:pt x="393700" y="637381"/>
                    <a:pt x="514350" y="628650"/>
                  </a:cubicBezTo>
                  <a:cubicBezTo>
                    <a:pt x="635000" y="619919"/>
                    <a:pt x="728663" y="351632"/>
                    <a:pt x="881063" y="347663"/>
                  </a:cubicBezTo>
                  <a:cubicBezTo>
                    <a:pt x="1033463" y="343694"/>
                    <a:pt x="1253331" y="662782"/>
                    <a:pt x="1428750" y="604838"/>
                  </a:cubicBezTo>
                  <a:cubicBezTo>
                    <a:pt x="1604169" y="546894"/>
                    <a:pt x="1768872" y="273447"/>
                    <a:pt x="1933575" y="0"/>
                  </a:cubicBezTo>
                </a:path>
              </a:pathLst>
            </a:custGeom>
            <a:noFill/>
            <a:ln w="19050">
              <a:solidFill>
                <a:srgbClr val="0066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80" name="Freeform: Shape 2179">
              <a:extLst>
                <a:ext uri="{FF2B5EF4-FFF2-40B4-BE49-F238E27FC236}">
                  <a16:creationId xmlns:a16="http://schemas.microsoft.com/office/drawing/2014/main" id="{07E529D9-D06C-A586-5339-10B3A82CF756}"/>
                </a:ext>
              </a:extLst>
            </p:cNvPr>
            <p:cNvSpPr/>
            <p:nvPr/>
          </p:nvSpPr>
          <p:spPr>
            <a:xfrm>
              <a:off x="3505246" y="4698142"/>
              <a:ext cx="984488" cy="759224"/>
            </a:xfrm>
            <a:custGeom>
              <a:avLst/>
              <a:gdLst>
                <a:gd name="connsiteX0" fmla="*/ 0 w 1123950"/>
                <a:gd name="connsiteY0" fmla="*/ 866775 h 866775"/>
                <a:gd name="connsiteX1" fmla="*/ 323850 w 1123950"/>
                <a:gd name="connsiteY1" fmla="*/ 0 h 866775"/>
                <a:gd name="connsiteX2" fmla="*/ 1123950 w 1123950"/>
                <a:gd name="connsiteY2" fmla="*/ 533400 h 866775"/>
                <a:gd name="connsiteX3" fmla="*/ 0 w 1123950"/>
                <a:gd name="connsiteY3" fmla="*/ 866775 h 866775"/>
              </a:gdLst>
              <a:ahLst/>
              <a:cxnLst>
                <a:cxn ang="0">
                  <a:pos x="connsiteX0" y="connsiteY0"/>
                </a:cxn>
                <a:cxn ang="0">
                  <a:pos x="connsiteX1" y="connsiteY1"/>
                </a:cxn>
                <a:cxn ang="0">
                  <a:pos x="connsiteX2" y="connsiteY2"/>
                </a:cxn>
                <a:cxn ang="0">
                  <a:pos x="connsiteX3" y="connsiteY3"/>
                </a:cxn>
              </a:cxnLst>
              <a:rect l="l" t="t" r="r" b="b"/>
              <a:pathLst>
                <a:path w="1123950" h="866775">
                  <a:moveTo>
                    <a:pt x="0" y="866775"/>
                  </a:moveTo>
                  <a:lnTo>
                    <a:pt x="323850" y="0"/>
                  </a:lnTo>
                  <a:lnTo>
                    <a:pt x="1123950" y="533400"/>
                  </a:lnTo>
                  <a:lnTo>
                    <a:pt x="0" y="866775"/>
                  </a:lnTo>
                  <a:close/>
                </a:path>
              </a:pathLst>
            </a:custGeom>
            <a:solidFill>
              <a:schemeClr val="bg1">
                <a:lumMod val="50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cxnSp>
          <p:nvCxnSpPr>
            <p:cNvPr id="2181" name="Straight Arrow Connector 2180">
              <a:extLst>
                <a:ext uri="{FF2B5EF4-FFF2-40B4-BE49-F238E27FC236}">
                  <a16:creationId xmlns:a16="http://schemas.microsoft.com/office/drawing/2014/main" id="{7135D4EA-9BD7-CB7A-41B2-0F5F2604C7CD}"/>
                </a:ext>
              </a:extLst>
            </p:cNvPr>
            <p:cNvCxnSpPr>
              <a:cxnSpLocks/>
            </p:cNvCxnSpPr>
            <p:nvPr/>
          </p:nvCxnSpPr>
          <p:spPr>
            <a:xfrm rot="20732713" flipV="1">
              <a:off x="3313461" y="4671153"/>
              <a:ext cx="528149" cy="831517"/>
            </a:xfrm>
            <a:prstGeom prst="straightConnector1">
              <a:avLst/>
            </a:prstGeom>
            <a:ln w="19050">
              <a:solidFill>
                <a:srgbClr val="D60093"/>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2182" name="Straight Arrow Connector 2181">
              <a:extLst>
                <a:ext uri="{FF2B5EF4-FFF2-40B4-BE49-F238E27FC236}">
                  <a16:creationId xmlns:a16="http://schemas.microsoft.com/office/drawing/2014/main" id="{3212A64D-1538-E628-B447-FD5D2611921E}"/>
                </a:ext>
              </a:extLst>
            </p:cNvPr>
            <p:cNvCxnSpPr>
              <a:cxnSpLocks/>
            </p:cNvCxnSpPr>
            <p:nvPr/>
          </p:nvCxnSpPr>
          <p:spPr>
            <a:xfrm rot="20732713" flipV="1">
              <a:off x="3390723" y="5344692"/>
              <a:ext cx="1522475" cy="24647"/>
            </a:xfrm>
            <a:prstGeom prst="straightConnector1">
              <a:avLst/>
            </a:prstGeom>
            <a:ln w="19050">
              <a:solidFill>
                <a:srgbClr val="0070C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183" name="TextBox 2182">
              <a:extLst>
                <a:ext uri="{FF2B5EF4-FFF2-40B4-BE49-F238E27FC236}">
                  <a16:creationId xmlns:a16="http://schemas.microsoft.com/office/drawing/2014/main" id="{1E8D183A-247B-6176-435E-61BBEC3CACF4}"/>
                </a:ext>
              </a:extLst>
            </p:cNvPr>
            <p:cNvSpPr txBox="1"/>
            <p:nvPr/>
          </p:nvSpPr>
          <p:spPr>
            <a:xfrm rot="20732713">
              <a:off x="3375397" y="4899089"/>
              <a:ext cx="233092" cy="252561"/>
            </a:xfrm>
            <a:prstGeom prst="rect">
              <a:avLst/>
            </a:prstGeom>
            <a:noFill/>
          </p:spPr>
          <p:txBody>
            <a:bodyPr wrap="none" rtlCol="0">
              <a:spAutoFit/>
            </a:bodyPr>
            <a:lstStyle/>
            <a:p>
              <a:r>
                <a:rPr lang="en-US" sz="1400" dirty="0">
                  <a:solidFill>
                    <a:srgbClr val="D60093"/>
                  </a:solidFill>
                  <a:latin typeface="+mj-lt"/>
                </a:rPr>
                <a:t>?</a:t>
              </a:r>
            </a:p>
          </p:txBody>
        </p:sp>
        <p:sp>
          <p:nvSpPr>
            <p:cNvPr id="2184" name="TextBox 2183">
              <a:extLst>
                <a:ext uri="{FF2B5EF4-FFF2-40B4-BE49-F238E27FC236}">
                  <a16:creationId xmlns:a16="http://schemas.microsoft.com/office/drawing/2014/main" id="{29D4D8F2-C38D-3346-409D-DE8E98F43203}"/>
                </a:ext>
              </a:extLst>
            </p:cNvPr>
            <p:cNvSpPr txBox="1"/>
            <p:nvPr/>
          </p:nvSpPr>
          <p:spPr>
            <a:xfrm rot="20732713">
              <a:off x="4086658" y="5351650"/>
              <a:ext cx="233092" cy="252561"/>
            </a:xfrm>
            <a:prstGeom prst="rect">
              <a:avLst/>
            </a:prstGeom>
            <a:noFill/>
          </p:spPr>
          <p:txBody>
            <a:bodyPr wrap="none" rtlCol="0">
              <a:spAutoFit/>
            </a:bodyPr>
            <a:lstStyle/>
            <a:p>
              <a:r>
                <a:rPr lang="en-US" sz="1400" dirty="0">
                  <a:solidFill>
                    <a:srgbClr val="0070C0"/>
                  </a:solidFill>
                  <a:latin typeface="+mj-lt"/>
                </a:rPr>
                <a:t>?</a:t>
              </a:r>
            </a:p>
          </p:txBody>
        </p:sp>
        <p:sp>
          <p:nvSpPr>
            <p:cNvPr id="2185" name="Oval 2184">
              <a:extLst>
                <a:ext uri="{FF2B5EF4-FFF2-40B4-BE49-F238E27FC236}">
                  <a16:creationId xmlns:a16="http://schemas.microsoft.com/office/drawing/2014/main" id="{46EFF90E-93F3-B2E3-744B-B4D6C91E87B3}"/>
                </a:ext>
              </a:extLst>
            </p:cNvPr>
            <p:cNvSpPr/>
            <p:nvPr/>
          </p:nvSpPr>
          <p:spPr>
            <a:xfrm>
              <a:off x="4194262" y="5247261"/>
              <a:ext cx="79328" cy="7932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86" name="Oval 2185">
              <a:extLst>
                <a:ext uri="{FF2B5EF4-FFF2-40B4-BE49-F238E27FC236}">
                  <a16:creationId xmlns:a16="http://schemas.microsoft.com/office/drawing/2014/main" id="{7EE820FA-06E7-66EF-5EAE-1032D89B4F0D}"/>
                </a:ext>
              </a:extLst>
            </p:cNvPr>
            <p:cNvSpPr/>
            <p:nvPr/>
          </p:nvSpPr>
          <p:spPr>
            <a:xfrm>
              <a:off x="3874069" y="5378349"/>
              <a:ext cx="79328" cy="7932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87" name="Oval 2186">
              <a:extLst>
                <a:ext uri="{FF2B5EF4-FFF2-40B4-BE49-F238E27FC236}">
                  <a16:creationId xmlns:a16="http://schemas.microsoft.com/office/drawing/2014/main" id="{6167442F-14A5-CB98-9F2D-303E64889C66}"/>
                </a:ext>
              </a:extLst>
            </p:cNvPr>
            <p:cNvSpPr/>
            <p:nvPr/>
          </p:nvSpPr>
          <p:spPr>
            <a:xfrm>
              <a:off x="3680069" y="5420221"/>
              <a:ext cx="79328" cy="7932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88" name="Oval 2187">
              <a:extLst>
                <a:ext uri="{FF2B5EF4-FFF2-40B4-BE49-F238E27FC236}">
                  <a16:creationId xmlns:a16="http://schemas.microsoft.com/office/drawing/2014/main" id="{42A9B153-B63A-B7C3-A5B6-A579EAFEAFB8}"/>
                </a:ext>
              </a:extLst>
            </p:cNvPr>
            <p:cNvSpPr/>
            <p:nvPr/>
          </p:nvSpPr>
          <p:spPr>
            <a:xfrm>
              <a:off x="4543219" y="5180026"/>
              <a:ext cx="79328" cy="7932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89" name="Oval 2188">
              <a:extLst>
                <a:ext uri="{FF2B5EF4-FFF2-40B4-BE49-F238E27FC236}">
                  <a16:creationId xmlns:a16="http://schemas.microsoft.com/office/drawing/2014/main" id="{4F472397-10A3-EED2-1BCA-C292D7B64C0C}"/>
                </a:ext>
              </a:extLst>
            </p:cNvPr>
            <p:cNvSpPr/>
            <p:nvPr/>
          </p:nvSpPr>
          <p:spPr>
            <a:xfrm>
              <a:off x="3451364" y="5307536"/>
              <a:ext cx="79328" cy="79328"/>
            </a:xfrm>
            <a:prstGeom prst="ellipse">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90" name="Oval 2189">
              <a:extLst>
                <a:ext uri="{FF2B5EF4-FFF2-40B4-BE49-F238E27FC236}">
                  <a16:creationId xmlns:a16="http://schemas.microsoft.com/office/drawing/2014/main" id="{D10E4E0B-15EA-DDCB-316D-F11E00AAA51A}"/>
                </a:ext>
              </a:extLst>
            </p:cNvPr>
            <p:cNvSpPr/>
            <p:nvPr/>
          </p:nvSpPr>
          <p:spPr>
            <a:xfrm>
              <a:off x="3561078" y="5120963"/>
              <a:ext cx="79328" cy="79328"/>
            </a:xfrm>
            <a:prstGeom prst="ellipse">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91" name="Oval 2190">
              <a:extLst>
                <a:ext uri="{FF2B5EF4-FFF2-40B4-BE49-F238E27FC236}">
                  <a16:creationId xmlns:a16="http://schemas.microsoft.com/office/drawing/2014/main" id="{AAD132FE-AD4C-179C-1A51-4E09A8BAA891}"/>
                </a:ext>
              </a:extLst>
            </p:cNvPr>
            <p:cNvSpPr/>
            <p:nvPr/>
          </p:nvSpPr>
          <p:spPr>
            <a:xfrm>
              <a:off x="3600740" y="4760541"/>
              <a:ext cx="79328" cy="79328"/>
            </a:xfrm>
            <a:prstGeom prst="ellipse">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92" name="Oval 2191">
              <a:extLst>
                <a:ext uri="{FF2B5EF4-FFF2-40B4-BE49-F238E27FC236}">
                  <a16:creationId xmlns:a16="http://schemas.microsoft.com/office/drawing/2014/main" id="{10C9CAEE-3DBA-6DFF-B453-2C8BC4C8B2D2}"/>
                </a:ext>
              </a:extLst>
            </p:cNvPr>
            <p:cNvSpPr/>
            <p:nvPr/>
          </p:nvSpPr>
          <p:spPr>
            <a:xfrm>
              <a:off x="3586576" y="4961090"/>
              <a:ext cx="79328" cy="79328"/>
            </a:xfrm>
            <a:prstGeom prst="ellipse">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93" name="Oval 2192">
              <a:extLst>
                <a:ext uri="{FF2B5EF4-FFF2-40B4-BE49-F238E27FC236}">
                  <a16:creationId xmlns:a16="http://schemas.microsoft.com/office/drawing/2014/main" id="{9EA4AC82-1C98-DC73-68DF-D81F3E05CA2E}"/>
                </a:ext>
              </a:extLst>
            </p:cNvPr>
            <p:cNvSpPr/>
            <p:nvPr/>
          </p:nvSpPr>
          <p:spPr>
            <a:xfrm>
              <a:off x="4359481" y="5225253"/>
              <a:ext cx="79328" cy="7932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94" name="Oval 2193">
              <a:extLst>
                <a:ext uri="{FF2B5EF4-FFF2-40B4-BE49-F238E27FC236}">
                  <a16:creationId xmlns:a16="http://schemas.microsoft.com/office/drawing/2014/main" id="{8DFCB102-FA31-0548-2CBD-9174F614424D}"/>
                </a:ext>
              </a:extLst>
            </p:cNvPr>
            <p:cNvSpPr/>
            <p:nvPr/>
          </p:nvSpPr>
          <p:spPr>
            <a:xfrm>
              <a:off x="3801686" y="5120963"/>
              <a:ext cx="79328" cy="7932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95" name="Oval 2194">
              <a:extLst>
                <a:ext uri="{FF2B5EF4-FFF2-40B4-BE49-F238E27FC236}">
                  <a16:creationId xmlns:a16="http://schemas.microsoft.com/office/drawing/2014/main" id="{4B598C58-BE13-AD93-8E1A-9A30FA1B39F0}"/>
                </a:ext>
              </a:extLst>
            </p:cNvPr>
            <p:cNvSpPr/>
            <p:nvPr/>
          </p:nvSpPr>
          <p:spPr>
            <a:xfrm>
              <a:off x="4145767" y="5059780"/>
              <a:ext cx="79328" cy="7932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96" name="Oval 2195">
              <a:extLst>
                <a:ext uri="{FF2B5EF4-FFF2-40B4-BE49-F238E27FC236}">
                  <a16:creationId xmlns:a16="http://schemas.microsoft.com/office/drawing/2014/main" id="{DA714D22-5EE0-95FA-F48B-B49920D09D28}"/>
                </a:ext>
              </a:extLst>
            </p:cNvPr>
            <p:cNvSpPr/>
            <p:nvPr/>
          </p:nvSpPr>
          <p:spPr>
            <a:xfrm>
              <a:off x="3946653" y="4876400"/>
              <a:ext cx="79328" cy="7932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97" name="Oval 2196">
              <a:extLst>
                <a:ext uri="{FF2B5EF4-FFF2-40B4-BE49-F238E27FC236}">
                  <a16:creationId xmlns:a16="http://schemas.microsoft.com/office/drawing/2014/main" id="{A62228A6-3B11-53BF-B01C-5D25404A3E4E}"/>
                </a:ext>
              </a:extLst>
            </p:cNvPr>
            <p:cNvSpPr/>
            <p:nvPr/>
          </p:nvSpPr>
          <p:spPr>
            <a:xfrm>
              <a:off x="3671203" y="5287308"/>
              <a:ext cx="79328" cy="7932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98" name="Oval 2197">
              <a:extLst>
                <a:ext uri="{FF2B5EF4-FFF2-40B4-BE49-F238E27FC236}">
                  <a16:creationId xmlns:a16="http://schemas.microsoft.com/office/drawing/2014/main" id="{E378073B-B8D5-7F6B-2CD4-965AD0B1D707}"/>
                </a:ext>
              </a:extLst>
            </p:cNvPr>
            <p:cNvSpPr/>
            <p:nvPr/>
          </p:nvSpPr>
          <p:spPr>
            <a:xfrm>
              <a:off x="3969765" y="5219363"/>
              <a:ext cx="79328" cy="7932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99" name="Oval 2198">
              <a:extLst>
                <a:ext uri="{FF2B5EF4-FFF2-40B4-BE49-F238E27FC236}">
                  <a16:creationId xmlns:a16="http://schemas.microsoft.com/office/drawing/2014/main" id="{66C77403-F9C2-AE97-ACBE-5C822775C8F3}"/>
                </a:ext>
              </a:extLst>
            </p:cNvPr>
            <p:cNvSpPr/>
            <p:nvPr/>
          </p:nvSpPr>
          <p:spPr>
            <a:xfrm>
              <a:off x="3726182" y="4887296"/>
              <a:ext cx="79328" cy="7932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00" name="Oval 2199">
              <a:extLst>
                <a:ext uri="{FF2B5EF4-FFF2-40B4-BE49-F238E27FC236}">
                  <a16:creationId xmlns:a16="http://schemas.microsoft.com/office/drawing/2014/main" id="{EED117B7-F1F7-9C67-D517-533886956096}"/>
                </a:ext>
              </a:extLst>
            </p:cNvPr>
            <p:cNvSpPr/>
            <p:nvPr/>
          </p:nvSpPr>
          <p:spPr>
            <a:xfrm>
              <a:off x="4259224" y="4870418"/>
              <a:ext cx="79328" cy="79328"/>
            </a:xfrm>
            <a:prstGeom prst="ellipse">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01" name="Oval 2200">
              <a:extLst>
                <a:ext uri="{FF2B5EF4-FFF2-40B4-BE49-F238E27FC236}">
                  <a16:creationId xmlns:a16="http://schemas.microsoft.com/office/drawing/2014/main" id="{0CA177A0-E9D5-8E3C-7F4D-97E90EFC7379}"/>
                </a:ext>
              </a:extLst>
            </p:cNvPr>
            <p:cNvSpPr/>
            <p:nvPr/>
          </p:nvSpPr>
          <p:spPr>
            <a:xfrm>
              <a:off x="4387097" y="4726096"/>
              <a:ext cx="79328" cy="79328"/>
            </a:xfrm>
            <a:prstGeom prst="ellipse">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02" name="Oval 2201">
              <a:extLst>
                <a:ext uri="{FF2B5EF4-FFF2-40B4-BE49-F238E27FC236}">
                  <a16:creationId xmlns:a16="http://schemas.microsoft.com/office/drawing/2014/main" id="{56324711-9D7F-654E-5889-EFB5E4739A9F}"/>
                </a:ext>
              </a:extLst>
            </p:cNvPr>
            <p:cNvSpPr/>
            <p:nvPr/>
          </p:nvSpPr>
          <p:spPr>
            <a:xfrm>
              <a:off x="4520587" y="4859586"/>
              <a:ext cx="79328" cy="79328"/>
            </a:xfrm>
            <a:prstGeom prst="ellipse">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03" name="Oval 2202">
              <a:extLst>
                <a:ext uri="{FF2B5EF4-FFF2-40B4-BE49-F238E27FC236}">
                  <a16:creationId xmlns:a16="http://schemas.microsoft.com/office/drawing/2014/main" id="{D778C188-8158-5C9C-0E82-BBEEF5A7FB08}"/>
                </a:ext>
              </a:extLst>
            </p:cNvPr>
            <p:cNvSpPr/>
            <p:nvPr/>
          </p:nvSpPr>
          <p:spPr>
            <a:xfrm>
              <a:off x="4654077" y="4993076"/>
              <a:ext cx="79328" cy="79328"/>
            </a:xfrm>
            <a:prstGeom prst="ellipse">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04" name="Oval 2203">
              <a:extLst>
                <a:ext uri="{FF2B5EF4-FFF2-40B4-BE49-F238E27FC236}">
                  <a16:creationId xmlns:a16="http://schemas.microsoft.com/office/drawing/2014/main" id="{82DC41C0-159B-1293-FB8A-3CF8BF103AB6}"/>
                </a:ext>
              </a:extLst>
            </p:cNvPr>
            <p:cNvSpPr/>
            <p:nvPr/>
          </p:nvSpPr>
          <p:spPr>
            <a:xfrm>
              <a:off x="4816086" y="4897191"/>
              <a:ext cx="79328" cy="79328"/>
            </a:xfrm>
            <a:prstGeom prst="ellipse">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05" name="Oval 2204">
              <a:extLst>
                <a:ext uri="{FF2B5EF4-FFF2-40B4-BE49-F238E27FC236}">
                  <a16:creationId xmlns:a16="http://schemas.microsoft.com/office/drawing/2014/main" id="{9DB16B20-0F41-C5D9-02FC-1404C266BDA8}"/>
                </a:ext>
              </a:extLst>
            </p:cNvPr>
            <p:cNvSpPr/>
            <p:nvPr/>
          </p:nvSpPr>
          <p:spPr>
            <a:xfrm>
              <a:off x="5020691" y="4726096"/>
              <a:ext cx="79328" cy="79328"/>
            </a:xfrm>
            <a:prstGeom prst="ellipse">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06" name="Oval 2205">
              <a:extLst>
                <a:ext uri="{FF2B5EF4-FFF2-40B4-BE49-F238E27FC236}">
                  <a16:creationId xmlns:a16="http://schemas.microsoft.com/office/drawing/2014/main" id="{0E9B420F-5C68-0545-AA51-2436EA96A87A}"/>
                </a:ext>
              </a:extLst>
            </p:cNvPr>
            <p:cNvSpPr/>
            <p:nvPr/>
          </p:nvSpPr>
          <p:spPr>
            <a:xfrm>
              <a:off x="5220488" y="4812769"/>
              <a:ext cx="79328" cy="79328"/>
            </a:xfrm>
            <a:prstGeom prst="ellipse">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07" name="Oval 2206">
              <a:extLst>
                <a:ext uri="{FF2B5EF4-FFF2-40B4-BE49-F238E27FC236}">
                  <a16:creationId xmlns:a16="http://schemas.microsoft.com/office/drawing/2014/main" id="{1570C5A9-70DB-8E90-8B1B-B7C5D909BA40}"/>
                </a:ext>
              </a:extLst>
            </p:cNvPr>
            <p:cNvSpPr/>
            <p:nvPr/>
          </p:nvSpPr>
          <p:spPr>
            <a:xfrm>
              <a:off x="5785906" y="4616490"/>
              <a:ext cx="79328" cy="79328"/>
            </a:xfrm>
            <a:prstGeom prst="ellipse">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08" name="Oval 2207">
              <a:extLst>
                <a:ext uri="{FF2B5EF4-FFF2-40B4-BE49-F238E27FC236}">
                  <a16:creationId xmlns:a16="http://schemas.microsoft.com/office/drawing/2014/main" id="{D6765B66-493B-C9BF-9D63-60275CEECA9B}"/>
                </a:ext>
              </a:extLst>
            </p:cNvPr>
            <p:cNvSpPr/>
            <p:nvPr/>
          </p:nvSpPr>
          <p:spPr>
            <a:xfrm>
              <a:off x="5446597" y="4953411"/>
              <a:ext cx="79328" cy="79328"/>
            </a:xfrm>
            <a:prstGeom prst="ellipse">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09" name="Oval 2208">
              <a:extLst>
                <a:ext uri="{FF2B5EF4-FFF2-40B4-BE49-F238E27FC236}">
                  <a16:creationId xmlns:a16="http://schemas.microsoft.com/office/drawing/2014/main" id="{1EEB07EB-1AD3-8B7C-9312-A560C2C4C847}"/>
                </a:ext>
              </a:extLst>
            </p:cNvPr>
            <p:cNvSpPr/>
            <p:nvPr/>
          </p:nvSpPr>
          <p:spPr>
            <a:xfrm>
              <a:off x="5680927" y="4795475"/>
              <a:ext cx="79328" cy="79328"/>
            </a:xfrm>
            <a:prstGeom prst="ellipse">
              <a:avLst/>
            </a:prstGeom>
            <a:solidFill>
              <a:schemeClr val="bg1"/>
            </a:solidFill>
            <a:ln>
              <a:solidFill>
                <a:srgbClr val="00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10" name="TextBox 2209">
              <a:extLst>
                <a:ext uri="{FF2B5EF4-FFF2-40B4-BE49-F238E27FC236}">
                  <a16:creationId xmlns:a16="http://schemas.microsoft.com/office/drawing/2014/main" id="{B2FA675E-176D-5C5E-556B-5659333BEC96}"/>
                </a:ext>
              </a:extLst>
            </p:cNvPr>
            <p:cNvSpPr txBox="1"/>
            <p:nvPr/>
          </p:nvSpPr>
          <p:spPr>
            <a:xfrm rot="20732713">
              <a:off x="3859745" y="4961052"/>
              <a:ext cx="233092" cy="252561"/>
            </a:xfrm>
            <a:prstGeom prst="rect">
              <a:avLst/>
            </a:prstGeom>
            <a:noFill/>
          </p:spPr>
          <p:txBody>
            <a:bodyPr wrap="none" rtlCol="0">
              <a:spAutoFit/>
            </a:bodyPr>
            <a:lstStyle/>
            <a:p>
              <a:r>
                <a:rPr lang="en-US" sz="1400" dirty="0">
                  <a:solidFill>
                    <a:srgbClr val="7030A0"/>
                  </a:solidFill>
                  <a:latin typeface="+mj-lt"/>
                </a:rPr>
                <a:t>?</a:t>
              </a:r>
            </a:p>
          </p:txBody>
        </p:sp>
        <p:sp>
          <p:nvSpPr>
            <p:cNvPr id="2211" name="TextBox 2210">
              <a:extLst>
                <a:ext uri="{FF2B5EF4-FFF2-40B4-BE49-F238E27FC236}">
                  <a16:creationId xmlns:a16="http://schemas.microsoft.com/office/drawing/2014/main" id="{4AE1140C-EE10-282A-6FD4-C599893D8AE6}"/>
                </a:ext>
              </a:extLst>
            </p:cNvPr>
            <p:cNvSpPr txBox="1"/>
            <p:nvPr/>
          </p:nvSpPr>
          <p:spPr>
            <a:xfrm rot="20732713">
              <a:off x="5863267" y="4289035"/>
              <a:ext cx="233092" cy="252561"/>
            </a:xfrm>
            <a:prstGeom prst="rect">
              <a:avLst/>
            </a:prstGeom>
            <a:noFill/>
          </p:spPr>
          <p:txBody>
            <a:bodyPr wrap="none" rtlCol="0">
              <a:spAutoFit/>
            </a:bodyPr>
            <a:lstStyle/>
            <a:p>
              <a:r>
                <a:rPr lang="en-US" sz="1400" dirty="0">
                  <a:solidFill>
                    <a:srgbClr val="006600"/>
                  </a:solidFill>
                  <a:latin typeface="+mj-lt"/>
                </a:rPr>
                <a:t>?</a:t>
              </a:r>
            </a:p>
          </p:txBody>
        </p:sp>
        <p:sp>
          <p:nvSpPr>
            <p:cNvPr id="2212" name="TextBox 2211">
              <a:extLst>
                <a:ext uri="{FF2B5EF4-FFF2-40B4-BE49-F238E27FC236}">
                  <a16:creationId xmlns:a16="http://schemas.microsoft.com/office/drawing/2014/main" id="{6D28BEC9-15E2-1545-BCB1-BA366BD34F2D}"/>
                </a:ext>
              </a:extLst>
            </p:cNvPr>
            <p:cNvSpPr txBox="1"/>
            <p:nvPr/>
          </p:nvSpPr>
          <p:spPr>
            <a:xfrm>
              <a:off x="3251143" y="4107237"/>
              <a:ext cx="2477195" cy="303073"/>
            </a:xfrm>
            <a:prstGeom prst="rect">
              <a:avLst/>
            </a:prstGeom>
            <a:noFill/>
          </p:spPr>
          <p:txBody>
            <a:bodyPr wrap="none" rtlCol="0">
              <a:spAutoFit/>
            </a:bodyPr>
            <a:lstStyle/>
            <a:p>
              <a:pPr algn="ctr"/>
              <a:r>
                <a:rPr lang="en-US" b="1" dirty="0">
                  <a:latin typeface="+mj-lt"/>
                </a:rPr>
                <a:t>Dimensionality Reduction</a:t>
              </a:r>
            </a:p>
          </p:txBody>
        </p:sp>
      </p:grpSp>
      <p:grpSp>
        <p:nvGrpSpPr>
          <p:cNvPr id="2213" name="Group 2212">
            <a:extLst>
              <a:ext uri="{FF2B5EF4-FFF2-40B4-BE49-F238E27FC236}">
                <a16:creationId xmlns:a16="http://schemas.microsoft.com/office/drawing/2014/main" id="{4A25303B-3039-08F8-AE93-45D586862436}"/>
              </a:ext>
            </a:extLst>
          </p:cNvPr>
          <p:cNvGrpSpPr/>
          <p:nvPr/>
        </p:nvGrpSpPr>
        <p:grpSpPr>
          <a:xfrm>
            <a:off x="6071914" y="3733281"/>
            <a:ext cx="3904183" cy="1952091"/>
            <a:chOff x="6091613" y="4082140"/>
            <a:chExt cx="3203758" cy="1601879"/>
          </a:xfrm>
        </p:grpSpPr>
        <p:sp>
          <p:nvSpPr>
            <p:cNvPr id="2214" name="Rectangle 2213">
              <a:extLst>
                <a:ext uri="{FF2B5EF4-FFF2-40B4-BE49-F238E27FC236}">
                  <a16:creationId xmlns:a16="http://schemas.microsoft.com/office/drawing/2014/main" id="{7B3A1A35-6C26-CA64-1C43-3B2DB860056D}"/>
                </a:ext>
              </a:extLst>
            </p:cNvPr>
            <p:cNvSpPr/>
            <p:nvPr/>
          </p:nvSpPr>
          <p:spPr>
            <a:xfrm>
              <a:off x="6091613" y="4082140"/>
              <a:ext cx="3203758" cy="1601879"/>
            </a:xfrm>
            <a:prstGeom prst="rect">
              <a:avLst/>
            </a:prstGeom>
            <a:solidFill>
              <a:srgbClr val="FFD10A">
                <a:alpha val="50000"/>
              </a:srgbClr>
            </a:solidFill>
            <a:ln>
              <a:solidFill>
                <a:schemeClr val="tx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15" name="Oval 2214">
              <a:extLst>
                <a:ext uri="{FF2B5EF4-FFF2-40B4-BE49-F238E27FC236}">
                  <a16:creationId xmlns:a16="http://schemas.microsoft.com/office/drawing/2014/main" id="{7BAEE5A3-5BDC-5465-E6E8-0EC4126678F7}"/>
                </a:ext>
              </a:extLst>
            </p:cNvPr>
            <p:cNvSpPr/>
            <p:nvPr/>
          </p:nvSpPr>
          <p:spPr>
            <a:xfrm>
              <a:off x="6603284" y="4471318"/>
              <a:ext cx="79328" cy="79328"/>
            </a:xfrm>
            <a:prstGeom prst="ellipse">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16" name="Oval 2215">
              <a:extLst>
                <a:ext uri="{FF2B5EF4-FFF2-40B4-BE49-F238E27FC236}">
                  <a16:creationId xmlns:a16="http://schemas.microsoft.com/office/drawing/2014/main" id="{03B22488-90AD-60B8-9663-F5918D2A3C99}"/>
                </a:ext>
              </a:extLst>
            </p:cNvPr>
            <p:cNvSpPr/>
            <p:nvPr/>
          </p:nvSpPr>
          <p:spPr>
            <a:xfrm>
              <a:off x="6658910" y="4599013"/>
              <a:ext cx="79328" cy="79328"/>
            </a:xfrm>
            <a:prstGeom prst="ellipse">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17" name="Oval 2216">
              <a:extLst>
                <a:ext uri="{FF2B5EF4-FFF2-40B4-BE49-F238E27FC236}">
                  <a16:creationId xmlns:a16="http://schemas.microsoft.com/office/drawing/2014/main" id="{406C52DE-A56C-80E9-ABD9-7D3FD51A1477}"/>
                </a:ext>
              </a:extLst>
            </p:cNvPr>
            <p:cNvSpPr/>
            <p:nvPr/>
          </p:nvSpPr>
          <p:spPr>
            <a:xfrm>
              <a:off x="6887499" y="4502391"/>
              <a:ext cx="79328" cy="79328"/>
            </a:xfrm>
            <a:prstGeom prst="ellipse">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18" name="Oval 2217">
              <a:extLst>
                <a:ext uri="{FF2B5EF4-FFF2-40B4-BE49-F238E27FC236}">
                  <a16:creationId xmlns:a16="http://schemas.microsoft.com/office/drawing/2014/main" id="{650674AC-800F-CAEC-2265-2A759C343440}"/>
                </a:ext>
              </a:extLst>
            </p:cNvPr>
            <p:cNvSpPr/>
            <p:nvPr/>
          </p:nvSpPr>
          <p:spPr>
            <a:xfrm>
              <a:off x="6927163" y="4731237"/>
              <a:ext cx="79328" cy="79328"/>
            </a:xfrm>
            <a:prstGeom prst="ellipse">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19" name="Oval 2218">
              <a:extLst>
                <a:ext uri="{FF2B5EF4-FFF2-40B4-BE49-F238E27FC236}">
                  <a16:creationId xmlns:a16="http://schemas.microsoft.com/office/drawing/2014/main" id="{1029BE88-A1C6-C8AA-644E-961CED8A07B2}"/>
                </a:ext>
              </a:extLst>
            </p:cNvPr>
            <p:cNvSpPr/>
            <p:nvPr/>
          </p:nvSpPr>
          <p:spPr>
            <a:xfrm>
              <a:off x="6698248" y="4792700"/>
              <a:ext cx="79328" cy="79328"/>
            </a:xfrm>
            <a:prstGeom prst="ellipse">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20" name="Oval 2219">
              <a:extLst>
                <a:ext uri="{FF2B5EF4-FFF2-40B4-BE49-F238E27FC236}">
                  <a16:creationId xmlns:a16="http://schemas.microsoft.com/office/drawing/2014/main" id="{F7466FB2-A4AA-8FDB-3B85-788EC59A023C}"/>
                </a:ext>
              </a:extLst>
            </p:cNvPr>
            <p:cNvSpPr/>
            <p:nvPr/>
          </p:nvSpPr>
          <p:spPr>
            <a:xfrm>
              <a:off x="7097917" y="4512340"/>
              <a:ext cx="79328" cy="79328"/>
            </a:xfrm>
            <a:prstGeom prst="ellipse">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21" name="Oval 2220">
              <a:extLst>
                <a:ext uri="{FF2B5EF4-FFF2-40B4-BE49-F238E27FC236}">
                  <a16:creationId xmlns:a16="http://schemas.microsoft.com/office/drawing/2014/main" id="{1FFB25EA-0B6F-CAC0-6E69-8D1A46C1659A}"/>
                </a:ext>
              </a:extLst>
            </p:cNvPr>
            <p:cNvSpPr/>
            <p:nvPr/>
          </p:nvSpPr>
          <p:spPr>
            <a:xfrm>
              <a:off x="6960012" y="4273721"/>
              <a:ext cx="79328" cy="79328"/>
            </a:xfrm>
            <a:prstGeom prst="ellipse">
              <a:avLst/>
            </a:prstGeom>
            <a:solidFill>
              <a:schemeClr val="bg1"/>
            </a:solidFill>
            <a:ln>
              <a:solidFill>
                <a:srgbClr val="D6009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22" name="Oval 2221">
              <a:extLst>
                <a:ext uri="{FF2B5EF4-FFF2-40B4-BE49-F238E27FC236}">
                  <a16:creationId xmlns:a16="http://schemas.microsoft.com/office/drawing/2014/main" id="{4F3EA13C-AB86-8F31-1E16-8E7D216B881F}"/>
                </a:ext>
              </a:extLst>
            </p:cNvPr>
            <p:cNvSpPr/>
            <p:nvPr/>
          </p:nvSpPr>
          <p:spPr>
            <a:xfrm>
              <a:off x="7158503" y="5248912"/>
              <a:ext cx="79328" cy="7932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23" name="Oval 2222">
              <a:extLst>
                <a:ext uri="{FF2B5EF4-FFF2-40B4-BE49-F238E27FC236}">
                  <a16:creationId xmlns:a16="http://schemas.microsoft.com/office/drawing/2014/main" id="{6C999A40-CF2C-D238-5777-57BACD5F0DE0}"/>
                </a:ext>
              </a:extLst>
            </p:cNvPr>
            <p:cNvSpPr/>
            <p:nvPr/>
          </p:nvSpPr>
          <p:spPr>
            <a:xfrm>
              <a:off x="7123096" y="5338204"/>
              <a:ext cx="79328" cy="7932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24" name="Oval 2223">
              <a:extLst>
                <a:ext uri="{FF2B5EF4-FFF2-40B4-BE49-F238E27FC236}">
                  <a16:creationId xmlns:a16="http://schemas.microsoft.com/office/drawing/2014/main" id="{E9B9888D-1FBD-8B2E-1C28-77B84FA4021F}"/>
                </a:ext>
              </a:extLst>
            </p:cNvPr>
            <p:cNvSpPr/>
            <p:nvPr/>
          </p:nvSpPr>
          <p:spPr>
            <a:xfrm>
              <a:off x="7224366" y="5308110"/>
              <a:ext cx="79328" cy="7932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25" name="Oval 2224">
              <a:extLst>
                <a:ext uri="{FF2B5EF4-FFF2-40B4-BE49-F238E27FC236}">
                  <a16:creationId xmlns:a16="http://schemas.microsoft.com/office/drawing/2014/main" id="{66DFDF1B-BCDE-4544-B102-228449BAD83C}"/>
                </a:ext>
              </a:extLst>
            </p:cNvPr>
            <p:cNvSpPr/>
            <p:nvPr/>
          </p:nvSpPr>
          <p:spPr>
            <a:xfrm>
              <a:off x="7018589" y="5187812"/>
              <a:ext cx="79328" cy="7932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26" name="Oval 2225">
              <a:extLst>
                <a:ext uri="{FF2B5EF4-FFF2-40B4-BE49-F238E27FC236}">
                  <a16:creationId xmlns:a16="http://schemas.microsoft.com/office/drawing/2014/main" id="{792F52E1-391A-5290-50ED-1E5BDE022139}"/>
                </a:ext>
              </a:extLst>
            </p:cNvPr>
            <p:cNvSpPr/>
            <p:nvPr/>
          </p:nvSpPr>
          <p:spPr>
            <a:xfrm>
              <a:off x="7421768" y="5435554"/>
              <a:ext cx="79328" cy="7932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27" name="Oval 2226">
              <a:extLst>
                <a:ext uri="{FF2B5EF4-FFF2-40B4-BE49-F238E27FC236}">
                  <a16:creationId xmlns:a16="http://schemas.microsoft.com/office/drawing/2014/main" id="{600CBB47-D48C-BC0E-181A-7C99F9962BCF}"/>
                </a:ext>
              </a:extLst>
            </p:cNvPr>
            <p:cNvSpPr/>
            <p:nvPr/>
          </p:nvSpPr>
          <p:spPr>
            <a:xfrm>
              <a:off x="6898631" y="5453822"/>
              <a:ext cx="79328" cy="79328"/>
            </a:xfrm>
            <a:prstGeom prst="ellipse">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28" name="Oval 2227">
              <a:extLst>
                <a:ext uri="{FF2B5EF4-FFF2-40B4-BE49-F238E27FC236}">
                  <a16:creationId xmlns:a16="http://schemas.microsoft.com/office/drawing/2014/main" id="{40A8B8A1-E5AC-4DF0-37D7-EC8BF5E6FA8E}"/>
                </a:ext>
              </a:extLst>
            </p:cNvPr>
            <p:cNvSpPr/>
            <p:nvPr/>
          </p:nvSpPr>
          <p:spPr>
            <a:xfrm>
              <a:off x="8196645" y="4557111"/>
              <a:ext cx="79328" cy="7932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29" name="Oval 2228">
              <a:extLst>
                <a:ext uri="{FF2B5EF4-FFF2-40B4-BE49-F238E27FC236}">
                  <a16:creationId xmlns:a16="http://schemas.microsoft.com/office/drawing/2014/main" id="{F3241FB5-D441-4048-1D0C-A5411707C4AE}"/>
                </a:ext>
              </a:extLst>
            </p:cNvPr>
            <p:cNvSpPr/>
            <p:nvPr/>
          </p:nvSpPr>
          <p:spPr>
            <a:xfrm>
              <a:off x="8330135" y="4690600"/>
              <a:ext cx="79328" cy="7932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30" name="Oval 2229">
              <a:extLst>
                <a:ext uri="{FF2B5EF4-FFF2-40B4-BE49-F238E27FC236}">
                  <a16:creationId xmlns:a16="http://schemas.microsoft.com/office/drawing/2014/main" id="{CAA05A91-B649-567D-30F5-C193D7048FE3}"/>
                </a:ext>
              </a:extLst>
            </p:cNvPr>
            <p:cNvSpPr/>
            <p:nvPr/>
          </p:nvSpPr>
          <p:spPr>
            <a:xfrm>
              <a:off x="8268143" y="4800413"/>
              <a:ext cx="79328" cy="7932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31" name="Oval 2230">
              <a:extLst>
                <a:ext uri="{FF2B5EF4-FFF2-40B4-BE49-F238E27FC236}">
                  <a16:creationId xmlns:a16="http://schemas.microsoft.com/office/drawing/2014/main" id="{6CF9E45E-3DFB-BC54-B2C8-1827A96BE1D2}"/>
                </a:ext>
              </a:extLst>
            </p:cNvPr>
            <p:cNvSpPr/>
            <p:nvPr/>
          </p:nvSpPr>
          <p:spPr>
            <a:xfrm>
              <a:off x="8413487" y="4829973"/>
              <a:ext cx="79328" cy="7932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32" name="Oval 2231">
              <a:extLst>
                <a:ext uri="{FF2B5EF4-FFF2-40B4-BE49-F238E27FC236}">
                  <a16:creationId xmlns:a16="http://schemas.microsoft.com/office/drawing/2014/main" id="{A8046830-4346-A251-B77C-DD1AEDF23674}"/>
                </a:ext>
              </a:extLst>
            </p:cNvPr>
            <p:cNvSpPr/>
            <p:nvPr/>
          </p:nvSpPr>
          <p:spPr>
            <a:xfrm>
              <a:off x="8463222" y="4962052"/>
              <a:ext cx="79328" cy="7932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33" name="Oval 2232">
              <a:extLst>
                <a:ext uri="{FF2B5EF4-FFF2-40B4-BE49-F238E27FC236}">
                  <a16:creationId xmlns:a16="http://schemas.microsoft.com/office/drawing/2014/main" id="{2495D3EB-D03F-506D-5143-8A9A530BC6FA}"/>
                </a:ext>
              </a:extLst>
            </p:cNvPr>
            <p:cNvSpPr/>
            <p:nvPr/>
          </p:nvSpPr>
          <p:spPr>
            <a:xfrm>
              <a:off x="8238873" y="4924674"/>
              <a:ext cx="79328" cy="7932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234" name="Oval 2233">
              <a:extLst>
                <a:ext uri="{FF2B5EF4-FFF2-40B4-BE49-F238E27FC236}">
                  <a16:creationId xmlns:a16="http://schemas.microsoft.com/office/drawing/2014/main" id="{AEF98FDD-6133-F948-CAA9-349CF6D26430}"/>
                </a:ext>
              </a:extLst>
            </p:cNvPr>
            <p:cNvSpPr/>
            <p:nvPr/>
          </p:nvSpPr>
          <p:spPr>
            <a:xfrm>
              <a:off x="8482091" y="4618396"/>
              <a:ext cx="79328" cy="79328"/>
            </a:xfrm>
            <a:prstGeom prst="ellipse">
              <a:avLst/>
            </a:prstGeom>
            <a:solidFill>
              <a:schemeClr val="bg1"/>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cxnSp>
          <p:nvCxnSpPr>
            <p:cNvPr id="2235" name="Straight Connector 2234">
              <a:extLst>
                <a:ext uri="{FF2B5EF4-FFF2-40B4-BE49-F238E27FC236}">
                  <a16:creationId xmlns:a16="http://schemas.microsoft.com/office/drawing/2014/main" id="{9C54191A-55BC-5BC2-E32E-675A0EB61424}"/>
                </a:ext>
              </a:extLst>
            </p:cNvPr>
            <p:cNvCxnSpPr>
              <a:cxnSpLocks/>
            </p:cNvCxnSpPr>
            <p:nvPr/>
          </p:nvCxnSpPr>
          <p:spPr>
            <a:xfrm flipH="1">
              <a:off x="7501097" y="4445900"/>
              <a:ext cx="187819" cy="558102"/>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36" name="Straight Connector 2235">
              <a:extLst>
                <a:ext uri="{FF2B5EF4-FFF2-40B4-BE49-F238E27FC236}">
                  <a16:creationId xmlns:a16="http://schemas.microsoft.com/office/drawing/2014/main" id="{D99FCFD6-71EA-CE3D-A1B6-A0F55173473E}"/>
                </a:ext>
              </a:extLst>
            </p:cNvPr>
            <p:cNvCxnSpPr>
              <a:cxnSpLocks/>
            </p:cNvCxnSpPr>
            <p:nvPr/>
          </p:nvCxnSpPr>
          <p:spPr>
            <a:xfrm>
              <a:off x="7493458" y="5000754"/>
              <a:ext cx="1028297" cy="554672"/>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237" name="Straight Connector 2236">
              <a:extLst>
                <a:ext uri="{FF2B5EF4-FFF2-40B4-BE49-F238E27FC236}">
                  <a16:creationId xmlns:a16="http://schemas.microsoft.com/office/drawing/2014/main" id="{42CF2472-64AE-A9AE-3484-318B7AA43852}"/>
                </a:ext>
              </a:extLst>
            </p:cNvPr>
            <p:cNvCxnSpPr>
              <a:cxnSpLocks/>
            </p:cNvCxnSpPr>
            <p:nvPr/>
          </p:nvCxnSpPr>
          <p:spPr>
            <a:xfrm flipH="1">
              <a:off x="6376629" y="5004003"/>
              <a:ext cx="1124467" cy="24005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238" name="TextBox 2237">
              <a:extLst>
                <a:ext uri="{FF2B5EF4-FFF2-40B4-BE49-F238E27FC236}">
                  <a16:creationId xmlns:a16="http://schemas.microsoft.com/office/drawing/2014/main" id="{A69AE2D6-DAC2-8F0F-06CC-30E65E7FCF04}"/>
                </a:ext>
              </a:extLst>
            </p:cNvPr>
            <p:cNvSpPr txBox="1"/>
            <p:nvPr/>
          </p:nvSpPr>
          <p:spPr>
            <a:xfrm>
              <a:off x="7112757" y="4107237"/>
              <a:ext cx="1088114" cy="303073"/>
            </a:xfrm>
            <a:prstGeom prst="rect">
              <a:avLst/>
            </a:prstGeom>
            <a:noFill/>
          </p:spPr>
          <p:txBody>
            <a:bodyPr wrap="none" rtlCol="0">
              <a:spAutoFit/>
            </a:bodyPr>
            <a:lstStyle/>
            <a:p>
              <a:r>
                <a:rPr lang="en-US" b="1" dirty="0">
                  <a:latin typeface="+mj-lt"/>
                </a:rPr>
                <a:t>Clustering</a:t>
              </a:r>
            </a:p>
          </p:txBody>
        </p:sp>
      </p:grpSp>
      <p:cxnSp>
        <p:nvCxnSpPr>
          <p:cNvPr id="55" name="Straight Connector 54">
            <a:extLst>
              <a:ext uri="{FF2B5EF4-FFF2-40B4-BE49-F238E27FC236}">
                <a16:creationId xmlns:a16="http://schemas.microsoft.com/office/drawing/2014/main" id="{67F90E29-CB64-E123-EA52-5B98DFE624A4}"/>
              </a:ext>
            </a:extLst>
          </p:cNvPr>
          <p:cNvCxnSpPr>
            <a:cxnSpLocks/>
          </p:cNvCxnSpPr>
          <p:nvPr/>
        </p:nvCxnSpPr>
        <p:spPr>
          <a:xfrm>
            <a:off x="6071914" y="1781189"/>
            <a:ext cx="0" cy="3904183"/>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EECBDBB-8A5C-E7BB-CA6B-760D3B375529}"/>
              </a:ext>
            </a:extLst>
          </p:cNvPr>
          <p:cNvCxnSpPr>
            <a:cxnSpLocks/>
          </p:cNvCxnSpPr>
          <p:nvPr/>
        </p:nvCxnSpPr>
        <p:spPr>
          <a:xfrm flipH="1">
            <a:off x="2167732" y="3732603"/>
            <a:ext cx="7808366" cy="0"/>
          </a:xfrm>
          <a:prstGeom prst="line">
            <a:avLst/>
          </a:prstGeom>
          <a:ln w="38100">
            <a:solidFill>
              <a:schemeClr val="tx1">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CBE3EE90-24DA-2A86-FC2A-3112024233BC}"/>
              </a:ext>
            </a:extLst>
          </p:cNvPr>
          <p:cNvSpPr txBox="1"/>
          <p:nvPr/>
        </p:nvSpPr>
        <p:spPr>
          <a:xfrm>
            <a:off x="1679710" y="2305902"/>
            <a:ext cx="461665" cy="2760196"/>
          </a:xfrm>
          <a:prstGeom prst="rect">
            <a:avLst/>
          </a:prstGeom>
          <a:noFill/>
        </p:spPr>
        <p:txBody>
          <a:bodyPr vert="vert270" wrap="square" rtlCol="0">
            <a:spAutoFit/>
          </a:bodyPr>
          <a:lstStyle/>
          <a:p>
            <a:pPr algn="ctr"/>
            <a:r>
              <a:rPr lang="en-US" dirty="0">
                <a:latin typeface="+mj-lt"/>
              </a:rPr>
              <a:t>Continuous response</a:t>
            </a:r>
          </a:p>
        </p:txBody>
      </p:sp>
      <p:sp>
        <p:nvSpPr>
          <p:cNvPr id="58" name="TextBox 57">
            <a:extLst>
              <a:ext uri="{FF2B5EF4-FFF2-40B4-BE49-F238E27FC236}">
                <a16:creationId xmlns:a16="http://schemas.microsoft.com/office/drawing/2014/main" id="{3FBD6FAD-817D-1C7B-FA66-2E57F8D3EEA4}"/>
              </a:ext>
            </a:extLst>
          </p:cNvPr>
          <p:cNvSpPr txBox="1"/>
          <p:nvPr/>
        </p:nvSpPr>
        <p:spPr>
          <a:xfrm flipV="1">
            <a:off x="9989582" y="2348217"/>
            <a:ext cx="461665" cy="2760196"/>
          </a:xfrm>
          <a:prstGeom prst="rect">
            <a:avLst/>
          </a:prstGeom>
          <a:noFill/>
        </p:spPr>
        <p:txBody>
          <a:bodyPr vert="vert270" wrap="square" rtlCol="0">
            <a:spAutoFit/>
          </a:bodyPr>
          <a:lstStyle/>
          <a:p>
            <a:pPr algn="ctr"/>
            <a:r>
              <a:rPr lang="en-US" dirty="0">
                <a:latin typeface="+mj-lt"/>
              </a:rPr>
              <a:t>Categorical response</a:t>
            </a:r>
          </a:p>
        </p:txBody>
      </p:sp>
      <p:sp>
        <p:nvSpPr>
          <p:cNvPr id="2123" name="TextBox 2122">
            <a:extLst>
              <a:ext uri="{FF2B5EF4-FFF2-40B4-BE49-F238E27FC236}">
                <a16:creationId xmlns:a16="http://schemas.microsoft.com/office/drawing/2014/main" id="{95BAE738-F647-EFD9-AC9B-FA9F6E5EB01B}"/>
              </a:ext>
            </a:extLst>
          </p:cNvPr>
          <p:cNvSpPr txBox="1"/>
          <p:nvPr/>
        </p:nvSpPr>
        <p:spPr>
          <a:xfrm>
            <a:off x="4506655" y="1374796"/>
            <a:ext cx="3130517" cy="369332"/>
          </a:xfrm>
          <a:prstGeom prst="rect">
            <a:avLst/>
          </a:prstGeom>
          <a:noFill/>
        </p:spPr>
        <p:txBody>
          <a:bodyPr wrap="square" rtlCol="0">
            <a:spAutoFit/>
          </a:bodyPr>
          <a:lstStyle/>
          <a:p>
            <a:pPr algn="ctr"/>
            <a:r>
              <a:rPr lang="en-US" dirty="0">
                <a:latin typeface="+mj-lt"/>
              </a:rPr>
              <a:t>We specify the response</a:t>
            </a:r>
          </a:p>
        </p:txBody>
      </p:sp>
      <p:sp>
        <p:nvSpPr>
          <p:cNvPr id="2124" name="Content Placeholder 1">
            <a:extLst>
              <a:ext uri="{FF2B5EF4-FFF2-40B4-BE49-F238E27FC236}">
                <a16:creationId xmlns:a16="http://schemas.microsoft.com/office/drawing/2014/main" id="{2C2F785A-015A-7142-D3D4-DDA3DDA2E44E}"/>
              </a:ext>
            </a:extLst>
          </p:cNvPr>
          <p:cNvSpPr txBox="1">
            <a:spLocks/>
          </p:cNvSpPr>
          <p:nvPr/>
        </p:nvSpPr>
        <p:spPr>
          <a:xfrm>
            <a:off x="2167732" y="6305437"/>
            <a:ext cx="7367250" cy="552563"/>
          </a:xfrm>
          <a:prstGeom prst="rect">
            <a:avLst/>
          </a:prstGeom>
        </p:spPr>
        <p:txBody>
          <a:bodyPr>
            <a:normAutofit/>
          </a:bodyPr>
          <a:lst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a:lstStyle>
          <a:p>
            <a:r>
              <a:rPr lang="en-NZ" sz="1000" dirty="0">
                <a:solidFill>
                  <a:schemeClr val="bg1">
                    <a:lumMod val="50000"/>
                  </a:schemeClr>
                </a:solidFill>
                <a:latin typeface="+mj-lt"/>
              </a:rPr>
              <a:t>Modified from Greenacre and Primicerio, 2013, Multivariate analysis of ecological data: Fundacion BBVA, Plaza de San Nicolas, 4. 48005 Bilbao, 333 p. [Available at </a:t>
            </a:r>
            <a:r>
              <a:rPr lang="en-NZ" sz="1000" dirty="0">
                <a:latin typeface="+mj-lt"/>
                <a:hlinkClick r:id="rId7"/>
              </a:rPr>
              <a:t>www.fbbva.es</a:t>
            </a:r>
            <a:r>
              <a:rPr lang="en-NZ" sz="1000" dirty="0">
                <a:solidFill>
                  <a:schemeClr val="bg1">
                    <a:lumMod val="50000"/>
                  </a:schemeClr>
                </a:solidFill>
                <a:latin typeface="+mj-lt"/>
              </a:rPr>
              <a:t>] </a:t>
            </a:r>
          </a:p>
        </p:txBody>
      </p:sp>
      <p:sp>
        <p:nvSpPr>
          <p:cNvPr id="2125" name="TextBox 2124">
            <a:extLst>
              <a:ext uri="{FF2B5EF4-FFF2-40B4-BE49-F238E27FC236}">
                <a16:creationId xmlns:a16="http://schemas.microsoft.com/office/drawing/2014/main" id="{E796B423-6A9A-3427-E041-C7236FE13FD9}"/>
              </a:ext>
            </a:extLst>
          </p:cNvPr>
          <p:cNvSpPr txBox="1"/>
          <p:nvPr/>
        </p:nvSpPr>
        <p:spPr>
          <a:xfrm>
            <a:off x="4290789" y="5700857"/>
            <a:ext cx="3542999" cy="369332"/>
          </a:xfrm>
          <a:prstGeom prst="rect">
            <a:avLst/>
          </a:prstGeom>
          <a:noFill/>
        </p:spPr>
        <p:txBody>
          <a:bodyPr wrap="square" rtlCol="0">
            <a:spAutoFit/>
          </a:bodyPr>
          <a:lstStyle/>
          <a:p>
            <a:pPr algn="ctr"/>
            <a:r>
              <a:rPr lang="en-US" dirty="0">
                <a:latin typeface="+mj-lt"/>
              </a:rPr>
              <a:t>Unmeasured response</a:t>
            </a:r>
          </a:p>
        </p:txBody>
      </p:sp>
    </p:spTree>
    <p:extLst>
      <p:ext uri="{BB962C8B-B14F-4D97-AF65-F5344CB8AC3E}">
        <p14:creationId xmlns:p14="http://schemas.microsoft.com/office/powerpoint/2010/main" val="35467034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nodeType="withEffect">
                                  <p:stCondLst>
                                    <p:cond delay="0"/>
                                  </p:stCondLst>
                                  <p:childTnLst>
                                    <p:set>
                                      <p:cBhvr>
                                        <p:cTn id="17" dur="1" fill="hold">
                                          <p:stCondLst>
                                            <p:cond delay="0"/>
                                          </p:stCondLst>
                                        </p:cTn>
                                        <p:tgtEl>
                                          <p:spTgt spid="2160"/>
                                        </p:tgtEl>
                                        <p:attrNameLst>
                                          <p:attrName>style.visibility</p:attrName>
                                        </p:attrNameLst>
                                      </p:cBhvr>
                                      <p:to>
                                        <p:strVal val="visible"/>
                                      </p:to>
                                    </p:set>
                                    <p:animEffect transition="in" filter="fade">
                                      <p:cBhvr>
                                        <p:cTn id="18" dur="500"/>
                                        <p:tgtEl>
                                          <p:spTgt spid="216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par>
                                <p:cTn id="24" presetID="10" presetClass="entr" presetSubtype="0" fill="hold" nodeType="withEffect">
                                  <p:stCondLst>
                                    <p:cond delay="0"/>
                                  </p:stCondLst>
                                  <p:childTnLst>
                                    <p:set>
                                      <p:cBhvr>
                                        <p:cTn id="25" dur="1" fill="hold">
                                          <p:stCondLst>
                                            <p:cond delay="0"/>
                                          </p:stCondLst>
                                        </p:cTn>
                                        <p:tgtEl>
                                          <p:spTgt spid="2177"/>
                                        </p:tgtEl>
                                        <p:attrNameLst>
                                          <p:attrName>style.visibility</p:attrName>
                                        </p:attrNameLst>
                                      </p:cBhvr>
                                      <p:to>
                                        <p:strVal val="visible"/>
                                      </p:to>
                                    </p:set>
                                    <p:animEffect transition="in" filter="fade">
                                      <p:cBhvr>
                                        <p:cTn id="26" dur="500"/>
                                        <p:tgtEl>
                                          <p:spTgt spid="217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par>
                                <p:cTn id="32" presetID="10" presetClass="entr" presetSubtype="0" fill="hold" nodeType="withEffect">
                                  <p:stCondLst>
                                    <p:cond delay="0"/>
                                  </p:stCondLst>
                                  <p:childTnLst>
                                    <p:set>
                                      <p:cBhvr>
                                        <p:cTn id="33" dur="1" fill="hold">
                                          <p:stCondLst>
                                            <p:cond delay="0"/>
                                          </p:stCondLst>
                                        </p:cTn>
                                        <p:tgtEl>
                                          <p:spTgt spid="2213"/>
                                        </p:tgtEl>
                                        <p:attrNameLst>
                                          <p:attrName>style.visibility</p:attrName>
                                        </p:attrNameLst>
                                      </p:cBhvr>
                                      <p:to>
                                        <p:strVal val="visible"/>
                                      </p:to>
                                    </p:set>
                                    <p:animEffect transition="in" filter="fade">
                                      <p:cBhvr>
                                        <p:cTn id="34" dur="500"/>
                                        <p:tgtEl>
                                          <p:spTgt spid="2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ED2871-8C1B-7C46-2873-C81145375AD5}"/>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5D674B40-A7BE-E16E-451E-E42B65F712F9}"/>
              </a:ext>
            </a:extLst>
          </p:cNvPr>
          <p:cNvPicPr>
            <a:picLocks noChangeAspect="1"/>
          </p:cNvPicPr>
          <p:nvPr/>
        </p:nvPicPr>
        <p:blipFill>
          <a:blip r:embed="rId3">
            <a:alphaModFix amt="70000"/>
          </a:blip>
          <a:srcRect t="20705" b="1"/>
          <a:stretch>
            <a:fillRect/>
          </a:stretch>
        </p:blipFill>
        <p:spPr>
          <a:xfrm>
            <a:off x="2580411" y="2599525"/>
            <a:ext cx="6145299" cy="2941515"/>
          </a:xfrm>
          <a:prstGeom prst="rect">
            <a:avLst/>
          </a:prstGeom>
        </p:spPr>
      </p:pic>
      <p:sp>
        <p:nvSpPr>
          <p:cNvPr id="2" name="Title 1">
            <a:extLst>
              <a:ext uri="{FF2B5EF4-FFF2-40B4-BE49-F238E27FC236}">
                <a16:creationId xmlns:a16="http://schemas.microsoft.com/office/drawing/2014/main" id="{72E66F94-E272-2C85-73E9-09FDBF366D40}"/>
              </a:ext>
            </a:extLst>
          </p:cNvPr>
          <p:cNvSpPr>
            <a:spLocks noGrp="1"/>
          </p:cNvSpPr>
          <p:nvPr>
            <p:ph type="title"/>
          </p:nvPr>
        </p:nvSpPr>
        <p:spPr/>
        <p:txBody>
          <a:bodyPr>
            <a:normAutofit/>
          </a:bodyPr>
          <a:lstStyle/>
          <a:p>
            <a:r>
              <a:rPr lang="en-US" sz="3000" dirty="0"/>
              <a:t>Using Lego to Explain Machine Learning</a:t>
            </a:r>
          </a:p>
        </p:txBody>
      </p:sp>
      <p:sp>
        <p:nvSpPr>
          <p:cNvPr id="5" name="Footer Placeholder 4">
            <a:extLst>
              <a:ext uri="{FF2B5EF4-FFF2-40B4-BE49-F238E27FC236}">
                <a16:creationId xmlns:a16="http://schemas.microsoft.com/office/drawing/2014/main" id="{0FC45D09-94A7-C363-5EA4-0DDE4E7C80BC}"/>
              </a:ext>
            </a:extLst>
          </p:cNvPr>
          <p:cNvSpPr>
            <a:spLocks noGrp="1"/>
          </p:cNvSpPr>
          <p:nvPr>
            <p:ph type="ftr" sz="quarter" idx="10"/>
          </p:nvPr>
        </p:nvSpPr>
        <p:spPr/>
        <p:txBody>
          <a:bodyPr/>
          <a:lstStyle/>
          <a:p>
            <a:r>
              <a:rPr lang="en-US" dirty="0"/>
              <a:t>WSP | AI for remediation | Dec 2025</a:t>
            </a:r>
          </a:p>
        </p:txBody>
      </p:sp>
      <p:cxnSp>
        <p:nvCxnSpPr>
          <p:cNvPr id="13" name="Straight Connector 12">
            <a:extLst>
              <a:ext uri="{FF2B5EF4-FFF2-40B4-BE49-F238E27FC236}">
                <a16:creationId xmlns:a16="http://schemas.microsoft.com/office/drawing/2014/main" id="{EB3F7BDD-8B45-4C1D-8439-5429D16402CB}"/>
              </a:ext>
            </a:extLst>
          </p:cNvPr>
          <p:cNvCxnSpPr>
            <a:cxnSpLocks/>
          </p:cNvCxnSpPr>
          <p:nvPr/>
        </p:nvCxnSpPr>
        <p:spPr>
          <a:xfrm>
            <a:off x="5646544" y="2469025"/>
            <a:ext cx="0" cy="3203758"/>
          </a:xfrm>
          <a:prstGeom prst="line">
            <a:avLst/>
          </a:prstGeom>
          <a:noFill/>
          <a:ln w="38100" cap="flat" cmpd="sng" algn="ctr">
            <a:solidFill>
              <a:schemeClr val="tx1"/>
            </a:solidFill>
            <a:prstDash val="solid"/>
            <a:miter lim="800000"/>
            <a:headEnd type="triangle"/>
            <a:tailEnd type="triangle"/>
          </a:ln>
          <a:effectLst/>
        </p:spPr>
      </p:cxnSp>
      <p:cxnSp>
        <p:nvCxnSpPr>
          <p:cNvPr id="15" name="Straight Connector 14">
            <a:extLst>
              <a:ext uri="{FF2B5EF4-FFF2-40B4-BE49-F238E27FC236}">
                <a16:creationId xmlns:a16="http://schemas.microsoft.com/office/drawing/2014/main" id="{BF31F4E9-AE47-4A22-81C1-60936B71F5F4}"/>
              </a:ext>
            </a:extLst>
          </p:cNvPr>
          <p:cNvCxnSpPr>
            <a:cxnSpLocks/>
          </p:cNvCxnSpPr>
          <p:nvPr/>
        </p:nvCxnSpPr>
        <p:spPr>
          <a:xfrm flipH="1">
            <a:off x="2442786" y="4070348"/>
            <a:ext cx="6407517" cy="0"/>
          </a:xfrm>
          <a:prstGeom prst="line">
            <a:avLst/>
          </a:prstGeom>
          <a:noFill/>
          <a:ln w="38100" cap="flat" cmpd="sng" algn="ctr">
            <a:solidFill>
              <a:schemeClr val="tx1"/>
            </a:solidFill>
            <a:prstDash val="solid"/>
            <a:miter lim="800000"/>
            <a:headEnd type="triangle"/>
            <a:tailEnd type="triangle"/>
          </a:ln>
          <a:effectLst/>
        </p:spPr>
      </p:cxnSp>
      <p:sp>
        <p:nvSpPr>
          <p:cNvPr id="21" name="TextBox 20">
            <a:extLst>
              <a:ext uri="{FF2B5EF4-FFF2-40B4-BE49-F238E27FC236}">
                <a16:creationId xmlns:a16="http://schemas.microsoft.com/office/drawing/2014/main" id="{FBAF6F7D-9415-F3BC-9AE2-99A081719AA9}"/>
              </a:ext>
            </a:extLst>
          </p:cNvPr>
          <p:cNvSpPr txBox="1"/>
          <p:nvPr/>
        </p:nvSpPr>
        <p:spPr>
          <a:xfrm>
            <a:off x="2042317" y="3726026"/>
            <a:ext cx="461665" cy="695062"/>
          </a:xfrm>
          <a:prstGeom prst="rect">
            <a:avLst/>
          </a:prstGeom>
          <a:noFill/>
        </p:spPr>
        <p:txBody>
          <a:bodyPr vert="vert270"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kern="0" dirty="0"/>
              <a:t>Trend</a:t>
            </a:r>
            <a:endParaRPr kumimoji="0" lang="en-US" sz="1800" b="0" i="0" u="none" strike="noStrike" kern="0" cap="none" spc="0" normalizeH="0" baseline="0" noProof="0" dirty="0">
              <a:ln>
                <a:noFill/>
              </a:ln>
              <a:effectLst/>
              <a:uLnTx/>
              <a:uFillTx/>
            </a:endParaRPr>
          </a:p>
        </p:txBody>
      </p:sp>
      <p:sp>
        <p:nvSpPr>
          <p:cNvPr id="22" name="TextBox 21">
            <a:extLst>
              <a:ext uri="{FF2B5EF4-FFF2-40B4-BE49-F238E27FC236}">
                <a16:creationId xmlns:a16="http://schemas.microsoft.com/office/drawing/2014/main" id="{3813BEF5-15AD-172B-78AA-DA9B5B4FD680}"/>
              </a:ext>
            </a:extLst>
          </p:cNvPr>
          <p:cNvSpPr txBox="1"/>
          <p:nvPr/>
        </p:nvSpPr>
        <p:spPr>
          <a:xfrm flipV="1">
            <a:off x="8855164" y="3712774"/>
            <a:ext cx="461665" cy="733534"/>
          </a:xfrm>
          <a:prstGeom prst="rect">
            <a:avLst/>
          </a:prstGeom>
          <a:noFill/>
        </p:spPr>
        <p:txBody>
          <a:bodyPr vert="vert270"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Group</a:t>
            </a:r>
          </a:p>
        </p:txBody>
      </p:sp>
      <p:sp>
        <p:nvSpPr>
          <p:cNvPr id="23" name="TextBox 22">
            <a:extLst>
              <a:ext uri="{FF2B5EF4-FFF2-40B4-BE49-F238E27FC236}">
                <a16:creationId xmlns:a16="http://schemas.microsoft.com/office/drawing/2014/main" id="{765C1327-94CF-AE5F-DD1A-2803BA13017C}"/>
              </a:ext>
            </a:extLst>
          </p:cNvPr>
          <p:cNvSpPr txBox="1"/>
          <p:nvPr/>
        </p:nvSpPr>
        <p:spPr>
          <a:xfrm>
            <a:off x="4720654" y="5685491"/>
            <a:ext cx="1851790"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AI finds patterns</a:t>
            </a:r>
          </a:p>
        </p:txBody>
      </p:sp>
      <p:sp>
        <p:nvSpPr>
          <p:cNvPr id="24" name="TextBox 23">
            <a:extLst>
              <a:ext uri="{FF2B5EF4-FFF2-40B4-BE49-F238E27FC236}">
                <a16:creationId xmlns:a16="http://schemas.microsoft.com/office/drawing/2014/main" id="{6EC4FED8-60E6-CBE3-BCB4-84B2D2B521D4}"/>
              </a:ext>
            </a:extLst>
          </p:cNvPr>
          <p:cNvSpPr txBox="1"/>
          <p:nvPr/>
        </p:nvSpPr>
        <p:spPr>
          <a:xfrm>
            <a:off x="4316698" y="2135540"/>
            <a:ext cx="2659702" cy="369332"/>
          </a:xfrm>
          <a:prstGeom prst="rect">
            <a:avLst/>
          </a:prstGeom>
          <a:noFill/>
        </p:spPr>
        <p:txBody>
          <a:bodyPr wrap="non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effectLst/>
                <a:uLnTx/>
                <a:uFillTx/>
              </a:rPr>
              <a:t>We provide the answers</a:t>
            </a:r>
          </a:p>
        </p:txBody>
      </p:sp>
      <p:sp>
        <p:nvSpPr>
          <p:cNvPr id="3" name="TextBox 2">
            <a:extLst>
              <a:ext uri="{FF2B5EF4-FFF2-40B4-BE49-F238E27FC236}">
                <a16:creationId xmlns:a16="http://schemas.microsoft.com/office/drawing/2014/main" id="{64D7DA89-4B25-7465-5DBD-4A8E626FDBE2}"/>
              </a:ext>
            </a:extLst>
          </p:cNvPr>
          <p:cNvSpPr txBox="1"/>
          <p:nvPr/>
        </p:nvSpPr>
        <p:spPr>
          <a:xfrm>
            <a:off x="1431378" y="1849801"/>
            <a:ext cx="312906" cy="369332"/>
          </a:xfrm>
          <a:prstGeom prst="rect">
            <a:avLst/>
          </a:prstGeom>
          <a:noFill/>
        </p:spPr>
        <p:txBody>
          <a:bodyPr wrap="none" rtlCol="0">
            <a:spAutoFit/>
          </a:bodyPr>
          <a:lstStyle/>
          <a:p>
            <a:r>
              <a:rPr lang="en-US" dirty="0"/>
              <a:t>1</a:t>
            </a:r>
          </a:p>
        </p:txBody>
      </p:sp>
      <p:sp>
        <p:nvSpPr>
          <p:cNvPr id="7" name="TextBox 6">
            <a:extLst>
              <a:ext uri="{FF2B5EF4-FFF2-40B4-BE49-F238E27FC236}">
                <a16:creationId xmlns:a16="http://schemas.microsoft.com/office/drawing/2014/main" id="{C368C6FA-A134-6810-C205-62741061AAA7}"/>
              </a:ext>
            </a:extLst>
          </p:cNvPr>
          <p:cNvSpPr txBox="1"/>
          <p:nvPr/>
        </p:nvSpPr>
        <p:spPr>
          <a:xfrm>
            <a:off x="1416023" y="5880607"/>
            <a:ext cx="312906" cy="369332"/>
          </a:xfrm>
          <a:prstGeom prst="rect">
            <a:avLst/>
          </a:prstGeom>
          <a:noFill/>
        </p:spPr>
        <p:txBody>
          <a:bodyPr wrap="none" rtlCol="0">
            <a:spAutoFit/>
          </a:bodyPr>
          <a:lstStyle/>
          <a:p>
            <a:r>
              <a:rPr lang="en-US" dirty="0"/>
              <a:t>4</a:t>
            </a:r>
          </a:p>
        </p:txBody>
      </p:sp>
      <p:sp>
        <p:nvSpPr>
          <p:cNvPr id="10" name="TextBox 9">
            <a:extLst>
              <a:ext uri="{FF2B5EF4-FFF2-40B4-BE49-F238E27FC236}">
                <a16:creationId xmlns:a16="http://schemas.microsoft.com/office/drawing/2014/main" id="{06C59566-0AD8-385E-8624-BBE09F0F3A29}"/>
              </a:ext>
            </a:extLst>
          </p:cNvPr>
          <p:cNvSpPr txBox="1"/>
          <p:nvPr/>
        </p:nvSpPr>
        <p:spPr>
          <a:xfrm>
            <a:off x="9564352" y="1849801"/>
            <a:ext cx="312906" cy="369332"/>
          </a:xfrm>
          <a:prstGeom prst="rect">
            <a:avLst/>
          </a:prstGeom>
          <a:noFill/>
        </p:spPr>
        <p:txBody>
          <a:bodyPr wrap="none" rtlCol="0">
            <a:spAutoFit/>
          </a:bodyPr>
          <a:lstStyle/>
          <a:p>
            <a:r>
              <a:rPr lang="en-US" dirty="0"/>
              <a:t>2</a:t>
            </a:r>
          </a:p>
        </p:txBody>
      </p:sp>
      <p:sp>
        <p:nvSpPr>
          <p:cNvPr id="11" name="TextBox 10">
            <a:extLst>
              <a:ext uri="{FF2B5EF4-FFF2-40B4-BE49-F238E27FC236}">
                <a16:creationId xmlns:a16="http://schemas.microsoft.com/office/drawing/2014/main" id="{233A4392-D4AC-7A96-AEB4-F182193CBAFD}"/>
              </a:ext>
            </a:extLst>
          </p:cNvPr>
          <p:cNvSpPr txBox="1"/>
          <p:nvPr/>
        </p:nvSpPr>
        <p:spPr>
          <a:xfrm>
            <a:off x="9575355" y="5880607"/>
            <a:ext cx="312906" cy="369332"/>
          </a:xfrm>
          <a:prstGeom prst="rect">
            <a:avLst/>
          </a:prstGeom>
          <a:noFill/>
        </p:spPr>
        <p:txBody>
          <a:bodyPr wrap="none" rtlCol="0">
            <a:spAutoFit/>
          </a:bodyPr>
          <a:lstStyle/>
          <a:p>
            <a:r>
              <a:rPr lang="en-US" dirty="0"/>
              <a:t>3</a:t>
            </a:r>
          </a:p>
        </p:txBody>
      </p:sp>
      <p:sp>
        <p:nvSpPr>
          <p:cNvPr id="17" name="TextBox 16">
            <a:extLst>
              <a:ext uri="{FF2B5EF4-FFF2-40B4-BE49-F238E27FC236}">
                <a16:creationId xmlns:a16="http://schemas.microsoft.com/office/drawing/2014/main" id="{75807177-192D-3015-35CB-1B21FCFEB0BC}"/>
              </a:ext>
            </a:extLst>
          </p:cNvPr>
          <p:cNvSpPr txBox="1"/>
          <p:nvPr/>
        </p:nvSpPr>
        <p:spPr>
          <a:xfrm>
            <a:off x="4209779" y="6358228"/>
            <a:ext cx="4750313" cy="307777"/>
          </a:xfrm>
          <a:prstGeom prst="rect">
            <a:avLst/>
          </a:prstGeom>
          <a:noFill/>
        </p:spPr>
        <p:txBody>
          <a:bodyPr wrap="square">
            <a:spAutoFit/>
          </a:bodyPr>
          <a:lstStyle/>
          <a:p>
            <a:r>
              <a:rPr lang="en-US" sz="1400" dirty="0">
                <a:solidFill>
                  <a:schemeClr val="bg1">
                    <a:lumMod val="65000"/>
                  </a:schemeClr>
                </a:solidFill>
                <a:hlinkClick r:id="rId4">
                  <a:extLst>
                    <a:ext uri="{A12FA001-AC4F-418D-AE19-62706E023703}">
                      <ahyp:hlinkClr xmlns:ahyp="http://schemas.microsoft.com/office/drawing/2018/hyperlinkcolor" val="tx"/>
                    </a:ext>
                  </a:extLst>
                </a:hlinkClick>
              </a:rPr>
              <a:t>http://www.r2d3.us/visual-intro-to-machine-learning-part-1/</a:t>
            </a:r>
            <a:endParaRPr lang="en-US" sz="1400" dirty="0">
              <a:solidFill>
                <a:schemeClr val="bg1">
                  <a:lumMod val="65000"/>
                </a:schemeClr>
              </a:solidFill>
            </a:endParaRPr>
          </a:p>
        </p:txBody>
      </p:sp>
      <p:pic>
        <p:nvPicPr>
          <p:cNvPr id="16" name="Picture 15">
            <a:extLst>
              <a:ext uri="{FF2B5EF4-FFF2-40B4-BE49-F238E27FC236}">
                <a16:creationId xmlns:a16="http://schemas.microsoft.com/office/drawing/2014/main" id="{A8DF9633-DFB0-4154-0F40-6F3FD2C9B7FC}"/>
              </a:ext>
            </a:extLst>
          </p:cNvPr>
          <p:cNvPicPr>
            <a:picLocks noChangeAspect="1"/>
          </p:cNvPicPr>
          <p:nvPr/>
        </p:nvPicPr>
        <p:blipFill>
          <a:blip r:embed="rId5"/>
          <a:srcRect t="57937" r="12810"/>
          <a:stretch>
            <a:fillRect/>
          </a:stretch>
        </p:blipFill>
        <p:spPr>
          <a:xfrm>
            <a:off x="2580411" y="4090011"/>
            <a:ext cx="3047083" cy="1463441"/>
          </a:xfrm>
          <a:prstGeom prst="rect">
            <a:avLst/>
          </a:prstGeom>
        </p:spPr>
      </p:pic>
      <p:pic>
        <p:nvPicPr>
          <p:cNvPr id="18" name="Picture 17">
            <a:extLst>
              <a:ext uri="{FF2B5EF4-FFF2-40B4-BE49-F238E27FC236}">
                <a16:creationId xmlns:a16="http://schemas.microsoft.com/office/drawing/2014/main" id="{DFC02D3B-5602-6C36-E91E-B1170202BAF3}"/>
              </a:ext>
            </a:extLst>
          </p:cNvPr>
          <p:cNvPicPr>
            <a:picLocks noChangeAspect="1"/>
          </p:cNvPicPr>
          <p:nvPr/>
        </p:nvPicPr>
        <p:blipFill>
          <a:blip r:embed="rId6"/>
          <a:srcRect t="38596" b="14598"/>
          <a:stretch>
            <a:fillRect/>
          </a:stretch>
        </p:blipFill>
        <p:spPr>
          <a:xfrm>
            <a:off x="2571635" y="2599526"/>
            <a:ext cx="3058884" cy="1451160"/>
          </a:xfrm>
          <a:prstGeom prst="rect">
            <a:avLst/>
          </a:prstGeom>
        </p:spPr>
      </p:pic>
      <p:pic>
        <p:nvPicPr>
          <p:cNvPr id="19" name="Picture 18">
            <a:extLst>
              <a:ext uri="{FF2B5EF4-FFF2-40B4-BE49-F238E27FC236}">
                <a16:creationId xmlns:a16="http://schemas.microsoft.com/office/drawing/2014/main" id="{16D01714-4F5B-6BC5-63D4-21F45BFA8FF7}"/>
              </a:ext>
            </a:extLst>
          </p:cNvPr>
          <p:cNvPicPr>
            <a:picLocks noChangeAspect="1"/>
          </p:cNvPicPr>
          <p:nvPr/>
        </p:nvPicPr>
        <p:blipFill>
          <a:blip r:embed="rId7"/>
          <a:srcRect l="18230" t="23923" r="1053" b="10507"/>
          <a:stretch>
            <a:fillRect/>
          </a:stretch>
        </p:blipFill>
        <p:spPr>
          <a:xfrm>
            <a:off x="5665594" y="2599524"/>
            <a:ext cx="3066747" cy="1451162"/>
          </a:xfrm>
          <a:prstGeom prst="rect">
            <a:avLst/>
          </a:prstGeom>
        </p:spPr>
      </p:pic>
      <p:pic>
        <p:nvPicPr>
          <p:cNvPr id="32" name="Picture 31">
            <a:extLst>
              <a:ext uri="{FF2B5EF4-FFF2-40B4-BE49-F238E27FC236}">
                <a16:creationId xmlns:a16="http://schemas.microsoft.com/office/drawing/2014/main" id="{8A2D0CEB-32CF-A85A-8D9F-A9DD880AB8B8}"/>
              </a:ext>
            </a:extLst>
          </p:cNvPr>
          <p:cNvPicPr>
            <a:picLocks noChangeAspect="1"/>
          </p:cNvPicPr>
          <p:nvPr/>
        </p:nvPicPr>
        <p:blipFill>
          <a:blip r:embed="rId8"/>
          <a:srcRect l="26780" t="25883" r="19514" b="25756"/>
          <a:stretch>
            <a:fillRect/>
          </a:stretch>
        </p:blipFill>
        <p:spPr>
          <a:xfrm>
            <a:off x="5663011" y="4090004"/>
            <a:ext cx="3069329" cy="1451036"/>
          </a:xfrm>
          <a:prstGeom prst="rect">
            <a:avLst/>
          </a:prstGeom>
        </p:spPr>
      </p:pic>
      <p:sp>
        <p:nvSpPr>
          <p:cNvPr id="25" name="TextBox 24">
            <a:extLst>
              <a:ext uri="{FF2B5EF4-FFF2-40B4-BE49-F238E27FC236}">
                <a16:creationId xmlns:a16="http://schemas.microsoft.com/office/drawing/2014/main" id="{FE64D65F-4F7D-3494-7DB2-6BCAAC9D64F9}"/>
              </a:ext>
            </a:extLst>
          </p:cNvPr>
          <p:cNvSpPr txBox="1"/>
          <p:nvPr/>
        </p:nvSpPr>
        <p:spPr>
          <a:xfrm>
            <a:off x="6436413" y="-7650"/>
            <a:ext cx="5760831" cy="369332"/>
          </a:xfrm>
          <a:prstGeom prst="rect">
            <a:avLst/>
          </a:prstGeom>
          <a:solidFill>
            <a:srgbClr val="5383AD"/>
          </a:solidFill>
        </p:spPr>
        <p:txBody>
          <a:bodyPr wrap="square" rtlCol="0">
            <a:spAutoFit/>
          </a:bodyPr>
          <a:lstStyle/>
          <a:p>
            <a:r>
              <a:rPr lang="en-US" dirty="0">
                <a:solidFill>
                  <a:schemeClr val="bg1"/>
                </a:solidFill>
              </a:rPr>
              <a:t>Takeaway: Four kinds of AI / machine learning</a:t>
            </a:r>
          </a:p>
        </p:txBody>
      </p:sp>
    </p:spTree>
    <p:extLst>
      <p:ext uri="{BB962C8B-B14F-4D97-AF65-F5344CB8AC3E}">
        <p14:creationId xmlns:p14="http://schemas.microsoft.com/office/powerpoint/2010/main" val="3810372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239CF-8A86-0F67-0DFB-55E515866826}"/>
            </a:ext>
          </a:extLst>
        </p:cNvPr>
        <p:cNvGrpSpPr/>
        <p:nvPr/>
      </p:nvGrpSpPr>
      <p:grpSpPr>
        <a:xfrm>
          <a:off x="0" y="0"/>
          <a:ext cx="0" cy="0"/>
          <a:chOff x="0" y="0"/>
          <a:chExt cx="0" cy="0"/>
        </a:xfrm>
      </p:grpSpPr>
      <p:sp>
        <p:nvSpPr>
          <p:cNvPr id="13" name="Title 2">
            <a:extLst>
              <a:ext uri="{FF2B5EF4-FFF2-40B4-BE49-F238E27FC236}">
                <a16:creationId xmlns:a16="http://schemas.microsoft.com/office/drawing/2014/main" id="{B84C32E9-213B-8E1E-75CE-9983817E784B}"/>
              </a:ext>
            </a:extLst>
          </p:cNvPr>
          <p:cNvSpPr>
            <a:spLocks noGrp="1"/>
          </p:cNvSpPr>
          <p:nvPr>
            <p:ph type="title"/>
          </p:nvPr>
        </p:nvSpPr>
        <p:spPr>
          <a:xfrm>
            <a:off x="777793" y="525030"/>
            <a:ext cx="10838328" cy="762000"/>
          </a:xfrm>
        </p:spPr>
        <p:txBody>
          <a:bodyPr>
            <a:noAutofit/>
          </a:bodyPr>
          <a:lstStyle/>
          <a:p>
            <a:r>
              <a:rPr lang="en-US" sz="3000" dirty="0">
                <a:solidFill>
                  <a:schemeClr val="bg2">
                    <a:lumMod val="10000"/>
                  </a:schemeClr>
                </a:solidFill>
                <a:latin typeface="Montserrat" panose="00000500000000000000" pitchFamily="2" charset="0"/>
              </a:rPr>
              <a:t>How can Machine Learning </a:t>
            </a:r>
            <a:br>
              <a:rPr lang="en-US" sz="3000" dirty="0">
                <a:solidFill>
                  <a:schemeClr val="bg2">
                    <a:lumMod val="10000"/>
                  </a:schemeClr>
                </a:solidFill>
                <a:latin typeface="Montserrat" panose="00000500000000000000" pitchFamily="2" charset="0"/>
              </a:rPr>
            </a:br>
            <a:r>
              <a:rPr lang="en-US" sz="3000" dirty="0">
                <a:solidFill>
                  <a:schemeClr val="bg2">
                    <a:lumMod val="10000"/>
                  </a:schemeClr>
                </a:solidFill>
                <a:latin typeface="Montserrat" panose="00000500000000000000" pitchFamily="2" charset="0"/>
              </a:rPr>
              <a:t>Support Site Management</a:t>
            </a:r>
          </a:p>
        </p:txBody>
      </p:sp>
      <p:sp>
        <p:nvSpPr>
          <p:cNvPr id="2081" name="Content Placeholder 2">
            <a:extLst>
              <a:ext uri="{FF2B5EF4-FFF2-40B4-BE49-F238E27FC236}">
                <a16:creationId xmlns:a16="http://schemas.microsoft.com/office/drawing/2014/main" id="{EB0857D2-B5E0-23C9-9235-422A44B76C6D}"/>
              </a:ext>
            </a:extLst>
          </p:cNvPr>
          <p:cNvSpPr txBox="1">
            <a:spLocks/>
          </p:cNvSpPr>
          <p:nvPr/>
        </p:nvSpPr>
        <p:spPr>
          <a:xfrm>
            <a:off x="210015" y="1340914"/>
            <a:ext cx="5913010" cy="4828112"/>
          </a:xfrm>
          <a:prstGeom prst="rect">
            <a:avLst/>
          </a:prstGeom>
        </p:spPr>
        <p:txBody>
          <a:bodyPr vert="horz" wrap="square" lIns="0" tIns="0" rIns="0" bIns="0" rtlCol="0" anchor="t" anchorCtr="0">
            <a:noAutofit/>
          </a:bodyPr>
          <a:lstStyle>
            <a:defPPr>
              <a:defRPr lang="en-US"/>
            </a:defPPr>
            <a:lvl1pPr marL="0" algn="r" defTabSz="914355" rtl="0" eaLnBrk="1" latinLnBrk="0" hangingPunct="1">
              <a:defRPr sz="700" kern="1200">
                <a:solidFill>
                  <a:schemeClr val="tx1"/>
                </a:solidFill>
                <a:latin typeface="+mn-lt"/>
                <a:ea typeface="+mn-ea"/>
                <a:cs typeface="+mn-cs"/>
              </a:defRPr>
            </a:lvl1pPr>
            <a:lvl2pPr marL="457177" algn="l" defTabSz="914355" rtl="0" eaLnBrk="1" latinLnBrk="0" hangingPunct="1">
              <a:defRPr sz="1800" kern="1200">
                <a:solidFill>
                  <a:schemeClr val="tx1"/>
                </a:solidFill>
                <a:latin typeface="+mn-lt"/>
                <a:ea typeface="+mn-ea"/>
                <a:cs typeface="+mn-cs"/>
              </a:defRPr>
            </a:lvl2pPr>
            <a:lvl3pPr marL="914355" algn="l" defTabSz="914355" rtl="0" eaLnBrk="1" latinLnBrk="0" hangingPunct="1">
              <a:defRPr sz="1800" kern="1200">
                <a:solidFill>
                  <a:schemeClr val="tx1"/>
                </a:solidFill>
                <a:latin typeface="+mn-lt"/>
                <a:ea typeface="+mn-ea"/>
                <a:cs typeface="+mn-cs"/>
              </a:defRPr>
            </a:lvl3pPr>
            <a:lvl4pPr marL="1371532" algn="l" defTabSz="914355" rtl="0" eaLnBrk="1" latinLnBrk="0" hangingPunct="1">
              <a:defRPr sz="1800" kern="1200">
                <a:solidFill>
                  <a:schemeClr val="tx1"/>
                </a:solidFill>
                <a:latin typeface="+mn-lt"/>
                <a:ea typeface="+mn-ea"/>
                <a:cs typeface="+mn-cs"/>
              </a:defRPr>
            </a:lvl4pPr>
            <a:lvl5pPr marL="1828709" algn="l" defTabSz="914355" rtl="0" eaLnBrk="1" latinLnBrk="0" hangingPunct="1">
              <a:defRPr sz="1800" kern="1200">
                <a:solidFill>
                  <a:schemeClr val="tx1"/>
                </a:solidFill>
                <a:latin typeface="+mn-lt"/>
                <a:ea typeface="+mn-ea"/>
                <a:cs typeface="+mn-cs"/>
              </a:defRPr>
            </a:lvl5pPr>
            <a:lvl6pPr marL="2285886" algn="l" defTabSz="914355" rtl="0" eaLnBrk="1" latinLnBrk="0" hangingPunct="1">
              <a:defRPr sz="1800" kern="1200">
                <a:solidFill>
                  <a:schemeClr val="tx1"/>
                </a:solidFill>
                <a:latin typeface="+mn-lt"/>
                <a:ea typeface="+mn-ea"/>
                <a:cs typeface="+mn-cs"/>
              </a:defRPr>
            </a:lvl6pPr>
            <a:lvl7pPr marL="2743063" algn="l" defTabSz="914355" rtl="0" eaLnBrk="1" latinLnBrk="0" hangingPunct="1">
              <a:defRPr sz="1800" kern="1200">
                <a:solidFill>
                  <a:schemeClr val="tx1"/>
                </a:solidFill>
                <a:latin typeface="+mn-lt"/>
                <a:ea typeface="+mn-ea"/>
                <a:cs typeface="+mn-cs"/>
              </a:defRPr>
            </a:lvl7pPr>
            <a:lvl8pPr marL="3200240" algn="l" defTabSz="914355" rtl="0" eaLnBrk="1" latinLnBrk="0" hangingPunct="1">
              <a:defRPr sz="1800" kern="1200">
                <a:solidFill>
                  <a:schemeClr val="tx1"/>
                </a:solidFill>
                <a:latin typeface="+mn-lt"/>
                <a:ea typeface="+mn-ea"/>
                <a:cs typeface="+mn-cs"/>
              </a:defRPr>
            </a:lvl8pPr>
            <a:lvl9pPr marL="3657417" algn="l" defTabSz="914355" rtl="0" eaLnBrk="1" latinLnBrk="0" hangingPunct="1">
              <a:defRPr sz="1800" kern="1200">
                <a:solidFill>
                  <a:schemeClr val="tx1"/>
                </a:solidFill>
                <a:latin typeface="+mn-lt"/>
                <a:ea typeface="+mn-ea"/>
                <a:cs typeface="+mn-cs"/>
              </a:defRPr>
            </a:lvl9pPr>
          </a:lstStyle>
          <a:p>
            <a:pPr marL="285750" indent="-285750" algn="l">
              <a:buFont typeface="Arial" panose="020B0604020202020204" pitchFamily="34" charset="0"/>
              <a:buChar char="•"/>
            </a:pPr>
            <a:r>
              <a:rPr lang="en-US" sz="2000" dirty="0">
                <a:latin typeface="Montserrat" panose="00000500000000000000" pitchFamily="2" charset="0"/>
              </a:rPr>
              <a:t>Potential for sources on </a:t>
            </a:r>
            <a:r>
              <a:rPr lang="en-US" sz="2000" b="1" dirty="0">
                <a:latin typeface="Montserrat" panose="00000500000000000000" pitchFamily="2" charset="0"/>
              </a:rPr>
              <a:t>neighboring sites</a:t>
            </a:r>
            <a:r>
              <a:rPr lang="en-US" sz="2000" dirty="0">
                <a:latin typeface="Montserrat" panose="00000500000000000000" pitchFamily="2" charset="0"/>
              </a:rPr>
              <a:t>? [inform sampling plan]</a:t>
            </a:r>
          </a:p>
          <a:p>
            <a:pPr marL="285750" indent="-285750" algn="l">
              <a:buFont typeface="Arial" panose="020B0604020202020204" pitchFamily="34" charset="0"/>
              <a:buChar char="•"/>
            </a:pPr>
            <a:endParaRPr lang="en-US" sz="2000" dirty="0">
              <a:latin typeface="Montserrat" panose="00000500000000000000" pitchFamily="2" charset="0"/>
            </a:endParaRPr>
          </a:p>
          <a:p>
            <a:pPr marL="285750" indent="-285750" algn="l">
              <a:buFont typeface="Arial" panose="020B0604020202020204" pitchFamily="34" charset="0"/>
              <a:buChar char="•"/>
            </a:pPr>
            <a:r>
              <a:rPr lang="en-US" sz="2000" dirty="0">
                <a:latin typeface="Montserrat" panose="00000500000000000000" pitchFamily="2" charset="0"/>
              </a:rPr>
              <a:t>Site-specific </a:t>
            </a:r>
            <a:r>
              <a:rPr lang="en-US" sz="2000" b="1" dirty="0">
                <a:latin typeface="Montserrat" panose="00000500000000000000" pitchFamily="2" charset="0"/>
              </a:rPr>
              <a:t>characteristic levels</a:t>
            </a:r>
            <a:r>
              <a:rPr lang="en-US" sz="2000" dirty="0">
                <a:latin typeface="Montserrat" panose="00000500000000000000" pitchFamily="2" charset="0"/>
              </a:rPr>
              <a:t>? [fine-tune cleanup goals]</a:t>
            </a:r>
          </a:p>
          <a:p>
            <a:pPr marL="285750" indent="-285750" algn="l">
              <a:buFont typeface="Arial" panose="020B0604020202020204" pitchFamily="34" charset="0"/>
              <a:buChar char="•"/>
            </a:pPr>
            <a:endParaRPr lang="en-US" sz="2000" dirty="0">
              <a:latin typeface="Montserrat" panose="00000500000000000000" pitchFamily="2" charset="0"/>
            </a:endParaRPr>
          </a:p>
          <a:p>
            <a:pPr marL="285750" indent="-285750" algn="l">
              <a:buFont typeface="Arial" panose="020B0604020202020204" pitchFamily="34" charset="0"/>
              <a:buChar char="•"/>
            </a:pPr>
            <a:r>
              <a:rPr lang="en-US" sz="2000" dirty="0">
                <a:latin typeface="Montserrat" panose="00000500000000000000" pitchFamily="2" charset="0"/>
              </a:rPr>
              <a:t>Differentiate onsite and offsite</a:t>
            </a:r>
            <a:r>
              <a:rPr lang="en-US" sz="2000" b="1" dirty="0">
                <a:latin typeface="Montserrat" panose="00000500000000000000" pitchFamily="2" charset="0"/>
              </a:rPr>
              <a:t> sources </a:t>
            </a:r>
            <a:r>
              <a:rPr lang="en-US" sz="2000" dirty="0">
                <a:latin typeface="Montserrat" panose="00000500000000000000" pitchFamily="2" charset="0"/>
              </a:rPr>
              <a:t>vs. </a:t>
            </a:r>
            <a:r>
              <a:rPr lang="en-US" sz="2000" b="1" dirty="0">
                <a:latin typeface="Montserrat" panose="00000500000000000000" pitchFamily="2" charset="0"/>
              </a:rPr>
              <a:t>fate &amp; transport </a:t>
            </a:r>
            <a:r>
              <a:rPr lang="en-US" sz="2000" dirty="0">
                <a:latin typeface="Montserrat" panose="00000500000000000000" pitchFamily="2" charset="0"/>
              </a:rPr>
              <a:t>and</a:t>
            </a:r>
            <a:r>
              <a:rPr lang="en-US" sz="2000" b="1" dirty="0">
                <a:latin typeface="Montserrat" panose="00000500000000000000" pitchFamily="2" charset="0"/>
              </a:rPr>
              <a:t> precursor </a:t>
            </a:r>
            <a:r>
              <a:rPr lang="en-US" sz="2000" dirty="0">
                <a:latin typeface="Montserrat" panose="00000500000000000000" pitchFamily="2" charset="0"/>
              </a:rPr>
              <a:t>transformation patterns? </a:t>
            </a:r>
          </a:p>
          <a:p>
            <a:pPr marL="285750" indent="-285750" algn="l">
              <a:buFont typeface="Arial" panose="020B0604020202020204" pitchFamily="34" charset="0"/>
              <a:buChar char="•"/>
            </a:pPr>
            <a:endParaRPr lang="en-US" sz="2000" b="1" dirty="0">
              <a:latin typeface="Montserrat" panose="00000500000000000000" pitchFamily="2" charset="0"/>
            </a:endParaRPr>
          </a:p>
          <a:p>
            <a:pPr marL="285750" indent="-285750" algn="l">
              <a:buFont typeface="Arial" panose="020B0604020202020204" pitchFamily="34" charset="0"/>
              <a:buChar char="•"/>
            </a:pPr>
            <a:r>
              <a:rPr lang="en-US" sz="2000" dirty="0">
                <a:latin typeface="Montserrat" panose="00000500000000000000" pitchFamily="2" charset="0"/>
              </a:rPr>
              <a:t>Perform </a:t>
            </a:r>
            <a:r>
              <a:rPr lang="en-US" sz="2000" b="1" dirty="0">
                <a:latin typeface="Montserrat" panose="00000500000000000000" pitchFamily="2" charset="0"/>
              </a:rPr>
              <a:t>data-driven site partitioning</a:t>
            </a:r>
            <a:r>
              <a:rPr lang="en-US" sz="2000" dirty="0">
                <a:latin typeface="Montserrat" panose="00000500000000000000" pitchFamily="2" charset="0"/>
              </a:rPr>
              <a:t>? [optimize monitoring and remedial action]</a:t>
            </a:r>
          </a:p>
          <a:p>
            <a:pPr marL="285750" indent="-285750" algn="l">
              <a:buFont typeface="Arial" panose="020B0604020202020204" pitchFamily="34" charset="0"/>
              <a:buChar char="•"/>
            </a:pPr>
            <a:endParaRPr lang="en-US" sz="2000" dirty="0">
              <a:latin typeface="Montserrat" panose="00000500000000000000" pitchFamily="2" charset="0"/>
            </a:endParaRPr>
          </a:p>
          <a:p>
            <a:pPr marL="285750" indent="-285750" algn="l">
              <a:buFont typeface="Arial" panose="020B0604020202020204" pitchFamily="34" charset="0"/>
              <a:buChar char="•"/>
            </a:pPr>
            <a:r>
              <a:rPr lang="en-US" sz="2000" dirty="0">
                <a:latin typeface="Montserrat" panose="00000500000000000000" pitchFamily="2" charset="0"/>
              </a:rPr>
              <a:t>What are the </a:t>
            </a:r>
            <a:r>
              <a:rPr lang="en-US" sz="2000" b="1" dirty="0">
                <a:latin typeface="Montserrat" panose="00000500000000000000" pitchFamily="2" charset="0"/>
              </a:rPr>
              <a:t>spatiotemporal trends? </a:t>
            </a:r>
            <a:r>
              <a:rPr lang="en-US" sz="2000" dirty="0">
                <a:latin typeface="Montserrat" panose="00000500000000000000" pitchFamily="2" charset="0"/>
              </a:rPr>
              <a:t>[demonstrate attenuation, well optimization].</a:t>
            </a:r>
          </a:p>
          <a:p>
            <a:pPr marL="285750" indent="-285750" algn="l">
              <a:buFont typeface="Arial" panose="020B0604020202020204" pitchFamily="34" charset="0"/>
              <a:buChar char="•"/>
            </a:pPr>
            <a:endParaRPr lang="en-US" sz="2000" dirty="0">
              <a:latin typeface="+mj-lt"/>
            </a:endParaRPr>
          </a:p>
        </p:txBody>
      </p:sp>
      <p:sp>
        <p:nvSpPr>
          <p:cNvPr id="2082" name="Espace réservé du contenu 9">
            <a:extLst>
              <a:ext uri="{FF2B5EF4-FFF2-40B4-BE49-F238E27FC236}">
                <a16:creationId xmlns:a16="http://schemas.microsoft.com/office/drawing/2014/main" id="{ECBF9BA9-1F41-50D1-75E5-5639CEBC62F6}"/>
              </a:ext>
            </a:extLst>
          </p:cNvPr>
          <p:cNvSpPr txBox="1">
            <a:spLocks/>
          </p:cNvSpPr>
          <p:nvPr/>
        </p:nvSpPr>
        <p:spPr>
          <a:xfrm>
            <a:off x="1774824" y="2097087"/>
            <a:ext cx="4126915" cy="4294187"/>
          </a:xfrm>
          <a:prstGeom prst="rect">
            <a:avLst/>
          </a:prstGeom>
        </p:spPr>
        <p:txBody>
          <a:bodyPr anchor="t">
            <a:normAutofit/>
          </a:bodyPr>
          <a:lstStyle>
            <a:lvl1pPr marL="0" indent="0" algn="l" defTabSz="914355" rtl="0" eaLnBrk="1" latinLnBrk="0" hangingPunct="1">
              <a:lnSpc>
                <a:spcPct val="108000"/>
              </a:lnSpc>
              <a:spcBef>
                <a:spcPts val="500"/>
              </a:spcBef>
              <a:spcAft>
                <a:spcPts val="500"/>
              </a:spcAft>
              <a:buFont typeface="Arial" panose="020B0604020202020204" pitchFamily="34" charset="0"/>
              <a:buNone/>
              <a:defRPr sz="1600" b="1" kern="1200">
                <a:solidFill>
                  <a:schemeClr val="accent1"/>
                </a:solidFill>
                <a:latin typeface="+mn-lt"/>
                <a:ea typeface="+mn-ea"/>
                <a:cs typeface="+mn-cs"/>
              </a:defRPr>
            </a:lvl1pPr>
            <a:lvl2pPr marL="226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2pPr>
            <a:lvl3pPr marL="4536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3pPr>
            <a:lvl4pPr marL="6804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4pPr>
            <a:lvl5pPr marL="9072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5pPr>
            <a:lvl6pPr marL="1134000" indent="-226800" algn="l" defTabSz="914355" rtl="0" eaLnBrk="1" latinLnBrk="0" hangingPunct="1">
              <a:lnSpc>
                <a:spcPct val="112000"/>
              </a:lnSpc>
              <a:spcBef>
                <a:spcPts val="0"/>
              </a:spcBef>
              <a:spcAft>
                <a:spcPts val="700"/>
              </a:spcAft>
              <a:buSzPct val="95000"/>
              <a:buFont typeface="Wingdings" panose="05000000000000000000" pitchFamily="2" charset="2"/>
              <a:buChar char=""/>
              <a:tabLst/>
              <a:defRPr sz="1200" kern="1200">
                <a:solidFill>
                  <a:schemeClr val="tx1"/>
                </a:solidFill>
                <a:latin typeface="+mn-lt"/>
                <a:ea typeface="+mn-ea"/>
                <a:cs typeface="+mn-cs"/>
              </a:defRPr>
            </a:lvl6pPr>
            <a:lvl7pPr marL="13608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7pPr>
            <a:lvl8pPr marL="15876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8pPr>
            <a:lvl9pPr marL="1814400" indent="-226800" algn="l" defTabSz="914355" rtl="0" eaLnBrk="1" latinLnBrk="0" hangingPunct="1">
              <a:lnSpc>
                <a:spcPct val="112000"/>
              </a:lnSpc>
              <a:spcBef>
                <a:spcPts val="0"/>
              </a:spcBef>
              <a:spcAft>
                <a:spcPts val="700"/>
              </a:spcAft>
              <a:buSzPct val="95000"/>
              <a:buFont typeface="Wingdings" panose="05000000000000000000" pitchFamily="2" charset="2"/>
              <a:buChar char=""/>
              <a:defRPr sz="1200" kern="1200">
                <a:solidFill>
                  <a:schemeClr val="tx1"/>
                </a:solidFill>
                <a:latin typeface="+mn-lt"/>
                <a:ea typeface="+mn-ea"/>
                <a:cs typeface="+mn-cs"/>
              </a:defRPr>
            </a:lvl9pPr>
          </a:lstStyle>
          <a:p>
            <a:pPr marL="285750" indent="-285750">
              <a:buFont typeface="Arial" panose="020B0604020202020204" pitchFamily="34" charset="0"/>
              <a:buChar char="•"/>
            </a:pPr>
            <a:endParaRPr lang="en-US" sz="2000" dirty="0">
              <a:solidFill>
                <a:schemeClr val="tx1"/>
              </a:solidFill>
              <a:latin typeface="+mj-lt"/>
            </a:endParaRPr>
          </a:p>
        </p:txBody>
      </p:sp>
      <p:sp>
        <p:nvSpPr>
          <p:cNvPr id="2083" name="TextBox 2082">
            <a:extLst>
              <a:ext uri="{FF2B5EF4-FFF2-40B4-BE49-F238E27FC236}">
                <a16:creationId xmlns:a16="http://schemas.microsoft.com/office/drawing/2014/main" id="{EBCB9BF9-E22C-7ADB-7E65-605B555FCF41}"/>
              </a:ext>
            </a:extLst>
          </p:cNvPr>
          <p:cNvSpPr txBox="1"/>
          <p:nvPr/>
        </p:nvSpPr>
        <p:spPr>
          <a:xfrm>
            <a:off x="6723773" y="3612157"/>
            <a:ext cx="689380" cy="565480"/>
          </a:xfrm>
          <a:prstGeom prst="rect">
            <a:avLst/>
          </a:prstGeom>
          <a:noFill/>
          <a:ln w="19050">
            <a:noFill/>
          </a:ln>
        </p:spPr>
        <p:txBody>
          <a:bodyPr vert="horz" wrap="none" lIns="91440" tIns="45720" rIns="91440" bIns="45720" rtlCol="0" anchor="t">
            <a:noAutofit/>
          </a:bodyPr>
          <a:lstStyle/>
          <a:p>
            <a:pPr algn="ctr"/>
            <a:r>
              <a:rPr lang="en-US" sz="3600" b="1" dirty="0">
                <a:solidFill>
                  <a:srgbClr val="7030A0"/>
                </a:solidFill>
                <a:latin typeface="Montserrat" pitchFamily="2" charset="77"/>
              </a:rPr>
              <a:t>?</a:t>
            </a:r>
          </a:p>
        </p:txBody>
      </p:sp>
      <p:grpSp>
        <p:nvGrpSpPr>
          <p:cNvPr id="2084" name="Group 2083">
            <a:extLst>
              <a:ext uri="{FF2B5EF4-FFF2-40B4-BE49-F238E27FC236}">
                <a16:creationId xmlns:a16="http://schemas.microsoft.com/office/drawing/2014/main" id="{B9B5A43D-DA00-10B0-2326-FC9A2D49C004}"/>
              </a:ext>
            </a:extLst>
          </p:cNvPr>
          <p:cNvGrpSpPr/>
          <p:nvPr/>
        </p:nvGrpSpPr>
        <p:grpSpPr>
          <a:xfrm>
            <a:off x="7940864" y="995314"/>
            <a:ext cx="3563225" cy="5568118"/>
            <a:chOff x="8202073" y="952783"/>
            <a:chExt cx="3563225" cy="5568118"/>
          </a:xfrm>
        </p:grpSpPr>
        <p:sp>
          <p:nvSpPr>
            <p:cNvPr id="2085" name="Oval 2084">
              <a:extLst>
                <a:ext uri="{FF2B5EF4-FFF2-40B4-BE49-F238E27FC236}">
                  <a16:creationId xmlns:a16="http://schemas.microsoft.com/office/drawing/2014/main" id="{8CBE4675-4E45-1DC3-8403-F5360132A21A}"/>
                </a:ext>
              </a:extLst>
            </p:cNvPr>
            <p:cNvSpPr/>
            <p:nvPr/>
          </p:nvSpPr>
          <p:spPr>
            <a:xfrm rot="1830980">
              <a:off x="8202073" y="1405338"/>
              <a:ext cx="2641106" cy="5115563"/>
            </a:xfrm>
            <a:prstGeom prst="ellipse">
              <a:avLst/>
            </a:prstGeom>
            <a:gradFill flip="none" rotWithShape="1">
              <a:gsLst>
                <a:gs pos="0">
                  <a:srgbClr val="FEB344"/>
                </a:gs>
                <a:gs pos="100000">
                  <a:schemeClr val="bg1"/>
                </a:gs>
              </a:gsLst>
              <a:lin ang="5400000" scaled="1"/>
              <a:tileRect/>
            </a:gradFill>
            <a:ln>
              <a:solidFill>
                <a:srgbClr val="FEB34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086" name="Rectangle: Top Corners Snipped 2085">
              <a:extLst>
                <a:ext uri="{FF2B5EF4-FFF2-40B4-BE49-F238E27FC236}">
                  <a16:creationId xmlns:a16="http://schemas.microsoft.com/office/drawing/2014/main" id="{30BC4513-1925-8BD2-FDFC-9DE89DAC83EA}"/>
                </a:ext>
              </a:extLst>
            </p:cNvPr>
            <p:cNvSpPr/>
            <p:nvPr/>
          </p:nvSpPr>
          <p:spPr>
            <a:xfrm>
              <a:off x="10473582" y="952783"/>
              <a:ext cx="1291716" cy="665816"/>
            </a:xfrm>
            <a:prstGeom prst="snip2SameRect">
              <a:avLst>
                <a:gd name="adj1" fmla="val 50000"/>
                <a:gd name="adj2" fmla="val 0"/>
              </a:avLst>
            </a:prstGeom>
            <a:solidFill>
              <a:srgbClr val="FEB34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pic>
          <p:nvPicPr>
            <p:cNvPr id="2087" name="Graphic 2086" descr="Fingerprint with solid fill">
              <a:extLst>
                <a:ext uri="{FF2B5EF4-FFF2-40B4-BE49-F238E27FC236}">
                  <a16:creationId xmlns:a16="http://schemas.microsoft.com/office/drawing/2014/main" id="{37292A49-C8E3-249C-B0F0-CAE47354C739}"/>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0922824" y="1089075"/>
              <a:ext cx="393232" cy="393232"/>
            </a:xfrm>
            <a:prstGeom prst="rect">
              <a:avLst/>
            </a:prstGeom>
          </p:spPr>
        </p:pic>
        <p:sp>
          <p:nvSpPr>
            <p:cNvPr id="2088" name="TextBox 2087">
              <a:extLst>
                <a:ext uri="{FF2B5EF4-FFF2-40B4-BE49-F238E27FC236}">
                  <a16:creationId xmlns:a16="http://schemas.microsoft.com/office/drawing/2014/main" id="{CE2F5F9F-FC31-4016-392B-178428E066B8}"/>
                </a:ext>
              </a:extLst>
            </p:cNvPr>
            <p:cNvSpPr txBox="1"/>
            <p:nvPr/>
          </p:nvSpPr>
          <p:spPr>
            <a:xfrm>
              <a:off x="10091048" y="2307662"/>
              <a:ext cx="885996" cy="580673"/>
            </a:xfrm>
            <a:prstGeom prst="rect">
              <a:avLst/>
            </a:prstGeom>
            <a:noFill/>
            <a:ln w="19050">
              <a:noFill/>
            </a:ln>
          </p:spPr>
          <p:txBody>
            <a:bodyPr vert="horz" wrap="none" lIns="91440" tIns="45720" rIns="91440" bIns="45720" rtlCol="0" anchor="t">
              <a:noAutofit/>
            </a:bodyPr>
            <a:lstStyle/>
            <a:p>
              <a:pPr algn="ctr"/>
              <a:r>
                <a:rPr lang="en-US" sz="1200" dirty="0">
                  <a:latin typeface="+mj-lt"/>
                </a:rPr>
                <a:t>Neighbor’s</a:t>
              </a:r>
            </a:p>
            <a:p>
              <a:pPr algn="ctr"/>
              <a:r>
                <a:rPr lang="en-US" sz="1200" dirty="0">
                  <a:latin typeface="+mj-lt"/>
                </a:rPr>
                <a:t>Plume</a:t>
              </a:r>
            </a:p>
          </p:txBody>
        </p:sp>
      </p:grpSp>
      <p:sp>
        <p:nvSpPr>
          <p:cNvPr id="2089" name="Rectangle 2088">
            <a:extLst>
              <a:ext uri="{FF2B5EF4-FFF2-40B4-BE49-F238E27FC236}">
                <a16:creationId xmlns:a16="http://schemas.microsoft.com/office/drawing/2014/main" id="{A780C226-A6F2-0BE6-B7AE-DB7A1C1CF39A}"/>
              </a:ext>
            </a:extLst>
          </p:cNvPr>
          <p:cNvSpPr/>
          <p:nvPr/>
        </p:nvSpPr>
        <p:spPr>
          <a:xfrm>
            <a:off x="7189792" y="2405485"/>
            <a:ext cx="2544025" cy="357070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0" name="TextBox 2089">
            <a:extLst>
              <a:ext uri="{FF2B5EF4-FFF2-40B4-BE49-F238E27FC236}">
                <a16:creationId xmlns:a16="http://schemas.microsoft.com/office/drawing/2014/main" id="{BBFBAA80-916F-A6C5-1709-E352B7019C76}"/>
              </a:ext>
            </a:extLst>
          </p:cNvPr>
          <p:cNvSpPr txBox="1"/>
          <p:nvPr/>
        </p:nvSpPr>
        <p:spPr>
          <a:xfrm>
            <a:off x="8204451" y="2122552"/>
            <a:ext cx="689380" cy="267895"/>
          </a:xfrm>
          <a:prstGeom prst="rect">
            <a:avLst/>
          </a:prstGeom>
          <a:noFill/>
          <a:ln w="19050">
            <a:noFill/>
          </a:ln>
        </p:spPr>
        <p:txBody>
          <a:bodyPr vert="horz" wrap="none" lIns="91440" tIns="45720" rIns="91440" bIns="45720" rtlCol="0" anchor="t">
            <a:noAutofit/>
          </a:bodyPr>
          <a:lstStyle/>
          <a:p>
            <a:pPr algn="ctr"/>
            <a:r>
              <a:rPr lang="en-US" sz="1600" b="1" dirty="0">
                <a:latin typeface="+mj-lt"/>
              </a:rPr>
              <a:t>Site</a:t>
            </a:r>
          </a:p>
        </p:txBody>
      </p:sp>
      <p:grpSp>
        <p:nvGrpSpPr>
          <p:cNvPr id="2091" name="Group 2090">
            <a:extLst>
              <a:ext uri="{FF2B5EF4-FFF2-40B4-BE49-F238E27FC236}">
                <a16:creationId xmlns:a16="http://schemas.microsoft.com/office/drawing/2014/main" id="{C5044D71-659D-15E1-76A9-7F12AD01C9A8}"/>
              </a:ext>
            </a:extLst>
          </p:cNvPr>
          <p:cNvGrpSpPr/>
          <p:nvPr/>
        </p:nvGrpSpPr>
        <p:grpSpPr>
          <a:xfrm>
            <a:off x="6997412" y="2885255"/>
            <a:ext cx="2603640" cy="2869274"/>
            <a:chOff x="7258621" y="2842724"/>
            <a:chExt cx="2603640" cy="2869274"/>
          </a:xfrm>
        </p:grpSpPr>
        <p:grpSp>
          <p:nvGrpSpPr>
            <p:cNvPr id="2092" name="Group 2091">
              <a:extLst>
                <a:ext uri="{FF2B5EF4-FFF2-40B4-BE49-F238E27FC236}">
                  <a16:creationId xmlns:a16="http://schemas.microsoft.com/office/drawing/2014/main" id="{6A9F6F73-7AF0-703E-C6F1-32A15D862323}"/>
                </a:ext>
              </a:extLst>
            </p:cNvPr>
            <p:cNvGrpSpPr/>
            <p:nvPr/>
          </p:nvGrpSpPr>
          <p:grpSpPr>
            <a:xfrm>
              <a:off x="8608227" y="2961881"/>
              <a:ext cx="1254034" cy="914400"/>
              <a:chOff x="8996590" y="3409391"/>
              <a:chExt cx="1254034" cy="914400"/>
            </a:xfrm>
            <a:solidFill>
              <a:schemeClr val="accent5">
                <a:lumMod val="75000"/>
              </a:schemeClr>
            </a:solidFill>
          </p:grpSpPr>
          <p:pic>
            <p:nvPicPr>
              <p:cNvPr id="2100" name="Graphic 2099" descr="Modern architecture with solid fill">
                <a:extLst>
                  <a:ext uri="{FF2B5EF4-FFF2-40B4-BE49-F238E27FC236}">
                    <a16:creationId xmlns:a16="http://schemas.microsoft.com/office/drawing/2014/main" id="{D6B9B504-762F-EAA6-74E4-9F52C59F979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996590" y="3409391"/>
                <a:ext cx="914400" cy="914400"/>
              </a:xfrm>
              <a:prstGeom prst="rect">
                <a:avLst/>
              </a:prstGeom>
            </p:spPr>
          </p:pic>
          <p:pic>
            <p:nvPicPr>
              <p:cNvPr id="2101" name="Graphic 2100" descr="Leaky Tap with solid fill">
                <a:extLst>
                  <a:ext uri="{FF2B5EF4-FFF2-40B4-BE49-F238E27FC236}">
                    <a16:creationId xmlns:a16="http://schemas.microsoft.com/office/drawing/2014/main" id="{177D1A48-48D1-61DF-3213-01295BCB9368}"/>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740020" y="3796227"/>
                <a:ext cx="510604" cy="510604"/>
              </a:xfrm>
              <a:prstGeom prst="rect">
                <a:avLst/>
              </a:prstGeom>
            </p:spPr>
          </p:pic>
        </p:grpSp>
        <p:pic>
          <p:nvPicPr>
            <p:cNvPr id="2093" name="Graphic 2092" descr="Fingerprint with solid fill">
              <a:extLst>
                <a:ext uri="{FF2B5EF4-FFF2-40B4-BE49-F238E27FC236}">
                  <a16:creationId xmlns:a16="http://schemas.microsoft.com/office/drawing/2014/main" id="{04D638E1-A73D-5F54-473B-87F736AFD7DD}"/>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418896" y="2913106"/>
              <a:ext cx="393232" cy="393232"/>
            </a:xfrm>
            <a:prstGeom prst="rect">
              <a:avLst/>
            </a:prstGeom>
          </p:spPr>
        </p:pic>
        <p:pic>
          <p:nvPicPr>
            <p:cNvPr id="2094" name="Graphic 2093" descr="Fire with solid fill">
              <a:extLst>
                <a:ext uri="{FF2B5EF4-FFF2-40B4-BE49-F238E27FC236}">
                  <a16:creationId xmlns:a16="http://schemas.microsoft.com/office/drawing/2014/main" id="{78093D8F-ED37-9EFD-92E0-3F4D76CE7633}"/>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659044" y="2934972"/>
              <a:ext cx="741140" cy="741140"/>
            </a:xfrm>
            <a:prstGeom prst="rect">
              <a:avLst/>
            </a:prstGeom>
          </p:spPr>
        </p:pic>
        <p:pic>
          <p:nvPicPr>
            <p:cNvPr id="2095" name="Graphic 2094" descr="Fingerprint with solid fill">
              <a:extLst>
                <a:ext uri="{FF2B5EF4-FFF2-40B4-BE49-F238E27FC236}">
                  <a16:creationId xmlns:a16="http://schemas.microsoft.com/office/drawing/2014/main" id="{55690C1D-0A32-2D16-ED16-D1E6D8948DDE}"/>
                </a:ext>
              </a:extLst>
            </p:cNvPr>
            <p:cNvPicPr>
              <a:picLocks noChangeAspect="1"/>
            </p:cNvPicPr>
            <p:nvPr/>
          </p:nvPicPr>
          <p:blipFill>
            <a:blip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00997" y="2842724"/>
              <a:ext cx="393232" cy="393232"/>
            </a:xfrm>
            <a:prstGeom prst="rect">
              <a:avLst/>
            </a:prstGeom>
          </p:spPr>
        </p:pic>
        <p:sp>
          <p:nvSpPr>
            <p:cNvPr id="2096" name="Oval 2095">
              <a:extLst>
                <a:ext uri="{FF2B5EF4-FFF2-40B4-BE49-F238E27FC236}">
                  <a16:creationId xmlns:a16="http://schemas.microsoft.com/office/drawing/2014/main" id="{B170EDDB-01EC-7628-C23D-FC687E59F1DE}"/>
                </a:ext>
              </a:extLst>
            </p:cNvPr>
            <p:cNvSpPr/>
            <p:nvPr/>
          </p:nvSpPr>
          <p:spPr>
            <a:xfrm rot="1405139">
              <a:off x="7429918" y="3678990"/>
              <a:ext cx="659682" cy="1183459"/>
            </a:xfrm>
            <a:prstGeom prst="ellipse">
              <a:avLst/>
            </a:prstGeom>
            <a:gradFill flip="none" rotWithShape="1">
              <a:gsLst>
                <a:gs pos="0">
                  <a:srgbClr val="002060"/>
                </a:gs>
                <a:gs pos="100000">
                  <a:schemeClr val="bg1"/>
                </a:gs>
              </a:gsLst>
              <a:lin ang="5400000" scaled="1"/>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7" name="Oval 2096">
              <a:extLst>
                <a:ext uri="{FF2B5EF4-FFF2-40B4-BE49-F238E27FC236}">
                  <a16:creationId xmlns:a16="http://schemas.microsoft.com/office/drawing/2014/main" id="{D88FB39B-CF05-99E7-E54C-3D41581C4D93}"/>
                </a:ext>
              </a:extLst>
            </p:cNvPr>
            <p:cNvSpPr/>
            <p:nvPr/>
          </p:nvSpPr>
          <p:spPr>
            <a:xfrm rot="1405139">
              <a:off x="8135540" y="3725860"/>
              <a:ext cx="1174947" cy="1986138"/>
            </a:xfrm>
            <a:prstGeom prst="ellipse">
              <a:avLst/>
            </a:prstGeom>
            <a:gradFill flip="none" rotWithShape="1">
              <a:gsLst>
                <a:gs pos="0">
                  <a:srgbClr val="7FB1D5"/>
                </a:gs>
                <a:gs pos="100000">
                  <a:schemeClr val="bg1"/>
                </a:gs>
              </a:gsLst>
              <a:lin ang="5400000" scaled="1"/>
              <a:tileRect/>
            </a:gradFill>
            <a:ln>
              <a:solidFill>
                <a:srgbClr val="7FB1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98" name="TextBox 2097">
              <a:extLst>
                <a:ext uri="{FF2B5EF4-FFF2-40B4-BE49-F238E27FC236}">
                  <a16:creationId xmlns:a16="http://schemas.microsoft.com/office/drawing/2014/main" id="{8BF7E593-FFCC-40F2-0F9C-27D8BB581D00}"/>
                </a:ext>
              </a:extLst>
            </p:cNvPr>
            <p:cNvSpPr txBox="1"/>
            <p:nvPr/>
          </p:nvSpPr>
          <p:spPr>
            <a:xfrm>
              <a:off x="7258621" y="4179303"/>
              <a:ext cx="885996" cy="580673"/>
            </a:xfrm>
            <a:prstGeom prst="rect">
              <a:avLst/>
            </a:prstGeom>
            <a:noFill/>
            <a:ln w="19050">
              <a:noFill/>
            </a:ln>
          </p:spPr>
          <p:txBody>
            <a:bodyPr vert="horz" wrap="none" lIns="91440" tIns="45720" rIns="91440" bIns="45720" rtlCol="0" anchor="t">
              <a:noAutofit/>
            </a:bodyPr>
            <a:lstStyle/>
            <a:p>
              <a:pPr algn="ctr"/>
              <a:r>
                <a:rPr lang="en-US" sz="1200" dirty="0">
                  <a:latin typeface="Montserrat" pitchFamily="2" charset="77"/>
                </a:rPr>
                <a:t>AFFF</a:t>
              </a:r>
            </a:p>
            <a:p>
              <a:pPr algn="ctr"/>
              <a:r>
                <a:rPr lang="en-US" sz="1200" dirty="0">
                  <a:latin typeface="Montserrat" pitchFamily="2" charset="77"/>
                </a:rPr>
                <a:t>Plume</a:t>
              </a:r>
            </a:p>
          </p:txBody>
        </p:sp>
        <p:sp>
          <p:nvSpPr>
            <p:cNvPr id="2099" name="TextBox 2098">
              <a:extLst>
                <a:ext uri="{FF2B5EF4-FFF2-40B4-BE49-F238E27FC236}">
                  <a16:creationId xmlns:a16="http://schemas.microsoft.com/office/drawing/2014/main" id="{A9CAE108-2B5B-05D5-3115-BD379A3D605A}"/>
                </a:ext>
              </a:extLst>
            </p:cNvPr>
            <p:cNvSpPr txBox="1"/>
            <p:nvPr/>
          </p:nvSpPr>
          <p:spPr>
            <a:xfrm>
              <a:off x="8165229" y="4858557"/>
              <a:ext cx="885996" cy="580673"/>
            </a:xfrm>
            <a:prstGeom prst="rect">
              <a:avLst/>
            </a:prstGeom>
            <a:noFill/>
            <a:ln w="19050">
              <a:noFill/>
            </a:ln>
          </p:spPr>
          <p:txBody>
            <a:bodyPr vert="horz" wrap="none" lIns="91440" tIns="45720" rIns="91440" bIns="45720" rtlCol="0" anchor="t">
              <a:noAutofit/>
            </a:bodyPr>
            <a:lstStyle/>
            <a:p>
              <a:pPr algn="ctr"/>
              <a:r>
                <a:rPr lang="en-US" sz="1200" dirty="0">
                  <a:latin typeface="Montserrat" pitchFamily="2" charset="77"/>
                </a:rPr>
                <a:t>Main</a:t>
              </a:r>
            </a:p>
            <a:p>
              <a:pPr algn="ctr"/>
              <a:r>
                <a:rPr lang="en-US" sz="1200" dirty="0">
                  <a:latin typeface="Montserrat" pitchFamily="2" charset="77"/>
                </a:rPr>
                <a:t>Onsite</a:t>
              </a:r>
            </a:p>
            <a:p>
              <a:pPr algn="ctr"/>
              <a:r>
                <a:rPr lang="en-US" sz="1200" dirty="0">
                  <a:latin typeface="Montserrat" pitchFamily="2" charset="77"/>
                </a:rPr>
                <a:t>Plume</a:t>
              </a:r>
            </a:p>
          </p:txBody>
        </p:sp>
      </p:grpSp>
      <p:grpSp>
        <p:nvGrpSpPr>
          <p:cNvPr id="2102" name="Group 2101">
            <a:extLst>
              <a:ext uri="{FF2B5EF4-FFF2-40B4-BE49-F238E27FC236}">
                <a16:creationId xmlns:a16="http://schemas.microsoft.com/office/drawing/2014/main" id="{84C32C2D-CD44-28E1-797B-8CC9C2AEAECA}"/>
              </a:ext>
            </a:extLst>
          </p:cNvPr>
          <p:cNvGrpSpPr/>
          <p:nvPr/>
        </p:nvGrpSpPr>
        <p:grpSpPr>
          <a:xfrm>
            <a:off x="9733817" y="164010"/>
            <a:ext cx="2155958" cy="3029128"/>
            <a:chOff x="9995026" y="121479"/>
            <a:chExt cx="2155958" cy="3029128"/>
          </a:xfrm>
        </p:grpSpPr>
        <p:sp>
          <p:nvSpPr>
            <p:cNvPr id="2103" name="Rectangle 2102">
              <a:extLst>
                <a:ext uri="{FF2B5EF4-FFF2-40B4-BE49-F238E27FC236}">
                  <a16:creationId xmlns:a16="http://schemas.microsoft.com/office/drawing/2014/main" id="{B2FBCEE6-20AB-3690-1C1B-51256004216D}"/>
                </a:ext>
              </a:extLst>
            </p:cNvPr>
            <p:cNvSpPr/>
            <p:nvPr/>
          </p:nvSpPr>
          <p:spPr>
            <a:xfrm>
              <a:off x="9995026" y="428615"/>
              <a:ext cx="2155958" cy="272199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04" name="TextBox 2103">
              <a:extLst>
                <a:ext uri="{FF2B5EF4-FFF2-40B4-BE49-F238E27FC236}">
                  <a16:creationId xmlns:a16="http://schemas.microsoft.com/office/drawing/2014/main" id="{82103B7C-452E-7434-ACEF-90EB8CCAAAA2}"/>
                </a:ext>
              </a:extLst>
            </p:cNvPr>
            <p:cNvSpPr txBox="1"/>
            <p:nvPr/>
          </p:nvSpPr>
          <p:spPr>
            <a:xfrm>
              <a:off x="10145038" y="121479"/>
              <a:ext cx="1948804" cy="271089"/>
            </a:xfrm>
            <a:prstGeom prst="rect">
              <a:avLst/>
            </a:prstGeom>
            <a:noFill/>
            <a:ln w="19050">
              <a:noFill/>
            </a:ln>
          </p:spPr>
          <p:txBody>
            <a:bodyPr vert="horz" wrap="none" lIns="91440" tIns="45720" rIns="91440" bIns="45720" rtlCol="0" anchor="t">
              <a:noAutofit/>
            </a:bodyPr>
            <a:lstStyle/>
            <a:p>
              <a:pPr algn="ctr"/>
              <a:r>
                <a:rPr lang="en-US" sz="1600" b="1" dirty="0">
                  <a:latin typeface="+mj-lt"/>
                </a:rPr>
                <a:t>Neighboring site</a:t>
              </a:r>
            </a:p>
          </p:txBody>
        </p:sp>
      </p:grpSp>
      <p:grpSp>
        <p:nvGrpSpPr>
          <p:cNvPr id="2105" name="Group 2104">
            <a:extLst>
              <a:ext uri="{FF2B5EF4-FFF2-40B4-BE49-F238E27FC236}">
                <a16:creationId xmlns:a16="http://schemas.microsoft.com/office/drawing/2014/main" id="{520F071C-11EA-3468-949C-3B975A041212}"/>
              </a:ext>
            </a:extLst>
          </p:cNvPr>
          <p:cNvGrpSpPr/>
          <p:nvPr/>
        </p:nvGrpSpPr>
        <p:grpSpPr>
          <a:xfrm>
            <a:off x="7212926" y="2474482"/>
            <a:ext cx="2540136" cy="3494526"/>
            <a:chOff x="7474135" y="2431951"/>
            <a:chExt cx="2540136" cy="3494526"/>
          </a:xfrm>
        </p:grpSpPr>
        <p:sp>
          <p:nvSpPr>
            <p:cNvPr id="2106" name="Star: 5 Points 2105">
              <a:extLst>
                <a:ext uri="{FF2B5EF4-FFF2-40B4-BE49-F238E27FC236}">
                  <a16:creationId xmlns:a16="http://schemas.microsoft.com/office/drawing/2014/main" id="{3E28B31B-ECA5-421D-5CEE-8570307B3D5E}"/>
                </a:ext>
              </a:extLst>
            </p:cNvPr>
            <p:cNvSpPr/>
            <p:nvPr/>
          </p:nvSpPr>
          <p:spPr>
            <a:xfrm>
              <a:off x="7708950" y="2437458"/>
              <a:ext cx="315102" cy="31510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7" name="Star: 5 Points 2106">
              <a:extLst>
                <a:ext uri="{FF2B5EF4-FFF2-40B4-BE49-F238E27FC236}">
                  <a16:creationId xmlns:a16="http://schemas.microsoft.com/office/drawing/2014/main" id="{A69EE824-F187-AD9B-956C-2DD6530A3F81}"/>
                </a:ext>
              </a:extLst>
            </p:cNvPr>
            <p:cNvSpPr/>
            <p:nvPr/>
          </p:nvSpPr>
          <p:spPr>
            <a:xfrm>
              <a:off x="7474135" y="5534784"/>
              <a:ext cx="315102" cy="31510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8" name="Star: 5 Points 2107">
              <a:extLst>
                <a:ext uri="{FF2B5EF4-FFF2-40B4-BE49-F238E27FC236}">
                  <a16:creationId xmlns:a16="http://schemas.microsoft.com/office/drawing/2014/main" id="{5BC6D5EF-E7DB-79A8-DEE7-4EA7156C3B53}"/>
                </a:ext>
              </a:extLst>
            </p:cNvPr>
            <p:cNvSpPr/>
            <p:nvPr/>
          </p:nvSpPr>
          <p:spPr>
            <a:xfrm>
              <a:off x="9699169" y="5611375"/>
              <a:ext cx="315102" cy="31510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09" name="Star: 5 Points 2108">
              <a:extLst>
                <a:ext uri="{FF2B5EF4-FFF2-40B4-BE49-F238E27FC236}">
                  <a16:creationId xmlns:a16="http://schemas.microsoft.com/office/drawing/2014/main" id="{D39BB749-FA35-0E6C-C4C8-D7727E942893}"/>
                </a:ext>
              </a:extLst>
            </p:cNvPr>
            <p:cNvSpPr/>
            <p:nvPr/>
          </p:nvSpPr>
          <p:spPr>
            <a:xfrm>
              <a:off x="8423878" y="2431951"/>
              <a:ext cx="315102" cy="31510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110" name="Group 2109">
            <a:extLst>
              <a:ext uri="{FF2B5EF4-FFF2-40B4-BE49-F238E27FC236}">
                <a16:creationId xmlns:a16="http://schemas.microsoft.com/office/drawing/2014/main" id="{FA8BA162-150D-9702-6787-A23FD7724C18}"/>
              </a:ext>
            </a:extLst>
          </p:cNvPr>
          <p:cNvGrpSpPr/>
          <p:nvPr/>
        </p:nvGrpSpPr>
        <p:grpSpPr>
          <a:xfrm>
            <a:off x="6271982" y="2725383"/>
            <a:ext cx="1254702" cy="2077123"/>
            <a:chOff x="6533191" y="2682852"/>
            <a:chExt cx="1254702" cy="2077123"/>
          </a:xfrm>
        </p:grpSpPr>
        <p:sp>
          <p:nvSpPr>
            <p:cNvPr id="2111" name="Rectangle 2110">
              <a:extLst>
                <a:ext uri="{FF2B5EF4-FFF2-40B4-BE49-F238E27FC236}">
                  <a16:creationId xmlns:a16="http://schemas.microsoft.com/office/drawing/2014/main" id="{55638317-EDE4-F579-AFF7-AEE14D199CD0}"/>
                </a:ext>
              </a:extLst>
            </p:cNvPr>
            <p:cNvSpPr/>
            <p:nvPr/>
          </p:nvSpPr>
          <p:spPr>
            <a:xfrm>
              <a:off x="6533191" y="3235956"/>
              <a:ext cx="916466" cy="140615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sp>
          <p:nvSpPr>
            <p:cNvPr id="2112" name="TextBox 2111">
              <a:extLst>
                <a:ext uri="{FF2B5EF4-FFF2-40B4-BE49-F238E27FC236}">
                  <a16:creationId xmlns:a16="http://schemas.microsoft.com/office/drawing/2014/main" id="{E3B5AE9D-7A05-37C3-EC4E-7A9B4D10DF56}"/>
                </a:ext>
              </a:extLst>
            </p:cNvPr>
            <p:cNvSpPr txBox="1"/>
            <p:nvPr/>
          </p:nvSpPr>
          <p:spPr>
            <a:xfrm>
              <a:off x="6665953" y="2682852"/>
              <a:ext cx="689380" cy="565480"/>
            </a:xfrm>
            <a:prstGeom prst="rect">
              <a:avLst/>
            </a:prstGeom>
            <a:noFill/>
            <a:ln w="19050">
              <a:noFill/>
            </a:ln>
          </p:spPr>
          <p:txBody>
            <a:bodyPr vert="horz" wrap="none" lIns="91440" tIns="45720" rIns="91440" bIns="45720" rtlCol="0" anchor="t">
              <a:noAutofit/>
            </a:bodyPr>
            <a:lstStyle/>
            <a:p>
              <a:pPr algn="ctr"/>
              <a:r>
                <a:rPr lang="en-US" sz="1600" b="1" dirty="0">
                  <a:latin typeface="+mj-lt"/>
                </a:rPr>
                <a:t>Other</a:t>
              </a:r>
            </a:p>
            <a:p>
              <a:pPr algn="ctr"/>
              <a:r>
                <a:rPr lang="en-US" sz="1600" b="1" dirty="0">
                  <a:latin typeface="+mj-lt"/>
                </a:rPr>
                <a:t>Site</a:t>
              </a:r>
            </a:p>
          </p:txBody>
        </p:sp>
        <p:sp>
          <p:nvSpPr>
            <p:cNvPr id="2113" name="Oval 2112">
              <a:extLst>
                <a:ext uri="{FF2B5EF4-FFF2-40B4-BE49-F238E27FC236}">
                  <a16:creationId xmlns:a16="http://schemas.microsoft.com/office/drawing/2014/main" id="{EE0FF9B7-B661-86A8-71E9-2FC9524395ED}"/>
                </a:ext>
              </a:extLst>
            </p:cNvPr>
            <p:cNvSpPr/>
            <p:nvPr/>
          </p:nvSpPr>
          <p:spPr>
            <a:xfrm rot="20705645">
              <a:off x="7053479" y="3579454"/>
              <a:ext cx="734414" cy="1180521"/>
            </a:xfrm>
            <a:prstGeom prst="ellipse">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grpSp>
        <p:nvGrpSpPr>
          <p:cNvPr id="2114" name="Group 2113">
            <a:extLst>
              <a:ext uri="{FF2B5EF4-FFF2-40B4-BE49-F238E27FC236}">
                <a16:creationId xmlns:a16="http://schemas.microsoft.com/office/drawing/2014/main" id="{22F8A774-96CE-BF92-A4A5-C998E405ADF1}"/>
              </a:ext>
            </a:extLst>
          </p:cNvPr>
          <p:cNvGrpSpPr/>
          <p:nvPr/>
        </p:nvGrpSpPr>
        <p:grpSpPr>
          <a:xfrm>
            <a:off x="6723773" y="3608865"/>
            <a:ext cx="1103964" cy="1292730"/>
            <a:chOff x="6984982" y="3566334"/>
            <a:chExt cx="1103964" cy="1292730"/>
          </a:xfrm>
        </p:grpSpPr>
        <p:sp>
          <p:nvSpPr>
            <p:cNvPr id="2115" name="Oval 2114">
              <a:extLst>
                <a:ext uri="{FF2B5EF4-FFF2-40B4-BE49-F238E27FC236}">
                  <a16:creationId xmlns:a16="http://schemas.microsoft.com/office/drawing/2014/main" id="{2D96C7EF-AB5A-C8F2-602B-B06A9D0C5028}"/>
                </a:ext>
              </a:extLst>
            </p:cNvPr>
            <p:cNvSpPr/>
            <p:nvPr/>
          </p:nvSpPr>
          <p:spPr>
            <a:xfrm rot="1405139">
              <a:off x="7429264" y="3675605"/>
              <a:ext cx="659682" cy="1183459"/>
            </a:xfrm>
            <a:prstGeom prst="ellipse">
              <a:avLst/>
            </a:prstGeom>
            <a:gradFill flip="none" rotWithShape="1">
              <a:gsLst>
                <a:gs pos="0">
                  <a:srgbClr val="002060"/>
                </a:gs>
                <a:gs pos="100000">
                  <a:srgbClr val="B07BD7"/>
                </a:gs>
              </a:gsLst>
              <a:lin ang="5400000" scaled="1"/>
              <a:tileRect/>
            </a:gra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2116" name="TextBox 2115">
              <a:extLst>
                <a:ext uri="{FF2B5EF4-FFF2-40B4-BE49-F238E27FC236}">
                  <a16:creationId xmlns:a16="http://schemas.microsoft.com/office/drawing/2014/main" id="{C665D560-48D3-A328-4E87-43CA7C403C33}"/>
                </a:ext>
              </a:extLst>
            </p:cNvPr>
            <p:cNvSpPr txBox="1"/>
            <p:nvPr/>
          </p:nvSpPr>
          <p:spPr>
            <a:xfrm>
              <a:off x="6984982" y="3566334"/>
              <a:ext cx="689380" cy="565480"/>
            </a:xfrm>
            <a:prstGeom prst="rect">
              <a:avLst/>
            </a:prstGeom>
            <a:noFill/>
            <a:ln w="19050">
              <a:noFill/>
            </a:ln>
          </p:spPr>
          <p:txBody>
            <a:bodyPr vert="horz" wrap="none" lIns="91440" tIns="45720" rIns="91440" bIns="45720" rtlCol="0" anchor="t">
              <a:noAutofit/>
            </a:bodyPr>
            <a:lstStyle/>
            <a:p>
              <a:pPr algn="ctr"/>
              <a:r>
                <a:rPr lang="en-US" sz="3600" b="1" dirty="0">
                  <a:solidFill>
                    <a:schemeClr val="accent1"/>
                  </a:solidFill>
                  <a:latin typeface="Montserrat" pitchFamily="2" charset="77"/>
                </a:rPr>
                <a:t>X</a:t>
              </a:r>
            </a:p>
          </p:txBody>
        </p:sp>
      </p:grpSp>
      <p:grpSp>
        <p:nvGrpSpPr>
          <p:cNvPr id="2117" name="Group 2116">
            <a:extLst>
              <a:ext uri="{FF2B5EF4-FFF2-40B4-BE49-F238E27FC236}">
                <a16:creationId xmlns:a16="http://schemas.microsoft.com/office/drawing/2014/main" id="{82F8D316-B48C-A737-A4C1-28BCF5DD7F44}"/>
              </a:ext>
            </a:extLst>
          </p:cNvPr>
          <p:cNvGrpSpPr/>
          <p:nvPr/>
        </p:nvGrpSpPr>
        <p:grpSpPr>
          <a:xfrm>
            <a:off x="7179809" y="2390447"/>
            <a:ext cx="2552664" cy="3220928"/>
            <a:chOff x="7441018" y="2390447"/>
            <a:chExt cx="2552664" cy="3220928"/>
          </a:xfrm>
        </p:grpSpPr>
        <p:cxnSp>
          <p:nvCxnSpPr>
            <p:cNvPr id="2118" name="Straight Connector 2117">
              <a:extLst>
                <a:ext uri="{FF2B5EF4-FFF2-40B4-BE49-F238E27FC236}">
                  <a16:creationId xmlns:a16="http://schemas.microsoft.com/office/drawing/2014/main" id="{7EBF55D1-36E2-2971-07DF-DCFA841231EC}"/>
                </a:ext>
              </a:extLst>
            </p:cNvPr>
            <p:cNvCxnSpPr>
              <a:cxnSpLocks/>
            </p:cNvCxnSpPr>
            <p:nvPr/>
          </p:nvCxnSpPr>
          <p:spPr>
            <a:xfrm flipV="1">
              <a:off x="7441018" y="3504858"/>
              <a:ext cx="1053211" cy="2106517"/>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2119" name="Straight Connector 2118">
              <a:extLst>
                <a:ext uri="{FF2B5EF4-FFF2-40B4-BE49-F238E27FC236}">
                  <a16:creationId xmlns:a16="http://schemas.microsoft.com/office/drawing/2014/main" id="{FA5972A5-A10A-AD8C-D336-AB5A6A98BE64}"/>
                </a:ext>
              </a:extLst>
            </p:cNvPr>
            <p:cNvCxnSpPr>
              <a:cxnSpLocks/>
            </p:cNvCxnSpPr>
            <p:nvPr/>
          </p:nvCxnSpPr>
          <p:spPr>
            <a:xfrm>
              <a:off x="8494229" y="3513365"/>
              <a:ext cx="1499453" cy="411691"/>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2120" name="Straight Connector 2119">
              <a:extLst>
                <a:ext uri="{FF2B5EF4-FFF2-40B4-BE49-F238E27FC236}">
                  <a16:creationId xmlns:a16="http://schemas.microsoft.com/office/drawing/2014/main" id="{630E21D0-B853-18F3-69E0-876F597B5A78}"/>
                </a:ext>
              </a:extLst>
            </p:cNvPr>
            <p:cNvCxnSpPr>
              <a:cxnSpLocks/>
            </p:cNvCxnSpPr>
            <p:nvPr/>
          </p:nvCxnSpPr>
          <p:spPr>
            <a:xfrm flipV="1">
              <a:off x="7456540" y="3496358"/>
              <a:ext cx="1034337" cy="281784"/>
            </a:xfrm>
            <a:prstGeom prst="line">
              <a:avLst/>
            </a:prstGeom>
            <a:ln w="19050">
              <a:solidFill>
                <a:schemeClr val="tx1"/>
              </a:solidFill>
              <a:prstDash val="dash"/>
            </a:ln>
          </p:spPr>
          <p:style>
            <a:lnRef idx="1">
              <a:schemeClr val="dk1"/>
            </a:lnRef>
            <a:fillRef idx="0">
              <a:schemeClr val="dk1"/>
            </a:fillRef>
            <a:effectRef idx="0">
              <a:schemeClr val="dk1"/>
            </a:effectRef>
            <a:fontRef idx="minor">
              <a:schemeClr val="tx1"/>
            </a:fontRef>
          </p:style>
        </p:cxnSp>
        <p:cxnSp>
          <p:nvCxnSpPr>
            <p:cNvPr id="2121" name="Straight Connector 2120">
              <a:extLst>
                <a:ext uri="{FF2B5EF4-FFF2-40B4-BE49-F238E27FC236}">
                  <a16:creationId xmlns:a16="http://schemas.microsoft.com/office/drawing/2014/main" id="{F07E9866-97F7-D02E-22E2-0219FDA59E22}"/>
                </a:ext>
              </a:extLst>
            </p:cNvPr>
            <p:cNvCxnSpPr>
              <a:cxnSpLocks/>
              <a:endCxn id="2090" idx="2"/>
            </p:cNvCxnSpPr>
            <p:nvPr/>
          </p:nvCxnSpPr>
          <p:spPr>
            <a:xfrm flipV="1">
              <a:off x="8229668" y="2390447"/>
              <a:ext cx="319473" cy="1113785"/>
            </a:xfrm>
            <a:prstGeom prst="line">
              <a:avLst/>
            </a:prstGeom>
            <a:ln w="19050">
              <a:prstDash val="dash"/>
            </a:ln>
          </p:spPr>
          <p:style>
            <a:lnRef idx="1">
              <a:schemeClr val="dk1"/>
            </a:lnRef>
            <a:fillRef idx="0">
              <a:schemeClr val="dk1"/>
            </a:fillRef>
            <a:effectRef idx="0">
              <a:schemeClr val="dk1"/>
            </a:effectRef>
            <a:fontRef idx="minor">
              <a:schemeClr val="tx1"/>
            </a:fontRef>
          </p:style>
        </p:cxnSp>
      </p:grpSp>
      <p:grpSp>
        <p:nvGrpSpPr>
          <p:cNvPr id="2122" name="Group 2121">
            <a:extLst>
              <a:ext uri="{FF2B5EF4-FFF2-40B4-BE49-F238E27FC236}">
                <a16:creationId xmlns:a16="http://schemas.microsoft.com/office/drawing/2014/main" id="{918DF394-BE8C-B4AA-509F-E922C02A9708}"/>
              </a:ext>
            </a:extLst>
          </p:cNvPr>
          <p:cNvGrpSpPr/>
          <p:nvPr/>
        </p:nvGrpSpPr>
        <p:grpSpPr>
          <a:xfrm>
            <a:off x="7436795" y="165940"/>
            <a:ext cx="4545190" cy="6117995"/>
            <a:chOff x="7698004" y="123409"/>
            <a:chExt cx="4545190" cy="6117995"/>
          </a:xfrm>
        </p:grpSpPr>
        <p:sp>
          <p:nvSpPr>
            <p:cNvPr id="2123" name="TextBox 2122">
              <a:extLst>
                <a:ext uri="{FF2B5EF4-FFF2-40B4-BE49-F238E27FC236}">
                  <a16:creationId xmlns:a16="http://schemas.microsoft.com/office/drawing/2014/main" id="{8905A2A2-B8D2-2363-0850-4B28A50713AD}"/>
                </a:ext>
              </a:extLst>
            </p:cNvPr>
            <p:cNvSpPr txBox="1"/>
            <p:nvPr/>
          </p:nvSpPr>
          <p:spPr>
            <a:xfrm>
              <a:off x="7698004" y="820499"/>
              <a:ext cx="2184620" cy="589393"/>
            </a:xfrm>
            <a:prstGeom prst="rect">
              <a:avLst/>
            </a:prstGeom>
            <a:noFill/>
            <a:ln w="19050">
              <a:noFill/>
            </a:ln>
          </p:spPr>
          <p:txBody>
            <a:bodyPr vert="horz" wrap="none" lIns="91440" tIns="45720" rIns="91440" bIns="45720" rtlCol="0" anchor="t">
              <a:noAutofit/>
            </a:bodyPr>
            <a:lstStyle/>
            <a:p>
              <a:pPr algn="ctr"/>
              <a:r>
                <a:rPr lang="en-US" sz="1600" dirty="0">
                  <a:latin typeface="+mj-lt"/>
                </a:rPr>
                <a:t>“Reference” site</a:t>
              </a:r>
            </a:p>
            <a:p>
              <a:pPr algn="ctr"/>
              <a:r>
                <a:rPr lang="en-US" sz="1600" dirty="0">
                  <a:latin typeface="+mj-lt"/>
                </a:rPr>
                <a:t>10 miles away</a:t>
              </a:r>
            </a:p>
          </p:txBody>
        </p:sp>
        <p:sp>
          <p:nvSpPr>
            <p:cNvPr id="2124" name="TextBox 2123">
              <a:extLst>
                <a:ext uri="{FF2B5EF4-FFF2-40B4-BE49-F238E27FC236}">
                  <a16:creationId xmlns:a16="http://schemas.microsoft.com/office/drawing/2014/main" id="{C25350CA-05C3-52B3-DA1E-91A5E197A82C}"/>
                </a:ext>
              </a:extLst>
            </p:cNvPr>
            <p:cNvSpPr txBox="1"/>
            <p:nvPr/>
          </p:nvSpPr>
          <p:spPr>
            <a:xfrm>
              <a:off x="10572238" y="5398906"/>
              <a:ext cx="1670956" cy="842498"/>
            </a:xfrm>
            <a:prstGeom prst="rect">
              <a:avLst/>
            </a:prstGeom>
            <a:noFill/>
            <a:ln w="19050">
              <a:noFill/>
            </a:ln>
          </p:spPr>
          <p:txBody>
            <a:bodyPr vert="horz" wrap="none" lIns="91440" tIns="45720" rIns="91440" bIns="45720" rtlCol="0" anchor="t">
              <a:noAutofit/>
            </a:bodyPr>
            <a:lstStyle/>
            <a:p>
              <a:r>
                <a:rPr lang="en-US" sz="1600" dirty="0">
                  <a:latin typeface="+mj-lt"/>
                </a:rPr>
                <a:t>Site wells w/ </a:t>
              </a:r>
            </a:p>
            <a:p>
              <a:r>
                <a:rPr lang="en-US" sz="1600" dirty="0">
                  <a:latin typeface="+mj-lt"/>
                </a:rPr>
                <a:t>Low / regional </a:t>
              </a:r>
            </a:p>
            <a:p>
              <a:r>
                <a:rPr lang="en-US" sz="1600" dirty="0">
                  <a:latin typeface="+mj-lt"/>
                </a:rPr>
                <a:t>levels</a:t>
              </a:r>
            </a:p>
          </p:txBody>
        </p:sp>
        <p:cxnSp>
          <p:nvCxnSpPr>
            <p:cNvPr id="2125" name="Straight Arrow Connector 2124">
              <a:extLst>
                <a:ext uri="{FF2B5EF4-FFF2-40B4-BE49-F238E27FC236}">
                  <a16:creationId xmlns:a16="http://schemas.microsoft.com/office/drawing/2014/main" id="{4147E31D-F671-27E7-79C9-C300BA078D17}"/>
                </a:ext>
              </a:extLst>
            </p:cNvPr>
            <p:cNvCxnSpPr/>
            <p:nvPr/>
          </p:nvCxnSpPr>
          <p:spPr>
            <a:xfrm flipH="1" flipV="1">
              <a:off x="7698004" y="123409"/>
              <a:ext cx="702180" cy="72372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2126" name="Star: 5 Points 2125">
              <a:extLst>
                <a:ext uri="{FF2B5EF4-FFF2-40B4-BE49-F238E27FC236}">
                  <a16:creationId xmlns:a16="http://schemas.microsoft.com/office/drawing/2014/main" id="{33B25CF5-2413-3224-8874-BFF2D019BA3C}"/>
                </a:ext>
              </a:extLst>
            </p:cNvPr>
            <p:cNvSpPr/>
            <p:nvPr/>
          </p:nvSpPr>
          <p:spPr>
            <a:xfrm>
              <a:off x="10252167" y="5830335"/>
              <a:ext cx="315102" cy="315102"/>
            </a:xfrm>
            <a:prstGeom prst="star5">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j-lt"/>
              </a:endParaRPr>
            </a:p>
          </p:txBody>
        </p:sp>
      </p:grpSp>
    </p:spTree>
    <p:extLst>
      <p:ext uri="{BB962C8B-B14F-4D97-AF65-F5344CB8AC3E}">
        <p14:creationId xmlns:p14="http://schemas.microsoft.com/office/powerpoint/2010/main" val="87080813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91"/>
                                        </p:tgtEl>
                                        <p:attrNameLst>
                                          <p:attrName>style.visibility</p:attrName>
                                        </p:attrNameLst>
                                      </p:cBhvr>
                                      <p:to>
                                        <p:strVal val="visible"/>
                                      </p:to>
                                    </p:set>
                                    <p:animEffect transition="in" filter="fade">
                                      <p:cBhvr>
                                        <p:cTn id="7" dur="500"/>
                                        <p:tgtEl>
                                          <p:spTgt spid="209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02"/>
                                        </p:tgtEl>
                                        <p:attrNameLst>
                                          <p:attrName>style.visibility</p:attrName>
                                        </p:attrNameLst>
                                      </p:cBhvr>
                                      <p:to>
                                        <p:strVal val="visible"/>
                                      </p:to>
                                    </p:set>
                                    <p:animEffect transition="in" filter="fade">
                                      <p:cBhvr>
                                        <p:cTn id="12" dur="500"/>
                                        <p:tgtEl>
                                          <p:spTgt spid="210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84"/>
                                        </p:tgtEl>
                                        <p:attrNameLst>
                                          <p:attrName>style.visibility</p:attrName>
                                        </p:attrNameLst>
                                      </p:cBhvr>
                                      <p:to>
                                        <p:strVal val="visible"/>
                                      </p:to>
                                    </p:set>
                                    <p:animEffect transition="in" filter="fade">
                                      <p:cBhvr>
                                        <p:cTn id="17" dur="500"/>
                                        <p:tgtEl>
                                          <p:spTgt spid="208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110"/>
                                        </p:tgtEl>
                                        <p:attrNameLst>
                                          <p:attrName>style.visibility</p:attrName>
                                        </p:attrNameLst>
                                      </p:cBhvr>
                                      <p:to>
                                        <p:strVal val="visible"/>
                                      </p:to>
                                    </p:set>
                                    <p:animEffect transition="in" filter="fade">
                                      <p:cBhvr>
                                        <p:cTn id="22" dur="500"/>
                                        <p:tgtEl>
                                          <p:spTgt spid="211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083"/>
                                        </p:tgtEl>
                                        <p:attrNameLst>
                                          <p:attrName>style.visibility</p:attrName>
                                        </p:attrNameLst>
                                      </p:cBhvr>
                                      <p:to>
                                        <p:strVal val="visible"/>
                                      </p:to>
                                    </p:set>
                                    <p:animEffect transition="in" filter="fade">
                                      <p:cBhvr>
                                        <p:cTn id="25" dur="500"/>
                                        <p:tgtEl>
                                          <p:spTgt spid="208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2114"/>
                                        </p:tgtEl>
                                        <p:attrNameLst>
                                          <p:attrName>style.visibility</p:attrName>
                                        </p:attrNameLst>
                                      </p:cBhvr>
                                      <p:to>
                                        <p:strVal val="visible"/>
                                      </p:to>
                                    </p:set>
                                    <p:animEffect transition="in" filter="fade">
                                      <p:cBhvr>
                                        <p:cTn id="30" dur="500"/>
                                        <p:tgtEl>
                                          <p:spTgt spid="21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2105"/>
                                        </p:tgtEl>
                                        <p:attrNameLst>
                                          <p:attrName>style.visibility</p:attrName>
                                        </p:attrNameLst>
                                      </p:cBhvr>
                                      <p:to>
                                        <p:strVal val="visible"/>
                                      </p:to>
                                    </p:set>
                                    <p:animEffect transition="in" filter="fade">
                                      <p:cBhvr>
                                        <p:cTn id="35" dur="500"/>
                                        <p:tgtEl>
                                          <p:spTgt spid="2105"/>
                                        </p:tgtEl>
                                      </p:cBhvr>
                                    </p:animEffect>
                                  </p:childTnLst>
                                </p:cTn>
                              </p:par>
                              <p:par>
                                <p:cTn id="36" presetID="10" presetClass="entr" presetSubtype="0" fill="hold" nodeType="withEffect">
                                  <p:stCondLst>
                                    <p:cond delay="0"/>
                                  </p:stCondLst>
                                  <p:childTnLst>
                                    <p:set>
                                      <p:cBhvr>
                                        <p:cTn id="37" dur="1" fill="hold">
                                          <p:stCondLst>
                                            <p:cond delay="0"/>
                                          </p:stCondLst>
                                        </p:cTn>
                                        <p:tgtEl>
                                          <p:spTgt spid="2122"/>
                                        </p:tgtEl>
                                        <p:attrNameLst>
                                          <p:attrName>style.visibility</p:attrName>
                                        </p:attrNameLst>
                                      </p:cBhvr>
                                      <p:to>
                                        <p:strVal val="visible"/>
                                      </p:to>
                                    </p:set>
                                    <p:animEffect transition="in" filter="fade">
                                      <p:cBhvr>
                                        <p:cTn id="38" dur="500"/>
                                        <p:tgtEl>
                                          <p:spTgt spid="212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117"/>
                                        </p:tgtEl>
                                        <p:attrNameLst>
                                          <p:attrName>style.visibility</p:attrName>
                                        </p:attrNameLst>
                                      </p:cBhvr>
                                      <p:to>
                                        <p:strVal val="visible"/>
                                      </p:to>
                                    </p:set>
                                    <p:animEffect transition="in" filter="fade">
                                      <p:cBhvr>
                                        <p:cTn id="43" dur="500"/>
                                        <p:tgtEl>
                                          <p:spTgt spid="2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F1F74D-7A36-64F7-AE42-5C21AD5F0353}"/>
            </a:ext>
          </a:extLst>
        </p:cNvPr>
        <p:cNvGrpSpPr/>
        <p:nvPr/>
      </p:nvGrpSpPr>
      <p:grpSpPr>
        <a:xfrm>
          <a:off x="0" y="0"/>
          <a:ext cx="0" cy="0"/>
          <a:chOff x="0" y="0"/>
          <a:chExt cx="0" cy="0"/>
        </a:xfrm>
      </p:grpSpPr>
      <p:sp>
        <p:nvSpPr>
          <p:cNvPr id="13" name="Title 2">
            <a:extLst>
              <a:ext uri="{FF2B5EF4-FFF2-40B4-BE49-F238E27FC236}">
                <a16:creationId xmlns:a16="http://schemas.microsoft.com/office/drawing/2014/main" id="{DEA675EA-F7CE-1503-7947-81A8EE7C9012}"/>
              </a:ext>
            </a:extLst>
          </p:cNvPr>
          <p:cNvSpPr>
            <a:spLocks noGrp="1"/>
          </p:cNvSpPr>
          <p:nvPr>
            <p:ph type="title"/>
          </p:nvPr>
        </p:nvSpPr>
        <p:spPr>
          <a:xfrm>
            <a:off x="744072" y="3422"/>
            <a:ext cx="10838328" cy="762000"/>
          </a:xfrm>
        </p:spPr>
        <p:txBody>
          <a:bodyPr>
            <a:normAutofit/>
          </a:bodyPr>
          <a:lstStyle/>
          <a:p>
            <a:r>
              <a:rPr lang="en-US" sz="3000" dirty="0">
                <a:solidFill>
                  <a:schemeClr val="bg2">
                    <a:lumMod val="10000"/>
                  </a:schemeClr>
                </a:solidFill>
                <a:latin typeface="Montserrat" panose="00000500000000000000" pitchFamily="2" charset="0"/>
              </a:rPr>
              <a:t>California Model</a:t>
            </a:r>
          </a:p>
        </p:txBody>
      </p:sp>
      <p:sp>
        <p:nvSpPr>
          <p:cNvPr id="3" name="Text Placeholder 2">
            <a:extLst>
              <a:ext uri="{FF2B5EF4-FFF2-40B4-BE49-F238E27FC236}">
                <a16:creationId xmlns:a16="http://schemas.microsoft.com/office/drawing/2014/main" id="{C186EBB0-A54C-1076-FD5D-41D78E53CC3E}"/>
              </a:ext>
            </a:extLst>
          </p:cNvPr>
          <p:cNvSpPr>
            <a:spLocks noGrp="1"/>
          </p:cNvSpPr>
          <p:nvPr>
            <p:ph type="body" sz="quarter" idx="10"/>
          </p:nvPr>
        </p:nvSpPr>
        <p:spPr>
          <a:xfrm>
            <a:off x="247644" y="1301798"/>
            <a:ext cx="7352564" cy="4013150"/>
          </a:xfrm>
        </p:spPr>
        <p:txBody>
          <a:bodyPr vert="horz" wrap="square" lIns="91440" tIns="45720" rIns="91440" bIns="45720" rtlCol="0" anchor="t">
            <a:spAutoFit/>
          </a:bodyPr>
          <a:lstStyle/>
          <a:p>
            <a:pPr marL="342900" indent="-342900">
              <a:buFont typeface="Arial" panose="020B0604020202020204" pitchFamily="34" charset="0"/>
              <a:buChar char="•"/>
            </a:pPr>
            <a:r>
              <a:rPr lang="en-US" sz="2000" b="1" dirty="0">
                <a:latin typeface="Montserrat" panose="00000500000000000000" pitchFamily="2" charset="0"/>
              </a:rPr>
              <a:t>Site owners worldwide are receiving PFAS investigation requests from regulators</a:t>
            </a:r>
            <a:endParaRPr lang="en-US" sz="2000" dirty="0">
              <a:latin typeface="Montserrat" panose="00000500000000000000" pitchFamily="2" charset="0"/>
            </a:endParaRPr>
          </a:p>
          <a:p>
            <a:pPr marL="800100" lvl="1" indent="-342900">
              <a:buFont typeface="Arial" panose="020B0604020202020204" pitchFamily="34" charset="0"/>
              <a:buChar char="•"/>
            </a:pPr>
            <a:r>
              <a:rPr lang="en-US" sz="2000" dirty="0">
                <a:latin typeface="Montserrat" panose="00000500000000000000" pitchFamily="2" charset="0"/>
              </a:rPr>
              <a:t>Source differentiation / identifying offsite sources (forensics) answers some questions</a:t>
            </a:r>
          </a:p>
          <a:p>
            <a:pPr marL="800100" lvl="1" indent="-342900">
              <a:buFont typeface="Arial" panose="020B0604020202020204" pitchFamily="34" charset="0"/>
              <a:buChar char="•"/>
            </a:pPr>
            <a:r>
              <a:rPr lang="en-US" sz="2000" dirty="0">
                <a:latin typeface="Montserrat" panose="00000500000000000000" pitchFamily="2" charset="0"/>
              </a:rPr>
              <a:t>Time and $ spent on developing site-specific sampling strategies</a:t>
            </a:r>
          </a:p>
          <a:p>
            <a:pPr marL="342900" indent="-342900">
              <a:buFont typeface="Arial" panose="020B0604020202020204" pitchFamily="34" charset="0"/>
              <a:buChar char="•"/>
            </a:pPr>
            <a:r>
              <a:rPr lang="en-US" sz="2000" b="1" dirty="0">
                <a:latin typeface="Montserrat" panose="00000500000000000000" pitchFamily="2" charset="0"/>
              </a:rPr>
              <a:t>Goal: </a:t>
            </a:r>
            <a:r>
              <a:rPr lang="en-US" sz="2000" dirty="0">
                <a:latin typeface="Montserrat" panose="00000500000000000000" pitchFamily="2" charset="0"/>
              </a:rPr>
              <a:t>Leverage California’s Geotracker data to provide initial estimates for site management questions. Focus on groundwater [sites, drinking water wells] only for this presentation</a:t>
            </a:r>
          </a:p>
        </p:txBody>
      </p:sp>
      <p:grpSp>
        <p:nvGrpSpPr>
          <p:cNvPr id="5" name="Group 4">
            <a:extLst>
              <a:ext uri="{FF2B5EF4-FFF2-40B4-BE49-F238E27FC236}">
                <a16:creationId xmlns:a16="http://schemas.microsoft.com/office/drawing/2014/main" id="{57C47D28-31E4-F8A6-5A82-A346BEE111A0}"/>
              </a:ext>
            </a:extLst>
          </p:cNvPr>
          <p:cNvGrpSpPr/>
          <p:nvPr/>
        </p:nvGrpSpPr>
        <p:grpSpPr>
          <a:xfrm>
            <a:off x="7727000" y="1265986"/>
            <a:ext cx="4217356" cy="4775163"/>
            <a:chOff x="7727000" y="1265986"/>
            <a:chExt cx="4217356" cy="4775163"/>
          </a:xfrm>
        </p:grpSpPr>
        <p:pic>
          <p:nvPicPr>
            <p:cNvPr id="2" name="Picture 1">
              <a:extLst>
                <a:ext uri="{FF2B5EF4-FFF2-40B4-BE49-F238E27FC236}">
                  <a16:creationId xmlns:a16="http://schemas.microsoft.com/office/drawing/2014/main" id="{B13C9465-C6B3-6E74-01D2-F04031E68605}"/>
                </a:ext>
              </a:extLst>
            </p:cNvPr>
            <p:cNvPicPr>
              <a:picLocks noChangeAspect="1"/>
            </p:cNvPicPr>
            <p:nvPr/>
          </p:nvPicPr>
          <p:blipFill>
            <a:blip r:embed="rId3"/>
            <a:stretch>
              <a:fillRect/>
            </a:stretch>
          </p:blipFill>
          <p:spPr>
            <a:xfrm>
              <a:off x="7727000" y="1265986"/>
              <a:ext cx="4217356" cy="4775163"/>
            </a:xfrm>
            <a:prstGeom prst="rect">
              <a:avLst/>
            </a:prstGeom>
            <a:ln>
              <a:solidFill>
                <a:schemeClr val="tx1"/>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8DF1E2E5-4A54-CF70-03DE-0990709F2C1A}"/>
                </a:ext>
              </a:extLst>
            </p:cNvPr>
            <p:cNvPicPr>
              <a:picLocks noChangeAspect="1"/>
            </p:cNvPicPr>
            <p:nvPr/>
          </p:nvPicPr>
          <p:blipFill>
            <a:blip r:embed="rId4"/>
            <a:stretch>
              <a:fillRect/>
            </a:stretch>
          </p:blipFill>
          <p:spPr>
            <a:xfrm>
              <a:off x="10584149" y="1301798"/>
              <a:ext cx="1360207" cy="2524768"/>
            </a:xfrm>
            <a:prstGeom prst="rect">
              <a:avLst/>
            </a:prstGeom>
          </p:spPr>
        </p:pic>
      </p:grpSp>
    </p:spTree>
    <p:extLst>
      <p:ext uri="{BB962C8B-B14F-4D97-AF65-F5344CB8AC3E}">
        <p14:creationId xmlns:p14="http://schemas.microsoft.com/office/powerpoint/2010/main" val="39860182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18E7C0-CEC1-AF84-ED80-4431B0499DB2}"/>
            </a:ext>
          </a:extLst>
        </p:cNvPr>
        <p:cNvGrpSpPr/>
        <p:nvPr/>
      </p:nvGrpSpPr>
      <p:grpSpPr>
        <a:xfrm>
          <a:off x="0" y="0"/>
          <a:ext cx="0" cy="0"/>
          <a:chOff x="0" y="0"/>
          <a:chExt cx="0" cy="0"/>
        </a:xfrm>
      </p:grpSpPr>
      <p:sp>
        <p:nvSpPr>
          <p:cNvPr id="13" name="Title 2">
            <a:extLst>
              <a:ext uri="{FF2B5EF4-FFF2-40B4-BE49-F238E27FC236}">
                <a16:creationId xmlns:a16="http://schemas.microsoft.com/office/drawing/2014/main" id="{2813A637-195D-170C-EA00-02B7E3F415C2}"/>
              </a:ext>
            </a:extLst>
          </p:cNvPr>
          <p:cNvSpPr>
            <a:spLocks noGrp="1"/>
          </p:cNvSpPr>
          <p:nvPr>
            <p:ph type="title"/>
          </p:nvPr>
        </p:nvSpPr>
        <p:spPr>
          <a:xfrm>
            <a:off x="744072" y="3428"/>
            <a:ext cx="10838328" cy="762000"/>
          </a:xfrm>
        </p:spPr>
        <p:txBody>
          <a:bodyPr>
            <a:normAutofit/>
          </a:bodyPr>
          <a:lstStyle/>
          <a:p>
            <a:r>
              <a:rPr lang="en-US" sz="3000" dirty="0">
                <a:latin typeface="Montserrat" panose="00000500000000000000" pitchFamily="2" charset="0"/>
              </a:rPr>
              <a:t>California’s PFAS Data Collection Program</a:t>
            </a:r>
            <a:endParaRPr lang="en-US" sz="3000" dirty="0">
              <a:solidFill>
                <a:schemeClr val="bg2">
                  <a:lumMod val="10000"/>
                </a:schemeClr>
              </a:solidFill>
              <a:latin typeface="Montserrat" panose="00000500000000000000" pitchFamily="2" charset="0"/>
            </a:endParaRPr>
          </a:p>
        </p:txBody>
      </p:sp>
      <p:graphicFrame>
        <p:nvGraphicFramePr>
          <p:cNvPr id="2" name="Table 1">
            <a:extLst>
              <a:ext uri="{FF2B5EF4-FFF2-40B4-BE49-F238E27FC236}">
                <a16:creationId xmlns:a16="http://schemas.microsoft.com/office/drawing/2014/main" id="{0F4BE55E-6084-5F90-80FD-E44DD708A3DA}"/>
              </a:ext>
            </a:extLst>
          </p:cNvPr>
          <p:cNvGraphicFramePr>
            <a:graphicFrameLocks noGrp="1"/>
          </p:cNvGraphicFramePr>
          <p:nvPr>
            <p:extLst>
              <p:ext uri="{D42A27DB-BD31-4B8C-83A1-F6EECF244321}">
                <p14:modId xmlns:p14="http://schemas.microsoft.com/office/powerpoint/2010/main" val="4264087555"/>
              </p:ext>
            </p:extLst>
          </p:nvPr>
        </p:nvGraphicFramePr>
        <p:xfrm>
          <a:off x="744072" y="1241012"/>
          <a:ext cx="10838328" cy="3303469"/>
        </p:xfrm>
        <a:graphic>
          <a:graphicData uri="http://schemas.openxmlformats.org/drawingml/2006/table">
            <a:tbl>
              <a:tblPr firstRow="1" bandRow="1">
                <a:effectLst>
                  <a:outerShdw blurRad="50800" dist="38100" dir="2700000" algn="tl" rotWithShape="0">
                    <a:prstClr val="black">
                      <a:alpha val="40000"/>
                    </a:prstClr>
                  </a:outerShdw>
                </a:effectLst>
                <a:tableStyleId>{073A0DAA-6AF3-43AB-8588-CEC1D06C72B9}</a:tableStyleId>
              </a:tblPr>
              <a:tblGrid>
                <a:gridCol w="1806389">
                  <a:extLst>
                    <a:ext uri="{9D8B030D-6E8A-4147-A177-3AD203B41FA5}">
                      <a16:colId xmlns:a16="http://schemas.microsoft.com/office/drawing/2014/main" val="2026864910"/>
                    </a:ext>
                  </a:extLst>
                </a:gridCol>
                <a:gridCol w="1806389">
                  <a:extLst>
                    <a:ext uri="{9D8B030D-6E8A-4147-A177-3AD203B41FA5}">
                      <a16:colId xmlns:a16="http://schemas.microsoft.com/office/drawing/2014/main" val="1700097008"/>
                    </a:ext>
                  </a:extLst>
                </a:gridCol>
                <a:gridCol w="1844399">
                  <a:extLst>
                    <a:ext uri="{9D8B030D-6E8A-4147-A177-3AD203B41FA5}">
                      <a16:colId xmlns:a16="http://schemas.microsoft.com/office/drawing/2014/main" val="3206342432"/>
                    </a:ext>
                  </a:extLst>
                </a:gridCol>
                <a:gridCol w="1868441">
                  <a:extLst>
                    <a:ext uri="{9D8B030D-6E8A-4147-A177-3AD203B41FA5}">
                      <a16:colId xmlns:a16="http://schemas.microsoft.com/office/drawing/2014/main" val="3546774839"/>
                    </a:ext>
                  </a:extLst>
                </a:gridCol>
                <a:gridCol w="1833353">
                  <a:extLst>
                    <a:ext uri="{9D8B030D-6E8A-4147-A177-3AD203B41FA5}">
                      <a16:colId xmlns:a16="http://schemas.microsoft.com/office/drawing/2014/main" val="1067285975"/>
                    </a:ext>
                  </a:extLst>
                </a:gridCol>
                <a:gridCol w="1679357">
                  <a:extLst>
                    <a:ext uri="{9D8B030D-6E8A-4147-A177-3AD203B41FA5}">
                      <a16:colId xmlns:a16="http://schemas.microsoft.com/office/drawing/2014/main" val="1247311497"/>
                    </a:ext>
                  </a:extLst>
                </a:gridCol>
              </a:tblGrid>
              <a:tr h="473542">
                <a:tc>
                  <a:txBody>
                    <a:bodyPr/>
                    <a:lstStyle/>
                    <a:p>
                      <a:pPr algn="ctr"/>
                      <a:r>
                        <a:rPr lang="en-US" sz="1600" dirty="0"/>
                        <a:t>Source Category</a:t>
                      </a:r>
                    </a:p>
                  </a:txBody>
                  <a:tcPr/>
                </a:tc>
                <a:tc>
                  <a:txBody>
                    <a:bodyPr/>
                    <a:lstStyle/>
                    <a:p>
                      <a:pPr algn="ctr"/>
                      <a:r>
                        <a:rPr lang="en-US" sz="1600" dirty="0"/>
                        <a:t>Order Date</a:t>
                      </a:r>
                    </a:p>
                  </a:txBody>
                  <a:tcPr/>
                </a:tc>
                <a:tc>
                  <a:txBody>
                    <a:bodyPr/>
                    <a:lstStyle/>
                    <a:p>
                      <a:pPr algn="ctr"/>
                      <a:r>
                        <a:rPr lang="en-US" sz="1600" dirty="0"/>
                        <a:t>Number of Facilities</a:t>
                      </a:r>
                    </a:p>
                  </a:txBody>
                  <a:tcPr/>
                </a:tc>
                <a:tc>
                  <a:txBody>
                    <a:bodyPr/>
                    <a:lstStyle/>
                    <a:p>
                      <a:pPr algn="ctr"/>
                      <a:r>
                        <a:rPr lang="en-US" sz="1600" dirty="0"/>
                        <a:t>Number Completed</a:t>
                      </a:r>
                    </a:p>
                  </a:txBody>
                  <a:tcPr/>
                </a:tc>
                <a:tc>
                  <a:txBody>
                    <a:bodyPr/>
                    <a:lstStyle/>
                    <a:p>
                      <a:pPr algn="ctr"/>
                      <a:r>
                        <a:rPr lang="en-US" sz="1600" dirty="0">
                          <a:solidFill>
                            <a:schemeClr val="bg1"/>
                          </a:solidFill>
                        </a:rPr>
                        <a:t>Analytical Methods</a:t>
                      </a:r>
                    </a:p>
                  </a:txBody>
                  <a:tcPr/>
                </a:tc>
                <a:tc>
                  <a:txBody>
                    <a:bodyPr/>
                    <a:lstStyle/>
                    <a:p>
                      <a:pPr algn="ctr"/>
                      <a:r>
                        <a:rPr lang="en-US" sz="1600" dirty="0"/>
                        <a:t># of PFAS</a:t>
                      </a:r>
                    </a:p>
                  </a:txBody>
                  <a:tcPr/>
                </a:tc>
                <a:extLst>
                  <a:ext uri="{0D108BD9-81ED-4DB2-BD59-A6C34878D82A}">
                    <a16:rowId xmlns:a16="http://schemas.microsoft.com/office/drawing/2014/main" val="2498980881"/>
                  </a:ext>
                </a:extLst>
              </a:tr>
              <a:tr h="274156">
                <a:tc>
                  <a:txBody>
                    <a:bodyPr/>
                    <a:lstStyle/>
                    <a:p>
                      <a:pPr algn="ctr"/>
                      <a:r>
                        <a:rPr lang="en-US" sz="1600" b="1" dirty="0"/>
                        <a:t>Airports</a:t>
                      </a:r>
                    </a:p>
                  </a:txBody>
                  <a:tcPr anchor="ctr"/>
                </a:tc>
                <a:tc>
                  <a:txBody>
                    <a:bodyPr/>
                    <a:lstStyle/>
                    <a:p>
                      <a:pPr algn="ctr"/>
                      <a:r>
                        <a:rPr lang="en-US" sz="1600" dirty="0"/>
                        <a:t>03/20/2019</a:t>
                      </a:r>
                    </a:p>
                  </a:txBody>
                  <a:tcPr anchor="ctr"/>
                </a:tc>
                <a:tc>
                  <a:txBody>
                    <a:bodyPr/>
                    <a:lstStyle/>
                    <a:p>
                      <a:pPr algn="ctr"/>
                      <a:r>
                        <a:rPr lang="en-US" sz="1600" dirty="0"/>
                        <a:t>28</a:t>
                      </a:r>
                    </a:p>
                  </a:txBody>
                  <a:tcPr anchor="ctr"/>
                </a:tc>
                <a:tc>
                  <a:txBody>
                    <a:bodyPr/>
                    <a:lstStyle/>
                    <a:p>
                      <a:pPr algn="ctr"/>
                      <a:r>
                        <a:rPr lang="en-US" sz="1600" dirty="0"/>
                        <a:t>27</a:t>
                      </a:r>
                    </a:p>
                  </a:txBody>
                  <a:tcPr anchor="ctr"/>
                </a:tc>
                <a:tc>
                  <a:txBody>
                    <a:bodyPr/>
                    <a:lstStyle/>
                    <a:p>
                      <a:pPr algn="ctr"/>
                      <a:r>
                        <a:rPr lang="en-US" sz="1600" dirty="0"/>
                        <a:t>DoD QSM</a:t>
                      </a:r>
                    </a:p>
                  </a:txBody>
                  <a:tcPr anchor="ctr"/>
                </a:tc>
                <a:tc>
                  <a:txBody>
                    <a:bodyPr/>
                    <a:lstStyle/>
                    <a:p>
                      <a:pPr algn="ctr"/>
                      <a:r>
                        <a:rPr lang="en-US" sz="1600" dirty="0"/>
                        <a:t>39</a:t>
                      </a:r>
                    </a:p>
                  </a:txBody>
                  <a:tcPr anchor="ctr"/>
                </a:tc>
                <a:extLst>
                  <a:ext uri="{0D108BD9-81ED-4DB2-BD59-A6C34878D82A}">
                    <a16:rowId xmlns:a16="http://schemas.microsoft.com/office/drawing/2014/main" val="3068348909"/>
                  </a:ext>
                </a:extLst>
              </a:tr>
              <a:tr h="274156">
                <a:tc>
                  <a:txBody>
                    <a:bodyPr/>
                    <a:lstStyle/>
                    <a:p>
                      <a:pPr algn="ctr"/>
                      <a:r>
                        <a:rPr lang="en-US" sz="1600" b="1" dirty="0"/>
                        <a:t>Landfills</a:t>
                      </a:r>
                    </a:p>
                  </a:txBody>
                  <a:tcPr anchor="ctr"/>
                </a:tc>
                <a:tc>
                  <a:txBody>
                    <a:bodyPr/>
                    <a:lstStyle/>
                    <a:p>
                      <a:pPr algn="ctr"/>
                      <a:r>
                        <a:rPr lang="en-US" sz="1600" dirty="0"/>
                        <a:t>03/20/2019</a:t>
                      </a:r>
                    </a:p>
                  </a:txBody>
                  <a:tcPr anchor="ctr"/>
                </a:tc>
                <a:tc>
                  <a:txBody>
                    <a:bodyPr/>
                    <a:lstStyle/>
                    <a:p>
                      <a:pPr algn="ctr"/>
                      <a:r>
                        <a:rPr lang="en-US" sz="1600" dirty="0"/>
                        <a:t>203</a:t>
                      </a:r>
                    </a:p>
                  </a:txBody>
                  <a:tcPr anchor="ctr"/>
                </a:tc>
                <a:tc>
                  <a:txBody>
                    <a:bodyPr/>
                    <a:lstStyle/>
                    <a:p>
                      <a:pPr algn="ctr"/>
                      <a:r>
                        <a:rPr lang="en-US" sz="1600" dirty="0"/>
                        <a:t>195</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1E242B"/>
                          </a:solidFill>
                          <a:effectLst/>
                          <a:uLnTx/>
                          <a:uFillTx/>
                        </a:rPr>
                        <a:t>DoD QSM</a:t>
                      </a:r>
                      <a:endParaRPr kumimoji="0" lang="en-US" sz="1600" b="0" i="0" u="none" strike="noStrike" kern="1200" cap="none" spc="0" normalizeH="0" baseline="0" noProof="0" dirty="0">
                        <a:ln>
                          <a:noFill/>
                        </a:ln>
                        <a:solidFill>
                          <a:srgbClr val="1E242B"/>
                        </a:solidFill>
                        <a:effectLst/>
                        <a:uLnTx/>
                        <a:uFillTx/>
                        <a:latin typeface="Arial" panose="020B0604020202020204"/>
                        <a:ea typeface="+mn-ea"/>
                        <a:cs typeface="+mn-cs"/>
                      </a:endParaRPr>
                    </a:p>
                  </a:txBody>
                  <a:tcPr anchor="ctr"/>
                </a:tc>
                <a:tc>
                  <a:txBody>
                    <a:bodyPr/>
                    <a:lstStyle/>
                    <a:p>
                      <a:pPr algn="ctr"/>
                      <a:r>
                        <a:rPr lang="en-US" sz="1600" dirty="0"/>
                        <a:t>39</a:t>
                      </a:r>
                    </a:p>
                  </a:txBody>
                  <a:tcPr anchor="ctr"/>
                </a:tc>
                <a:extLst>
                  <a:ext uri="{0D108BD9-81ED-4DB2-BD59-A6C34878D82A}">
                    <a16:rowId xmlns:a16="http://schemas.microsoft.com/office/drawing/2014/main" val="3219019168"/>
                  </a:ext>
                </a:extLst>
              </a:tr>
              <a:tr h="469160">
                <a:tc>
                  <a:txBody>
                    <a:bodyPr/>
                    <a:lstStyle/>
                    <a:p>
                      <a:pPr algn="ctr"/>
                      <a:r>
                        <a:rPr lang="en-US" sz="1600" b="1" dirty="0"/>
                        <a:t>Chrome Platers</a:t>
                      </a:r>
                    </a:p>
                  </a:txBody>
                  <a:tcPr anchor="ctr"/>
                </a:tc>
                <a:tc>
                  <a:txBody>
                    <a:bodyPr/>
                    <a:lstStyle/>
                    <a:p>
                      <a:pPr algn="ctr"/>
                      <a:r>
                        <a:rPr lang="en-US" sz="1600" dirty="0"/>
                        <a:t>10/25/2019</a:t>
                      </a:r>
                    </a:p>
                  </a:txBody>
                  <a:tcPr anchor="ctr"/>
                </a:tc>
                <a:tc>
                  <a:txBody>
                    <a:bodyPr/>
                    <a:lstStyle/>
                    <a:p>
                      <a:pPr algn="ctr"/>
                      <a:r>
                        <a:rPr lang="en-US" sz="1600" dirty="0"/>
                        <a:t>271</a:t>
                      </a:r>
                    </a:p>
                  </a:txBody>
                  <a:tcPr anchor="ctr"/>
                </a:tc>
                <a:tc>
                  <a:txBody>
                    <a:bodyPr/>
                    <a:lstStyle/>
                    <a:p>
                      <a:pPr algn="ctr"/>
                      <a:r>
                        <a:rPr lang="en-US" sz="1600" dirty="0"/>
                        <a:t>71</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1E242B"/>
                          </a:solidFill>
                          <a:effectLst/>
                          <a:uLnTx/>
                          <a:uFillTx/>
                        </a:rPr>
                        <a:t>DoD QSM</a:t>
                      </a:r>
                      <a:endParaRPr kumimoji="0" lang="en-US" sz="1600" b="0" i="0" u="none" strike="noStrike" kern="1200" cap="none" spc="0" normalizeH="0" baseline="0" noProof="0" dirty="0">
                        <a:ln>
                          <a:noFill/>
                        </a:ln>
                        <a:solidFill>
                          <a:srgbClr val="1E242B"/>
                        </a:solidFill>
                        <a:effectLst/>
                        <a:uLnTx/>
                        <a:uFillTx/>
                        <a:latin typeface="Arial" panose="020B0604020202020204"/>
                        <a:ea typeface="+mn-ea"/>
                        <a:cs typeface="+mn-cs"/>
                      </a:endParaRPr>
                    </a:p>
                  </a:txBody>
                  <a:tcPr anchor="ctr"/>
                </a:tc>
                <a:tc>
                  <a:txBody>
                    <a:bodyPr/>
                    <a:lstStyle/>
                    <a:p>
                      <a:pPr algn="ctr"/>
                      <a:r>
                        <a:rPr lang="en-US" sz="1600" dirty="0"/>
                        <a:t>38</a:t>
                      </a:r>
                    </a:p>
                  </a:txBody>
                  <a:tcPr anchor="ctr"/>
                </a:tc>
                <a:extLst>
                  <a:ext uri="{0D108BD9-81ED-4DB2-BD59-A6C34878D82A}">
                    <a16:rowId xmlns:a16="http://schemas.microsoft.com/office/drawing/2014/main" val="887337288"/>
                  </a:ext>
                </a:extLst>
              </a:tr>
              <a:tr h="274156">
                <a:tc>
                  <a:txBody>
                    <a:bodyPr/>
                    <a:lstStyle/>
                    <a:p>
                      <a:pPr algn="ctr"/>
                      <a:r>
                        <a:rPr lang="en-US" sz="1600" b="1" dirty="0"/>
                        <a:t>WWTP</a:t>
                      </a:r>
                    </a:p>
                  </a:txBody>
                  <a:tcPr anchor="ctr"/>
                </a:tc>
                <a:tc>
                  <a:txBody>
                    <a:bodyPr/>
                    <a:lstStyle/>
                    <a:p>
                      <a:pPr algn="ctr"/>
                      <a:r>
                        <a:rPr lang="en-US" sz="1600" dirty="0"/>
                        <a:t>07/09/2020</a:t>
                      </a:r>
                    </a:p>
                  </a:txBody>
                  <a:tcPr anchor="ctr"/>
                </a:tc>
                <a:tc>
                  <a:txBody>
                    <a:bodyPr/>
                    <a:lstStyle/>
                    <a:p>
                      <a:pPr algn="ctr"/>
                      <a:r>
                        <a:rPr lang="en-US" sz="1600" dirty="0"/>
                        <a:t>260</a:t>
                      </a:r>
                    </a:p>
                  </a:txBody>
                  <a:tcPr anchor="ctr"/>
                </a:tc>
                <a:tc>
                  <a:txBody>
                    <a:bodyPr/>
                    <a:lstStyle/>
                    <a:p>
                      <a:pPr algn="ctr"/>
                      <a:r>
                        <a:rPr lang="en-US" sz="1600" dirty="0"/>
                        <a:t>213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1E242B"/>
                          </a:solidFill>
                          <a:effectLst/>
                          <a:uLnTx/>
                          <a:uFillTx/>
                        </a:rPr>
                        <a:t>DoD QSM</a:t>
                      </a:r>
                      <a:endParaRPr kumimoji="0" lang="en-US" sz="1600" b="0" i="0" u="none" strike="noStrike" kern="1200" cap="none" spc="0" normalizeH="0" baseline="0" noProof="0" dirty="0">
                        <a:ln>
                          <a:noFill/>
                        </a:ln>
                        <a:solidFill>
                          <a:srgbClr val="1E242B"/>
                        </a:solidFill>
                        <a:effectLst/>
                        <a:uLnTx/>
                        <a:uFillTx/>
                        <a:latin typeface="Arial" panose="020B0604020202020204"/>
                        <a:ea typeface="+mn-ea"/>
                        <a:cs typeface="+mn-cs"/>
                      </a:endParaRPr>
                    </a:p>
                  </a:txBody>
                  <a:tcPr anchor="ctr"/>
                </a:tc>
                <a:tc>
                  <a:txBody>
                    <a:bodyPr/>
                    <a:lstStyle/>
                    <a:p>
                      <a:pPr algn="ctr"/>
                      <a:r>
                        <a:rPr lang="en-US" sz="1600" dirty="0"/>
                        <a:t>31</a:t>
                      </a:r>
                    </a:p>
                  </a:txBody>
                  <a:tcPr anchor="ctr"/>
                </a:tc>
                <a:extLst>
                  <a:ext uri="{0D108BD9-81ED-4DB2-BD59-A6C34878D82A}">
                    <a16:rowId xmlns:a16="http://schemas.microsoft.com/office/drawing/2014/main" val="185507019"/>
                  </a:ext>
                </a:extLst>
              </a:tr>
              <a:tr h="473542">
                <a:tc>
                  <a:txBody>
                    <a:bodyPr/>
                    <a:lstStyle/>
                    <a:p>
                      <a:pPr algn="ctr"/>
                      <a:r>
                        <a:rPr lang="en-US" sz="1600" b="1" dirty="0"/>
                        <a:t>Refineries/</a:t>
                      </a:r>
                    </a:p>
                    <a:p>
                      <a:pPr algn="ctr"/>
                      <a:r>
                        <a:rPr lang="en-US" sz="1600" b="1" dirty="0"/>
                        <a:t>Terminals</a:t>
                      </a:r>
                    </a:p>
                  </a:txBody>
                  <a:tcPr anchor="ctr"/>
                </a:tc>
                <a:tc>
                  <a:txBody>
                    <a:bodyPr/>
                    <a:lstStyle/>
                    <a:p>
                      <a:pPr algn="ctr"/>
                      <a:r>
                        <a:rPr lang="en-US" sz="1600" dirty="0"/>
                        <a:t>03/12/2021</a:t>
                      </a:r>
                    </a:p>
                  </a:txBody>
                  <a:tcPr anchor="ctr"/>
                </a:tc>
                <a:tc>
                  <a:txBody>
                    <a:bodyPr/>
                    <a:lstStyle/>
                    <a:p>
                      <a:pPr algn="ctr"/>
                      <a:r>
                        <a:rPr lang="en-US" sz="1600" dirty="0"/>
                        <a:t>160</a:t>
                      </a:r>
                    </a:p>
                  </a:txBody>
                  <a:tcPr anchor="ctr"/>
                </a:tc>
                <a:tc>
                  <a:txBody>
                    <a:bodyPr/>
                    <a:lstStyle/>
                    <a:p>
                      <a:pPr algn="ctr"/>
                      <a:r>
                        <a:rPr lang="en-US" sz="1600" dirty="0"/>
                        <a:t>73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u="none" strike="noStrike" kern="1200" cap="none" spc="0" normalizeH="0" baseline="0" noProof="0" dirty="0">
                          <a:ln>
                            <a:noFill/>
                          </a:ln>
                          <a:solidFill>
                            <a:srgbClr val="1E242B"/>
                          </a:solidFill>
                          <a:effectLst/>
                          <a:uLnTx/>
                          <a:uFillTx/>
                        </a:rPr>
                        <a:t>DoD QSM</a:t>
                      </a:r>
                      <a:endParaRPr kumimoji="0" lang="en-US" sz="1600" b="0" i="0" u="none" strike="noStrike" kern="1200" cap="none" spc="0" normalizeH="0" baseline="0" noProof="0" dirty="0">
                        <a:ln>
                          <a:noFill/>
                        </a:ln>
                        <a:solidFill>
                          <a:srgbClr val="1E242B"/>
                        </a:solidFill>
                        <a:effectLst/>
                        <a:uLnTx/>
                        <a:uFillTx/>
                        <a:latin typeface="Arial" panose="020B0604020202020204"/>
                        <a:ea typeface="+mn-ea"/>
                        <a:cs typeface="+mn-cs"/>
                      </a:endParaRPr>
                    </a:p>
                  </a:txBody>
                  <a:tcPr anchor="ctr"/>
                </a:tc>
                <a:tc>
                  <a:txBody>
                    <a:bodyPr/>
                    <a:lstStyle/>
                    <a:p>
                      <a:pPr algn="ctr"/>
                      <a:r>
                        <a:rPr lang="en-US" sz="1600" dirty="0"/>
                        <a:t>31</a:t>
                      </a:r>
                    </a:p>
                  </a:txBody>
                  <a:tcPr anchor="ctr"/>
                </a:tc>
                <a:extLst>
                  <a:ext uri="{0D108BD9-81ED-4DB2-BD59-A6C34878D82A}">
                    <a16:rowId xmlns:a16="http://schemas.microsoft.com/office/drawing/2014/main" val="1070737231"/>
                  </a:ext>
                </a:extLst>
              </a:tr>
              <a:tr h="670229">
                <a:tc>
                  <a:txBody>
                    <a:bodyPr/>
                    <a:lstStyle/>
                    <a:p>
                      <a:pPr algn="ctr"/>
                      <a:r>
                        <a:rPr lang="en-US" sz="1600" i="1" dirty="0"/>
                        <a:t>Drinking Water Wells</a:t>
                      </a:r>
                    </a:p>
                  </a:txBody>
                  <a:tcPr anchor="ctr"/>
                </a:tc>
                <a:tc>
                  <a:txBody>
                    <a:bodyPr/>
                    <a:lstStyle/>
                    <a:p>
                      <a:pPr algn="ctr"/>
                      <a:r>
                        <a:rPr lang="en-US" sz="1600" dirty="0"/>
                        <a:t>03/04/2024 (newest)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t>1,207 PWS</a:t>
                      </a:r>
                    </a:p>
                    <a:p>
                      <a:pPr algn="ctr"/>
                      <a:r>
                        <a:rPr lang="en-US" sz="1600" dirty="0"/>
                        <a:t>3,819 Wells</a:t>
                      </a:r>
                    </a:p>
                  </a:txBody>
                  <a:tcPr anchor="ctr"/>
                </a:tc>
                <a:tc>
                  <a:txBody>
                    <a:bodyPr/>
                    <a:lstStyle/>
                    <a:p>
                      <a:pPr algn="ctr"/>
                      <a:r>
                        <a:rPr lang="en-US" sz="1600" dirty="0"/>
                        <a:t>965 PWS</a:t>
                      </a:r>
                    </a:p>
                    <a:p>
                      <a:pPr algn="ctr"/>
                      <a:r>
                        <a:rPr lang="en-US" sz="1600" dirty="0"/>
                        <a:t>4,308 Wells</a:t>
                      </a:r>
                    </a:p>
                  </a:txBody>
                  <a:tcPr anchor="ctr"/>
                </a:tc>
                <a:tc>
                  <a:txBody>
                    <a:bodyPr/>
                    <a:lstStyle/>
                    <a:p>
                      <a:pPr algn="ctr"/>
                      <a:r>
                        <a:rPr lang="en-US" sz="1600" dirty="0"/>
                        <a:t>EPA 533</a:t>
                      </a:r>
                    </a:p>
                  </a:txBody>
                  <a:tcPr anchor="ctr"/>
                </a:tc>
                <a:tc>
                  <a:txBody>
                    <a:bodyPr/>
                    <a:lstStyle/>
                    <a:p>
                      <a:pPr algn="ctr"/>
                      <a:r>
                        <a:rPr lang="en-US" sz="1600" dirty="0"/>
                        <a:t>25</a:t>
                      </a:r>
                    </a:p>
                  </a:txBody>
                  <a:tcPr anchor="ctr"/>
                </a:tc>
                <a:extLst>
                  <a:ext uri="{0D108BD9-81ED-4DB2-BD59-A6C34878D82A}">
                    <a16:rowId xmlns:a16="http://schemas.microsoft.com/office/drawing/2014/main" val="4014852865"/>
                  </a:ext>
                </a:extLst>
              </a:tr>
            </a:tbl>
          </a:graphicData>
        </a:graphic>
      </p:graphicFrame>
      <p:sp>
        <p:nvSpPr>
          <p:cNvPr id="3" name="TextBox 2">
            <a:extLst>
              <a:ext uri="{FF2B5EF4-FFF2-40B4-BE49-F238E27FC236}">
                <a16:creationId xmlns:a16="http://schemas.microsoft.com/office/drawing/2014/main" id="{12E36A9E-D65A-81B1-B473-77AE9A8B1245}"/>
              </a:ext>
            </a:extLst>
          </p:cNvPr>
          <p:cNvSpPr txBox="1"/>
          <p:nvPr/>
        </p:nvSpPr>
        <p:spPr>
          <a:xfrm>
            <a:off x="744071" y="5153629"/>
            <a:ext cx="10838327" cy="1164370"/>
          </a:xfrm>
          <a:prstGeom prst="rect">
            <a:avLst/>
          </a:prstGeom>
        </p:spPr>
        <p:txBody>
          <a:bodyPr vert="horz" wrap="square" lIns="91440" tIns="45720" rIns="91440" bIns="45720" rtlCol="0" anchor="t">
            <a:noAutofit/>
          </a:bodyPr>
          <a:lstStyle/>
          <a:p>
            <a:pPr algn="l">
              <a:lnSpc>
                <a:spcPct val="120000"/>
              </a:lnSpc>
            </a:pPr>
            <a:r>
              <a:rPr lang="en-US" sz="1100" b="0" i="1" dirty="0">
                <a:solidFill>
                  <a:prstClr val="black"/>
                </a:solidFill>
                <a:latin typeface="+mj-lt"/>
              </a:rPr>
              <a:t>Notes: </a:t>
            </a:r>
          </a:p>
          <a:p>
            <a:pPr algn="l">
              <a:lnSpc>
                <a:spcPct val="120000"/>
              </a:lnSpc>
            </a:pPr>
            <a:r>
              <a:rPr lang="en-US" sz="1100" dirty="0">
                <a:solidFill>
                  <a:prstClr val="black"/>
                </a:solidFill>
                <a:latin typeface="+mj-lt"/>
              </a:rPr>
              <a:t>- For the non-drinking water sources, analytical methods were required to comply with the DoD QSM, with no specific method required</a:t>
            </a:r>
          </a:p>
          <a:p>
            <a:pPr algn="l">
              <a:lnSpc>
                <a:spcPct val="120000"/>
              </a:lnSpc>
            </a:pPr>
            <a:r>
              <a:rPr lang="en-US" sz="1100" dirty="0">
                <a:solidFill>
                  <a:prstClr val="black"/>
                </a:solidFill>
                <a:latin typeface="+mj-lt"/>
              </a:rPr>
              <a:t>- The number of PFAS listed for each source category is based on the recommended list, with facilities able to analyze for more or fewer in some cases</a:t>
            </a:r>
            <a:endParaRPr lang="en-US" sz="1100" b="0" dirty="0">
              <a:solidFill>
                <a:prstClr val="black"/>
              </a:solidFill>
              <a:latin typeface="+mj-lt"/>
            </a:endParaRPr>
          </a:p>
          <a:p>
            <a:pPr algn="l">
              <a:lnSpc>
                <a:spcPct val="120000"/>
              </a:lnSpc>
            </a:pPr>
            <a:r>
              <a:rPr lang="en-US" sz="1100" dirty="0">
                <a:solidFill>
                  <a:prstClr val="black"/>
                </a:solidFill>
                <a:latin typeface="+mj-lt"/>
              </a:rPr>
              <a:t>- </a:t>
            </a:r>
            <a:r>
              <a:rPr lang="en-US" sz="1100" b="0" dirty="0">
                <a:solidFill>
                  <a:prstClr val="black"/>
                </a:solidFill>
                <a:latin typeface="+mj-lt"/>
              </a:rPr>
              <a:t>There have been four investigative orders for drinking water wells, and the required facilities of each one is neither fully inclusive or exclusive of the others</a:t>
            </a:r>
          </a:p>
          <a:p>
            <a:pPr algn="l">
              <a:lnSpc>
                <a:spcPct val="120000"/>
              </a:lnSpc>
            </a:pPr>
            <a:r>
              <a:rPr lang="en-US" sz="1100" b="0" dirty="0">
                <a:solidFill>
                  <a:prstClr val="black"/>
                </a:solidFill>
                <a:latin typeface="+mj-lt"/>
              </a:rPr>
              <a:t>- Number completed field is based on the data set analyzed; not current at date of presentation</a:t>
            </a:r>
          </a:p>
        </p:txBody>
      </p:sp>
    </p:spTree>
    <p:extLst>
      <p:ext uri="{BB962C8B-B14F-4D97-AF65-F5344CB8AC3E}">
        <p14:creationId xmlns:p14="http://schemas.microsoft.com/office/powerpoint/2010/main" val="30988309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242D2-88D5-DE10-ED68-A1A55AF2456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4834761-1C1C-3483-42F8-CEED8391BEC9}"/>
              </a:ext>
            </a:extLst>
          </p:cNvPr>
          <p:cNvSpPr>
            <a:spLocks noGrp="1"/>
          </p:cNvSpPr>
          <p:nvPr>
            <p:ph sz="quarter" idx="14"/>
          </p:nvPr>
        </p:nvSpPr>
        <p:spPr>
          <a:xfrm>
            <a:off x="609600" y="1080656"/>
            <a:ext cx="6268278" cy="4853006"/>
          </a:xfrm>
        </p:spPr>
        <p:txBody>
          <a:bodyPr>
            <a:noAutofit/>
          </a:bodyPr>
          <a:lstStyle/>
          <a:p>
            <a:r>
              <a:rPr lang="en-US" sz="2000" dirty="0">
                <a:latin typeface="Montserrat" panose="00000500000000000000" pitchFamily="2" charset="0"/>
              </a:rPr>
              <a:t>Geographic, hydrologic, and climate data were incorporated to identify potential controls on PFAS distribution:</a:t>
            </a:r>
          </a:p>
          <a:p>
            <a:pPr marL="914400" lvl="1" indent="-285750">
              <a:buFont typeface="Arial" panose="020B0604020202020204" pitchFamily="34" charset="0"/>
              <a:buChar char="•"/>
            </a:pPr>
            <a:r>
              <a:rPr lang="en-US" sz="2000" b="1" dirty="0">
                <a:latin typeface="Montserrat" panose="00000500000000000000" pitchFamily="2" charset="0"/>
              </a:rPr>
              <a:t>HydroSheds </a:t>
            </a:r>
            <a:r>
              <a:rPr lang="en-US" sz="2000" dirty="0">
                <a:latin typeface="Montserrat" panose="00000500000000000000" pitchFamily="2" charset="0"/>
              </a:rPr>
              <a:t>– global hydroclimate data (temperature, land cover, topography, water-balance) present at catchment-scale.</a:t>
            </a:r>
          </a:p>
          <a:p>
            <a:pPr marL="914400" lvl="1" indent="-285750">
              <a:buFont typeface="Arial" panose="020B0604020202020204" pitchFamily="34" charset="0"/>
              <a:buChar char="•"/>
            </a:pPr>
            <a:r>
              <a:rPr lang="en-US" sz="2000" b="1" dirty="0">
                <a:latin typeface="Montserrat" panose="00000500000000000000" pitchFamily="2" charset="0"/>
              </a:rPr>
              <a:t>Community Water Center</a:t>
            </a:r>
            <a:r>
              <a:rPr lang="en-US" sz="2000" dirty="0">
                <a:latin typeface="Montserrat" panose="00000500000000000000" pitchFamily="2" charset="0"/>
              </a:rPr>
              <a:t> GIS database of potential PFAS sites, including airports, chrome plating facilities, refineries/terminals, landfills, military installations, and water treatment plants.</a:t>
            </a:r>
          </a:p>
        </p:txBody>
      </p:sp>
      <p:pic>
        <p:nvPicPr>
          <p:cNvPr id="5" name="Picture 4">
            <a:extLst>
              <a:ext uri="{FF2B5EF4-FFF2-40B4-BE49-F238E27FC236}">
                <a16:creationId xmlns:a16="http://schemas.microsoft.com/office/drawing/2014/main" id="{D9DA4F6D-0E80-B094-AE74-D969830DBBDE}"/>
              </a:ext>
            </a:extLst>
          </p:cNvPr>
          <p:cNvPicPr>
            <a:picLocks noChangeAspect="1"/>
          </p:cNvPicPr>
          <p:nvPr/>
        </p:nvPicPr>
        <p:blipFill>
          <a:blip r:embed="rId3"/>
          <a:stretch>
            <a:fillRect/>
          </a:stretch>
        </p:blipFill>
        <p:spPr>
          <a:xfrm>
            <a:off x="7997338" y="4312902"/>
            <a:ext cx="3139173" cy="578245"/>
          </a:xfrm>
          <a:prstGeom prst="rect">
            <a:avLst/>
          </a:prstGeom>
        </p:spPr>
      </p:pic>
      <p:grpSp>
        <p:nvGrpSpPr>
          <p:cNvPr id="6" name="Group 5">
            <a:extLst>
              <a:ext uri="{FF2B5EF4-FFF2-40B4-BE49-F238E27FC236}">
                <a16:creationId xmlns:a16="http://schemas.microsoft.com/office/drawing/2014/main" id="{0B803749-B230-78AD-47A9-C895C24ED5DD}"/>
              </a:ext>
            </a:extLst>
          </p:cNvPr>
          <p:cNvGrpSpPr/>
          <p:nvPr/>
        </p:nvGrpSpPr>
        <p:grpSpPr>
          <a:xfrm>
            <a:off x="8736495" y="2141411"/>
            <a:ext cx="1815546" cy="1565463"/>
            <a:chOff x="2136913" y="2894899"/>
            <a:chExt cx="2298425" cy="1907184"/>
          </a:xfrm>
        </p:grpSpPr>
        <p:pic>
          <p:nvPicPr>
            <p:cNvPr id="7" name="Picture 6">
              <a:extLst>
                <a:ext uri="{FF2B5EF4-FFF2-40B4-BE49-F238E27FC236}">
                  <a16:creationId xmlns:a16="http://schemas.microsoft.com/office/drawing/2014/main" id="{8486286A-E44E-CA6E-03AE-80B514CD3E99}"/>
                </a:ext>
              </a:extLst>
            </p:cNvPr>
            <p:cNvPicPr>
              <a:picLocks noChangeAspect="1"/>
            </p:cNvPicPr>
            <p:nvPr/>
          </p:nvPicPr>
          <p:blipFill>
            <a:blip r:embed="rId4"/>
            <a:srcRect t="24796"/>
            <a:stretch/>
          </p:blipFill>
          <p:spPr>
            <a:xfrm>
              <a:off x="2136913" y="2894899"/>
              <a:ext cx="2298425" cy="302250"/>
            </a:xfrm>
            <a:prstGeom prst="rect">
              <a:avLst/>
            </a:prstGeom>
          </p:spPr>
        </p:pic>
        <p:pic>
          <p:nvPicPr>
            <p:cNvPr id="8" name="Picture 7">
              <a:extLst>
                <a:ext uri="{FF2B5EF4-FFF2-40B4-BE49-F238E27FC236}">
                  <a16:creationId xmlns:a16="http://schemas.microsoft.com/office/drawing/2014/main" id="{E151DFCF-5EDB-3C1F-F1D8-2B252083FDDB}"/>
                </a:ext>
              </a:extLst>
            </p:cNvPr>
            <p:cNvPicPr>
              <a:picLocks noChangeAspect="1"/>
            </p:cNvPicPr>
            <p:nvPr/>
          </p:nvPicPr>
          <p:blipFill>
            <a:blip r:embed="rId5"/>
            <a:srcRect r="64308"/>
            <a:stretch/>
          </p:blipFill>
          <p:spPr>
            <a:xfrm>
              <a:off x="2136913" y="3197149"/>
              <a:ext cx="2298424" cy="1604934"/>
            </a:xfrm>
            <a:prstGeom prst="rect">
              <a:avLst/>
            </a:prstGeom>
          </p:spPr>
        </p:pic>
      </p:grpSp>
      <p:pic>
        <p:nvPicPr>
          <p:cNvPr id="2050" name="Picture 2" descr="Community Water Center">
            <a:extLst>
              <a:ext uri="{FF2B5EF4-FFF2-40B4-BE49-F238E27FC236}">
                <a16:creationId xmlns:a16="http://schemas.microsoft.com/office/drawing/2014/main" id="{FC61E599-7DE0-B742-ACFA-F62CE99657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59483" y="5171871"/>
            <a:ext cx="4422917" cy="884583"/>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2">
            <a:extLst>
              <a:ext uri="{FF2B5EF4-FFF2-40B4-BE49-F238E27FC236}">
                <a16:creationId xmlns:a16="http://schemas.microsoft.com/office/drawing/2014/main" id="{F54E92C1-BF23-89CB-1879-390D3CD86853}"/>
              </a:ext>
            </a:extLst>
          </p:cNvPr>
          <p:cNvSpPr>
            <a:spLocks noGrp="1"/>
          </p:cNvSpPr>
          <p:nvPr>
            <p:ph type="title"/>
          </p:nvPr>
        </p:nvSpPr>
        <p:spPr>
          <a:xfrm>
            <a:off x="744072" y="3426"/>
            <a:ext cx="10838328" cy="762000"/>
          </a:xfrm>
        </p:spPr>
        <p:txBody>
          <a:bodyPr>
            <a:normAutofit/>
          </a:bodyPr>
          <a:lstStyle/>
          <a:p>
            <a:r>
              <a:rPr lang="en-US" sz="3000" dirty="0">
                <a:latin typeface="Montserrat" panose="00000500000000000000" pitchFamily="2" charset="0"/>
              </a:rPr>
              <a:t>Supplemental Data Used</a:t>
            </a:r>
          </a:p>
        </p:txBody>
      </p:sp>
    </p:spTree>
    <p:extLst>
      <p:ext uri="{BB962C8B-B14F-4D97-AF65-F5344CB8AC3E}">
        <p14:creationId xmlns:p14="http://schemas.microsoft.com/office/powerpoint/2010/main" val="1857736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2050"/>
                                        </p:tgtEl>
                                        <p:attrNameLst>
                                          <p:attrName>style.visibility</p:attrName>
                                        </p:attrNameLst>
                                      </p:cBhvr>
                                      <p:to>
                                        <p:strVal val="visible"/>
                                      </p:to>
                                    </p:set>
                                    <p:animEffect transition="in" filter="fade">
                                      <p:cBhvr>
                                        <p:cTn id="10"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4CB82D4-E926-3A32-0FCD-97B980209B36}"/>
              </a:ext>
            </a:extLst>
          </p:cNvPr>
          <p:cNvSpPr>
            <a:spLocks noGrp="1"/>
          </p:cNvSpPr>
          <p:nvPr>
            <p:ph type="title"/>
          </p:nvPr>
        </p:nvSpPr>
        <p:spPr>
          <a:xfrm>
            <a:off x="744169" y="0"/>
            <a:ext cx="10838328" cy="762000"/>
          </a:xfrm>
        </p:spPr>
        <p:txBody>
          <a:bodyPr>
            <a:normAutofit/>
          </a:bodyPr>
          <a:lstStyle/>
          <a:p>
            <a:r>
              <a:rPr lang="en-US" sz="3000" dirty="0">
                <a:latin typeface="Montserrat" panose="00000500000000000000" pitchFamily="2" charset="0"/>
              </a:rPr>
              <a:t>Overall Approach</a:t>
            </a:r>
          </a:p>
        </p:txBody>
      </p:sp>
      <p:sp>
        <p:nvSpPr>
          <p:cNvPr id="4" name="Text Placeholder 3">
            <a:extLst>
              <a:ext uri="{FF2B5EF4-FFF2-40B4-BE49-F238E27FC236}">
                <a16:creationId xmlns:a16="http://schemas.microsoft.com/office/drawing/2014/main" id="{F7FC7915-5407-69E5-4BB6-8D7B6833F733}"/>
              </a:ext>
            </a:extLst>
          </p:cNvPr>
          <p:cNvSpPr>
            <a:spLocks noGrp="1"/>
          </p:cNvSpPr>
          <p:nvPr>
            <p:ph type="body" sz="quarter" idx="10"/>
          </p:nvPr>
        </p:nvSpPr>
        <p:spPr>
          <a:xfrm>
            <a:off x="744073" y="1472063"/>
            <a:ext cx="10838424" cy="494751"/>
          </a:xfrm>
        </p:spPr>
        <p:txBody>
          <a:bodyPr/>
          <a:lstStyle/>
          <a:p>
            <a:r>
              <a:rPr lang="en-US" sz="2400" dirty="0">
                <a:latin typeface="+mj-lt"/>
              </a:rPr>
              <a:t>Can we identify…</a:t>
            </a:r>
          </a:p>
        </p:txBody>
      </p:sp>
      <p:sp>
        <p:nvSpPr>
          <p:cNvPr id="6" name="Rectangle 5">
            <a:extLst>
              <a:ext uri="{FF2B5EF4-FFF2-40B4-BE49-F238E27FC236}">
                <a16:creationId xmlns:a16="http://schemas.microsoft.com/office/drawing/2014/main" id="{FBC9680C-4718-47A4-4461-4A299EC66C03}"/>
              </a:ext>
            </a:extLst>
          </p:cNvPr>
          <p:cNvSpPr/>
          <p:nvPr/>
        </p:nvSpPr>
        <p:spPr>
          <a:xfrm>
            <a:off x="1244332" y="2320997"/>
            <a:ext cx="5766068" cy="445168"/>
          </a:xfrm>
          <a:prstGeom prst="rect">
            <a:avLst/>
          </a:prstGeom>
          <a:effectLst>
            <a:outerShdw blurRad="50800" dist="38100" dir="2700000" algn="tl" rotWithShape="0">
              <a:prstClr val="black">
                <a:alpha val="40000"/>
              </a:prstClr>
            </a:outerShdw>
          </a:effectLst>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000" dirty="0">
                <a:solidFill>
                  <a:sysClr val="windowText" lastClr="000000"/>
                </a:solidFill>
                <a:latin typeface="+mj-lt"/>
              </a:rPr>
              <a:t>1… characteristic environmental PFAS levels?</a:t>
            </a:r>
          </a:p>
        </p:txBody>
      </p:sp>
      <p:sp>
        <p:nvSpPr>
          <p:cNvPr id="7" name="Rectangle 6">
            <a:extLst>
              <a:ext uri="{FF2B5EF4-FFF2-40B4-BE49-F238E27FC236}">
                <a16:creationId xmlns:a16="http://schemas.microsoft.com/office/drawing/2014/main" id="{F354B758-42FE-2610-8A9C-B6EEB03FB383}"/>
              </a:ext>
            </a:extLst>
          </p:cNvPr>
          <p:cNvSpPr/>
          <p:nvPr/>
        </p:nvSpPr>
        <p:spPr>
          <a:xfrm>
            <a:off x="2528047" y="3069180"/>
            <a:ext cx="5766067" cy="445168"/>
          </a:xfrm>
          <a:prstGeom prst="rect">
            <a:avLst/>
          </a:prstGeom>
          <a:effectLst>
            <a:outerShdw blurRad="50800" dist="38100" dir="2700000" algn="tl" rotWithShape="0">
              <a:prstClr val="black">
                <a:alpha val="40000"/>
              </a:prstClr>
            </a:outerShdw>
          </a:effectLst>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r>
              <a:rPr lang="en-US" sz="2000" dirty="0">
                <a:solidFill>
                  <a:sysClr val="windowText" lastClr="000000"/>
                </a:solidFill>
                <a:latin typeface="+mj-lt"/>
              </a:rPr>
              <a:t>2… regional influences on PFAS distribution?</a:t>
            </a:r>
          </a:p>
        </p:txBody>
      </p:sp>
      <p:sp>
        <p:nvSpPr>
          <p:cNvPr id="8" name="Rectangle 7">
            <a:extLst>
              <a:ext uri="{FF2B5EF4-FFF2-40B4-BE49-F238E27FC236}">
                <a16:creationId xmlns:a16="http://schemas.microsoft.com/office/drawing/2014/main" id="{FD49BBF4-1D54-1394-507B-A2A519D334E4}"/>
              </a:ext>
            </a:extLst>
          </p:cNvPr>
          <p:cNvSpPr/>
          <p:nvPr/>
        </p:nvSpPr>
        <p:spPr>
          <a:xfrm>
            <a:off x="3811763" y="3817363"/>
            <a:ext cx="5766067" cy="445168"/>
          </a:xfrm>
          <a:prstGeom prst="rect">
            <a:avLst/>
          </a:prstGeom>
          <a:effectLst>
            <a:outerShdw blurRad="50800" dist="38100" dir="2700000" algn="tl"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sz="2000" dirty="0">
              <a:solidFill>
                <a:schemeClr val="bg1"/>
              </a:solidFill>
              <a:latin typeface="+mj-lt"/>
            </a:endParaRPr>
          </a:p>
          <a:p>
            <a:pPr algn="ctr"/>
            <a:r>
              <a:rPr lang="en-US" sz="2000" dirty="0">
                <a:solidFill>
                  <a:schemeClr val="tx1"/>
                </a:solidFill>
                <a:latin typeface="+mj-lt"/>
              </a:rPr>
              <a:t>3… rules of thumb for common offsite sources?</a:t>
            </a:r>
          </a:p>
          <a:p>
            <a:pPr algn="ctr"/>
            <a:r>
              <a:rPr lang="en-US" sz="2000" dirty="0">
                <a:solidFill>
                  <a:sysClr val="windowText" lastClr="000000"/>
                </a:solidFill>
                <a:latin typeface="+mj-lt"/>
              </a:rPr>
              <a:t> </a:t>
            </a:r>
          </a:p>
        </p:txBody>
      </p:sp>
      <p:sp>
        <p:nvSpPr>
          <p:cNvPr id="9" name="Rectangle 8">
            <a:extLst>
              <a:ext uri="{FF2B5EF4-FFF2-40B4-BE49-F238E27FC236}">
                <a16:creationId xmlns:a16="http://schemas.microsoft.com/office/drawing/2014/main" id="{FEDF7E9D-5E2E-ED3A-529A-6456F8572CAD}"/>
              </a:ext>
            </a:extLst>
          </p:cNvPr>
          <p:cNvSpPr/>
          <p:nvPr/>
        </p:nvSpPr>
        <p:spPr>
          <a:xfrm>
            <a:off x="5095480" y="4537003"/>
            <a:ext cx="5269484" cy="445168"/>
          </a:xfrm>
          <a:prstGeom prst="rect">
            <a:avLst/>
          </a:prstGeom>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000" dirty="0">
                <a:solidFill>
                  <a:schemeClr val="bg1"/>
                </a:solidFill>
                <a:latin typeface="+mj-lt"/>
              </a:rPr>
              <a:t>4… prevalent source type signatures?</a:t>
            </a:r>
          </a:p>
        </p:txBody>
      </p:sp>
      <p:sp>
        <p:nvSpPr>
          <p:cNvPr id="2" name="Rectangle 1">
            <a:extLst>
              <a:ext uri="{FF2B5EF4-FFF2-40B4-BE49-F238E27FC236}">
                <a16:creationId xmlns:a16="http://schemas.microsoft.com/office/drawing/2014/main" id="{7D3CBB01-607C-535A-4C01-FE7F6BA09528}"/>
              </a:ext>
            </a:extLst>
          </p:cNvPr>
          <p:cNvSpPr/>
          <p:nvPr/>
        </p:nvSpPr>
        <p:spPr>
          <a:xfrm>
            <a:off x="6278237" y="5285186"/>
            <a:ext cx="5269484" cy="445168"/>
          </a:xfrm>
          <a:prstGeom prst="rect">
            <a:avLst/>
          </a:prstGeom>
          <a:solidFill>
            <a:schemeClr val="accent5">
              <a:lumMod val="25000"/>
            </a:schemeClr>
          </a:solidFill>
          <a:effectLst>
            <a:outerShdw blurRad="50800" dist="38100" dir="2700000" algn="tl" rotWithShape="0">
              <a:prstClr val="black">
                <a:alpha val="40000"/>
              </a:prstClr>
            </a:outerShdw>
          </a:effectLst>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en-US" sz="2000" dirty="0">
                <a:solidFill>
                  <a:schemeClr val="bg1"/>
                </a:solidFill>
                <a:latin typeface="+mj-lt"/>
              </a:rPr>
              <a:t>5… site characteristics, rapidly? (STEP) </a:t>
            </a:r>
          </a:p>
        </p:txBody>
      </p:sp>
    </p:spTree>
    <p:extLst>
      <p:ext uri="{BB962C8B-B14F-4D97-AF65-F5344CB8AC3E}">
        <p14:creationId xmlns:p14="http://schemas.microsoft.com/office/powerpoint/2010/main" val="40005412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SLIDELAYOUTNAME" val="Divider"/>
  <p:tag name="SLIDEAUTOMATIONTYPE" val="Divider"/>
  <p:tag name="AUTOMATIONTAG" val="Section Divider"/>
  <p:tag name="SLIDETOCOUTLINELEVEL" val="1"/>
</p:tagLst>
</file>

<file path=ppt/tags/tag2.xml><?xml version="1.0" encoding="utf-8"?>
<p:tagLst xmlns:a="http://schemas.openxmlformats.org/drawingml/2006/main" xmlns:r="http://schemas.openxmlformats.org/officeDocument/2006/relationships" xmlns:p="http://schemas.openxmlformats.org/presentationml/2006/main">
  <p:tag name="ORIGINAL_HEIGHT" val="315.625"/>
  <p:tag name="ORIGINAL_WIDTH" val="439.25"/>
</p:tagLst>
</file>

<file path=ppt/theme/theme1.xml><?xml version="1.0" encoding="utf-8"?>
<a:theme xmlns:a="http://schemas.openxmlformats.org/drawingml/2006/main" name="WSP Light Theme">
  <a:themeElements>
    <a:clrScheme name="Personnalisé 1">
      <a:dk1>
        <a:srgbClr val="000000"/>
      </a:dk1>
      <a:lt1>
        <a:srgbClr val="FFFFFF"/>
      </a:lt1>
      <a:dk2>
        <a:srgbClr val="303D48"/>
      </a:dk2>
      <a:lt2>
        <a:srgbClr val="F1F2F1"/>
      </a:lt2>
      <a:accent1>
        <a:srgbClr val="FF0016"/>
      </a:accent1>
      <a:accent2>
        <a:srgbClr val="303D48"/>
      </a:accent2>
      <a:accent3>
        <a:srgbClr val="46789B"/>
      </a:accent3>
      <a:accent4>
        <a:srgbClr val="B3C8D5"/>
      </a:accent4>
      <a:accent5>
        <a:srgbClr val="D4E5F1"/>
      </a:accent5>
      <a:accent6>
        <a:srgbClr val="D8D9D8"/>
      </a:accent6>
      <a:hlink>
        <a:srgbClr val="46789B"/>
      </a:hlink>
      <a:folHlink>
        <a:srgbClr val="305F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lgn="l">
          <a:lnSpc>
            <a:spcPct val="120000"/>
          </a:lnSpc>
          <a:spcBef>
            <a:spcPts val="1200"/>
          </a:spcBef>
          <a:defRPr sz="1000" b="0" dirty="0" smtClean="0">
            <a:solidFill>
              <a:prstClr val="black"/>
            </a:solidFill>
            <a:latin typeface="Montserrat" pitchFamily="2" charset="77"/>
          </a:defRPr>
        </a:defPPr>
      </a:lstStyle>
    </a:txDef>
  </a:objectDefaults>
  <a:extraClrSchemeLst/>
  <a:extLst>
    <a:ext uri="{05A4C25C-085E-4340-85A3-A5531E510DB2}">
      <thm15:themeFamily xmlns:thm15="http://schemas.microsoft.com/office/thememl/2012/main" name="GL-WSPGolder-Presentation-Template-Simple" id="{127C3141-5B53-6848-9733-3085CC99998D}" vid="{4C1C15C1-9DAE-7F40-9594-278AD68DFC64}"/>
    </a:ext>
  </a:extLst>
</a:theme>
</file>

<file path=ppt/theme/theme2.xml><?xml version="1.0" encoding="utf-8"?>
<a:theme xmlns:a="http://schemas.openxmlformats.org/drawingml/2006/main" name="1_WSP Light Theme">
  <a:themeElements>
    <a:clrScheme name="WSP Light">
      <a:dk1>
        <a:srgbClr val="1E242B"/>
      </a:dk1>
      <a:lt1>
        <a:srgbClr val="FFFFFF"/>
      </a:lt1>
      <a:dk2>
        <a:srgbClr val="333C47"/>
      </a:dk2>
      <a:lt2>
        <a:srgbClr val="E7E6E6"/>
      </a:lt2>
      <a:accent1>
        <a:srgbClr val="333C47"/>
      </a:accent1>
      <a:accent2>
        <a:srgbClr val="898C8F"/>
      </a:accent2>
      <a:accent3>
        <a:srgbClr val="D9D9D6"/>
      </a:accent3>
      <a:accent4>
        <a:srgbClr val="F2F2F2"/>
      </a:accent4>
      <a:accent5>
        <a:srgbClr val="F9413A"/>
      </a:accent5>
      <a:accent6>
        <a:srgbClr val="FFA19B"/>
      </a:accent6>
      <a:hlink>
        <a:srgbClr val="3C5F79"/>
      </a:hlink>
      <a:folHlink>
        <a:srgbClr val="53789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chor="t">
        <a:noAutofit/>
      </a:bodyPr>
      <a:lstStyle>
        <a:defPPr algn="l">
          <a:lnSpc>
            <a:spcPct val="120000"/>
          </a:lnSpc>
          <a:spcBef>
            <a:spcPts val="1200"/>
          </a:spcBef>
          <a:defRPr sz="1000" b="0" dirty="0" smtClean="0">
            <a:solidFill>
              <a:prstClr val="black"/>
            </a:solidFill>
            <a:latin typeface="Montserrat" pitchFamily="2" charset="77"/>
          </a:defRPr>
        </a:defPPr>
      </a:lstStyle>
    </a:txDef>
  </a:objectDefaults>
  <a:extraClrSchemeLst/>
  <a:extLst>
    <a:ext uri="{05A4C25C-085E-4340-85A3-A5531E510DB2}">
      <thm15:themeFamily xmlns:thm15="http://schemas.microsoft.com/office/thememl/2012/main" name="GL-BR-Presentation-Template-Light-2021" id="{EF140C11-5FED-0645-9201-7D2AEF3CCD62}" vid="{7D524F5E-CBC4-4349-9954-10FDC28DA152}"/>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09d5bde-4b53-46c4-a45a-9d1c466c8fab">
      <Terms xmlns="http://schemas.microsoft.com/office/infopath/2007/PartnerControls"/>
    </lcf76f155ced4ddcb4097134ff3c332f>
    <TaxCatchAll xmlns="9c031c52-ca5e-47b4-8564-30fa96085784"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012F3590C894A419045C4E28420B577" ma:contentTypeVersion="9" ma:contentTypeDescription="Create a new document." ma:contentTypeScope="" ma:versionID="d7476ca1acabcf3a00590b23e23089c3">
  <xsd:schema xmlns:xsd="http://www.w3.org/2001/XMLSchema" xmlns:xs="http://www.w3.org/2001/XMLSchema" xmlns:p="http://schemas.microsoft.com/office/2006/metadata/properties" xmlns:ns2="477d396a-1f37-4b50-8c8d-3ce3d534808b" xmlns:ns3="9c031c52-ca5e-47b4-8564-30fa96085784" xmlns:ns4="809d5bde-4b53-46c4-a45a-9d1c466c8fab" targetNamespace="http://schemas.microsoft.com/office/2006/metadata/properties" ma:root="true" ma:fieldsID="d4362665ba494401883138f73746668e" ns2:_="" ns3:_="" ns4:_="">
    <xsd:import namespace="477d396a-1f37-4b50-8c8d-3ce3d534808b"/>
    <xsd:import namespace="9c031c52-ca5e-47b4-8564-30fa96085784"/>
    <xsd:import namespace="809d5bde-4b53-46c4-a45a-9d1c466c8fa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4:lcf76f155ced4ddcb4097134ff3c332f" minOccurs="0"/>
                <xsd:element ref="ns3:TaxCatchAll" minOccurs="0"/>
                <xsd:element ref="ns4:MediaServiceObjectDetectorVersions" minOccurs="0"/>
                <xsd:element ref="ns4:MediaServiceSearchProperties"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77d396a-1f37-4b50-8c8d-3ce3d534808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031c52-ca5e-47b4-8564-30fa9608578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d5fab581-1e4b-4d71-8044-41b79ffa98bc}" ma:internalName="TaxCatchAll" ma:showField="CatchAllData" ma:web="9c031c52-ca5e-47b4-8564-30fa9608578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09d5bde-4b53-46c4-a45a-9d1c466c8fab" elementFormDefault="qualified">
    <xsd:import namespace="http://schemas.microsoft.com/office/2006/documentManagement/types"/>
    <xsd:import namespace="http://schemas.microsoft.com/office/infopath/2007/PartnerControls"/>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b5d298e1-810f-4711-8be9-ef4702f2a38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DateTaken" ma:index="23" nillable="true" ma:displayName="MediaServiceDateTaken" ma:hidden="true" ma:indexed="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3ABF73-046E-46D7-AA17-702DA665F4FB}">
  <ds:schemaRefs>
    <ds:schemaRef ds:uri="9c031c52-ca5e-47b4-8564-30fa96085784"/>
    <ds:schemaRef ds:uri="http://schemas.microsoft.com/office/2006/documentManagement/types"/>
    <ds:schemaRef ds:uri="http://purl.org/dc/elements/1.1/"/>
    <ds:schemaRef ds:uri="http://purl.org/dc/terms/"/>
    <ds:schemaRef ds:uri="477d396a-1f37-4b50-8c8d-3ce3d534808b"/>
    <ds:schemaRef ds:uri="http://schemas.microsoft.com/office/infopath/2007/PartnerControls"/>
    <ds:schemaRef ds:uri="http://purl.org/dc/dcmitype/"/>
    <ds:schemaRef ds:uri="809d5bde-4b53-46c4-a45a-9d1c466c8fab"/>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9D596C9F-7395-4186-A6EB-462412876D65}">
  <ds:schemaRefs>
    <ds:schemaRef ds:uri="477d396a-1f37-4b50-8c8d-3ce3d534808b"/>
    <ds:schemaRef ds:uri="809d5bde-4b53-46c4-a45a-9d1c466c8fab"/>
    <ds:schemaRef ds:uri="9c031c52-ca5e-47b4-8564-30fa9608578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C4417401-C5B0-436A-BD3A-C8DB001D0D50}">
  <ds:schemaRefs>
    <ds:schemaRef ds:uri="http://schemas.microsoft.com/sharepoint/v3/contenttype/forms"/>
  </ds:schemaRefs>
</ds:datastoreItem>
</file>

<file path=docMetadata/LabelInfo.xml><?xml version="1.0" encoding="utf-8"?>
<clbl:labelList xmlns:clbl="http://schemas.microsoft.com/office/2020/mipLabelMetadata">
  <clbl:label id="{59096ad9-8b60-446a-90b7-017dbb9421a3}" enabled="1" method="Standard" siteId="{3d234255-e20f-4205-88a5-9658a402999b}" removed="0"/>
</clbl:labelList>
</file>

<file path=docProps/app.xml><?xml version="1.0" encoding="utf-8"?>
<Properties xmlns="http://schemas.openxmlformats.org/officeDocument/2006/extended-properties" xmlns:vt="http://schemas.openxmlformats.org/officeDocument/2006/docPropsVTypes">
  <Template>GL-WSPGolder-Presentation-Template-Simple</Template>
  <TotalTime>1342</TotalTime>
  <Words>2837</Words>
  <Application>Microsoft Office PowerPoint</Application>
  <PresentationFormat>Widescreen</PresentationFormat>
  <Paragraphs>384</Paragraphs>
  <Slides>22</Slides>
  <Notes>21</Notes>
  <HiddenSlides>0</HiddenSlides>
  <MMClips>0</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WSP Light Theme</vt:lpstr>
      <vt:lpstr>1_WSP Light Theme</vt:lpstr>
      <vt:lpstr>Regional PFAS Estimation and  Explainable AI (XIA)  </vt:lpstr>
      <vt:lpstr>High Level Summary</vt:lpstr>
      <vt:lpstr>Overview of Machine Learning</vt:lpstr>
      <vt:lpstr>Using Lego to Explain Machine Learning</vt:lpstr>
      <vt:lpstr>How can Machine Learning  Support Site Management</vt:lpstr>
      <vt:lpstr>California Model</vt:lpstr>
      <vt:lpstr>California’s PFAS Data Collection Program</vt:lpstr>
      <vt:lpstr>Supplemental Data Used</vt:lpstr>
      <vt:lpstr>Overall Approach</vt:lpstr>
      <vt:lpstr>Estimated PFAS Levels</vt:lpstr>
      <vt:lpstr>Regional Influences</vt:lpstr>
      <vt:lpstr>Site Signatures (RuleFit)</vt:lpstr>
      <vt:lpstr>Prevalent source-type signature combinations</vt:lpstr>
      <vt:lpstr>Site Characteristics: Local fingerprints</vt:lpstr>
      <vt:lpstr>How about Ontario?</vt:lpstr>
      <vt:lpstr>Estimated PFAS Levels (Ontario)</vt:lpstr>
      <vt:lpstr>Comparison of California Prevalent Signatures To 3 Canadian Sites</vt:lpstr>
      <vt:lpstr>Comparison of California Prevalent Signatures To 3 Canadian Sites</vt:lpstr>
      <vt:lpstr>Comparison of California Prevalent Signatures To 3 Canadian Sites</vt:lpstr>
      <vt:lpstr>Comparison of California Prevalent Signatures To 3 Canadian Sites</vt:lpstr>
      <vt:lpstr>Summary of Findings </vt:lpstr>
      <vt:lpstr>Questions?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Plant Miller – Conceptual Site Model Discussion</dc:title>
  <dc:subject/>
  <dc:creator>Laboso, Roselyne</dc:creator>
  <cp:keywords/>
  <dc:description/>
  <cp:lastModifiedBy>Hurst, Paul</cp:lastModifiedBy>
  <cp:revision>6</cp:revision>
  <dcterms:created xsi:type="dcterms:W3CDTF">2022-12-08T13:09:20Z</dcterms:created>
  <dcterms:modified xsi:type="dcterms:W3CDTF">2026-04-01T15:25:34Z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ocument Type">
    <vt:lpwstr/>
  </property>
  <property fmtid="{D5CDD505-2E9C-101B-9397-08002B2CF9AE}" pid="3" name="MediaServiceImageTags">
    <vt:lpwstr/>
  </property>
  <property fmtid="{D5CDD505-2E9C-101B-9397-08002B2CF9AE}" pid="4" name="ContentTypeId">
    <vt:lpwstr>0x0101005012F3590C894A419045C4E28420B577</vt:lpwstr>
  </property>
</Properties>
</file>