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21"/>
  </p:notesMasterIdLst>
  <p:handoutMasterIdLst>
    <p:handoutMasterId r:id="rId22"/>
  </p:handoutMasterIdLst>
  <p:sldIdLst>
    <p:sldId id="1748" r:id="rId5"/>
    <p:sldId id="274" r:id="rId6"/>
    <p:sldId id="1710" r:id="rId7"/>
    <p:sldId id="1764" r:id="rId8"/>
    <p:sldId id="2147377764" r:id="rId9"/>
    <p:sldId id="2147377755" r:id="rId10"/>
    <p:sldId id="2147377758" r:id="rId11"/>
    <p:sldId id="2147377757" r:id="rId12"/>
    <p:sldId id="2147377759" r:id="rId13"/>
    <p:sldId id="2147377766" r:id="rId14"/>
    <p:sldId id="2147377767" r:id="rId15"/>
    <p:sldId id="2147377768" r:id="rId16"/>
    <p:sldId id="2147377756" r:id="rId17"/>
    <p:sldId id="2147377765" r:id="rId18"/>
    <p:sldId id="1745" r:id="rId19"/>
    <p:sldId id="266" r:id="rId20"/>
  </p:sldIdLst>
  <p:sldSz cx="9144000" cy="5143500" type="screen16x9"/>
  <p:notesSz cx="6858000" cy="9144000"/>
  <p:embeddedFontLst>
    <p:embeddedFont>
      <p:font typeface="Albra Light" pitchFamily="2" charset="0"/>
      <p:regular r:id="rId23"/>
    </p:embeddedFont>
    <p:embeddedFont>
      <p:font typeface="Figtree" pitchFamily="2" charset="0"/>
      <p:regular r:id="rId24"/>
      <p:bold r:id="rId25"/>
      <p:italic r:id="rId26"/>
      <p:boldItalic r:id="rId27"/>
    </p:embeddedFont>
    <p:embeddedFont>
      <p:font typeface="Figtree Bold" pitchFamily="2" charset="0"/>
      <p:bold r:id="rId28"/>
    </p:embeddedFont>
    <p:embeddedFont>
      <p:font typeface="Figtree ExtraBold" pitchFamily="2" charset="0"/>
      <p:bold r:id="rId29"/>
      <p:boldItalic r:id="rId30"/>
    </p:embeddedFont>
    <p:embeddedFont>
      <p:font typeface="Figtree Light" pitchFamily="2" charset="0"/>
      <p:regular r:id="rId31"/>
      <p:italic r:id="rId32"/>
    </p:embeddedFont>
    <p:embeddedFont>
      <p:font typeface="Figtree SemiBold" pitchFamily="2" charset="0"/>
      <p:bold r:id="rId33"/>
      <p:boldItalic r:id="rId34"/>
    </p:embeddedFont>
    <p:embeddedFont>
      <p:font typeface="Open Sans" panose="020B060603050402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4410E5-0945-3F58-FFB0-B8C56555F83D}" name="Leah Maclean" initials="LM" userId="S::lmaclean@slrconsulting.com::0682505f-7b0f-4829-8b0d-f632738a977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A293"/>
    <a:srgbClr val="D993F5"/>
    <a:srgbClr val="717568"/>
    <a:srgbClr val="92B2F5"/>
    <a:srgbClr val="545452"/>
    <a:srgbClr val="3D4454"/>
    <a:srgbClr val="4E3D54"/>
    <a:srgbClr val="54403D"/>
    <a:srgbClr val="1E1E1E"/>
    <a:srgbClr val="D5D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25" autoAdjust="0"/>
  </p:normalViewPr>
  <p:slideViewPr>
    <p:cSldViewPr>
      <p:cViewPr varScale="1">
        <p:scale>
          <a:sx n="119" d="100"/>
          <a:sy n="119" d="100"/>
        </p:scale>
        <p:origin x="446"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960"/>
    </p:cViewPr>
  </p:sorterViewPr>
  <p:notesViewPr>
    <p:cSldViewPr>
      <p:cViewPr varScale="1">
        <p:scale>
          <a:sx n="82" d="100"/>
          <a:sy n="82" d="100"/>
        </p:scale>
        <p:origin x="70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Honey" userId="5e4a1ee8-0ff6-4135-a114-5e7eca07ae90" providerId="ADAL" clId="{110F9850-E127-4CC0-9160-D26164975818}"/>
    <pc:docChg chg="delSld modSld delMainMaster">
      <pc:chgData name="Thomas Honey" userId="5e4a1ee8-0ff6-4135-a114-5e7eca07ae90" providerId="ADAL" clId="{110F9850-E127-4CC0-9160-D26164975818}" dt="2026-04-07T20:52:42.536" v="169" actId="20577"/>
      <pc:docMkLst>
        <pc:docMk/>
      </pc:docMkLst>
      <pc:sldChg chg="modSp mod">
        <pc:chgData name="Thomas Honey" userId="5e4a1ee8-0ff6-4135-a114-5e7eca07ae90" providerId="ADAL" clId="{110F9850-E127-4CC0-9160-D26164975818}" dt="2026-03-30T19:14:18.615" v="117" actId="20577"/>
        <pc:sldMkLst>
          <pc:docMk/>
          <pc:sldMk cId="3924039554" sldId="274"/>
        </pc:sldMkLst>
        <pc:spChg chg="mod">
          <ac:chgData name="Thomas Honey" userId="5e4a1ee8-0ff6-4135-a114-5e7eca07ae90" providerId="ADAL" clId="{110F9850-E127-4CC0-9160-D26164975818}" dt="2026-03-30T19:14:18.615" v="117" actId="20577"/>
          <ac:spMkLst>
            <pc:docMk/>
            <pc:sldMk cId="3924039554" sldId="274"/>
            <ac:spMk id="4" creationId="{C3D2B88D-9FB0-5DF7-24B3-FCF5FE54B2A7}"/>
          </ac:spMkLst>
        </pc:spChg>
      </pc:sldChg>
      <pc:sldChg chg="modSp mod">
        <pc:chgData name="Thomas Honey" userId="5e4a1ee8-0ff6-4135-a114-5e7eca07ae90" providerId="ADAL" clId="{110F9850-E127-4CC0-9160-D26164975818}" dt="2026-04-07T20:52:42.536" v="169" actId="20577"/>
        <pc:sldMkLst>
          <pc:docMk/>
          <pc:sldMk cId="140267152" sldId="1710"/>
        </pc:sldMkLst>
        <pc:spChg chg="mod">
          <ac:chgData name="Thomas Honey" userId="5e4a1ee8-0ff6-4135-a114-5e7eca07ae90" providerId="ADAL" clId="{110F9850-E127-4CC0-9160-D26164975818}" dt="2026-04-07T20:52:42.536" v="169" actId="20577"/>
          <ac:spMkLst>
            <pc:docMk/>
            <pc:sldMk cId="140267152" sldId="1710"/>
            <ac:spMk id="4" creationId="{C3D2B88D-9FB0-5DF7-24B3-FCF5FE54B2A7}"/>
          </ac:spMkLst>
        </pc:spChg>
      </pc:sldChg>
      <pc:sldChg chg="modSp mod modAnim">
        <pc:chgData name="Thomas Honey" userId="5e4a1ee8-0ff6-4135-a114-5e7eca07ae90" providerId="ADAL" clId="{110F9850-E127-4CC0-9160-D26164975818}" dt="2026-04-06T17:31:00.587" v="158"/>
        <pc:sldMkLst>
          <pc:docMk/>
          <pc:sldMk cId="3351818756" sldId="1748"/>
        </pc:sldMkLst>
        <pc:picChg chg="mod">
          <ac:chgData name="Thomas Honey" userId="5e4a1ee8-0ff6-4135-a114-5e7eca07ae90" providerId="ADAL" clId="{110F9850-E127-4CC0-9160-D26164975818}" dt="2026-04-06T17:30:39.479" v="157" actId="14100"/>
          <ac:picMkLst>
            <pc:docMk/>
            <pc:sldMk cId="3351818756" sldId="1748"/>
            <ac:picMk id="5" creationId="{3ED5D725-3913-F43D-71C9-8516A6371BB6}"/>
          </ac:picMkLst>
        </pc:picChg>
      </pc:sldChg>
      <pc:sldChg chg="modSp mod">
        <pc:chgData name="Thomas Honey" userId="5e4a1ee8-0ff6-4135-a114-5e7eca07ae90" providerId="ADAL" clId="{110F9850-E127-4CC0-9160-D26164975818}" dt="2026-03-30T19:12:47.660" v="77" actId="14826"/>
        <pc:sldMkLst>
          <pc:docMk/>
          <pc:sldMk cId="2153044493" sldId="1764"/>
        </pc:sldMkLst>
        <pc:picChg chg="mod">
          <ac:chgData name="Thomas Honey" userId="5e4a1ee8-0ff6-4135-a114-5e7eca07ae90" providerId="ADAL" clId="{110F9850-E127-4CC0-9160-D26164975818}" dt="2026-03-30T19:12:47.660" v="77" actId="14826"/>
          <ac:picMkLst>
            <pc:docMk/>
            <pc:sldMk cId="2153044493" sldId="1764"/>
            <ac:picMk id="6" creationId="{C16486A2-7C8F-9469-55DE-8E5B920BCC62}"/>
          </ac:picMkLst>
        </pc:picChg>
      </pc:sldChg>
      <pc:sldChg chg="modSp mod">
        <pc:chgData name="Thomas Honey" userId="5e4a1ee8-0ff6-4135-a114-5e7eca07ae90" providerId="ADAL" clId="{110F9850-E127-4CC0-9160-D26164975818}" dt="2026-03-30T23:46:41.393" v="151" actId="20577"/>
        <pc:sldMkLst>
          <pc:docMk/>
          <pc:sldMk cId="388601917" sldId="2147377756"/>
        </pc:sldMkLst>
        <pc:spChg chg="mod">
          <ac:chgData name="Thomas Honey" userId="5e4a1ee8-0ff6-4135-a114-5e7eca07ae90" providerId="ADAL" clId="{110F9850-E127-4CC0-9160-D26164975818}" dt="2026-03-30T23:46:41.393" v="151" actId="20577"/>
          <ac:spMkLst>
            <pc:docMk/>
            <pc:sldMk cId="388601917" sldId="2147377756"/>
            <ac:spMk id="4" creationId="{0138FC5C-74B0-183E-72AB-53697A0A1409}"/>
          </ac:spMkLst>
        </pc:spChg>
      </pc:sldChg>
      <pc:sldChg chg="modSp mod">
        <pc:chgData name="Thomas Honey" userId="5e4a1ee8-0ff6-4135-a114-5e7eca07ae90" providerId="ADAL" clId="{110F9850-E127-4CC0-9160-D26164975818}" dt="2026-03-30T19:31:41.637" v="119" actId="14826"/>
        <pc:sldMkLst>
          <pc:docMk/>
          <pc:sldMk cId="1141252527" sldId="2147377759"/>
        </pc:sldMkLst>
        <pc:picChg chg="mod">
          <ac:chgData name="Thomas Honey" userId="5e4a1ee8-0ff6-4135-a114-5e7eca07ae90" providerId="ADAL" clId="{110F9850-E127-4CC0-9160-D26164975818}" dt="2026-03-30T19:31:41.637" v="119" actId="14826"/>
          <ac:picMkLst>
            <pc:docMk/>
            <pc:sldMk cId="1141252527" sldId="2147377759"/>
            <ac:picMk id="5" creationId="{96C4D52B-1BCB-3B08-81B8-5C3C540B4D3F}"/>
          </ac:picMkLst>
        </pc:picChg>
      </pc:sldChg>
      <pc:sldChg chg="modSp mod">
        <pc:chgData name="Thomas Honey" userId="5e4a1ee8-0ff6-4135-a114-5e7eca07ae90" providerId="ADAL" clId="{110F9850-E127-4CC0-9160-D26164975818}" dt="2026-03-30T19:44:38.748" v="131" actId="20577"/>
        <pc:sldMkLst>
          <pc:docMk/>
          <pc:sldMk cId="2641520239" sldId="2147377765"/>
        </pc:sldMkLst>
        <pc:spChg chg="mod">
          <ac:chgData name="Thomas Honey" userId="5e4a1ee8-0ff6-4135-a114-5e7eca07ae90" providerId="ADAL" clId="{110F9850-E127-4CC0-9160-D26164975818}" dt="2026-03-30T19:44:38.748" v="131" actId="20577"/>
          <ac:spMkLst>
            <pc:docMk/>
            <pc:sldMk cId="2641520239" sldId="2147377765"/>
            <ac:spMk id="4" creationId="{49417397-07C8-C98F-99F1-8CAC4296AEEA}"/>
          </ac:spMkLst>
        </pc:spChg>
      </pc:sldChg>
      <pc:sldChg chg="modSp mod">
        <pc:chgData name="Thomas Honey" userId="5e4a1ee8-0ff6-4135-a114-5e7eca07ae90" providerId="ADAL" clId="{110F9850-E127-4CC0-9160-D26164975818}" dt="2026-03-30T19:34:08.722" v="120" actId="14826"/>
        <pc:sldMkLst>
          <pc:docMk/>
          <pc:sldMk cId="1486576430" sldId="2147377766"/>
        </pc:sldMkLst>
        <pc:picChg chg="mod">
          <ac:chgData name="Thomas Honey" userId="5e4a1ee8-0ff6-4135-a114-5e7eca07ae90" providerId="ADAL" clId="{110F9850-E127-4CC0-9160-D26164975818}" dt="2026-03-30T19:34:08.722" v="120" actId="14826"/>
          <ac:picMkLst>
            <pc:docMk/>
            <pc:sldMk cId="1486576430" sldId="2147377766"/>
            <ac:picMk id="3" creationId="{DAF6A168-A592-8F07-8C33-5BCEDA19F93E}"/>
          </ac:picMkLst>
        </pc:picChg>
      </pc:sldChg>
      <pc:sldChg chg="modSp mod">
        <pc:chgData name="Thomas Honey" userId="5e4a1ee8-0ff6-4135-a114-5e7eca07ae90" providerId="ADAL" clId="{110F9850-E127-4CC0-9160-D26164975818}" dt="2026-03-30T19:35:55.519" v="121" actId="14826"/>
        <pc:sldMkLst>
          <pc:docMk/>
          <pc:sldMk cId="2483215279" sldId="2147377767"/>
        </pc:sldMkLst>
        <pc:picChg chg="mod">
          <ac:chgData name="Thomas Honey" userId="5e4a1ee8-0ff6-4135-a114-5e7eca07ae90" providerId="ADAL" clId="{110F9850-E127-4CC0-9160-D26164975818}" dt="2026-03-30T19:35:55.519" v="121" actId="14826"/>
          <ac:picMkLst>
            <pc:docMk/>
            <pc:sldMk cId="2483215279" sldId="2147377767"/>
            <ac:picMk id="5" creationId="{C88E6075-E796-828E-3121-FA5D5E58F37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3E9CE3-41E4-2E20-EC6D-CA946C9575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26C884C-CFC6-19FF-7104-5B2AFA0BF0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FBC248-242E-4E86-9AE8-A0927C370B97}" type="datetimeFigureOut">
              <a:rPr lang="en-AU" smtClean="0"/>
              <a:t>7/04/2026</a:t>
            </a:fld>
            <a:endParaRPr lang="en-AU"/>
          </a:p>
        </p:txBody>
      </p:sp>
      <p:sp>
        <p:nvSpPr>
          <p:cNvPr id="4" name="Footer Placeholder 3">
            <a:extLst>
              <a:ext uri="{FF2B5EF4-FFF2-40B4-BE49-F238E27FC236}">
                <a16:creationId xmlns:a16="http://schemas.microsoft.com/office/drawing/2014/main" id="{76209993-8C03-93E4-1232-7934A3BBE3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C1D77237-0555-1496-8499-0C7325D5F6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F9F6D-4F9D-460C-8688-F1ECC948F630}" type="slidenum">
              <a:rPr lang="en-AU" smtClean="0"/>
              <a:t>‹#›</a:t>
            </a:fld>
            <a:endParaRPr lang="en-AU"/>
          </a:p>
        </p:txBody>
      </p:sp>
    </p:spTree>
    <p:extLst>
      <p:ext uri="{BB962C8B-B14F-4D97-AF65-F5344CB8AC3E}">
        <p14:creationId xmlns:p14="http://schemas.microsoft.com/office/powerpoint/2010/main" val="2587065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BA10B-D65A-E240-B7C8-0B14D20DD1CC}" type="datetimeFigureOut">
              <a:rPr lang="en-GB" smtClean="0"/>
              <a:t>07/04/2026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53D4D-C1FB-9040-A0C7-EA5A69689EA7}" type="slidenum">
              <a:rPr lang="en-GB" smtClean="0"/>
              <a:t>‹#›</a:t>
            </a:fld>
            <a:endParaRPr lang="en-GB"/>
          </a:p>
        </p:txBody>
      </p:sp>
    </p:spTree>
    <p:extLst>
      <p:ext uri="{BB962C8B-B14F-4D97-AF65-F5344CB8AC3E}">
        <p14:creationId xmlns:p14="http://schemas.microsoft.com/office/powerpoint/2010/main" val="15563661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1</a:t>
            </a:fld>
            <a:endParaRPr lang="en-GB" dirty="0"/>
          </a:p>
        </p:txBody>
      </p:sp>
    </p:spTree>
    <p:extLst>
      <p:ext uri="{BB962C8B-B14F-4D97-AF65-F5344CB8AC3E}">
        <p14:creationId xmlns:p14="http://schemas.microsoft.com/office/powerpoint/2010/main" val="250809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8953D4D-C1FB-9040-A0C7-EA5A69689EA7}" type="slidenum">
              <a:rPr lang="en-GB" smtClean="0"/>
              <a:t>4</a:t>
            </a:fld>
            <a:endParaRPr lang="en-GB"/>
          </a:p>
        </p:txBody>
      </p:sp>
    </p:spTree>
    <p:extLst>
      <p:ext uri="{BB962C8B-B14F-4D97-AF65-F5344CB8AC3E}">
        <p14:creationId xmlns:p14="http://schemas.microsoft.com/office/powerpoint/2010/main" val="228959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8953D4D-C1FB-9040-A0C7-EA5A69689EA7}" type="slidenum">
              <a:rPr lang="en-GB" smtClean="0"/>
              <a:t>12</a:t>
            </a:fld>
            <a:endParaRPr lang="en-GB"/>
          </a:p>
        </p:txBody>
      </p:sp>
    </p:spTree>
    <p:extLst>
      <p:ext uri="{BB962C8B-B14F-4D97-AF65-F5344CB8AC3E}">
        <p14:creationId xmlns:p14="http://schemas.microsoft.com/office/powerpoint/2010/main" val="198440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B85CFF-179F-225B-1096-07AA03C9B41F}"/>
              </a:ext>
            </a:extLst>
          </p:cNvPr>
          <p:cNvGrpSpPr>
            <a:grpSpLocks noGrp="1" noUngrp="1" noRot="1" noMove="1" noResize="1"/>
          </p:cNvGrpSpPr>
          <p:nvPr userDrawn="1"/>
        </p:nvGrpSpPr>
        <p:grpSpPr>
          <a:xfrm>
            <a:off x="6769100" y="-1"/>
            <a:ext cx="2375650" cy="1090388"/>
            <a:chOff x="6769100" y="-1"/>
            <a:chExt cx="2375650" cy="1090388"/>
          </a:xfrm>
        </p:grpSpPr>
        <p:cxnSp>
          <p:nvCxnSpPr>
            <p:cNvPr id="15" name="Straight Connector 14">
              <a:extLst>
                <a:ext uri="{FF2B5EF4-FFF2-40B4-BE49-F238E27FC236}">
                  <a16:creationId xmlns:a16="http://schemas.microsoft.com/office/drawing/2014/main" id="{1F9B6EBE-22FF-0DD2-FED3-FBA07B81D531}"/>
                </a:ext>
              </a:extLst>
            </p:cNvPr>
            <p:cNvCxnSpPr>
              <a:cxnSpLocks noGrp="1" noRot="1" noMove="1" noResize="1" noEditPoints="1" noAdjustHandles="1" noChangeArrowheads="1" noChangeShapeType="1"/>
            </p:cNvCxnSpPr>
            <p:nvPr userDrawn="1"/>
          </p:nvCxnSpPr>
          <p:spPr>
            <a:xfrm>
              <a:off x="8674849" y="466725"/>
              <a:ext cx="0" cy="623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noGrp="1" noRot="1" noMove="1" noResize="1" noEditPoints="1" noAdjustHandles="1" noChangeArrowheads="1" noChangeShapeType="1"/>
            </p:cNvCxnSpPr>
            <p:nvPr userDrawn="1"/>
          </p:nvCxnSpPr>
          <p:spPr>
            <a:xfrm flipH="1">
              <a:off x="6769100" y="466725"/>
              <a:ext cx="19057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noGrp="1" noRot="1" noMove="1" noResize="1" noEditPoints="1" noAdjustHandles="1" noChangeArrowheads="1" noChangeShapeType="1"/>
            </p:cNvCxnSpPr>
            <p:nvPr userDrawn="1"/>
          </p:nvCxnSpPr>
          <p:spPr>
            <a:xfrm flipH="1">
              <a:off x="8674100" y="-1"/>
              <a:ext cx="470650" cy="466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180D6734-25A6-FD8F-BCD6-A024D8777CF2}"/>
              </a:ext>
            </a:extLst>
          </p:cNvPr>
          <p:cNvSpPr>
            <a:spLocks noGrp="1" noRot="1" noMove="1" noResize="1" noEditPoints="1" noAdjustHandles="1" noChangeArrowheads="1" noChangeShapeType="1"/>
          </p:cNvSpPr>
          <p:nvPr userDrawn="1"/>
        </p:nvSpPr>
        <p:spPr>
          <a:xfrm>
            <a:off x="-1" y="-1"/>
            <a:ext cx="3911594"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4601859" y="3013031"/>
            <a:ext cx="4072241" cy="900113"/>
          </a:xfrm>
          <a:prstGeom prst="rect">
            <a:avLst/>
          </a:prstGeom>
        </p:spPr>
        <p:txBody>
          <a:bodyPr lIns="0" tIns="0" rIns="0" bIns="0"/>
          <a:lstStyle>
            <a:lvl1pPr marL="0" indent="0" algn="l">
              <a:lnSpc>
                <a:spcPct val="100000"/>
              </a:lnSpc>
              <a:buNone/>
              <a:defRPr sz="1800" b="0" i="0">
                <a:solidFill>
                  <a:schemeClr val="tx1"/>
                </a:solidFill>
                <a:latin typeface="Figtree"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601859" y="449063"/>
            <a:ext cx="2813788" cy="138499"/>
          </a:xfrm>
          <a:prstGeom prst="rect">
            <a:avLst/>
          </a:prstGeom>
          <a:noFill/>
        </p:spPr>
        <p:txBody>
          <a:bodyPr wrap="square" lIns="0" tIns="0" rIns="0" bIns="0" rtlCol="0">
            <a:spAutoFit/>
          </a:bodyPr>
          <a:lstStyle/>
          <a:p>
            <a:r>
              <a:rPr lang="en-GB" sz="900" spc="120" baseline="0" dirty="0">
                <a:solidFill>
                  <a:srgbClr val="3C533C"/>
                </a:solidFill>
                <a:latin typeface="Figtree" pitchFamily="2" charset="0"/>
              </a:rPr>
              <a:t>SLRCONSULTING.COM</a:t>
            </a:r>
          </a:p>
        </p:txBody>
      </p:sp>
      <p:cxnSp>
        <p:nvCxnSpPr>
          <p:cNvPr id="12" name="Straight Connector 11">
            <a:extLst>
              <a:ext uri="{FF2B5EF4-FFF2-40B4-BE49-F238E27FC236}">
                <a16:creationId xmlns:a16="http://schemas.microsoft.com/office/drawing/2014/main" id="{5CECD369-60DB-8FB4-8D68-B00386586522}"/>
              </a:ext>
            </a:extLst>
          </p:cNvPr>
          <p:cNvCxnSpPr>
            <a:cxnSpLocks/>
          </p:cNvCxnSpPr>
          <p:nvPr userDrawn="1"/>
        </p:nvCxnSpPr>
        <p:spPr>
          <a:xfrm>
            <a:off x="4229100" y="4608694"/>
            <a:ext cx="0" cy="534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602163" y="4591050"/>
            <a:ext cx="2166937" cy="273050"/>
          </a:xfrm>
          <a:prstGeom prst="rect">
            <a:avLst/>
          </a:prstGeom>
        </p:spPr>
        <p:txBody>
          <a:bodyPr lIns="0" tIns="0" rIns="0" bIns="0" anchor="b"/>
          <a:lstStyle>
            <a:lvl1pPr marL="0" indent="0">
              <a:lnSpc>
                <a:spcPct val="100000"/>
              </a:lnSpc>
              <a:buNone/>
              <a:defRPr sz="1200" b="0" i="0">
                <a:solidFill>
                  <a:schemeClr val="tx1"/>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601859" y="1265468"/>
            <a:ext cx="4072241" cy="1366607"/>
          </a:xfrm>
          <a:prstGeom prst="rect">
            <a:avLst/>
          </a:prstGeom>
        </p:spPr>
        <p:txBody>
          <a:bodyPr lIns="0" tIns="0" rIns="0" bIns="0" anchor="b" anchorCtr="0">
            <a:normAutofit/>
          </a:bodyPr>
          <a:lstStyle>
            <a:lvl1pPr algn="l">
              <a:lnSpc>
                <a:spcPct val="100000"/>
              </a:lnSpc>
              <a:defRPr sz="4400" spc="-100" baseline="0">
                <a:solidFill>
                  <a:schemeClr val="accent1"/>
                </a:solidFill>
              </a:defRPr>
            </a:lvl1pPr>
          </a:lstStyle>
          <a:p>
            <a:r>
              <a:rPr lang="en-GB" dirty="0"/>
              <a:t>Presentation Title</a:t>
            </a:r>
            <a:endParaRPr lang="en-US" dirty="0"/>
          </a:p>
        </p:txBody>
      </p:sp>
      <p:grpSp>
        <p:nvGrpSpPr>
          <p:cNvPr id="4" name="Group 4">
            <a:extLst>
              <a:ext uri="{FF2B5EF4-FFF2-40B4-BE49-F238E27FC236}">
                <a16:creationId xmlns:a16="http://schemas.microsoft.com/office/drawing/2014/main" id="{0D339D07-A8AC-ACFC-A4E6-8EBAF42BC134}"/>
              </a:ext>
            </a:extLst>
          </p:cNvPr>
          <p:cNvGrpSpPr>
            <a:grpSpLocks noChangeAspect="1"/>
          </p:cNvGrpSpPr>
          <p:nvPr userDrawn="1"/>
        </p:nvGrpSpPr>
        <p:grpSpPr bwMode="auto">
          <a:xfrm>
            <a:off x="7086610" y="4408483"/>
            <a:ext cx="1592265" cy="460374"/>
            <a:chOff x="4464" y="2777"/>
            <a:chExt cx="1003" cy="290"/>
          </a:xfrm>
        </p:grpSpPr>
        <p:sp>
          <p:nvSpPr>
            <p:cNvPr id="9" name="Freeform 5">
              <a:extLst>
                <a:ext uri="{FF2B5EF4-FFF2-40B4-BE49-F238E27FC236}">
                  <a16:creationId xmlns:a16="http://schemas.microsoft.com/office/drawing/2014/main" id="{01131A53-1AE5-9619-C7C1-BF7694654680}"/>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solidFill>
              <a:srgbClr val="3C53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6">
              <a:extLst>
                <a:ext uri="{FF2B5EF4-FFF2-40B4-BE49-F238E27FC236}">
                  <a16:creationId xmlns:a16="http://schemas.microsoft.com/office/drawing/2014/main" id="{7E063731-29A9-23D8-7C71-8E5408A0C56C}"/>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solidFill>
              <a:srgbClr val="3C53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7">
              <a:extLst>
                <a:ext uri="{FF2B5EF4-FFF2-40B4-BE49-F238E27FC236}">
                  <a16:creationId xmlns:a16="http://schemas.microsoft.com/office/drawing/2014/main" id="{69FC13DD-D0B3-F218-8C7E-8755B585FEDC}"/>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solidFill>
              <a:srgbClr val="3C53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8">
              <a:extLst>
                <a:ext uri="{FF2B5EF4-FFF2-40B4-BE49-F238E27FC236}">
                  <a16:creationId xmlns:a16="http://schemas.microsoft.com/office/drawing/2014/main" id="{0FE3D2B7-02CF-9DE1-B8DE-301C077A362A}"/>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solidFill>
              <a:srgbClr val="3C53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9">
              <a:extLst>
                <a:ext uri="{FF2B5EF4-FFF2-40B4-BE49-F238E27FC236}">
                  <a16:creationId xmlns:a16="http://schemas.microsoft.com/office/drawing/2014/main" id="{81C7055A-C8B6-2245-2045-85126C2783F8}"/>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solidFill>
              <a:srgbClr val="3C53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073700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action Header, Blue">
    <p:bg>
      <p:bgPr>
        <a:solidFill>
          <a:srgbClr val="92B2F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915567"/>
            <a:ext cx="3238003" cy="1656184"/>
          </a:xfrm>
          <a:prstGeom prst="rect">
            <a:avLst/>
          </a:prstGeom>
        </p:spPr>
        <p:txBody>
          <a:bodyPr lIns="0" tIns="0" rIns="0" bIns="0" anchor="b">
            <a:normAutofit/>
          </a:bodyPr>
          <a:lstStyle>
            <a:lvl1pPr>
              <a:defRPr sz="36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924646"/>
            <a:ext cx="3238003" cy="1519311"/>
          </a:xfrm>
          <a:prstGeom prst="rect">
            <a:avLst/>
          </a:prstGeom>
        </p:spPr>
        <p:txBody>
          <a:bodyPr lIns="0" tIns="0" rIns="0" bIns="0"/>
          <a:lstStyle>
            <a:lvl1pPr marL="0" indent="0">
              <a:buNone/>
              <a:defRPr sz="1800" b="0" i="0" spc="-20" baseline="0">
                <a:solidFill>
                  <a:srgbClr val="3D4454"/>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a:t>
            </a:r>
            <a:br>
              <a:rPr lang="en-GB" dirty="0"/>
            </a:br>
            <a:r>
              <a:rPr lang="en-GB" dirty="0"/>
              <a:t>–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sp>
        <p:nvSpPr>
          <p:cNvPr id="7" name="Rectangle 6">
            <a:extLst>
              <a:ext uri="{FF2B5EF4-FFF2-40B4-BE49-F238E27FC236}">
                <a16:creationId xmlns:a16="http://schemas.microsoft.com/office/drawing/2014/main" id="{961AC5F4-BAC6-DC02-7EA1-470589E40B44}"/>
              </a:ext>
            </a:extLst>
          </p:cNvPr>
          <p:cNvSpPr/>
          <p:nvPr userDrawn="1"/>
        </p:nvSpPr>
        <p:spPr>
          <a:xfrm>
            <a:off x="4357886" y="0"/>
            <a:ext cx="108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03DEF555-3286-4D8D-79D1-D059537D98CC}"/>
              </a:ext>
            </a:extLst>
          </p:cNvPr>
          <p:cNvSpPr>
            <a:spLocks noGrp="1"/>
          </p:cNvSpPr>
          <p:nvPr>
            <p:ph type="pic" sz="quarter" idx="10" hasCustomPrompt="1"/>
          </p:nvPr>
        </p:nvSpPr>
        <p:spPr>
          <a:xfrm>
            <a:off x="4427538" y="0"/>
            <a:ext cx="4716462" cy="5143500"/>
          </a:xfrm>
          <a:prstGeom prst="rect">
            <a:avLst/>
          </a:prstGeom>
          <a:solidFill>
            <a:schemeClr val="tx1"/>
          </a:solidFill>
        </p:spPr>
        <p:txBody>
          <a:bodyPr/>
          <a:lstStyle>
            <a:lvl1pPr>
              <a:defRPr>
                <a:solidFill>
                  <a:schemeClr val="bg1"/>
                </a:solidFill>
              </a:defRPr>
            </a:lvl1pPr>
          </a:lstStyle>
          <a:p>
            <a:r>
              <a:rPr lang="en-AU" dirty="0"/>
              <a:t>Insert picture by clicking on the icon below</a:t>
            </a:r>
          </a:p>
        </p:txBody>
      </p:sp>
    </p:spTree>
    <p:extLst>
      <p:ext uri="{BB962C8B-B14F-4D97-AF65-F5344CB8AC3E}">
        <p14:creationId xmlns:p14="http://schemas.microsoft.com/office/powerpoint/2010/main" val="33429474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action Header, Lilac">
    <p:bg>
      <p:bgPr>
        <a:solidFill>
          <a:srgbClr val="D993F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915566"/>
            <a:ext cx="3238003" cy="1656185"/>
          </a:xfrm>
          <a:prstGeom prst="rect">
            <a:avLst/>
          </a:prstGeom>
        </p:spPr>
        <p:txBody>
          <a:bodyPr lIns="0" tIns="0" rIns="0" bIns="0" anchor="b">
            <a:normAutofit/>
          </a:bodyPr>
          <a:lstStyle>
            <a:lvl1pPr>
              <a:defRPr sz="36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924646"/>
            <a:ext cx="3238003" cy="1447303"/>
          </a:xfrm>
          <a:prstGeom prst="rect">
            <a:avLst/>
          </a:prstGeom>
        </p:spPr>
        <p:txBody>
          <a:bodyPr lIns="0" tIns="0" rIns="0" bIns="0"/>
          <a:lstStyle>
            <a:lvl1pPr marL="0" indent="0">
              <a:buNone/>
              <a:defRPr sz="1800" b="0" i="0" spc="-20" baseline="0">
                <a:solidFill>
                  <a:srgbClr val="4E3D54"/>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sp>
        <p:nvSpPr>
          <p:cNvPr id="7" name="Rectangle 6">
            <a:extLst>
              <a:ext uri="{FF2B5EF4-FFF2-40B4-BE49-F238E27FC236}">
                <a16:creationId xmlns:a16="http://schemas.microsoft.com/office/drawing/2014/main" id="{961AC5F4-BAC6-DC02-7EA1-470589E40B44}"/>
              </a:ext>
            </a:extLst>
          </p:cNvPr>
          <p:cNvSpPr/>
          <p:nvPr userDrawn="1"/>
        </p:nvSpPr>
        <p:spPr>
          <a:xfrm>
            <a:off x="4357886" y="0"/>
            <a:ext cx="108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03DEF555-3286-4D8D-79D1-D059537D98CC}"/>
              </a:ext>
            </a:extLst>
          </p:cNvPr>
          <p:cNvSpPr>
            <a:spLocks noGrp="1"/>
          </p:cNvSpPr>
          <p:nvPr>
            <p:ph type="pic" sz="quarter" idx="10" hasCustomPrompt="1"/>
          </p:nvPr>
        </p:nvSpPr>
        <p:spPr>
          <a:xfrm>
            <a:off x="4427538" y="0"/>
            <a:ext cx="4716462" cy="5143500"/>
          </a:xfrm>
          <a:prstGeom prst="rect">
            <a:avLst/>
          </a:prstGeom>
          <a:solidFill>
            <a:schemeClr val="tx1"/>
          </a:solidFill>
        </p:spPr>
        <p:txBody>
          <a:bodyPr/>
          <a:lstStyle>
            <a:lvl1pPr>
              <a:defRPr>
                <a:solidFill>
                  <a:schemeClr val="bg1"/>
                </a:solidFill>
              </a:defRPr>
            </a:lvl1pPr>
          </a:lstStyle>
          <a:p>
            <a:r>
              <a:rPr lang="en-AU" dirty="0"/>
              <a:t>Insert picture by clicking on the icon below</a:t>
            </a:r>
          </a:p>
        </p:txBody>
      </p:sp>
    </p:spTree>
    <p:extLst>
      <p:ext uri="{BB962C8B-B14F-4D97-AF65-F5344CB8AC3E}">
        <p14:creationId xmlns:p14="http://schemas.microsoft.com/office/powerpoint/2010/main" val="87003884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action Header, Tangerine">
    <p:bg>
      <p:bgPr>
        <a:solidFill>
          <a:srgbClr val="F5A29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915567"/>
            <a:ext cx="3238003" cy="1656184"/>
          </a:xfrm>
          <a:prstGeom prst="rect">
            <a:avLst/>
          </a:prstGeom>
        </p:spPr>
        <p:txBody>
          <a:bodyPr lIns="0" tIns="0" rIns="0" bIns="0" anchor="b">
            <a:normAutofit/>
          </a:bodyPr>
          <a:lstStyle>
            <a:lvl1pPr>
              <a:defRPr sz="36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924646"/>
            <a:ext cx="3238003" cy="1447303"/>
          </a:xfrm>
          <a:prstGeom prst="rect">
            <a:avLst/>
          </a:prstGeom>
        </p:spPr>
        <p:txBody>
          <a:bodyPr lIns="0" tIns="0" rIns="0" bIns="0"/>
          <a:lstStyle>
            <a:lvl1pPr marL="0" indent="0">
              <a:buNone/>
              <a:defRPr sz="1800" b="0" i="0" spc="-20" baseline="0">
                <a:solidFill>
                  <a:srgbClr val="54403D"/>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a:t>
            </a:r>
            <a:br>
              <a:rPr lang="en-GB" dirty="0"/>
            </a:br>
            <a:r>
              <a:rPr lang="en-GB" dirty="0"/>
              <a:t>–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sp>
        <p:nvSpPr>
          <p:cNvPr id="7" name="Rectangle 6">
            <a:extLst>
              <a:ext uri="{FF2B5EF4-FFF2-40B4-BE49-F238E27FC236}">
                <a16:creationId xmlns:a16="http://schemas.microsoft.com/office/drawing/2014/main" id="{961AC5F4-BAC6-DC02-7EA1-470589E40B44}"/>
              </a:ext>
            </a:extLst>
          </p:cNvPr>
          <p:cNvSpPr/>
          <p:nvPr userDrawn="1"/>
        </p:nvSpPr>
        <p:spPr>
          <a:xfrm>
            <a:off x="4357886" y="0"/>
            <a:ext cx="108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03DEF555-3286-4D8D-79D1-D059537D98CC}"/>
              </a:ext>
            </a:extLst>
          </p:cNvPr>
          <p:cNvSpPr>
            <a:spLocks noGrp="1"/>
          </p:cNvSpPr>
          <p:nvPr>
            <p:ph type="pic" sz="quarter" idx="10" hasCustomPrompt="1"/>
          </p:nvPr>
        </p:nvSpPr>
        <p:spPr>
          <a:xfrm>
            <a:off x="4427538" y="0"/>
            <a:ext cx="4716462" cy="5143500"/>
          </a:xfrm>
          <a:prstGeom prst="rect">
            <a:avLst/>
          </a:prstGeom>
          <a:solidFill>
            <a:schemeClr val="tx1"/>
          </a:solidFill>
        </p:spPr>
        <p:txBody>
          <a:bodyPr/>
          <a:lstStyle>
            <a:lvl1pPr>
              <a:defRPr>
                <a:solidFill>
                  <a:schemeClr val="bg1"/>
                </a:solidFill>
              </a:defRPr>
            </a:lvl1pPr>
          </a:lstStyle>
          <a:p>
            <a:r>
              <a:rPr lang="en-AU" dirty="0"/>
              <a:t>Insert picture by clicking on the icon below</a:t>
            </a:r>
          </a:p>
        </p:txBody>
      </p:sp>
    </p:spTree>
    <p:extLst>
      <p:ext uri="{BB962C8B-B14F-4D97-AF65-F5344CB8AC3E}">
        <p14:creationId xmlns:p14="http://schemas.microsoft.com/office/powerpoint/2010/main" val="37797473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ection Header,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1731963"/>
            <a:ext cx="7886699" cy="844082"/>
          </a:xfrm>
          <a:prstGeom prst="rect">
            <a:avLst/>
          </a:prstGeom>
        </p:spPr>
        <p:txBody>
          <a:bodyPr lIns="0" tIns="0" rIns="0" bIns="0" anchor="t"/>
          <a:lstStyle>
            <a:lvl1pPr>
              <a:defRPr sz="4500">
                <a:solidFill>
                  <a:srgbClr val="F6F6F2"/>
                </a:solidFill>
              </a:defRPr>
            </a:lvl1pPr>
          </a:lstStyle>
          <a:p>
            <a:r>
              <a:rPr lang="en-GB" dirty="0"/>
              <a:t>Section title</a:t>
            </a:r>
            <a:endParaRPr lang="en-US" dirty="0"/>
          </a:p>
        </p:txBody>
      </p:sp>
      <p:sp>
        <p:nvSpPr>
          <p:cNvPr id="4" name="Text Placeholder 2">
            <a:extLst>
              <a:ext uri="{FF2B5EF4-FFF2-40B4-BE49-F238E27FC236}">
                <a16:creationId xmlns:a16="http://schemas.microsoft.com/office/drawing/2014/main" id="{4F870531-B5A2-C41E-E460-4C1D057C80DA}"/>
              </a:ext>
            </a:extLst>
          </p:cNvPr>
          <p:cNvSpPr>
            <a:spLocks noGrp="1"/>
          </p:cNvSpPr>
          <p:nvPr>
            <p:ph type="body" idx="1" hasCustomPrompt="1"/>
          </p:nvPr>
        </p:nvSpPr>
        <p:spPr>
          <a:xfrm>
            <a:off x="469900" y="2686050"/>
            <a:ext cx="7886699" cy="1119812"/>
          </a:xfrm>
          <a:prstGeom prst="rect">
            <a:avLst/>
          </a:prstGeom>
        </p:spPr>
        <p:txBody>
          <a:bodyPr lIns="0" tIns="0" rIns="0" bIns="0"/>
          <a:lstStyle>
            <a:lvl1pPr marL="0" indent="0">
              <a:buNone/>
              <a:defRPr sz="1800" b="0" i="0" spc="-20" baseline="0">
                <a:solidFill>
                  <a:srgbClr val="D6F591"/>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5" name="Picture 4">
            <a:extLst>
              <a:ext uri="{FF2B5EF4-FFF2-40B4-BE49-F238E27FC236}">
                <a16:creationId xmlns:a16="http://schemas.microsoft.com/office/drawing/2014/main" id="{54B68FA0-3683-DD54-131B-A75EC167AD17}"/>
              </a:ext>
            </a:extLst>
          </p:cNvPr>
          <p:cNvPicPr>
            <a:picLocks noChangeAspect="1"/>
          </p:cNvPicPr>
          <p:nvPr userDrawn="1"/>
        </p:nvPicPr>
        <p:blipFill>
          <a:blip r:embed="rId2"/>
          <a:stretch>
            <a:fillRect/>
          </a:stretch>
        </p:blipFill>
        <p:spPr>
          <a:xfrm>
            <a:off x="152400" y="152400"/>
            <a:ext cx="266700" cy="266700"/>
          </a:xfrm>
          <a:prstGeom prst="rect">
            <a:avLst/>
          </a:prstGeom>
        </p:spPr>
      </p:pic>
      <p:sp>
        <p:nvSpPr>
          <p:cNvPr id="3" name="Rectangle 2">
            <a:extLst>
              <a:ext uri="{FF2B5EF4-FFF2-40B4-BE49-F238E27FC236}">
                <a16:creationId xmlns:a16="http://schemas.microsoft.com/office/drawing/2014/main" id="{777D2787-8CF9-90B2-5E20-43F400D4603D}"/>
              </a:ext>
            </a:extLst>
          </p:cNvPr>
          <p:cNvSpPr/>
          <p:nvPr userDrawn="1"/>
        </p:nvSpPr>
        <p:spPr>
          <a:xfrm>
            <a:off x="8604447" y="0"/>
            <a:ext cx="144017" cy="5143500"/>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3010D09-D848-CF2E-AE34-2717DDD206D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674100" y="0"/>
            <a:ext cx="469900" cy="5143500"/>
          </a:xfrm>
          <a:prstGeom prst="rect">
            <a:avLst/>
          </a:prstGeom>
        </p:spPr>
      </p:pic>
    </p:spTree>
    <p:extLst>
      <p:ext uri="{BB962C8B-B14F-4D97-AF65-F5344CB8AC3E}">
        <p14:creationId xmlns:p14="http://schemas.microsoft.com/office/powerpoint/2010/main" val="3543348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ection Header, Light">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2A9C09-C123-F915-8B64-71DE40E122BA}"/>
              </a:ext>
            </a:extLst>
          </p:cNvPr>
          <p:cNvSpPr/>
          <p:nvPr userDrawn="1"/>
        </p:nvSpPr>
        <p:spPr>
          <a:xfrm>
            <a:off x="8604447" y="0"/>
            <a:ext cx="144017" cy="5143500"/>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69900" y="1731963"/>
            <a:ext cx="7886699" cy="844082"/>
          </a:xfrm>
          <a:prstGeom prst="rect">
            <a:avLst/>
          </a:prstGeom>
        </p:spPr>
        <p:txBody>
          <a:bodyPr lIns="0" tIns="0" rIns="0" bIns="0" anchor="t"/>
          <a:lstStyle>
            <a:lvl1pPr>
              <a:defRPr sz="4500">
                <a:solidFill>
                  <a:schemeClr val="tx2"/>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686050"/>
            <a:ext cx="7886699" cy="1119812"/>
          </a:xfrm>
          <a:prstGeom prst="rect">
            <a:avLst/>
          </a:prstGeom>
        </p:spPr>
        <p:txBody>
          <a:bodyPr lIns="0" tIns="0" rIns="0" bIns="0"/>
          <a:lstStyle>
            <a:lvl1pPr marL="0" indent="0">
              <a:buNone/>
              <a:defRPr sz="1800" b="0" i="0" spc="-20" baseline="0">
                <a:solidFill>
                  <a:srgbClr val="545452"/>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pic>
        <p:nvPicPr>
          <p:cNvPr id="6" name="Picture 5">
            <a:extLst>
              <a:ext uri="{FF2B5EF4-FFF2-40B4-BE49-F238E27FC236}">
                <a16:creationId xmlns:a16="http://schemas.microsoft.com/office/drawing/2014/main" id="{E645AF36-CFD8-FA69-230B-6DE83BA1A24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674100" y="0"/>
            <a:ext cx="469900" cy="5143500"/>
          </a:xfrm>
          <a:prstGeom prst="rect">
            <a:avLst/>
          </a:prstGeom>
        </p:spPr>
      </p:pic>
    </p:spTree>
    <p:extLst>
      <p:ext uri="{BB962C8B-B14F-4D97-AF65-F5344CB8AC3E}">
        <p14:creationId xmlns:p14="http://schemas.microsoft.com/office/powerpoint/2010/main" val="49572040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Section Header, Lime Green">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2A9C09-C123-F915-8B64-71DE40E122BA}"/>
              </a:ext>
            </a:extLst>
          </p:cNvPr>
          <p:cNvSpPr/>
          <p:nvPr userDrawn="1"/>
        </p:nvSpPr>
        <p:spPr>
          <a:xfrm>
            <a:off x="8604447" y="0"/>
            <a:ext cx="144017"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69900" y="1731963"/>
            <a:ext cx="7886699" cy="844082"/>
          </a:xfrm>
          <a:prstGeom prst="rect">
            <a:avLst/>
          </a:prstGeom>
        </p:spPr>
        <p:txBody>
          <a:bodyPr lIns="0" tIns="0" rIns="0" bIns="0" anchor="t"/>
          <a:lstStyle>
            <a:lvl1pPr>
              <a:defRPr sz="45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686050"/>
            <a:ext cx="7886699" cy="1119812"/>
          </a:xfrm>
          <a:prstGeom prst="rect">
            <a:avLst/>
          </a:prstGeom>
        </p:spPr>
        <p:txBody>
          <a:bodyPr lIns="0" tIns="0" rIns="0" bIns="0"/>
          <a:lstStyle>
            <a:lvl1pPr marL="0" indent="0">
              <a:buNone/>
              <a:defRPr sz="1800" b="0" i="0" spc="-20" baseline="0">
                <a:solidFill>
                  <a:schemeClr val="accent1"/>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pic>
        <p:nvPicPr>
          <p:cNvPr id="6" name="Picture 5">
            <a:extLst>
              <a:ext uri="{FF2B5EF4-FFF2-40B4-BE49-F238E27FC236}">
                <a16:creationId xmlns:a16="http://schemas.microsoft.com/office/drawing/2014/main" id="{D9075E43-CD69-84AE-0444-573DCF30749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674100" y="0"/>
            <a:ext cx="469900" cy="5143500"/>
          </a:xfrm>
          <a:prstGeom prst="rect">
            <a:avLst/>
          </a:prstGeom>
        </p:spPr>
      </p:pic>
    </p:spTree>
    <p:extLst>
      <p:ext uri="{BB962C8B-B14F-4D97-AF65-F5344CB8AC3E}">
        <p14:creationId xmlns:p14="http://schemas.microsoft.com/office/powerpoint/2010/main" val="31889021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Section Header, Blue">
    <p:bg>
      <p:bgPr>
        <a:solidFill>
          <a:srgbClr val="92B2F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2A9C09-C123-F915-8B64-71DE40E122BA}"/>
              </a:ext>
            </a:extLst>
          </p:cNvPr>
          <p:cNvSpPr/>
          <p:nvPr userDrawn="1"/>
        </p:nvSpPr>
        <p:spPr>
          <a:xfrm>
            <a:off x="8604447" y="0"/>
            <a:ext cx="144017"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69900" y="1731963"/>
            <a:ext cx="7886699" cy="844082"/>
          </a:xfrm>
          <a:prstGeom prst="rect">
            <a:avLst/>
          </a:prstGeom>
        </p:spPr>
        <p:txBody>
          <a:bodyPr lIns="0" tIns="0" rIns="0" bIns="0" anchor="t"/>
          <a:lstStyle>
            <a:lvl1pPr>
              <a:defRPr sz="45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686050"/>
            <a:ext cx="7886699" cy="1119812"/>
          </a:xfrm>
          <a:prstGeom prst="rect">
            <a:avLst/>
          </a:prstGeom>
        </p:spPr>
        <p:txBody>
          <a:bodyPr lIns="0" tIns="0" rIns="0" bIns="0"/>
          <a:lstStyle>
            <a:lvl1pPr marL="0" indent="0">
              <a:buNone/>
              <a:defRPr sz="1800" b="0" i="0" spc="-20" baseline="0">
                <a:solidFill>
                  <a:srgbClr val="3D4454"/>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pic>
        <p:nvPicPr>
          <p:cNvPr id="6" name="Picture 5">
            <a:extLst>
              <a:ext uri="{FF2B5EF4-FFF2-40B4-BE49-F238E27FC236}">
                <a16:creationId xmlns:a16="http://schemas.microsoft.com/office/drawing/2014/main" id="{74209FD3-212C-7C1D-2467-66113A95DCF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674100" y="0"/>
            <a:ext cx="469900" cy="5143500"/>
          </a:xfrm>
          <a:prstGeom prst="rect">
            <a:avLst/>
          </a:prstGeom>
        </p:spPr>
      </p:pic>
    </p:spTree>
    <p:extLst>
      <p:ext uri="{BB962C8B-B14F-4D97-AF65-F5344CB8AC3E}">
        <p14:creationId xmlns:p14="http://schemas.microsoft.com/office/powerpoint/2010/main" val="342593691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 Section Header, Lilac">
    <p:bg>
      <p:bgPr>
        <a:solidFill>
          <a:srgbClr val="D993F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2A9C09-C123-F915-8B64-71DE40E122BA}"/>
              </a:ext>
            </a:extLst>
          </p:cNvPr>
          <p:cNvSpPr/>
          <p:nvPr userDrawn="1"/>
        </p:nvSpPr>
        <p:spPr>
          <a:xfrm>
            <a:off x="8604447" y="0"/>
            <a:ext cx="144017"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69900" y="1731963"/>
            <a:ext cx="7886699" cy="844082"/>
          </a:xfrm>
          <a:prstGeom prst="rect">
            <a:avLst/>
          </a:prstGeom>
        </p:spPr>
        <p:txBody>
          <a:bodyPr lIns="0" tIns="0" rIns="0" bIns="0" anchor="t"/>
          <a:lstStyle>
            <a:lvl1pPr>
              <a:defRPr sz="45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686050"/>
            <a:ext cx="7886699" cy="1119812"/>
          </a:xfrm>
          <a:prstGeom prst="rect">
            <a:avLst/>
          </a:prstGeom>
        </p:spPr>
        <p:txBody>
          <a:bodyPr lIns="0" tIns="0" rIns="0" bIns="0"/>
          <a:lstStyle>
            <a:lvl1pPr marL="0" indent="0">
              <a:buNone/>
              <a:defRPr sz="1800" b="0" i="0" spc="-20" baseline="0">
                <a:solidFill>
                  <a:srgbClr val="4E3D54"/>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pic>
        <p:nvPicPr>
          <p:cNvPr id="6" name="Picture 5">
            <a:extLst>
              <a:ext uri="{FF2B5EF4-FFF2-40B4-BE49-F238E27FC236}">
                <a16:creationId xmlns:a16="http://schemas.microsoft.com/office/drawing/2014/main" id="{10432E18-E24B-9F20-2F46-639607960A8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674100" y="0"/>
            <a:ext cx="469900" cy="5143500"/>
          </a:xfrm>
          <a:prstGeom prst="rect">
            <a:avLst/>
          </a:prstGeom>
        </p:spPr>
      </p:pic>
    </p:spTree>
    <p:extLst>
      <p:ext uri="{BB962C8B-B14F-4D97-AF65-F5344CB8AC3E}">
        <p14:creationId xmlns:p14="http://schemas.microsoft.com/office/powerpoint/2010/main" val="4973145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Section Header, Tangerine">
    <p:bg>
      <p:bgPr>
        <a:solidFill>
          <a:srgbClr val="F5A29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2A9C09-C123-F915-8B64-71DE40E122BA}"/>
              </a:ext>
            </a:extLst>
          </p:cNvPr>
          <p:cNvSpPr/>
          <p:nvPr userDrawn="1"/>
        </p:nvSpPr>
        <p:spPr>
          <a:xfrm>
            <a:off x="8604447" y="0"/>
            <a:ext cx="144017"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69900" y="1731963"/>
            <a:ext cx="7886699" cy="844082"/>
          </a:xfrm>
          <a:prstGeom prst="rect">
            <a:avLst/>
          </a:prstGeom>
        </p:spPr>
        <p:txBody>
          <a:bodyPr lIns="0" tIns="0" rIns="0" bIns="0" anchor="t"/>
          <a:lstStyle>
            <a:lvl1pPr>
              <a:defRPr sz="45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686050"/>
            <a:ext cx="7886699" cy="1119812"/>
          </a:xfrm>
          <a:prstGeom prst="rect">
            <a:avLst/>
          </a:prstGeom>
        </p:spPr>
        <p:txBody>
          <a:bodyPr lIns="0" tIns="0" rIns="0" bIns="0"/>
          <a:lstStyle>
            <a:lvl1pPr marL="0" indent="0">
              <a:buNone/>
              <a:defRPr sz="1800" b="0" i="0" spc="-20" baseline="0">
                <a:solidFill>
                  <a:srgbClr val="54403D"/>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pic>
        <p:nvPicPr>
          <p:cNvPr id="6" name="Picture 5">
            <a:extLst>
              <a:ext uri="{FF2B5EF4-FFF2-40B4-BE49-F238E27FC236}">
                <a16:creationId xmlns:a16="http://schemas.microsoft.com/office/drawing/2014/main" id="{6D6625CD-B571-38C4-EB56-E01273E7AD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674100" y="0"/>
            <a:ext cx="469900" cy="5143500"/>
          </a:xfrm>
          <a:prstGeom prst="rect">
            <a:avLst/>
          </a:prstGeom>
        </p:spPr>
      </p:pic>
    </p:spTree>
    <p:extLst>
      <p:ext uri="{BB962C8B-B14F-4D97-AF65-F5344CB8AC3E}">
        <p14:creationId xmlns:p14="http://schemas.microsoft.com/office/powerpoint/2010/main" val="35154864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319" y="420291"/>
            <a:ext cx="7880281" cy="495275"/>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4" name="Content Placeholder 2">
            <a:extLst>
              <a:ext uri="{FF2B5EF4-FFF2-40B4-BE49-F238E27FC236}">
                <a16:creationId xmlns:a16="http://schemas.microsoft.com/office/drawing/2014/main" id="{80C64C7B-683A-58F9-2CA9-62B7405A6F83}"/>
              </a:ext>
            </a:extLst>
          </p:cNvPr>
          <p:cNvSpPr>
            <a:spLocks noGrp="1"/>
          </p:cNvSpPr>
          <p:nvPr>
            <p:ph idx="14" hasCustomPrompt="1"/>
          </p:nvPr>
        </p:nvSpPr>
        <p:spPr>
          <a:xfrm>
            <a:off x="476319" y="1095376"/>
            <a:ext cx="8187357" cy="3448050"/>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757556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3B9AB2-09A0-DA15-448B-A8FFAD971625}"/>
              </a:ext>
            </a:extLst>
          </p:cNvPr>
          <p:cNvSpPr/>
          <p:nvPr userDrawn="1"/>
        </p:nvSpPr>
        <p:spPr>
          <a:xfrm>
            <a:off x="0" y="2632075"/>
            <a:ext cx="9144000" cy="2511425"/>
          </a:xfrm>
          <a:prstGeom prst="rect">
            <a:avLst/>
          </a:prstGeom>
          <a:solidFill>
            <a:srgbClr val="26332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80660" y="4607067"/>
            <a:ext cx="2813788" cy="138499"/>
          </a:xfrm>
          <a:prstGeom prst="rect">
            <a:avLst/>
          </a:prstGeom>
          <a:noFill/>
        </p:spPr>
        <p:txBody>
          <a:bodyPr wrap="square" lIns="0" tIns="0" rIns="0" bIns="0" rtlCol="0">
            <a:spAutoFit/>
          </a:bodyPr>
          <a:lstStyle/>
          <a:p>
            <a:r>
              <a:rPr lang="en-GB" sz="900" spc="120" baseline="0" dirty="0">
                <a:solidFill>
                  <a:srgbClr val="F6F6F2"/>
                </a:solidFill>
                <a:latin typeface="Figtree" pitchFamily="2" charset="0"/>
              </a:rPr>
              <a:t>SLRCONSULTING.COM</a:t>
            </a:r>
          </a:p>
        </p:txBody>
      </p:sp>
      <p:sp>
        <p:nvSpPr>
          <p:cNvPr id="2" name="Title 1"/>
          <p:cNvSpPr>
            <a:spLocks noGrp="1"/>
          </p:cNvSpPr>
          <p:nvPr>
            <p:ph type="ctrTitle" hasCustomPrompt="1"/>
          </p:nvPr>
        </p:nvSpPr>
        <p:spPr>
          <a:xfrm>
            <a:off x="480660" y="3017738"/>
            <a:ext cx="5212428" cy="581229"/>
          </a:xfrm>
          <a:prstGeom prst="rect">
            <a:avLst/>
          </a:prstGeom>
        </p:spPr>
        <p:txBody>
          <a:bodyPr lIns="0" tIns="0" rIns="0" bIns="0" anchor="t" anchorCtr="0">
            <a:normAutofit/>
          </a:bodyPr>
          <a:lstStyle>
            <a:lvl1pPr algn="l">
              <a:lnSpc>
                <a:spcPct val="100000"/>
              </a:lnSpc>
              <a:defRPr sz="3200" spc="0" baseline="0">
                <a:solidFill>
                  <a:schemeClr val="accent6"/>
                </a:solidFill>
              </a:defRPr>
            </a:lvl1pPr>
          </a:lstStyle>
          <a:p>
            <a:r>
              <a:rPr lang="en-GB" dirty="0"/>
              <a:t>Presentation Title</a:t>
            </a:r>
            <a:endParaRPr lang="en-US" dirty="0"/>
          </a:p>
        </p:txBody>
      </p:sp>
      <p:sp>
        <p:nvSpPr>
          <p:cNvPr id="16" name="Picture Placeholder 10">
            <a:extLst>
              <a:ext uri="{FF2B5EF4-FFF2-40B4-BE49-F238E27FC236}">
                <a16:creationId xmlns:a16="http://schemas.microsoft.com/office/drawing/2014/main" id="{51A917A5-A3A1-0015-6125-A8883618F90C}"/>
              </a:ext>
            </a:extLst>
          </p:cNvPr>
          <p:cNvSpPr>
            <a:spLocks noGrp="1"/>
          </p:cNvSpPr>
          <p:nvPr>
            <p:ph type="pic" sz="quarter" idx="10"/>
          </p:nvPr>
        </p:nvSpPr>
        <p:spPr>
          <a:xfrm>
            <a:off x="0" y="0"/>
            <a:ext cx="6158971" cy="2632075"/>
          </a:xfrm>
          <a:prstGeom prst="rect">
            <a:avLst/>
          </a:prstGeom>
          <a:noFill/>
        </p:spPr>
        <p:txBody>
          <a:bodyPr/>
          <a:lstStyle>
            <a:lvl1pPr>
              <a:defRPr>
                <a:solidFill>
                  <a:sysClr val="windowText" lastClr="000000"/>
                </a:solidFill>
              </a:defRPr>
            </a:lvl1pPr>
          </a:lstStyle>
          <a:p>
            <a:r>
              <a:rPr lang="en-US"/>
              <a:t>Click icon to add picture</a:t>
            </a:r>
            <a:endParaRPr lang="en-GB"/>
          </a:p>
        </p:txBody>
      </p:sp>
      <p:sp>
        <p:nvSpPr>
          <p:cNvPr id="20" name="Text Placeholder 47">
            <a:extLst>
              <a:ext uri="{FF2B5EF4-FFF2-40B4-BE49-F238E27FC236}">
                <a16:creationId xmlns:a16="http://schemas.microsoft.com/office/drawing/2014/main" id="{C613B6E1-1F24-22F6-1438-6E16305FC060}"/>
              </a:ext>
            </a:extLst>
          </p:cNvPr>
          <p:cNvSpPr>
            <a:spLocks noGrp="1"/>
          </p:cNvSpPr>
          <p:nvPr>
            <p:ph type="body" sz="quarter" idx="12" hasCustomPrompt="1"/>
          </p:nvPr>
        </p:nvSpPr>
        <p:spPr>
          <a:xfrm>
            <a:off x="7117298" y="3021028"/>
            <a:ext cx="1535993" cy="159358"/>
          </a:xfrm>
          <a:prstGeom prst="rect">
            <a:avLst/>
          </a:prstGeom>
        </p:spPr>
        <p:txBody>
          <a:bodyPr lIns="0" tIns="0" rIns="0" bIns="0" anchor="t"/>
          <a:lstStyle>
            <a:lvl1pPr marL="0" indent="0" algn="r">
              <a:lnSpc>
                <a:spcPct val="100000"/>
              </a:lnSpc>
              <a:spcAft>
                <a:spcPts val="600"/>
              </a:spcAft>
              <a:buNone/>
              <a:defRPr sz="1200" b="0" i="0">
                <a:solidFill>
                  <a:srgbClr val="F6F6F2"/>
                </a:solidFill>
                <a:latin typeface="Figtree" pitchFamily="2" charset="0"/>
              </a:defRPr>
            </a:lvl1pPr>
          </a:lstStyle>
          <a:p>
            <a:pPr lvl="0"/>
            <a:r>
              <a:rPr lang="en-GB" dirty="0"/>
              <a:t>Date</a:t>
            </a:r>
          </a:p>
        </p:txBody>
      </p:sp>
      <p:sp>
        <p:nvSpPr>
          <p:cNvPr id="21" name="Text Placeholder 2">
            <a:extLst>
              <a:ext uri="{FF2B5EF4-FFF2-40B4-BE49-F238E27FC236}">
                <a16:creationId xmlns:a16="http://schemas.microsoft.com/office/drawing/2014/main" id="{087A6E4C-2E4E-2BBE-7B14-8B63C321ADB6}"/>
              </a:ext>
            </a:extLst>
          </p:cNvPr>
          <p:cNvSpPr>
            <a:spLocks noGrp="1"/>
          </p:cNvSpPr>
          <p:nvPr>
            <p:ph type="body" idx="1" hasCustomPrompt="1"/>
          </p:nvPr>
        </p:nvSpPr>
        <p:spPr>
          <a:xfrm>
            <a:off x="469902" y="3651355"/>
            <a:ext cx="5222348" cy="587374"/>
          </a:xfrm>
          <a:prstGeom prst="rect">
            <a:avLst/>
          </a:prstGeom>
        </p:spPr>
        <p:txBody>
          <a:bodyPr lIns="0" tIns="0" rIns="0" bIns="0"/>
          <a:lstStyle>
            <a:lvl1pPr marL="0" indent="0">
              <a:lnSpc>
                <a:spcPct val="100000"/>
              </a:lnSpc>
              <a:buNone/>
              <a:defRPr sz="1600" b="0" i="0" spc="0" baseline="0">
                <a:solidFill>
                  <a:srgbClr val="F6F6F2"/>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grpSp>
        <p:nvGrpSpPr>
          <p:cNvPr id="10" name="Group 9">
            <a:extLst>
              <a:ext uri="{FF2B5EF4-FFF2-40B4-BE49-F238E27FC236}">
                <a16:creationId xmlns:a16="http://schemas.microsoft.com/office/drawing/2014/main" id="{0BDE795A-6838-CF4E-CCA6-02FDA99F0900}"/>
              </a:ext>
            </a:extLst>
          </p:cNvPr>
          <p:cNvGrpSpPr/>
          <p:nvPr userDrawn="1"/>
        </p:nvGrpSpPr>
        <p:grpSpPr>
          <a:xfrm rot="5400000">
            <a:off x="3328477" y="1848995"/>
            <a:ext cx="2128479" cy="4465967"/>
            <a:chOff x="7016271" y="-1"/>
            <a:chExt cx="2128479" cy="4465967"/>
          </a:xfrm>
        </p:grpSpPr>
        <p:cxnSp>
          <p:nvCxnSpPr>
            <p:cNvPr id="11" name="Straight Connector 10">
              <a:extLst>
                <a:ext uri="{FF2B5EF4-FFF2-40B4-BE49-F238E27FC236}">
                  <a16:creationId xmlns:a16="http://schemas.microsoft.com/office/drawing/2014/main" id="{0449A14E-C87D-27C0-0585-6FF63E1A3A0E}"/>
                </a:ext>
              </a:extLst>
            </p:cNvPr>
            <p:cNvCxnSpPr>
              <a:cxnSpLocks/>
            </p:cNvCxnSpPr>
            <p:nvPr userDrawn="1"/>
          </p:nvCxnSpPr>
          <p:spPr>
            <a:xfrm rot="16200000" flipH="1">
              <a:off x="6675229" y="2466346"/>
              <a:ext cx="39992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7F1069-3DD0-9B6C-B4B6-B3E3AE0A1272}"/>
                </a:ext>
              </a:extLst>
            </p:cNvPr>
            <p:cNvCxnSpPr>
              <a:cxnSpLocks/>
            </p:cNvCxnSpPr>
            <p:nvPr userDrawn="1"/>
          </p:nvCxnSpPr>
          <p:spPr>
            <a:xfrm rot="16200000" flipV="1">
              <a:off x="7845560" y="-362565"/>
              <a:ext cx="1" cy="16585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FDC0A1-4D01-C3B3-C668-789D69A5EFB4}"/>
                </a:ext>
              </a:extLst>
            </p:cNvPr>
            <p:cNvCxnSpPr>
              <a:cxnSpLocks/>
            </p:cNvCxnSpPr>
            <p:nvPr userDrawn="1"/>
          </p:nvCxnSpPr>
          <p:spPr>
            <a:xfrm flipH="1">
              <a:off x="8678024" y="-1"/>
              <a:ext cx="466726" cy="466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Group 4">
            <a:extLst>
              <a:ext uri="{FF2B5EF4-FFF2-40B4-BE49-F238E27FC236}">
                <a16:creationId xmlns:a16="http://schemas.microsoft.com/office/drawing/2014/main" id="{6CA326D4-D30C-6D98-A06E-FC3C1F2C926B}"/>
              </a:ext>
            </a:extLst>
          </p:cNvPr>
          <p:cNvGrpSpPr>
            <a:grpSpLocks noChangeAspect="1"/>
          </p:cNvGrpSpPr>
          <p:nvPr userDrawn="1"/>
        </p:nvGrpSpPr>
        <p:grpSpPr bwMode="auto">
          <a:xfrm>
            <a:off x="7078661" y="4257680"/>
            <a:ext cx="1597024" cy="461963"/>
            <a:chOff x="4459" y="2682"/>
            <a:chExt cx="1006" cy="291"/>
          </a:xfrm>
        </p:grpSpPr>
        <p:sp>
          <p:nvSpPr>
            <p:cNvPr id="7" name="Freeform 5">
              <a:extLst>
                <a:ext uri="{FF2B5EF4-FFF2-40B4-BE49-F238E27FC236}">
                  <a16:creationId xmlns:a16="http://schemas.microsoft.com/office/drawing/2014/main" id="{13F4CA30-7C69-6048-886D-8B09E0C2FA27}"/>
                </a:ext>
              </a:extLst>
            </p:cNvPr>
            <p:cNvSpPr>
              <a:spLocks/>
            </p:cNvSpPr>
            <p:nvPr userDrawn="1"/>
          </p:nvSpPr>
          <p:spPr bwMode="auto">
            <a:xfrm>
              <a:off x="5049" y="2686"/>
              <a:ext cx="164" cy="283"/>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solidFill>
              <a:srgbClr val="D6F5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Freeform 6">
              <a:extLst>
                <a:ext uri="{FF2B5EF4-FFF2-40B4-BE49-F238E27FC236}">
                  <a16:creationId xmlns:a16="http://schemas.microsoft.com/office/drawing/2014/main" id="{E9BF6020-8716-03F1-AEBF-DE0642190E7E}"/>
                </a:ext>
              </a:extLst>
            </p:cNvPr>
            <p:cNvSpPr>
              <a:spLocks/>
            </p:cNvSpPr>
            <p:nvPr userDrawn="1"/>
          </p:nvSpPr>
          <p:spPr bwMode="auto">
            <a:xfrm>
              <a:off x="4664" y="2682"/>
              <a:ext cx="83" cy="83"/>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solidFill>
              <a:srgbClr val="D6F5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7">
              <a:extLst>
                <a:ext uri="{FF2B5EF4-FFF2-40B4-BE49-F238E27FC236}">
                  <a16:creationId xmlns:a16="http://schemas.microsoft.com/office/drawing/2014/main" id="{B2333749-6204-DDAC-11C6-08B97063A57B}"/>
                </a:ext>
              </a:extLst>
            </p:cNvPr>
            <p:cNvSpPr>
              <a:spLocks/>
            </p:cNvSpPr>
            <p:nvPr userDrawn="1"/>
          </p:nvSpPr>
          <p:spPr bwMode="auto">
            <a:xfrm>
              <a:off x="4459" y="2682"/>
              <a:ext cx="288" cy="291"/>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solidFill>
              <a:srgbClr val="D6F5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8">
              <a:extLst>
                <a:ext uri="{FF2B5EF4-FFF2-40B4-BE49-F238E27FC236}">
                  <a16:creationId xmlns:a16="http://schemas.microsoft.com/office/drawing/2014/main" id="{402F3776-FC88-08FF-D31B-3313829A0D92}"/>
                </a:ext>
              </a:extLst>
            </p:cNvPr>
            <p:cNvSpPr>
              <a:spLocks/>
            </p:cNvSpPr>
            <p:nvPr userDrawn="1"/>
          </p:nvSpPr>
          <p:spPr bwMode="auto">
            <a:xfrm>
              <a:off x="4789" y="2682"/>
              <a:ext cx="223" cy="291"/>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solidFill>
              <a:srgbClr val="D6F5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9">
              <a:extLst>
                <a:ext uri="{FF2B5EF4-FFF2-40B4-BE49-F238E27FC236}">
                  <a16:creationId xmlns:a16="http://schemas.microsoft.com/office/drawing/2014/main" id="{8EEE17D6-1C40-8B83-FC8F-33552AEB7205}"/>
                </a:ext>
              </a:extLst>
            </p:cNvPr>
            <p:cNvSpPr>
              <a:spLocks noEditPoints="1"/>
            </p:cNvSpPr>
            <p:nvPr userDrawn="1"/>
          </p:nvSpPr>
          <p:spPr bwMode="auto">
            <a:xfrm>
              <a:off x="5256" y="2686"/>
              <a:ext cx="209" cy="283"/>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solidFill>
              <a:srgbClr val="D6F5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1842624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th intro cop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319" y="420291"/>
            <a:ext cx="7880281" cy="495275"/>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4" name="Content Placeholder 2">
            <a:extLst>
              <a:ext uri="{FF2B5EF4-FFF2-40B4-BE49-F238E27FC236}">
                <a16:creationId xmlns:a16="http://schemas.microsoft.com/office/drawing/2014/main" id="{80C64C7B-683A-58F9-2CA9-62B7405A6F83}"/>
              </a:ext>
            </a:extLst>
          </p:cNvPr>
          <p:cNvSpPr>
            <a:spLocks noGrp="1"/>
          </p:cNvSpPr>
          <p:nvPr>
            <p:ph idx="14" hasCustomPrompt="1"/>
          </p:nvPr>
        </p:nvSpPr>
        <p:spPr>
          <a:xfrm>
            <a:off x="476319" y="2103488"/>
            <a:ext cx="8187357" cy="2439938"/>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2">
            <a:extLst>
              <a:ext uri="{FF2B5EF4-FFF2-40B4-BE49-F238E27FC236}">
                <a16:creationId xmlns:a16="http://schemas.microsoft.com/office/drawing/2014/main" id="{AAB45641-9D80-EAC6-E389-366425EAC338}"/>
              </a:ext>
            </a:extLst>
          </p:cNvPr>
          <p:cNvSpPr>
            <a:spLocks noGrp="1"/>
          </p:cNvSpPr>
          <p:nvPr>
            <p:ph type="body" idx="1" hasCustomPrompt="1"/>
          </p:nvPr>
        </p:nvSpPr>
        <p:spPr>
          <a:xfrm>
            <a:off x="469900" y="1095376"/>
            <a:ext cx="8193776" cy="828302"/>
          </a:xfrm>
          <a:prstGeom prst="rect">
            <a:avLst/>
          </a:prstGeom>
        </p:spPr>
        <p:txBody>
          <a:bodyPr lIns="0" tIns="0" rIns="0" bIns="0"/>
          <a:lstStyle>
            <a:lvl1pPr marL="0" indent="0">
              <a:buNone/>
              <a:defRPr sz="1800" b="0" i="0" spc="-20" baseline="0">
                <a:solidFill>
                  <a:schemeClr val="accent3"/>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IMPORTANT NOTE: Intro copy here, with enough space for two to three lines. Font should downsize if longer. Please make the main copy box below, taller if text is only on one or two lines.</a:t>
            </a:r>
          </a:p>
        </p:txBody>
      </p:sp>
    </p:spTree>
    <p:extLst>
      <p:ext uri="{BB962C8B-B14F-4D97-AF65-F5344CB8AC3E}">
        <p14:creationId xmlns:p14="http://schemas.microsoft.com/office/powerpoint/2010/main" val="29367194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Featur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319" y="420291"/>
            <a:ext cx="7880281" cy="495275"/>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8" name="Content Placeholder 2">
            <a:extLst>
              <a:ext uri="{FF2B5EF4-FFF2-40B4-BE49-F238E27FC236}">
                <a16:creationId xmlns:a16="http://schemas.microsoft.com/office/drawing/2014/main" id="{CB86B82D-51B6-5D08-376F-FA7F4EE7AFB8}"/>
              </a:ext>
            </a:extLst>
          </p:cNvPr>
          <p:cNvSpPr>
            <a:spLocks noGrp="1"/>
          </p:cNvSpPr>
          <p:nvPr>
            <p:ph idx="14" hasCustomPrompt="1"/>
          </p:nvPr>
        </p:nvSpPr>
        <p:spPr>
          <a:xfrm>
            <a:off x="476319" y="1095376"/>
            <a:ext cx="8187357" cy="3448050"/>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3581497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Content Slide, Dark BG">
    <p:bg>
      <p:bgPr>
        <a:solidFill>
          <a:srgbClr val="3C533C"/>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56504F-2DF5-7A4E-7E27-1846A1B8F96F}"/>
              </a:ext>
            </a:extLst>
          </p:cNvPr>
          <p:cNvSpPr>
            <a:spLocks noGrp="1"/>
          </p:cNvSpPr>
          <p:nvPr>
            <p:ph type="title" hasCustomPrompt="1"/>
          </p:nvPr>
        </p:nvSpPr>
        <p:spPr>
          <a:xfrm>
            <a:off x="469900" y="420291"/>
            <a:ext cx="7882520" cy="496800"/>
          </a:xfrm>
          <a:prstGeom prst="rect">
            <a:avLst/>
          </a:prstGeom>
        </p:spPr>
        <p:txBody>
          <a:bodyPr lIns="0" tIns="0" rIns="0" bIns="0" anchor="t"/>
          <a:lstStyle>
            <a:lvl1pPr>
              <a:defRPr sz="2800">
                <a:solidFill>
                  <a:schemeClr val="bg2"/>
                </a:solidFill>
              </a:defRPr>
            </a:lvl1pPr>
          </a:lstStyle>
          <a:p>
            <a:r>
              <a:rPr lang="en-GB" dirty="0"/>
              <a:t>Slide title</a:t>
            </a:r>
            <a:endParaRPr lang="en-US" dirty="0"/>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12" name="Picture 11">
            <a:extLst>
              <a:ext uri="{FF2B5EF4-FFF2-40B4-BE49-F238E27FC236}">
                <a16:creationId xmlns:a16="http://schemas.microsoft.com/office/drawing/2014/main" id="{4F5030E7-B7AA-43D7-AAB2-8C3EA67873A0}"/>
              </a:ext>
            </a:extLst>
          </p:cNvPr>
          <p:cNvPicPr>
            <a:picLocks noChangeAspect="1"/>
          </p:cNvPicPr>
          <p:nvPr userDrawn="1"/>
        </p:nvPicPr>
        <p:blipFill>
          <a:blip r:embed="rId2"/>
          <a:stretch>
            <a:fillRect/>
          </a:stretch>
        </p:blipFill>
        <p:spPr>
          <a:xfrm>
            <a:off x="8724900" y="153591"/>
            <a:ext cx="266700" cy="266700"/>
          </a:xfrm>
          <a:prstGeom prst="rect">
            <a:avLst/>
          </a:prstGeom>
        </p:spPr>
      </p:pic>
      <p:sp>
        <p:nvSpPr>
          <p:cNvPr id="2" name="Content Placeholder 2">
            <a:extLst>
              <a:ext uri="{FF2B5EF4-FFF2-40B4-BE49-F238E27FC236}">
                <a16:creationId xmlns:a16="http://schemas.microsoft.com/office/drawing/2014/main" id="{AC244185-6EBB-06BF-A960-D689E5FD8D7A}"/>
              </a:ext>
            </a:extLst>
          </p:cNvPr>
          <p:cNvSpPr>
            <a:spLocks noGrp="1"/>
          </p:cNvSpPr>
          <p:nvPr>
            <p:ph idx="14" hasCustomPrompt="1"/>
          </p:nvPr>
        </p:nvSpPr>
        <p:spPr>
          <a:xfrm>
            <a:off x="476319" y="1095376"/>
            <a:ext cx="8187357" cy="3448050"/>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bg1"/>
                </a:solidFill>
                <a:latin typeface="+mn-lt"/>
              </a:defRPr>
            </a:lvl1pPr>
            <a:lvl2pPr marL="360000" indent="-180000">
              <a:spcBef>
                <a:spcPts val="300"/>
              </a:spcBef>
              <a:spcAft>
                <a:spcPts val="600"/>
              </a:spcAft>
              <a:buClr>
                <a:schemeClr val="accent6"/>
              </a:buClr>
              <a:buFont typeface="Wingdings" panose="05000000000000000000" pitchFamily="2" charset="2"/>
              <a:buChar char="§"/>
              <a:defRPr sz="1600" b="0" i="0">
                <a:solidFill>
                  <a:schemeClr val="accent6"/>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bg1"/>
                </a:solidFill>
                <a:latin typeface="+mn-lt"/>
                <a:ea typeface="+mn-ea"/>
                <a:cs typeface="+mn-cs"/>
              </a:defRPr>
            </a:lvl3pPr>
            <a:lvl4pPr marL="720000" indent="-180000">
              <a:spcBef>
                <a:spcPts val="300"/>
              </a:spcBef>
              <a:spcAft>
                <a:spcPts val="300"/>
              </a:spcAft>
              <a:buClr>
                <a:schemeClr val="accent6"/>
              </a:buClr>
              <a:buFont typeface="Arial" panose="020B0604020202020204" pitchFamily="34" charset="0"/>
              <a:buChar char="•"/>
              <a:defRPr sz="1600" b="0" i="0">
                <a:solidFill>
                  <a:schemeClr val="accent6"/>
                </a:solidFill>
                <a:latin typeface="+mn-lt"/>
              </a:defRPr>
            </a:lvl4pPr>
            <a:lvl5pPr marL="900000" indent="-180000">
              <a:spcBef>
                <a:spcPts val="300"/>
              </a:spcBef>
              <a:spcAft>
                <a:spcPts val="300"/>
              </a:spcAft>
              <a:buClr>
                <a:schemeClr val="accent2"/>
              </a:buClr>
              <a:buFont typeface="Arial" panose="020B0604020202020204" pitchFamily="34" charset="0"/>
              <a:buChar char="•"/>
              <a:defRPr sz="1600" b="0" i="0">
                <a:solidFill>
                  <a:schemeClr val="accent6"/>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1341165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Content Slide, Dark BG, with intro copy">
    <p:bg>
      <p:bgPr>
        <a:solidFill>
          <a:srgbClr val="3C533C"/>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56504F-2DF5-7A4E-7E27-1846A1B8F96F}"/>
              </a:ext>
            </a:extLst>
          </p:cNvPr>
          <p:cNvSpPr>
            <a:spLocks noGrp="1"/>
          </p:cNvSpPr>
          <p:nvPr>
            <p:ph type="title" hasCustomPrompt="1"/>
          </p:nvPr>
        </p:nvSpPr>
        <p:spPr>
          <a:xfrm>
            <a:off x="469900" y="420291"/>
            <a:ext cx="7882520" cy="496800"/>
          </a:xfrm>
          <a:prstGeom prst="rect">
            <a:avLst/>
          </a:prstGeom>
        </p:spPr>
        <p:txBody>
          <a:bodyPr lIns="0" tIns="0" rIns="0" bIns="0" anchor="t"/>
          <a:lstStyle>
            <a:lvl1pPr>
              <a:defRPr sz="2800">
                <a:solidFill>
                  <a:schemeClr val="bg2"/>
                </a:solidFill>
              </a:defRPr>
            </a:lvl1pPr>
          </a:lstStyle>
          <a:p>
            <a:r>
              <a:rPr lang="en-GB" dirty="0"/>
              <a:t>Slide title</a:t>
            </a:r>
            <a:endParaRPr lang="en-US" dirty="0"/>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12" name="Picture 11">
            <a:extLst>
              <a:ext uri="{FF2B5EF4-FFF2-40B4-BE49-F238E27FC236}">
                <a16:creationId xmlns:a16="http://schemas.microsoft.com/office/drawing/2014/main" id="{4F5030E7-B7AA-43D7-AAB2-8C3EA67873A0}"/>
              </a:ext>
            </a:extLst>
          </p:cNvPr>
          <p:cNvPicPr>
            <a:picLocks noChangeAspect="1"/>
          </p:cNvPicPr>
          <p:nvPr userDrawn="1"/>
        </p:nvPicPr>
        <p:blipFill>
          <a:blip r:embed="rId2"/>
          <a:stretch>
            <a:fillRect/>
          </a:stretch>
        </p:blipFill>
        <p:spPr>
          <a:xfrm>
            <a:off x="8724900" y="153591"/>
            <a:ext cx="266700" cy="266700"/>
          </a:xfrm>
          <a:prstGeom prst="rect">
            <a:avLst/>
          </a:prstGeom>
        </p:spPr>
      </p:pic>
      <p:sp>
        <p:nvSpPr>
          <p:cNvPr id="2" name="Content Placeholder 2">
            <a:extLst>
              <a:ext uri="{FF2B5EF4-FFF2-40B4-BE49-F238E27FC236}">
                <a16:creationId xmlns:a16="http://schemas.microsoft.com/office/drawing/2014/main" id="{AC244185-6EBB-06BF-A960-D689E5FD8D7A}"/>
              </a:ext>
            </a:extLst>
          </p:cNvPr>
          <p:cNvSpPr>
            <a:spLocks noGrp="1"/>
          </p:cNvSpPr>
          <p:nvPr>
            <p:ph idx="14" hasCustomPrompt="1"/>
          </p:nvPr>
        </p:nvSpPr>
        <p:spPr>
          <a:xfrm>
            <a:off x="476319" y="2101963"/>
            <a:ext cx="8187357" cy="2441462"/>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bg1"/>
                </a:solidFill>
                <a:latin typeface="+mn-lt"/>
              </a:defRPr>
            </a:lvl1pPr>
            <a:lvl2pPr marL="360000" indent="-180000">
              <a:spcBef>
                <a:spcPts val="300"/>
              </a:spcBef>
              <a:spcAft>
                <a:spcPts val="600"/>
              </a:spcAft>
              <a:buClr>
                <a:schemeClr val="accent6"/>
              </a:buClr>
              <a:buFont typeface="Wingdings" panose="05000000000000000000" pitchFamily="2" charset="2"/>
              <a:buChar char="§"/>
              <a:defRPr sz="1600" b="0" i="0">
                <a:solidFill>
                  <a:schemeClr val="accent6"/>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bg1"/>
                </a:solidFill>
                <a:latin typeface="+mn-lt"/>
                <a:ea typeface="+mn-ea"/>
                <a:cs typeface="+mn-cs"/>
              </a:defRPr>
            </a:lvl3pPr>
            <a:lvl4pPr marL="720000" indent="-180000">
              <a:spcBef>
                <a:spcPts val="300"/>
              </a:spcBef>
              <a:spcAft>
                <a:spcPts val="300"/>
              </a:spcAft>
              <a:buClr>
                <a:schemeClr val="accent6"/>
              </a:buClr>
              <a:buFont typeface="Arial" panose="020B0604020202020204" pitchFamily="34" charset="0"/>
              <a:buChar char="•"/>
              <a:defRPr sz="1600" b="0" i="0">
                <a:solidFill>
                  <a:schemeClr val="accent6"/>
                </a:solidFill>
                <a:latin typeface="+mn-lt"/>
              </a:defRPr>
            </a:lvl4pPr>
            <a:lvl5pPr marL="900000" indent="-180000">
              <a:spcBef>
                <a:spcPts val="300"/>
              </a:spcBef>
              <a:spcAft>
                <a:spcPts val="300"/>
              </a:spcAft>
              <a:buClr>
                <a:schemeClr val="accent2"/>
              </a:buClr>
              <a:buFont typeface="Arial" panose="020B0604020202020204" pitchFamily="34" charset="0"/>
              <a:buChar char="•"/>
              <a:defRPr sz="1600" b="0" i="0">
                <a:solidFill>
                  <a:schemeClr val="accent6"/>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081CAB46-1573-C0ED-EFAA-AA627144F0CB}"/>
              </a:ext>
            </a:extLst>
          </p:cNvPr>
          <p:cNvSpPr>
            <a:spLocks noGrp="1"/>
          </p:cNvSpPr>
          <p:nvPr>
            <p:ph type="body" idx="1" hasCustomPrompt="1"/>
          </p:nvPr>
        </p:nvSpPr>
        <p:spPr>
          <a:xfrm>
            <a:off x="469900" y="1095376"/>
            <a:ext cx="8193776" cy="828302"/>
          </a:xfrm>
          <a:prstGeom prst="rect">
            <a:avLst/>
          </a:prstGeom>
        </p:spPr>
        <p:txBody>
          <a:bodyPr lIns="0" tIns="0" rIns="0" bIns="0"/>
          <a:lstStyle>
            <a:lvl1pPr marL="0" indent="0">
              <a:buNone/>
              <a:defRPr sz="1800" b="0" i="0" spc="-20" baseline="0">
                <a:solidFill>
                  <a:schemeClr val="accent5"/>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IMPORTANT NOTE: Intro copy here, with enough space for two to three lines. Font should downsize if longer. Please make the main copy box below, taller if text is only on one or two lines.</a:t>
            </a:r>
          </a:p>
        </p:txBody>
      </p:sp>
    </p:spTree>
    <p:extLst>
      <p:ext uri="{BB962C8B-B14F-4D97-AF65-F5344CB8AC3E}">
        <p14:creationId xmlns:p14="http://schemas.microsoft.com/office/powerpoint/2010/main" val="5115991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eft, Image R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420291"/>
            <a:ext cx="5029200" cy="496800"/>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sp>
        <p:nvSpPr>
          <p:cNvPr id="11" name="Picture Placeholder 10">
            <a:extLst>
              <a:ext uri="{FF2B5EF4-FFF2-40B4-BE49-F238E27FC236}">
                <a16:creationId xmlns:a16="http://schemas.microsoft.com/office/drawing/2014/main" id="{80C2443C-EB02-28B4-485D-F09487C7E215}"/>
              </a:ext>
            </a:extLst>
          </p:cNvPr>
          <p:cNvSpPr>
            <a:spLocks noGrp="1"/>
          </p:cNvSpPr>
          <p:nvPr>
            <p:ph type="pic" sz="quarter" idx="13"/>
          </p:nvPr>
        </p:nvSpPr>
        <p:spPr>
          <a:xfrm>
            <a:off x="6502400" y="0"/>
            <a:ext cx="2641600" cy="5020022"/>
          </a:xfrm>
          <a:prstGeom prst="rect">
            <a:avLst/>
          </a:prstGeom>
          <a:solidFill>
            <a:schemeClr val="tx1"/>
          </a:solidFill>
        </p:spPr>
        <p:txBody>
          <a:bodyPr/>
          <a:lstStyle/>
          <a:p>
            <a:r>
              <a:rPr lang="en-US"/>
              <a:t>Click icon to add picture</a:t>
            </a:r>
            <a:endParaRPr lang="en-GB"/>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5" name="Picture 4">
            <a:extLst>
              <a:ext uri="{FF2B5EF4-FFF2-40B4-BE49-F238E27FC236}">
                <a16:creationId xmlns:a16="http://schemas.microsoft.com/office/drawing/2014/main" id="{C83CCD8C-B26C-A412-BC51-33A5E69E609C}"/>
              </a:ext>
            </a:extLst>
          </p:cNvPr>
          <p:cNvPicPr>
            <a:picLocks noChangeAspect="1"/>
          </p:cNvPicPr>
          <p:nvPr userDrawn="1"/>
        </p:nvPicPr>
        <p:blipFill>
          <a:blip r:embed="rId2">
            <a:alphaModFix amt="75000"/>
          </a:blip>
          <a:stretch>
            <a:fillRect/>
          </a:stretch>
        </p:blipFill>
        <p:spPr>
          <a:xfrm>
            <a:off x="5867400" y="152400"/>
            <a:ext cx="261938" cy="261938"/>
          </a:xfrm>
          <a:prstGeom prst="rect">
            <a:avLst/>
          </a:prstGeom>
        </p:spPr>
      </p:pic>
      <p:sp>
        <p:nvSpPr>
          <p:cNvPr id="3" name="Content Placeholder 2">
            <a:extLst>
              <a:ext uri="{FF2B5EF4-FFF2-40B4-BE49-F238E27FC236}">
                <a16:creationId xmlns:a16="http://schemas.microsoft.com/office/drawing/2014/main" id="{917D9A6F-63FB-B0F7-61BB-341017AD4D3F}"/>
              </a:ext>
            </a:extLst>
          </p:cNvPr>
          <p:cNvSpPr>
            <a:spLocks noGrp="1"/>
          </p:cNvSpPr>
          <p:nvPr>
            <p:ph idx="15" hasCustomPrompt="1"/>
          </p:nvPr>
        </p:nvSpPr>
        <p:spPr>
          <a:xfrm>
            <a:off x="476319" y="1095376"/>
            <a:ext cx="5653019" cy="3448050"/>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116072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Image Right, with intro cop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420291"/>
            <a:ext cx="5029200" cy="496800"/>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sp>
        <p:nvSpPr>
          <p:cNvPr id="11" name="Picture Placeholder 10">
            <a:extLst>
              <a:ext uri="{FF2B5EF4-FFF2-40B4-BE49-F238E27FC236}">
                <a16:creationId xmlns:a16="http://schemas.microsoft.com/office/drawing/2014/main" id="{80C2443C-EB02-28B4-485D-F09487C7E215}"/>
              </a:ext>
            </a:extLst>
          </p:cNvPr>
          <p:cNvSpPr>
            <a:spLocks noGrp="1"/>
          </p:cNvSpPr>
          <p:nvPr>
            <p:ph type="pic" sz="quarter" idx="13"/>
          </p:nvPr>
        </p:nvSpPr>
        <p:spPr>
          <a:xfrm>
            <a:off x="6502400" y="0"/>
            <a:ext cx="2641600" cy="5020022"/>
          </a:xfrm>
          <a:prstGeom prst="rect">
            <a:avLst/>
          </a:prstGeom>
          <a:solidFill>
            <a:schemeClr val="tx1"/>
          </a:solidFill>
        </p:spPr>
        <p:txBody>
          <a:bodyPr/>
          <a:lstStyle/>
          <a:p>
            <a:r>
              <a:rPr lang="en-US"/>
              <a:t>Click icon to add picture</a:t>
            </a:r>
            <a:endParaRPr lang="en-GB"/>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5" name="Picture 4">
            <a:extLst>
              <a:ext uri="{FF2B5EF4-FFF2-40B4-BE49-F238E27FC236}">
                <a16:creationId xmlns:a16="http://schemas.microsoft.com/office/drawing/2014/main" id="{C83CCD8C-B26C-A412-BC51-33A5E69E609C}"/>
              </a:ext>
            </a:extLst>
          </p:cNvPr>
          <p:cNvPicPr>
            <a:picLocks noChangeAspect="1"/>
          </p:cNvPicPr>
          <p:nvPr userDrawn="1"/>
        </p:nvPicPr>
        <p:blipFill>
          <a:blip r:embed="rId2">
            <a:alphaModFix amt="75000"/>
          </a:blip>
          <a:stretch>
            <a:fillRect/>
          </a:stretch>
        </p:blipFill>
        <p:spPr>
          <a:xfrm>
            <a:off x="5867400" y="152400"/>
            <a:ext cx="261938" cy="261938"/>
          </a:xfrm>
          <a:prstGeom prst="rect">
            <a:avLst/>
          </a:prstGeom>
        </p:spPr>
      </p:pic>
      <p:sp>
        <p:nvSpPr>
          <p:cNvPr id="3" name="Content Placeholder 2">
            <a:extLst>
              <a:ext uri="{FF2B5EF4-FFF2-40B4-BE49-F238E27FC236}">
                <a16:creationId xmlns:a16="http://schemas.microsoft.com/office/drawing/2014/main" id="{917D9A6F-63FB-B0F7-61BB-341017AD4D3F}"/>
              </a:ext>
            </a:extLst>
          </p:cNvPr>
          <p:cNvSpPr>
            <a:spLocks noGrp="1"/>
          </p:cNvSpPr>
          <p:nvPr>
            <p:ph idx="15" hasCustomPrompt="1"/>
          </p:nvPr>
        </p:nvSpPr>
        <p:spPr>
          <a:xfrm>
            <a:off x="476319" y="2101963"/>
            <a:ext cx="5653019" cy="2441463"/>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2">
            <a:extLst>
              <a:ext uri="{FF2B5EF4-FFF2-40B4-BE49-F238E27FC236}">
                <a16:creationId xmlns:a16="http://schemas.microsoft.com/office/drawing/2014/main" id="{AC622B3C-1846-BFFC-641C-BE744B048104}"/>
              </a:ext>
            </a:extLst>
          </p:cNvPr>
          <p:cNvSpPr>
            <a:spLocks noGrp="1"/>
          </p:cNvSpPr>
          <p:nvPr>
            <p:ph type="body" idx="1" hasCustomPrompt="1"/>
          </p:nvPr>
        </p:nvSpPr>
        <p:spPr>
          <a:xfrm>
            <a:off x="469900" y="1095376"/>
            <a:ext cx="5659438" cy="828302"/>
          </a:xfrm>
          <a:prstGeom prst="rect">
            <a:avLst/>
          </a:prstGeom>
        </p:spPr>
        <p:txBody>
          <a:bodyPr lIns="0" tIns="0" rIns="0" bIns="0"/>
          <a:lstStyle>
            <a:lvl1pPr marL="0" indent="0">
              <a:buNone/>
              <a:defRPr sz="1800" b="0" i="0" spc="-20" baseline="0">
                <a:solidFill>
                  <a:schemeClr val="accent3"/>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IMPORTANT NOTE: Intro copy here, with enough space for two to three lines. Font should downsize if longer. Adjust main copy height taller if intro is short.</a:t>
            </a:r>
          </a:p>
        </p:txBody>
      </p:sp>
    </p:spTree>
    <p:extLst>
      <p:ext uri="{BB962C8B-B14F-4D97-AF65-F5344CB8AC3E}">
        <p14:creationId xmlns:p14="http://schemas.microsoft.com/office/powerpoint/2010/main" val="204046894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Content r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9900" y="420291"/>
            <a:ext cx="5346700" cy="496800"/>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sp>
        <p:nvSpPr>
          <p:cNvPr id="11" name="Picture Placeholder 10">
            <a:extLst>
              <a:ext uri="{FF2B5EF4-FFF2-40B4-BE49-F238E27FC236}">
                <a16:creationId xmlns:a16="http://schemas.microsoft.com/office/drawing/2014/main" id="{80C2443C-EB02-28B4-485D-F09487C7E215}"/>
              </a:ext>
            </a:extLst>
          </p:cNvPr>
          <p:cNvSpPr>
            <a:spLocks noGrp="1"/>
          </p:cNvSpPr>
          <p:nvPr>
            <p:ph type="pic" sz="quarter" idx="13"/>
          </p:nvPr>
        </p:nvSpPr>
        <p:spPr>
          <a:xfrm>
            <a:off x="0" y="0"/>
            <a:ext cx="2641600" cy="5020022"/>
          </a:xfrm>
          <a:prstGeom prst="rect">
            <a:avLst/>
          </a:prstGeom>
          <a:solidFill>
            <a:schemeClr val="tx1"/>
          </a:solidFill>
        </p:spPr>
        <p:txBody>
          <a:bodyPr/>
          <a:lstStyle/>
          <a:p>
            <a:r>
              <a:rPr lang="en-US"/>
              <a:t>Click icon to add picture</a:t>
            </a:r>
            <a:endParaRPr lang="en-GB"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3" name="Content Placeholder 2">
            <a:extLst>
              <a:ext uri="{FF2B5EF4-FFF2-40B4-BE49-F238E27FC236}">
                <a16:creationId xmlns:a16="http://schemas.microsoft.com/office/drawing/2014/main" id="{74E538FD-8577-FF69-3C12-657DD1B0723E}"/>
              </a:ext>
            </a:extLst>
          </p:cNvPr>
          <p:cNvSpPr>
            <a:spLocks noGrp="1"/>
          </p:cNvSpPr>
          <p:nvPr>
            <p:ph idx="15" hasCustomPrompt="1"/>
          </p:nvPr>
        </p:nvSpPr>
        <p:spPr>
          <a:xfrm>
            <a:off x="3004238" y="1095376"/>
            <a:ext cx="5659438" cy="3448050"/>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828141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Content right, with intro cop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9900" y="420291"/>
            <a:ext cx="5346700" cy="496800"/>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sp>
        <p:nvSpPr>
          <p:cNvPr id="11" name="Picture Placeholder 10">
            <a:extLst>
              <a:ext uri="{FF2B5EF4-FFF2-40B4-BE49-F238E27FC236}">
                <a16:creationId xmlns:a16="http://schemas.microsoft.com/office/drawing/2014/main" id="{80C2443C-EB02-28B4-485D-F09487C7E215}"/>
              </a:ext>
            </a:extLst>
          </p:cNvPr>
          <p:cNvSpPr>
            <a:spLocks noGrp="1"/>
          </p:cNvSpPr>
          <p:nvPr>
            <p:ph type="pic" sz="quarter" idx="13"/>
          </p:nvPr>
        </p:nvSpPr>
        <p:spPr>
          <a:xfrm>
            <a:off x="0" y="0"/>
            <a:ext cx="2641600" cy="5020022"/>
          </a:xfrm>
          <a:prstGeom prst="rect">
            <a:avLst/>
          </a:prstGeom>
          <a:solidFill>
            <a:schemeClr val="tx1"/>
          </a:solidFill>
        </p:spPr>
        <p:txBody>
          <a:bodyPr/>
          <a:lstStyle/>
          <a:p>
            <a:r>
              <a:rPr lang="en-US"/>
              <a:t>Click icon to add picture</a:t>
            </a:r>
            <a:endParaRPr lang="en-GB"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3" name="Content Placeholder 2">
            <a:extLst>
              <a:ext uri="{FF2B5EF4-FFF2-40B4-BE49-F238E27FC236}">
                <a16:creationId xmlns:a16="http://schemas.microsoft.com/office/drawing/2014/main" id="{74E538FD-8577-FF69-3C12-657DD1B0723E}"/>
              </a:ext>
            </a:extLst>
          </p:cNvPr>
          <p:cNvSpPr>
            <a:spLocks noGrp="1"/>
          </p:cNvSpPr>
          <p:nvPr>
            <p:ph idx="15" hasCustomPrompt="1"/>
          </p:nvPr>
        </p:nvSpPr>
        <p:spPr>
          <a:xfrm>
            <a:off x="3004238" y="2101963"/>
            <a:ext cx="5659438" cy="2441462"/>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AutoShape 3">
            <a:extLst>
              <a:ext uri="{FF2B5EF4-FFF2-40B4-BE49-F238E27FC236}">
                <a16:creationId xmlns:a16="http://schemas.microsoft.com/office/drawing/2014/main" id="{FCA4F25C-4722-7EA5-3FAE-380A86C9243B}"/>
              </a:ext>
            </a:extLst>
          </p:cNvPr>
          <p:cNvSpPr>
            <a:spLocks noChangeAspect="1" noChangeArrowheads="1" noTextEdit="1"/>
          </p:cNvSpPr>
          <p:nvPr userDrawn="1"/>
        </p:nvSpPr>
        <p:spPr bwMode="auto">
          <a:xfrm>
            <a:off x="7920372" y="2596316"/>
            <a:ext cx="2619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 name="Text Placeholder 2">
            <a:extLst>
              <a:ext uri="{FF2B5EF4-FFF2-40B4-BE49-F238E27FC236}">
                <a16:creationId xmlns:a16="http://schemas.microsoft.com/office/drawing/2014/main" id="{BCF71FB8-0C65-857B-BAF7-FBBDCB8B7EB3}"/>
              </a:ext>
            </a:extLst>
          </p:cNvPr>
          <p:cNvSpPr>
            <a:spLocks noGrp="1"/>
          </p:cNvSpPr>
          <p:nvPr>
            <p:ph type="body" idx="1" hasCustomPrompt="1"/>
          </p:nvPr>
        </p:nvSpPr>
        <p:spPr>
          <a:xfrm>
            <a:off x="3004238" y="1095376"/>
            <a:ext cx="5659438" cy="828302"/>
          </a:xfrm>
          <a:prstGeom prst="rect">
            <a:avLst/>
          </a:prstGeom>
        </p:spPr>
        <p:txBody>
          <a:bodyPr lIns="0" tIns="0" rIns="0" bIns="0"/>
          <a:lstStyle>
            <a:lvl1pPr marL="0" indent="0">
              <a:buNone/>
              <a:defRPr sz="1800" b="0" i="0" spc="-20" baseline="0">
                <a:solidFill>
                  <a:schemeClr val="accent3"/>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IMPORTANT NOTE: Intro copy here, with enough space for two to three lines. Font should downsize if longer. Adjust main copy height taller if intro is short.</a:t>
            </a:r>
          </a:p>
        </p:txBody>
      </p:sp>
    </p:spTree>
    <p:extLst>
      <p:ext uri="{BB962C8B-B14F-4D97-AF65-F5344CB8AC3E}">
        <p14:creationId xmlns:p14="http://schemas.microsoft.com/office/powerpoint/2010/main" val="42399865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left, Picture righ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B615BF-8A16-3D29-C3BC-2F869347AE1C}"/>
              </a:ext>
            </a:extLst>
          </p:cNvPr>
          <p:cNvSpPr>
            <a:spLocks noGrp="1"/>
          </p:cNvSpPr>
          <p:nvPr>
            <p:ph type="title" hasCustomPrompt="1"/>
          </p:nvPr>
        </p:nvSpPr>
        <p:spPr>
          <a:xfrm>
            <a:off x="469900" y="420291"/>
            <a:ext cx="3418024" cy="495275"/>
          </a:xfrm>
          <a:prstGeom prst="rect">
            <a:avLst/>
          </a:prstGeom>
        </p:spPr>
        <p:txBody>
          <a:bodyPr lIns="0" tIns="0" rIns="0" bIns="0" anchor="t"/>
          <a:lstStyle>
            <a:lvl1pPr>
              <a:defRPr sz="2800">
                <a:solidFill>
                  <a:schemeClr val="accent1"/>
                </a:solidFill>
              </a:defRPr>
            </a:lvl1pPr>
          </a:lstStyle>
          <a:p>
            <a:r>
              <a:rPr lang="en-GB" dirty="0"/>
              <a:t>Slide title</a:t>
            </a:r>
            <a:endParaRPr lang="en-US" dirty="0"/>
          </a:p>
        </p:txBody>
      </p:sp>
      <p:pic>
        <p:nvPicPr>
          <p:cNvPr id="2" name="Picture 1">
            <a:extLst>
              <a:ext uri="{FF2B5EF4-FFF2-40B4-BE49-F238E27FC236}">
                <a16:creationId xmlns:a16="http://schemas.microsoft.com/office/drawing/2014/main" id="{01F3380C-1000-346D-4091-09DC46A9A8DE}"/>
              </a:ext>
            </a:extLst>
          </p:cNvPr>
          <p:cNvPicPr>
            <a:picLocks noChangeAspect="1"/>
          </p:cNvPicPr>
          <p:nvPr userDrawn="1"/>
        </p:nvPicPr>
        <p:blipFill>
          <a:blip r:embed="rId2">
            <a:alphaModFix amt="75000"/>
          </a:blip>
          <a:stretch>
            <a:fillRect/>
          </a:stretch>
        </p:blipFill>
        <p:spPr>
          <a:xfrm>
            <a:off x="3962400" y="158353"/>
            <a:ext cx="261938" cy="261938"/>
          </a:xfrm>
          <a:prstGeom prst="rect">
            <a:avLst/>
          </a:prstGeom>
        </p:spPr>
      </p:pic>
      <p:sp>
        <p:nvSpPr>
          <p:cNvPr id="8" name="Picture Placeholder 7">
            <a:extLst>
              <a:ext uri="{FF2B5EF4-FFF2-40B4-BE49-F238E27FC236}">
                <a16:creationId xmlns:a16="http://schemas.microsoft.com/office/drawing/2014/main" id="{52F00B2B-711E-BA55-46F3-A9594B99977C}"/>
              </a:ext>
            </a:extLst>
          </p:cNvPr>
          <p:cNvSpPr>
            <a:spLocks noGrp="1"/>
          </p:cNvSpPr>
          <p:nvPr>
            <p:ph type="pic" sz="quarter" idx="13"/>
          </p:nvPr>
        </p:nvSpPr>
        <p:spPr>
          <a:xfrm>
            <a:off x="4597400" y="0"/>
            <a:ext cx="4546600" cy="5020022"/>
          </a:xfrm>
          <a:prstGeom prst="rect">
            <a:avLst/>
          </a:prstGeom>
          <a:solidFill>
            <a:schemeClr val="tx1"/>
          </a:solidFill>
        </p:spPr>
        <p:txBody>
          <a:bodyPr/>
          <a:lstStyle>
            <a:lvl1pPr marL="0" indent="0">
              <a:buNone/>
              <a:defRPr b="0"/>
            </a:lvl1pPr>
          </a:lstStyle>
          <a:p>
            <a:r>
              <a:rPr lang="en-US"/>
              <a:t>Click icon to add picture</a:t>
            </a:r>
            <a:endParaRPr lang="en-GB"/>
          </a:p>
        </p:txBody>
      </p:sp>
      <p:sp>
        <p:nvSpPr>
          <p:cNvPr id="7" name="Rectangle 6">
            <a:extLst>
              <a:ext uri="{FF2B5EF4-FFF2-40B4-BE49-F238E27FC236}">
                <a16:creationId xmlns:a16="http://schemas.microsoft.com/office/drawing/2014/main" id="{86FE850C-62DF-B4FE-049D-8A0B2CA4EF9B}"/>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4" name="Content Placeholder 2">
            <a:extLst>
              <a:ext uri="{FF2B5EF4-FFF2-40B4-BE49-F238E27FC236}">
                <a16:creationId xmlns:a16="http://schemas.microsoft.com/office/drawing/2014/main" id="{3F79D341-25C8-DF4C-A15A-6E129BE919D7}"/>
              </a:ext>
            </a:extLst>
          </p:cNvPr>
          <p:cNvSpPr>
            <a:spLocks noGrp="1"/>
          </p:cNvSpPr>
          <p:nvPr>
            <p:ph idx="15" hasCustomPrompt="1"/>
          </p:nvPr>
        </p:nvSpPr>
        <p:spPr>
          <a:xfrm>
            <a:off x="476320" y="1095376"/>
            <a:ext cx="3748018" cy="3448050"/>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509135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left, Picture right, with intro copy">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B615BF-8A16-3D29-C3BC-2F869347AE1C}"/>
              </a:ext>
            </a:extLst>
          </p:cNvPr>
          <p:cNvSpPr>
            <a:spLocks noGrp="1"/>
          </p:cNvSpPr>
          <p:nvPr>
            <p:ph type="title" hasCustomPrompt="1"/>
          </p:nvPr>
        </p:nvSpPr>
        <p:spPr>
          <a:xfrm>
            <a:off x="469900" y="420291"/>
            <a:ext cx="3418024" cy="495275"/>
          </a:xfrm>
          <a:prstGeom prst="rect">
            <a:avLst/>
          </a:prstGeom>
        </p:spPr>
        <p:txBody>
          <a:bodyPr lIns="0" tIns="0" rIns="0" bIns="0" anchor="t"/>
          <a:lstStyle>
            <a:lvl1pPr>
              <a:defRPr sz="2800">
                <a:solidFill>
                  <a:schemeClr val="accent1"/>
                </a:solidFill>
              </a:defRPr>
            </a:lvl1pPr>
          </a:lstStyle>
          <a:p>
            <a:r>
              <a:rPr lang="en-GB" dirty="0"/>
              <a:t>Slide title</a:t>
            </a:r>
            <a:endParaRPr lang="en-US" dirty="0"/>
          </a:p>
        </p:txBody>
      </p:sp>
      <p:pic>
        <p:nvPicPr>
          <p:cNvPr id="2" name="Picture 1">
            <a:extLst>
              <a:ext uri="{FF2B5EF4-FFF2-40B4-BE49-F238E27FC236}">
                <a16:creationId xmlns:a16="http://schemas.microsoft.com/office/drawing/2014/main" id="{01F3380C-1000-346D-4091-09DC46A9A8DE}"/>
              </a:ext>
            </a:extLst>
          </p:cNvPr>
          <p:cNvPicPr>
            <a:picLocks noChangeAspect="1"/>
          </p:cNvPicPr>
          <p:nvPr userDrawn="1"/>
        </p:nvPicPr>
        <p:blipFill>
          <a:blip r:embed="rId2">
            <a:alphaModFix amt="75000"/>
          </a:blip>
          <a:stretch>
            <a:fillRect/>
          </a:stretch>
        </p:blipFill>
        <p:spPr>
          <a:xfrm>
            <a:off x="3962400" y="158353"/>
            <a:ext cx="261938" cy="261938"/>
          </a:xfrm>
          <a:prstGeom prst="rect">
            <a:avLst/>
          </a:prstGeom>
        </p:spPr>
      </p:pic>
      <p:sp>
        <p:nvSpPr>
          <p:cNvPr id="8" name="Picture Placeholder 7">
            <a:extLst>
              <a:ext uri="{FF2B5EF4-FFF2-40B4-BE49-F238E27FC236}">
                <a16:creationId xmlns:a16="http://schemas.microsoft.com/office/drawing/2014/main" id="{52F00B2B-711E-BA55-46F3-A9594B99977C}"/>
              </a:ext>
            </a:extLst>
          </p:cNvPr>
          <p:cNvSpPr>
            <a:spLocks noGrp="1"/>
          </p:cNvSpPr>
          <p:nvPr>
            <p:ph type="pic" sz="quarter" idx="13"/>
          </p:nvPr>
        </p:nvSpPr>
        <p:spPr>
          <a:xfrm>
            <a:off x="4597400" y="0"/>
            <a:ext cx="4546600" cy="5020022"/>
          </a:xfrm>
          <a:prstGeom prst="rect">
            <a:avLst/>
          </a:prstGeom>
          <a:solidFill>
            <a:schemeClr val="tx1"/>
          </a:solidFill>
        </p:spPr>
        <p:txBody>
          <a:bodyPr/>
          <a:lstStyle>
            <a:lvl1pPr marL="0" indent="0">
              <a:buNone/>
              <a:defRPr b="0"/>
            </a:lvl1pPr>
          </a:lstStyle>
          <a:p>
            <a:r>
              <a:rPr lang="en-US"/>
              <a:t>Click icon to add picture</a:t>
            </a:r>
            <a:endParaRPr lang="en-GB" dirty="0"/>
          </a:p>
        </p:txBody>
      </p:sp>
      <p:sp>
        <p:nvSpPr>
          <p:cNvPr id="7" name="Rectangle 6">
            <a:extLst>
              <a:ext uri="{FF2B5EF4-FFF2-40B4-BE49-F238E27FC236}">
                <a16:creationId xmlns:a16="http://schemas.microsoft.com/office/drawing/2014/main" id="{86FE850C-62DF-B4FE-049D-8A0B2CA4EF9B}"/>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4" name="Content Placeholder 2">
            <a:extLst>
              <a:ext uri="{FF2B5EF4-FFF2-40B4-BE49-F238E27FC236}">
                <a16:creationId xmlns:a16="http://schemas.microsoft.com/office/drawing/2014/main" id="{3F79D341-25C8-DF4C-A15A-6E129BE919D7}"/>
              </a:ext>
            </a:extLst>
          </p:cNvPr>
          <p:cNvSpPr>
            <a:spLocks noGrp="1"/>
          </p:cNvSpPr>
          <p:nvPr>
            <p:ph idx="15" hasCustomPrompt="1"/>
          </p:nvPr>
        </p:nvSpPr>
        <p:spPr>
          <a:xfrm>
            <a:off x="476320" y="2247504"/>
            <a:ext cx="3748018" cy="2295922"/>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
            <a:extLst>
              <a:ext uri="{FF2B5EF4-FFF2-40B4-BE49-F238E27FC236}">
                <a16:creationId xmlns:a16="http://schemas.microsoft.com/office/drawing/2014/main" id="{5CC3ED07-10D4-02D4-046B-B5223212DFD4}"/>
              </a:ext>
            </a:extLst>
          </p:cNvPr>
          <p:cNvSpPr>
            <a:spLocks noGrp="1"/>
          </p:cNvSpPr>
          <p:nvPr>
            <p:ph type="body" idx="1" hasCustomPrompt="1"/>
          </p:nvPr>
        </p:nvSpPr>
        <p:spPr>
          <a:xfrm>
            <a:off x="482234" y="1095376"/>
            <a:ext cx="3742104" cy="972318"/>
          </a:xfrm>
          <a:prstGeom prst="rect">
            <a:avLst/>
          </a:prstGeom>
        </p:spPr>
        <p:txBody>
          <a:bodyPr lIns="0" tIns="0" rIns="0" bIns="0"/>
          <a:lstStyle>
            <a:lvl1pPr marL="0" indent="0">
              <a:buNone/>
              <a:defRPr sz="1800" b="0" i="0" spc="-20" baseline="0">
                <a:solidFill>
                  <a:schemeClr val="accent3"/>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Intro copy here, with enough space for two to four lines. Adjust main copy height taller if intro is short.</a:t>
            </a:r>
          </a:p>
        </p:txBody>
      </p:sp>
    </p:spTree>
    <p:extLst>
      <p:ext uri="{BB962C8B-B14F-4D97-AF65-F5344CB8AC3E}">
        <p14:creationId xmlns:p14="http://schemas.microsoft.com/office/powerpoint/2010/main" val="31462650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Dark Gre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5655" y="1414463"/>
            <a:ext cx="5610944" cy="1372447"/>
          </a:xfrm>
          <a:prstGeom prst="rect">
            <a:avLst/>
          </a:prstGeom>
        </p:spPr>
        <p:txBody>
          <a:bodyPr lIns="0" tIns="0" rIns="0" bIns="0" anchor="b"/>
          <a:lstStyle>
            <a:lvl1pPr algn="l">
              <a:lnSpc>
                <a:spcPct val="100000"/>
              </a:lnSpc>
              <a:defRPr sz="4500">
                <a:solidFill>
                  <a:schemeClr val="accent5"/>
                </a:solidFill>
              </a:defRPr>
            </a:lvl1pPr>
          </a:lstStyle>
          <a:p>
            <a:r>
              <a:rPr lang="en-GB" dirty="0"/>
              <a:t>Section title</a:t>
            </a:r>
            <a:endParaRPr lang="en-US" dirty="0"/>
          </a:p>
        </p:txBody>
      </p:sp>
      <p:pic>
        <p:nvPicPr>
          <p:cNvPr id="31" name="Picture 30">
            <a:extLst>
              <a:ext uri="{FF2B5EF4-FFF2-40B4-BE49-F238E27FC236}">
                <a16:creationId xmlns:a16="http://schemas.microsoft.com/office/drawing/2014/main" id="{1447F097-CB0A-0B81-5552-85A9C0EBEA2C}"/>
              </a:ext>
            </a:extLst>
          </p:cNvPr>
          <p:cNvPicPr>
            <a:picLocks noChangeAspect="1"/>
          </p:cNvPicPr>
          <p:nvPr userDrawn="1"/>
        </p:nvPicPr>
        <p:blipFill rotWithShape="1">
          <a:blip r:embed="rId2"/>
          <a:srcRect l="50000" t="-1039" r="193" b="-1039"/>
          <a:stretch/>
        </p:blipFill>
        <p:spPr>
          <a:xfrm rot="10800000">
            <a:off x="7668345" y="1090387"/>
            <a:ext cx="1475656" cy="3024336"/>
          </a:xfrm>
          <a:prstGeom prst="rect">
            <a:avLst/>
          </a:prstGeom>
        </p:spPr>
      </p:pic>
      <p:sp>
        <p:nvSpPr>
          <p:cNvPr id="4" name="Text Placeholder 2">
            <a:extLst>
              <a:ext uri="{FF2B5EF4-FFF2-40B4-BE49-F238E27FC236}">
                <a16:creationId xmlns:a16="http://schemas.microsoft.com/office/drawing/2014/main" id="{4F870531-B5A2-C41E-E460-4C1D057C80DA}"/>
              </a:ext>
            </a:extLst>
          </p:cNvPr>
          <p:cNvSpPr>
            <a:spLocks noGrp="1"/>
          </p:cNvSpPr>
          <p:nvPr>
            <p:ph type="body" idx="1" hasCustomPrompt="1"/>
          </p:nvPr>
        </p:nvSpPr>
        <p:spPr>
          <a:xfrm>
            <a:off x="2659286" y="2927857"/>
            <a:ext cx="4427314" cy="1119812"/>
          </a:xfrm>
          <a:prstGeom prst="rect">
            <a:avLst/>
          </a:prstGeom>
        </p:spPr>
        <p:txBody>
          <a:bodyPr lIns="0" tIns="0" rIns="0" bIns="0"/>
          <a:lstStyle>
            <a:lvl1pPr marL="0" indent="0">
              <a:lnSpc>
                <a:spcPct val="100000"/>
              </a:lnSpc>
              <a:buNone/>
              <a:defRPr sz="1800" b="0" i="0" spc="-20" baseline="0">
                <a:solidFill>
                  <a:schemeClr val="accent6"/>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20" name="SLR Icon">
            <a:extLst>
              <a:ext uri="{FF2B5EF4-FFF2-40B4-BE49-F238E27FC236}">
                <a16:creationId xmlns:a16="http://schemas.microsoft.com/office/drawing/2014/main" id="{C21FBF3C-9571-9432-A2F6-50E38B0016DA}"/>
              </a:ext>
            </a:extLst>
          </p:cNvPr>
          <p:cNvPicPr>
            <a:picLocks noChangeAspect="1"/>
          </p:cNvPicPr>
          <p:nvPr userDrawn="1"/>
        </p:nvPicPr>
        <p:blipFill>
          <a:blip r:embed="rId3"/>
          <a:stretch>
            <a:fillRect/>
          </a:stretch>
        </p:blipFill>
        <p:spPr>
          <a:xfrm>
            <a:off x="152400" y="152400"/>
            <a:ext cx="266700" cy="266700"/>
          </a:xfrm>
          <a:prstGeom prst="rect">
            <a:avLst/>
          </a:prstGeom>
        </p:spPr>
      </p:pic>
      <p:grpSp>
        <p:nvGrpSpPr>
          <p:cNvPr id="3" name="Group 2">
            <a:extLst>
              <a:ext uri="{FF2B5EF4-FFF2-40B4-BE49-F238E27FC236}">
                <a16:creationId xmlns:a16="http://schemas.microsoft.com/office/drawing/2014/main" id="{E7B924C0-EFD2-9347-47C0-1D0220DCD482}"/>
              </a:ext>
            </a:extLst>
          </p:cNvPr>
          <p:cNvGrpSpPr/>
          <p:nvPr userDrawn="1"/>
        </p:nvGrpSpPr>
        <p:grpSpPr>
          <a:xfrm flipH="1" flipV="1">
            <a:off x="0" y="0"/>
            <a:ext cx="2324100" cy="3740907"/>
            <a:chOff x="7137400" y="-315623"/>
            <a:chExt cx="2324100" cy="3740907"/>
          </a:xfrm>
        </p:grpSpPr>
        <p:cxnSp>
          <p:nvCxnSpPr>
            <p:cNvPr id="5" name="Straight Connector 4">
              <a:extLst>
                <a:ext uri="{FF2B5EF4-FFF2-40B4-BE49-F238E27FC236}">
                  <a16:creationId xmlns:a16="http://schemas.microsoft.com/office/drawing/2014/main" id="{FE500728-4C24-D308-6B07-2874507DFBE8}"/>
                </a:ext>
              </a:extLst>
            </p:cNvPr>
            <p:cNvCxnSpPr>
              <a:cxnSpLocks/>
            </p:cNvCxnSpPr>
            <p:nvPr userDrawn="1"/>
          </p:nvCxnSpPr>
          <p:spPr>
            <a:xfrm flipH="1">
              <a:off x="8674849" y="466725"/>
              <a:ext cx="0" cy="29585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0FA62F-FE8E-9B6E-23E3-42301217BA9C}"/>
                </a:ext>
              </a:extLst>
            </p:cNvPr>
            <p:cNvCxnSpPr>
              <a:cxnSpLocks/>
            </p:cNvCxnSpPr>
            <p:nvPr userDrawn="1"/>
          </p:nvCxnSpPr>
          <p:spPr>
            <a:xfrm flipH="1" flipV="1">
              <a:off x="7137400" y="466725"/>
              <a:ext cx="15374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BB176D-A534-6519-70B4-A46140B0453C}"/>
                </a:ext>
              </a:extLst>
            </p:cNvPr>
            <p:cNvCxnSpPr>
              <a:cxnSpLocks/>
            </p:cNvCxnSpPr>
            <p:nvPr userDrawn="1"/>
          </p:nvCxnSpPr>
          <p:spPr>
            <a:xfrm flipH="1">
              <a:off x="8674100" y="-315623"/>
              <a:ext cx="787400" cy="7823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31962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 left, Picture right, Dark BG">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B615BF-8A16-3D29-C3BC-2F869347AE1C}"/>
              </a:ext>
            </a:extLst>
          </p:cNvPr>
          <p:cNvSpPr>
            <a:spLocks noGrp="1"/>
          </p:cNvSpPr>
          <p:nvPr>
            <p:ph type="title" hasCustomPrompt="1"/>
          </p:nvPr>
        </p:nvSpPr>
        <p:spPr>
          <a:xfrm>
            <a:off x="469900" y="420291"/>
            <a:ext cx="3418024" cy="459271"/>
          </a:xfrm>
          <a:prstGeom prst="rect">
            <a:avLst/>
          </a:prstGeom>
        </p:spPr>
        <p:txBody>
          <a:bodyPr lIns="0" tIns="0" rIns="0" bIns="0" anchor="t"/>
          <a:lstStyle>
            <a:lvl1pPr>
              <a:defRPr sz="2800">
                <a:solidFill>
                  <a:schemeClr val="tx2"/>
                </a:solidFill>
              </a:defRPr>
            </a:lvl1pPr>
          </a:lstStyle>
          <a:p>
            <a:r>
              <a:rPr lang="en-GB" dirty="0"/>
              <a:t>Slide title</a:t>
            </a:r>
            <a:endParaRPr lang="en-US" dirty="0"/>
          </a:p>
        </p:txBody>
      </p:sp>
      <p:sp>
        <p:nvSpPr>
          <p:cNvPr id="8" name="Picture Placeholder 7">
            <a:extLst>
              <a:ext uri="{FF2B5EF4-FFF2-40B4-BE49-F238E27FC236}">
                <a16:creationId xmlns:a16="http://schemas.microsoft.com/office/drawing/2014/main" id="{52F00B2B-711E-BA55-46F3-A9594B99977C}"/>
              </a:ext>
            </a:extLst>
          </p:cNvPr>
          <p:cNvSpPr>
            <a:spLocks noGrp="1"/>
          </p:cNvSpPr>
          <p:nvPr>
            <p:ph type="pic" sz="quarter" idx="13"/>
          </p:nvPr>
        </p:nvSpPr>
        <p:spPr>
          <a:xfrm>
            <a:off x="4597400" y="0"/>
            <a:ext cx="4546600" cy="5020022"/>
          </a:xfrm>
          <a:prstGeom prst="rect">
            <a:avLst/>
          </a:prstGeom>
          <a:solidFill>
            <a:schemeClr val="bg1"/>
          </a:solidFill>
        </p:spPr>
        <p:txBody>
          <a:bodyPr/>
          <a:lstStyle>
            <a:lvl1pPr marL="0" indent="0">
              <a:buNone/>
              <a:defRPr b="0">
                <a:solidFill>
                  <a:srgbClr val="F6F6F2"/>
                </a:solidFill>
              </a:defRPr>
            </a:lvl1pPr>
          </a:lstStyle>
          <a:p>
            <a:r>
              <a:rPr lang="en-US"/>
              <a:t>Click icon to add picture</a:t>
            </a:r>
            <a:endParaRPr lang="en-GB"/>
          </a:p>
        </p:txBody>
      </p:sp>
      <p:pic>
        <p:nvPicPr>
          <p:cNvPr id="3" name="Picture 2">
            <a:extLst>
              <a:ext uri="{FF2B5EF4-FFF2-40B4-BE49-F238E27FC236}">
                <a16:creationId xmlns:a16="http://schemas.microsoft.com/office/drawing/2014/main" id="{B8D592AE-A302-1EAB-C4D1-C9B903150DE3}"/>
              </a:ext>
            </a:extLst>
          </p:cNvPr>
          <p:cNvPicPr>
            <a:picLocks noChangeAspect="1"/>
          </p:cNvPicPr>
          <p:nvPr userDrawn="1"/>
        </p:nvPicPr>
        <p:blipFill>
          <a:blip r:embed="rId2"/>
          <a:stretch>
            <a:fillRect/>
          </a:stretch>
        </p:blipFill>
        <p:spPr>
          <a:xfrm>
            <a:off x="3962400" y="153591"/>
            <a:ext cx="266700" cy="266700"/>
          </a:xfrm>
          <a:prstGeom prst="rect">
            <a:avLst/>
          </a:prstGeom>
        </p:spPr>
      </p:pic>
      <p:sp>
        <p:nvSpPr>
          <p:cNvPr id="7" name="Rectangle 6">
            <a:extLst>
              <a:ext uri="{FF2B5EF4-FFF2-40B4-BE49-F238E27FC236}">
                <a16:creationId xmlns:a16="http://schemas.microsoft.com/office/drawing/2014/main" id="{B0A4D8ED-BD6B-B2C4-9B11-6578E0C5C85A}"/>
              </a:ext>
            </a:extLst>
          </p:cNvPr>
          <p:cNvSpPr/>
          <p:nvPr userDrawn="1"/>
        </p:nvSpPr>
        <p:spPr>
          <a:xfrm>
            <a:off x="0" y="5020022"/>
            <a:ext cx="9144000" cy="123478"/>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4" name="Content Placeholder 2">
            <a:extLst>
              <a:ext uri="{FF2B5EF4-FFF2-40B4-BE49-F238E27FC236}">
                <a16:creationId xmlns:a16="http://schemas.microsoft.com/office/drawing/2014/main" id="{E1EBAA95-5BA7-A606-7BF5-50ECDB73CAAB}"/>
              </a:ext>
            </a:extLst>
          </p:cNvPr>
          <p:cNvSpPr>
            <a:spLocks noGrp="1"/>
          </p:cNvSpPr>
          <p:nvPr>
            <p:ph idx="15" hasCustomPrompt="1"/>
          </p:nvPr>
        </p:nvSpPr>
        <p:spPr>
          <a:xfrm>
            <a:off x="476319" y="1095376"/>
            <a:ext cx="3746431" cy="3448050"/>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6"/>
              </a:buClr>
              <a:buFont typeface="Wingdings" panose="05000000000000000000" pitchFamily="2" charset="2"/>
              <a:buChar char="§"/>
              <a:defRPr sz="1600" b="0" i="0">
                <a:solidFill>
                  <a:schemeClr val="accent6"/>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chemeClr val="accent6"/>
              </a:buClr>
              <a:buFont typeface="Arial" panose="020B0604020202020204" pitchFamily="34" charset="0"/>
              <a:buChar char="•"/>
              <a:defRPr sz="1600" b="0" i="0">
                <a:solidFill>
                  <a:schemeClr val="accent6"/>
                </a:solidFill>
                <a:latin typeface="+mn-lt"/>
              </a:defRPr>
            </a:lvl4pPr>
            <a:lvl5pPr marL="900000" indent="-180000">
              <a:spcBef>
                <a:spcPts val="300"/>
              </a:spcBef>
              <a:spcAft>
                <a:spcPts val="300"/>
              </a:spcAft>
              <a:buClr>
                <a:schemeClr val="accent2"/>
              </a:buClr>
              <a:buFont typeface="Arial" panose="020B0604020202020204" pitchFamily="34" charset="0"/>
              <a:buChar char="•"/>
              <a:defRPr sz="1600" b="0" i="0">
                <a:solidFill>
                  <a:schemeClr val="accent6"/>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554483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py left, Picture right, Dark BG, with intro copy">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2F00B2B-711E-BA55-46F3-A9594B99977C}"/>
              </a:ext>
            </a:extLst>
          </p:cNvPr>
          <p:cNvSpPr>
            <a:spLocks noGrp="1"/>
          </p:cNvSpPr>
          <p:nvPr>
            <p:ph type="pic" sz="quarter" idx="13"/>
          </p:nvPr>
        </p:nvSpPr>
        <p:spPr>
          <a:xfrm>
            <a:off x="4597400" y="0"/>
            <a:ext cx="4546600" cy="5020022"/>
          </a:xfrm>
          <a:prstGeom prst="rect">
            <a:avLst/>
          </a:prstGeom>
          <a:solidFill>
            <a:schemeClr val="bg1"/>
          </a:solidFill>
        </p:spPr>
        <p:txBody>
          <a:bodyPr/>
          <a:lstStyle>
            <a:lvl1pPr marL="0" indent="0">
              <a:buNone/>
              <a:defRPr b="0">
                <a:solidFill>
                  <a:srgbClr val="F6F6F2"/>
                </a:solidFill>
              </a:defRPr>
            </a:lvl1pPr>
          </a:lstStyle>
          <a:p>
            <a:r>
              <a:rPr lang="en-US"/>
              <a:t>Click icon to add picture</a:t>
            </a:r>
            <a:endParaRPr lang="en-GB"/>
          </a:p>
        </p:txBody>
      </p:sp>
      <p:pic>
        <p:nvPicPr>
          <p:cNvPr id="3" name="Picture 2">
            <a:extLst>
              <a:ext uri="{FF2B5EF4-FFF2-40B4-BE49-F238E27FC236}">
                <a16:creationId xmlns:a16="http://schemas.microsoft.com/office/drawing/2014/main" id="{B8D592AE-A302-1EAB-C4D1-C9B903150DE3}"/>
              </a:ext>
            </a:extLst>
          </p:cNvPr>
          <p:cNvPicPr>
            <a:picLocks noChangeAspect="1"/>
          </p:cNvPicPr>
          <p:nvPr userDrawn="1"/>
        </p:nvPicPr>
        <p:blipFill>
          <a:blip r:embed="rId2"/>
          <a:stretch>
            <a:fillRect/>
          </a:stretch>
        </p:blipFill>
        <p:spPr>
          <a:xfrm>
            <a:off x="3962400" y="153591"/>
            <a:ext cx="266700" cy="266700"/>
          </a:xfrm>
          <a:prstGeom prst="rect">
            <a:avLst/>
          </a:prstGeom>
        </p:spPr>
      </p:pic>
      <p:sp>
        <p:nvSpPr>
          <p:cNvPr id="7" name="Rectangle 6">
            <a:extLst>
              <a:ext uri="{FF2B5EF4-FFF2-40B4-BE49-F238E27FC236}">
                <a16:creationId xmlns:a16="http://schemas.microsoft.com/office/drawing/2014/main" id="{B0A4D8ED-BD6B-B2C4-9B11-6578E0C5C85A}"/>
              </a:ext>
            </a:extLst>
          </p:cNvPr>
          <p:cNvSpPr/>
          <p:nvPr userDrawn="1"/>
        </p:nvSpPr>
        <p:spPr>
          <a:xfrm>
            <a:off x="0" y="5020022"/>
            <a:ext cx="9144000" cy="123478"/>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4" name="Content Placeholder 2">
            <a:extLst>
              <a:ext uri="{FF2B5EF4-FFF2-40B4-BE49-F238E27FC236}">
                <a16:creationId xmlns:a16="http://schemas.microsoft.com/office/drawing/2014/main" id="{E1EBAA95-5BA7-A606-7BF5-50ECDB73CAAB}"/>
              </a:ext>
            </a:extLst>
          </p:cNvPr>
          <p:cNvSpPr>
            <a:spLocks noGrp="1"/>
          </p:cNvSpPr>
          <p:nvPr>
            <p:ph idx="15" hasCustomPrompt="1"/>
          </p:nvPr>
        </p:nvSpPr>
        <p:spPr>
          <a:xfrm>
            <a:off x="476319" y="2247504"/>
            <a:ext cx="3746431" cy="2295922"/>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6"/>
              </a:buClr>
              <a:buFont typeface="Wingdings" panose="05000000000000000000" pitchFamily="2" charset="2"/>
              <a:buChar char="§"/>
              <a:defRPr sz="1600" b="0" i="0">
                <a:solidFill>
                  <a:schemeClr val="accent6"/>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chemeClr val="accent6"/>
              </a:buClr>
              <a:buFont typeface="Arial" panose="020B0604020202020204" pitchFamily="34" charset="0"/>
              <a:buChar char="•"/>
              <a:defRPr sz="1600" b="0" i="0">
                <a:solidFill>
                  <a:schemeClr val="accent6"/>
                </a:solidFill>
                <a:latin typeface="+mn-lt"/>
              </a:defRPr>
            </a:lvl4pPr>
            <a:lvl5pPr marL="900000" indent="-180000">
              <a:spcBef>
                <a:spcPts val="300"/>
              </a:spcBef>
              <a:spcAft>
                <a:spcPts val="300"/>
              </a:spcAft>
              <a:buClr>
                <a:schemeClr val="accent2"/>
              </a:buClr>
              <a:buFont typeface="Arial" panose="020B0604020202020204" pitchFamily="34" charset="0"/>
              <a:buChar char="•"/>
              <a:defRPr sz="1600" b="0" i="0">
                <a:solidFill>
                  <a:schemeClr val="accent6"/>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a:extLst>
              <a:ext uri="{FF2B5EF4-FFF2-40B4-BE49-F238E27FC236}">
                <a16:creationId xmlns:a16="http://schemas.microsoft.com/office/drawing/2014/main" id="{352E1357-512A-A78D-05E2-B5E0CCEEE57A}"/>
              </a:ext>
            </a:extLst>
          </p:cNvPr>
          <p:cNvSpPr>
            <a:spLocks noGrp="1"/>
          </p:cNvSpPr>
          <p:nvPr>
            <p:ph type="title" hasCustomPrompt="1"/>
          </p:nvPr>
        </p:nvSpPr>
        <p:spPr>
          <a:xfrm>
            <a:off x="469900" y="420291"/>
            <a:ext cx="3418024" cy="459271"/>
          </a:xfrm>
          <a:prstGeom prst="rect">
            <a:avLst/>
          </a:prstGeom>
        </p:spPr>
        <p:txBody>
          <a:bodyPr lIns="0" tIns="0" rIns="0" bIns="0" anchor="t"/>
          <a:lstStyle>
            <a:lvl1pPr>
              <a:defRPr sz="2800">
                <a:solidFill>
                  <a:schemeClr val="tx2"/>
                </a:solidFill>
              </a:defRPr>
            </a:lvl1pPr>
          </a:lstStyle>
          <a:p>
            <a:r>
              <a:rPr lang="en-GB" dirty="0"/>
              <a:t>Slide title</a:t>
            </a:r>
            <a:endParaRPr lang="en-US" dirty="0"/>
          </a:p>
        </p:txBody>
      </p:sp>
      <p:sp>
        <p:nvSpPr>
          <p:cNvPr id="9" name="Text Placeholder 2">
            <a:extLst>
              <a:ext uri="{FF2B5EF4-FFF2-40B4-BE49-F238E27FC236}">
                <a16:creationId xmlns:a16="http://schemas.microsoft.com/office/drawing/2014/main" id="{AF60CBEC-5D16-EAC0-5F34-E23020386881}"/>
              </a:ext>
            </a:extLst>
          </p:cNvPr>
          <p:cNvSpPr>
            <a:spLocks noGrp="1"/>
          </p:cNvSpPr>
          <p:nvPr>
            <p:ph type="body" idx="1" hasCustomPrompt="1"/>
          </p:nvPr>
        </p:nvSpPr>
        <p:spPr>
          <a:xfrm>
            <a:off x="482234" y="1095376"/>
            <a:ext cx="3742104" cy="972318"/>
          </a:xfrm>
          <a:prstGeom prst="rect">
            <a:avLst/>
          </a:prstGeom>
        </p:spPr>
        <p:txBody>
          <a:bodyPr lIns="0" tIns="0" rIns="0" bIns="0"/>
          <a:lstStyle>
            <a:lvl1pPr marL="0" indent="0">
              <a:buNone/>
              <a:defRPr sz="1800" b="0" i="0" spc="-20" baseline="0">
                <a:solidFill>
                  <a:schemeClr val="accent5"/>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Intro copy here, with enough space for two to four lines. Adjust main copy height taller if intro is short.</a:t>
            </a:r>
          </a:p>
        </p:txBody>
      </p:sp>
    </p:spTree>
    <p:extLst>
      <p:ext uri="{BB962C8B-B14F-4D97-AF65-F5344CB8AC3E}">
        <p14:creationId xmlns:p14="http://schemas.microsoft.com/office/powerpoint/2010/main" val="329858190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420291"/>
            <a:ext cx="7886700" cy="495275"/>
          </a:xfrm>
          <a:prstGeom prst="rect">
            <a:avLst/>
          </a:prstGeom>
        </p:spPr>
        <p:txBody>
          <a:bodyPr lIns="0" tIns="0" rIns="0" bIns="0" anchor="t"/>
          <a:lstStyle>
            <a:lvl1pPr>
              <a:defRPr sz="2800">
                <a:solidFill>
                  <a:schemeClr val="accent1"/>
                </a:solidFill>
              </a:defRPr>
            </a:lvl1pPr>
          </a:lstStyle>
          <a:p>
            <a:r>
              <a:rPr lang="en-GB" dirty="0"/>
              <a:t>Slide title</a:t>
            </a:r>
            <a:endParaRPr lang="en-US" dirty="0"/>
          </a:p>
        </p:txBody>
      </p:sp>
      <p:sp>
        <p:nvSpPr>
          <p:cNvPr id="8" name="Rectangle 7">
            <a:extLst>
              <a:ext uri="{FF2B5EF4-FFF2-40B4-BE49-F238E27FC236}">
                <a16:creationId xmlns:a16="http://schemas.microsoft.com/office/drawing/2014/main" id="{A734D88F-ADC7-D43C-B9FD-031C89AF1971}"/>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10" name="Picture 9">
            <a:extLst>
              <a:ext uri="{FF2B5EF4-FFF2-40B4-BE49-F238E27FC236}">
                <a16:creationId xmlns:a16="http://schemas.microsoft.com/office/drawing/2014/main" id="{589A62FD-75E0-C0F6-F8E5-439B439DE112}"/>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4" name="Content Placeholder 2">
            <a:extLst>
              <a:ext uri="{FF2B5EF4-FFF2-40B4-BE49-F238E27FC236}">
                <a16:creationId xmlns:a16="http://schemas.microsoft.com/office/drawing/2014/main" id="{2FC56F9E-4C70-9BCF-AABD-E82042D717F6}"/>
              </a:ext>
            </a:extLst>
          </p:cNvPr>
          <p:cNvSpPr>
            <a:spLocks noGrp="1"/>
          </p:cNvSpPr>
          <p:nvPr>
            <p:ph idx="14" hasCustomPrompt="1"/>
          </p:nvPr>
        </p:nvSpPr>
        <p:spPr>
          <a:xfrm>
            <a:off x="476320" y="1095376"/>
            <a:ext cx="3752782" cy="3537346"/>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a:extLst>
              <a:ext uri="{FF2B5EF4-FFF2-40B4-BE49-F238E27FC236}">
                <a16:creationId xmlns:a16="http://schemas.microsoft.com/office/drawing/2014/main" id="{4C527AFE-79DF-95E0-2ACE-F243C3DE70CC}"/>
              </a:ext>
            </a:extLst>
          </p:cNvPr>
          <p:cNvSpPr>
            <a:spLocks noGrp="1"/>
          </p:cNvSpPr>
          <p:nvPr>
            <p:ph idx="15" hasCustomPrompt="1"/>
          </p:nvPr>
        </p:nvSpPr>
        <p:spPr>
          <a:xfrm>
            <a:off x="4918108" y="1093900"/>
            <a:ext cx="3752782" cy="3537346"/>
          </a:xfrm>
          <a:prstGeom prst="rect">
            <a:avLst/>
          </a:prstGeom>
        </p:spPr>
        <p:txBody>
          <a:bodyPr lIns="0" tIns="0" rIns="0" bIns="0"/>
          <a:lstStyle>
            <a:lvl1pPr marL="252000" indent="-252000">
              <a:spcBef>
                <a:spcPts val="300"/>
              </a:spcBef>
              <a:spcAft>
                <a:spcPts val="300"/>
              </a:spcAft>
              <a:buClr>
                <a:schemeClr val="accent2"/>
              </a:buClr>
              <a:buFont typeface="+mj-lt"/>
              <a:buAutoNum type="arabicPeriod"/>
              <a:defRPr sz="1800" b="0" i="0">
                <a:solidFill>
                  <a:schemeClr val="tx1"/>
                </a:solidFill>
                <a:latin typeface="+mn-lt"/>
              </a:defRPr>
            </a:lvl1pPr>
            <a:lvl2pPr marL="504000" indent="-252000">
              <a:spcBef>
                <a:spcPts val="300"/>
              </a:spcBef>
              <a:spcAft>
                <a:spcPts val="600"/>
              </a:spcAft>
              <a:buClr>
                <a:schemeClr val="accent1"/>
              </a:buClr>
              <a:buFont typeface="+mj-lt"/>
              <a:buAutoNum type="alphaLcPeriod"/>
              <a:defRPr sz="1600" b="0" i="0">
                <a:solidFill>
                  <a:srgbClr val="717568"/>
                </a:solidFill>
                <a:latin typeface="+mn-lt"/>
              </a:defRPr>
            </a:lvl2pPr>
            <a:lvl3pPr marL="756000" indent="-252000">
              <a:spcBef>
                <a:spcPts val="300"/>
              </a:spcBef>
              <a:spcAft>
                <a:spcPts val="300"/>
              </a:spcAft>
              <a:buClr>
                <a:schemeClr val="accent2"/>
              </a:buClr>
              <a:buSzPct val="100000"/>
              <a:buFont typeface="+mj-lt"/>
              <a:buAutoNum type="romanLcPeriod"/>
              <a:defRPr lang="en-GB" sz="1600" b="0" i="0" kern="1200" dirty="0">
                <a:solidFill>
                  <a:schemeClr val="tx1"/>
                </a:solidFill>
                <a:latin typeface="+mn-lt"/>
                <a:ea typeface="+mn-ea"/>
                <a:cs typeface="+mn-cs"/>
              </a:defRPr>
            </a:lvl3pPr>
            <a:lvl4pPr marL="1008000" indent="-252000">
              <a:spcBef>
                <a:spcPts val="300"/>
              </a:spcBef>
              <a:spcAft>
                <a:spcPts val="300"/>
              </a:spcAft>
              <a:buClr>
                <a:srgbClr val="717568"/>
              </a:buClr>
              <a:buFont typeface="+mj-lt"/>
              <a:buAutoNum type="arabicParenR"/>
              <a:defRPr sz="1400" b="0" i="0">
                <a:solidFill>
                  <a:srgbClr val="717568"/>
                </a:solidFill>
                <a:latin typeface="+mn-lt"/>
              </a:defRPr>
            </a:lvl4pPr>
            <a:lvl5pPr marL="1260000" indent="-252000">
              <a:spcBef>
                <a:spcPts val="300"/>
              </a:spcBef>
              <a:spcAft>
                <a:spcPts val="300"/>
              </a:spcAft>
              <a:buClr>
                <a:schemeClr val="accent2"/>
              </a:buClr>
              <a:buFont typeface="+mj-lt"/>
              <a:buAutoNum type="alphaLcParen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4685479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 Content, Feature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420291"/>
            <a:ext cx="7886700" cy="495275"/>
          </a:xfrm>
          <a:prstGeom prst="rect">
            <a:avLst/>
          </a:prstGeom>
        </p:spPr>
        <p:txBody>
          <a:bodyPr lIns="0" tIns="0" rIns="0" bIns="0" anchor="t"/>
          <a:lstStyle>
            <a:lvl1pPr>
              <a:defRPr sz="2800">
                <a:solidFill>
                  <a:schemeClr val="accent1"/>
                </a:solidFill>
              </a:defRPr>
            </a:lvl1pPr>
          </a:lstStyle>
          <a:p>
            <a:r>
              <a:rPr lang="en-GB" dirty="0"/>
              <a:t>Slide title</a:t>
            </a:r>
            <a:endParaRPr lang="en-US" dirty="0"/>
          </a:p>
        </p:txBody>
      </p:sp>
      <p:sp>
        <p:nvSpPr>
          <p:cNvPr id="8" name="Rectangle 7">
            <a:extLst>
              <a:ext uri="{FF2B5EF4-FFF2-40B4-BE49-F238E27FC236}">
                <a16:creationId xmlns:a16="http://schemas.microsoft.com/office/drawing/2014/main" id="{A734D88F-ADC7-D43C-B9FD-031C89AF1971}"/>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10" name="Picture 9">
            <a:extLst>
              <a:ext uri="{FF2B5EF4-FFF2-40B4-BE49-F238E27FC236}">
                <a16:creationId xmlns:a16="http://schemas.microsoft.com/office/drawing/2014/main" id="{589A62FD-75E0-C0F6-F8E5-439B439DE112}"/>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3" name="Content Placeholder 2">
            <a:extLst>
              <a:ext uri="{FF2B5EF4-FFF2-40B4-BE49-F238E27FC236}">
                <a16:creationId xmlns:a16="http://schemas.microsoft.com/office/drawing/2014/main" id="{24045A5A-49FF-CAAC-BCEC-70EDC06DD2A9}"/>
              </a:ext>
            </a:extLst>
          </p:cNvPr>
          <p:cNvSpPr>
            <a:spLocks noGrp="1"/>
          </p:cNvSpPr>
          <p:nvPr>
            <p:ph idx="14" hasCustomPrompt="1"/>
          </p:nvPr>
        </p:nvSpPr>
        <p:spPr>
          <a:xfrm>
            <a:off x="476320" y="1095376"/>
            <a:ext cx="3752782" cy="3537346"/>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a:extLst>
              <a:ext uri="{FF2B5EF4-FFF2-40B4-BE49-F238E27FC236}">
                <a16:creationId xmlns:a16="http://schemas.microsoft.com/office/drawing/2014/main" id="{205F270C-E1E9-1EC7-A1C4-55207DC3F8F4}"/>
              </a:ext>
            </a:extLst>
          </p:cNvPr>
          <p:cNvSpPr>
            <a:spLocks noGrp="1"/>
          </p:cNvSpPr>
          <p:nvPr>
            <p:ph idx="15" hasCustomPrompt="1"/>
          </p:nvPr>
        </p:nvSpPr>
        <p:spPr>
          <a:xfrm>
            <a:off x="4918108" y="1093900"/>
            <a:ext cx="3752782" cy="3537346"/>
          </a:xfrm>
          <a:prstGeom prst="rect">
            <a:avLst/>
          </a:prstGeom>
        </p:spPr>
        <p:txBody>
          <a:bodyPr lIns="0" tIns="0" rIns="0" bIns="0"/>
          <a:lstStyle>
            <a:lvl1pPr marL="252000" indent="-252000">
              <a:spcBef>
                <a:spcPts val="300"/>
              </a:spcBef>
              <a:spcAft>
                <a:spcPts val="300"/>
              </a:spcAft>
              <a:buClr>
                <a:schemeClr val="accent2"/>
              </a:buClr>
              <a:buFont typeface="+mj-lt"/>
              <a:buAutoNum type="arabicPeriod"/>
              <a:defRPr sz="1800" b="0" i="0">
                <a:solidFill>
                  <a:schemeClr val="tx1"/>
                </a:solidFill>
                <a:latin typeface="+mn-lt"/>
              </a:defRPr>
            </a:lvl1pPr>
            <a:lvl2pPr marL="504000" indent="-252000">
              <a:spcBef>
                <a:spcPts val="300"/>
              </a:spcBef>
              <a:spcAft>
                <a:spcPts val="600"/>
              </a:spcAft>
              <a:buClr>
                <a:schemeClr val="accent1"/>
              </a:buClr>
              <a:buFont typeface="+mj-lt"/>
              <a:buAutoNum type="alphaLcPeriod"/>
              <a:defRPr sz="1600" b="0" i="0">
                <a:solidFill>
                  <a:srgbClr val="717568"/>
                </a:solidFill>
                <a:latin typeface="+mn-lt"/>
              </a:defRPr>
            </a:lvl2pPr>
            <a:lvl3pPr marL="756000" indent="-252000">
              <a:spcBef>
                <a:spcPts val="300"/>
              </a:spcBef>
              <a:spcAft>
                <a:spcPts val="300"/>
              </a:spcAft>
              <a:buClr>
                <a:schemeClr val="accent2"/>
              </a:buClr>
              <a:buSzPct val="100000"/>
              <a:buFont typeface="+mj-lt"/>
              <a:buAutoNum type="romanLcPeriod"/>
              <a:defRPr lang="en-GB" sz="1600" b="0" i="0" kern="1200" dirty="0">
                <a:solidFill>
                  <a:schemeClr val="tx1"/>
                </a:solidFill>
                <a:latin typeface="+mn-lt"/>
                <a:ea typeface="+mn-ea"/>
                <a:cs typeface="+mn-cs"/>
              </a:defRPr>
            </a:lvl3pPr>
            <a:lvl4pPr marL="1008000" indent="-252000">
              <a:spcBef>
                <a:spcPts val="300"/>
              </a:spcBef>
              <a:spcAft>
                <a:spcPts val="300"/>
              </a:spcAft>
              <a:buClr>
                <a:srgbClr val="717568"/>
              </a:buClr>
              <a:buFont typeface="+mj-lt"/>
              <a:buAutoNum type="arabicParenR"/>
              <a:defRPr sz="1400" b="0" i="0">
                <a:solidFill>
                  <a:srgbClr val="717568"/>
                </a:solidFill>
                <a:latin typeface="+mn-lt"/>
              </a:defRPr>
            </a:lvl4pPr>
            <a:lvl5pPr marL="1260000" indent="-252000">
              <a:spcBef>
                <a:spcPts val="300"/>
              </a:spcBef>
              <a:spcAft>
                <a:spcPts val="300"/>
              </a:spcAft>
              <a:buClr>
                <a:schemeClr val="accent2"/>
              </a:buClr>
              <a:buFont typeface="+mj-lt"/>
              <a:buAutoNum type="alphaLcParen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6067435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 Content, Dark BG">
    <p:bg>
      <p:bgPr>
        <a:solidFill>
          <a:srgbClr val="3C533C"/>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56504F-2DF5-7A4E-7E27-1846A1B8F96F}"/>
              </a:ext>
            </a:extLst>
          </p:cNvPr>
          <p:cNvSpPr>
            <a:spLocks noGrp="1"/>
          </p:cNvSpPr>
          <p:nvPr>
            <p:ph type="title" hasCustomPrompt="1"/>
          </p:nvPr>
        </p:nvSpPr>
        <p:spPr>
          <a:xfrm>
            <a:off x="469900" y="420291"/>
            <a:ext cx="7886700" cy="495275"/>
          </a:xfrm>
          <a:prstGeom prst="rect">
            <a:avLst/>
          </a:prstGeom>
        </p:spPr>
        <p:txBody>
          <a:bodyPr lIns="0" tIns="0" rIns="0" bIns="0" anchor="t"/>
          <a:lstStyle>
            <a:lvl1pPr>
              <a:defRPr sz="2800">
                <a:solidFill>
                  <a:schemeClr val="bg1"/>
                </a:solidFill>
              </a:defRPr>
            </a:lvl1pPr>
          </a:lstStyle>
          <a:p>
            <a:r>
              <a:rPr lang="en-GB" dirty="0"/>
              <a:t>Slide title</a:t>
            </a:r>
            <a:endParaRPr lang="en-US" dirty="0"/>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12" name="Picture 11">
            <a:extLst>
              <a:ext uri="{FF2B5EF4-FFF2-40B4-BE49-F238E27FC236}">
                <a16:creationId xmlns:a16="http://schemas.microsoft.com/office/drawing/2014/main" id="{4F5030E7-B7AA-43D7-AAB2-8C3EA67873A0}"/>
              </a:ext>
            </a:extLst>
          </p:cNvPr>
          <p:cNvPicPr>
            <a:picLocks noChangeAspect="1"/>
          </p:cNvPicPr>
          <p:nvPr userDrawn="1"/>
        </p:nvPicPr>
        <p:blipFill>
          <a:blip r:embed="rId2"/>
          <a:stretch>
            <a:fillRect/>
          </a:stretch>
        </p:blipFill>
        <p:spPr>
          <a:xfrm>
            <a:off x="8724900" y="153591"/>
            <a:ext cx="266700" cy="266700"/>
          </a:xfrm>
          <a:prstGeom prst="rect">
            <a:avLst/>
          </a:prstGeom>
        </p:spPr>
      </p:pic>
      <p:sp>
        <p:nvSpPr>
          <p:cNvPr id="2" name="Content Placeholder 2">
            <a:extLst>
              <a:ext uri="{FF2B5EF4-FFF2-40B4-BE49-F238E27FC236}">
                <a16:creationId xmlns:a16="http://schemas.microsoft.com/office/drawing/2014/main" id="{A6525E0A-B30C-0FA1-840C-1319B46E0A01}"/>
              </a:ext>
            </a:extLst>
          </p:cNvPr>
          <p:cNvSpPr>
            <a:spLocks noGrp="1"/>
          </p:cNvSpPr>
          <p:nvPr>
            <p:ph idx="15" hasCustomPrompt="1"/>
          </p:nvPr>
        </p:nvSpPr>
        <p:spPr>
          <a:xfrm>
            <a:off x="476319" y="1095375"/>
            <a:ext cx="3803582" cy="3443425"/>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bg1"/>
                </a:solidFill>
                <a:latin typeface="+mn-lt"/>
              </a:defRPr>
            </a:lvl1pPr>
            <a:lvl2pPr marL="360000" indent="-180000">
              <a:spcBef>
                <a:spcPts val="300"/>
              </a:spcBef>
              <a:spcAft>
                <a:spcPts val="600"/>
              </a:spcAft>
              <a:buClr>
                <a:schemeClr val="accent6"/>
              </a:buClr>
              <a:buFont typeface="Wingdings" panose="05000000000000000000" pitchFamily="2" charset="2"/>
              <a:buChar char="§"/>
              <a:defRPr sz="1600" b="0" i="0">
                <a:solidFill>
                  <a:schemeClr val="accent6"/>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bg1"/>
                </a:solidFill>
                <a:latin typeface="+mn-lt"/>
                <a:ea typeface="+mn-ea"/>
                <a:cs typeface="+mn-cs"/>
              </a:defRPr>
            </a:lvl3pPr>
            <a:lvl4pPr marL="720000" indent="-180000">
              <a:spcBef>
                <a:spcPts val="300"/>
              </a:spcBef>
              <a:spcAft>
                <a:spcPts val="300"/>
              </a:spcAft>
              <a:buClr>
                <a:schemeClr val="accent6"/>
              </a:buClr>
              <a:buFont typeface="Arial" panose="020B0604020202020204" pitchFamily="34" charset="0"/>
              <a:buChar char="•"/>
              <a:defRPr sz="1600" b="0" i="0">
                <a:solidFill>
                  <a:schemeClr val="accent6"/>
                </a:solidFill>
                <a:latin typeface="+mn-lt"/>
              </a:defRPr>
            </a:lvl4pPr>
            <a:lvl5pPr marL="900000" indent="-180000">
              <a:spcBef>
                <a:spcPts val="300"/>
              </a:spcBef>
              <a:spcAft>
                <a:spcPts val="300"/>
              </a:spcAft>
              <a:buClr>
                <a:schemeClr val="accent2"/>
              </a:buClr>
              <a:buFont typeface="Arial" panose="020B0604020202020204" pitchFamily="34" charset="0"/>
              <a:buChar char="•"/>
              <a:defRPr sz="1600" b="0" i="0">
                <a:solidFill>
                  <a:schemeClr val="accent6"/>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FB4772EA-0E6A-656C-C407-8E67CE861ABD}"/>
              </a:ext>
            </a:extLst>
          </p:cNvPr>
          <p:cNvSpPr>
            <a:spLocks noGrp="1"/>
          </p:cNvSpPr>
          <p:nvPr>
            <p:ph idx="16" hasCustomPrompt="1"/>
          </p:nvPr>
        </p:nvSpPr>
        <p:spPr>
          <a:xfrm>
            <a:off x="4918108" y="1093900"/>
            <a:ext cx="3752782" cy="3537346"/>
          </a:xfrm>
          <a:prstGeom prst="rect">
            <a:avLst/>
          </a:prstGeom>
        </p:spPr>
        <p:txBody>
          <a:bodyPr lIns="0" tIns="0" rIns="0" bIns="0"/>
          <a:lstStyle>
            <a:lvl1pPr marL="252000" indent="-252000">
              <a:spcBef>
                <a:spcPts val="300"/>
              </a:spcBef>
              <a:spcAft>
                <a:spcPts val="300"/>
              </a:spcAft>
              <a:buClr>
                <a:schemeClr val="accent2"/>
              </a:buClr>
              <a:buFont typeface="+mj-lt"/>
              <a:buAutoNum type="arabicPeriod"/>
              <a:defRPr sz="1800" b="0" i="0">
                <a:solidFill>
                  <a:schemeClr val="bg1"/>
                </a:solidFill>
                <a:latin typeface="+mn-lt"/>
              </a:defRPr>
            </a:lvl1pPr>
            <a:lvl2pPr marL="504000" indent="-252000">
              <a:spcBef>
                <a:spcPts val="300"/>
              </a:spcBef>
              <a:spcAft>
                <a:spcPts val="600"/>
              </a:spcAft>
              <a:buClr>
                <a:schemeClr val="accent6"/>
              </a:buClr>
              <a:buFont typeface="+mj-lt"/>
              <a:buAutoNum type="alphaLcPeriod"/>
              <a:defRPr sz="1600" b="0" i="0">
                <a:solidFill>
                  <a:schemeClr val="accent6"/>
                </a:solidFill>
                <a:latin typeface="+mn-lt"/>
              </a:defRPr>
            </a:lvl2pPr>
            <a:lvl3pPr marL="756000" indent="-252000">
              <a:spcBef>
                <a:spcPts val="300"/>
              </a:spcBef>
              <a:spcAft>
                <a:spcPts val="300"/>
              </a:spcAft>
              <a:buClr>
                <a:schemeClr val="accent2"/>
              </a:buClr>
              <a:buSzPct val="100000"/>
              <a:buFont typeface="+mj-lt"/>
              <a:buAutoNum type="romanLcPeriod"/>
              <a:defRPr lang="en-GB" sz="1600" b="0" i="0" kern="1200" dirty="0">
                <a:solidFill>
                  <a:schemeClr val="bg1"/>
                </a:solidFill>
                <a:latin typeface="+mn-lt"/>
                <a:ea typeface="+mn-ea"/>
                <a:cs typeface="+mn-cs"/>
              </a:defRPr>
            </a:lvl3pPr>
            <a:lvl4pPr marL="1008000" indent="-252000">
              <a:spcBef>
                <a:spcPts val="300"/>
              </a:spcBef>
              <a:spcAft>
                <a:spcPts val="300"/>
              </a:spcAft>
              <a:buClr>
                <a:schemeClr val="accent6"/>
              </a:buClr>
              <a:buFont typeface="+mj-lt"/>
              <a:buAutoNum type="arabicParenR"/>
              <a:defRPr sz="1400" b="0" i="0">
                <a:solidFill>
                  <a:schemeClr val="accent6"/>
                </a:solidFill>
                <a:latin typeface="+mn-lt"/>
              </a:defRPr>
            </a:lvl4pPr>
            <a:lvl5pPr marL="1260000" indent="-252000">
              <a:spcBef>
                <a:spcPts val="300"/>
              </a:spcBef>
              <a:spcAft>
                <a:spcPts val="300"/>
              </a:spcAft>
              <a:buClr>
                <a:schemeClr val="accent2"/>
              </a:buClr>
              <a:buFont typeface="+mj-lt"/>
              <a:buAutoNum type="alphaLcParenR"/>
              <a:defRPr sz="1400" b="0" i="0">
                <a:solidFill>
                  <a:schemeClr val="accent6"/>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2942730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 Comparison">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6250" y="1098707"/>
            <a:ext cx="3803650" cy="582612"/>
          </a:xfrm>
          <a:prstGeom prst="rect">
            <a:avLst/>
          </a:prstGeom>
        </p:spPr>
        <p:txBody>
          <a:bodyPr lIns="0" tIns="0" rIns="0" bIns="0" anchor="t"/>
          <a:lstStyle>
            <a:lvl1pPr marL="0" indent="0">
              <a:lnSpc>
                <a:spcPct val="100000"/>
              </a:lnSpc>
              <a:buFont typeface="Arial" panose="020B0604020202020204" pitchFamily="34" charset="0"/>
              <a:buNone/>
              <a:defRPr sz="1800" b="0" i="0">
                <a:solidFill>
                  <a:schemeClr val="accent3"/>
                </a:solidFill>
                <a:latin typeface="Figtree SemiBold"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874471" y="1098707"/>
            <a:ext cx="3805200" cy="582612"/>
          </a:xfrm>
          <a:prstGeom prst="rect">
            <a:avLst/>
          </a:prstGeom>
        </p:spPr>
        <p:txBody>
          <a:bodyPr lIns="0" tIns="0" rIns="0" bIns="0" anchor="t"/>
          <a:lstStyle>
            <a:lvl1pPr marL="0" indent="0">
              <a:lnSpc>
                <a:spcPct val="100000"/>
              </a:lnSpc>
              <a:buFont typeface="Arial" panose="020B0604020202020204" pitchFamily="34" charset="0"/>
              <a:buNone/>
              <a:defRPr lang="en-GB" sz="1800" b="0" i="0" kern="1200" dirty="0">
                <a:solidFill>
                  <a:schemeClr val="accent3"/>
                </a:solidFill>
                <a:latin typeface="Figtree SemiBold" pitchFamily="2"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text styles</a:t>
            </a:r>
          </a:p>
        </p:txBody>
      </p:sp>
      <p:sp>
        <p:nvSpPr>
          <p:cNvPr id="10" name="Title 1">
            <a:extLst>
              <a:ext uri="{FF2B5EF4-FFF2-40B4-BE49-F238E27FC236}">
                <a16:creationId xmlns:a16="http://schemas.microsoft.com/office/drawing/2014/main" id="{01863D7D-D357-EDF2-53FF-657996BE90CF}"/>
              </a:ext>
            </a:extLst>
          </p:cNvPr>
          <p:cNvSpPr>
            <a:spLocks noGrp="1"/>
          </p:cNvSpPr>
          <p:nvPr>
            <p:ph type="title" hasCustomPrompt="1"/>
          </p:nvPr>
        </p:nvSpPr>
        <p:spPr>
          <a:xfrm>
            <a:off x="469900" y="420291"/>
            <a:ext cx="7569200" cy="439262"/>
          </a:xfrm>
          <a:prstGeom prst="rect">
            <a:avLst/>
          </a:prstGeom>
        </p:spPr>
        <p:txBody>
          <a:bodyPr lIns="0" tIns="0" rIns="0" bIns="0" anchor="t"/>
          <a:lstStyle>
            <a:lvl1pPr>
              <a:defRPr sz="2800" b="0" i="0">
                <a:solidFill>
                  <a:schemeClr val="accent1"/>
                </a:solidFill>
                <a:latin typeface="Albra Light" panose="02000400000000000000" pitchFamily="2" charset="0"/>
              </a:defRPr>
            </a:lvl1pPr>
          </a:lstStyle>
          <a:p>
            <a:r>
              <a:rPr lang="en-GB" dirty="0"/>
              <a:t>Slide title</a:t>
            </a:r>
            <a:endParaRPr lang="en-US" dirty="0"/>
          </a:p>
        </p:txBody>
      </p:sp>
      <p:sp>
        <p:nvSpPr>
          <p:cNvPr id="11" name="Rectangle 10">
            <a:extLst>
              <a:ext uri="{FF2B5EF4-FFF2-40B4-BE49-F238E27FC236}">
                <a16:creationId xmlns:a16="http://schemas.microsoft.com/office/drawing/2014/main" id="{3D9577BD-6FE8-C00B-3623-FD677EE53FCD}"/>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7" name="Picture 6">
            <a:extLst>
              <a:ext uri="{FF2B5EF4-FFF2-40B4-BE49-F238E27FC236}">
                <a16:creationId xmlns:a16="http://schemas.microsoft.com/office/drawing/2014/main" id="{D679A1BD-CF56-FE9A-A540-3484299E32F8}"/>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2" name="Content Placeholder 2">
            <a:extLst>
              <a:ext uri="{FF2B5EF4-FFF2-40B4-BE49-F238E27FC236}">
                <a16:creationId xmlns:a16="http://schemas.microsoft.com/office/drawing/2014/main" id="{32508F0E-F30E-CDF4-0560-44BC27278359}"/>
              </a:ext>
            </a:extLst>
          </p:cNvPr>
          <p:cNvSpPr>
            <a:spLocks noGrp="1"/>
          </p:cNvSpPr>
          <p:nvPr>
            <p:ph idx="15" hasCustomPrompt="1"/>
          </p:nvPr>
        </p:nvSpPr>
        <p:spPr>
          <a:xfrm>
            <a:off x="476320" y="1754644"/>
            <a:ext cx="3803580" cy="2876601"/>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a:extLst>
              <a:ext uri="{FF2B5EF4-FFF2-40B4-BE49-F238E27FC236}">
                <a16:creationId xmlns:a16="http://schemas.microsoft.com/office/drawing/2014/main" id="{38ECE449-3CAA-12E5-A4A3-B2EB22BFBCB4}"/>
              </a:ext>
            </a:extLst>
          </p:cNvPr>
          <p:cNvSpPr>
            <a:spLocks noGrp="1"/>
          </p:cNvSpPr>
          <p:nvPr>
            <p:ph idx="17" hasCustomPrompt="1"/>
          </p:nvPr>
        </p:nvSpPr>
        <p:spPr>
          <a:xfrm>
            <a:off x="4876090" y="1754644"/>
            <a:ext cx="3803580" cy="2876601"/>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Courier New" panose="02070309020205020404" pitchFamily="49" charset="0"/>
              <a:buChar char="o"/>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3754664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rofiles x6">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3" name="Rectangle 2">
            <a:extLst>
              <a:ext uri="{FF2B5EF4-FFF2-40B4-BE49-F238E27FC236}">
                <a16:creationId xmlns:a16="http://schemas.microsoft.com/office/drawing/2014/main" id="{514B650D-0262-378E-D5AF-86AA538089C4}"/>
              </a:ext>
            </a:extLst>
          </p:cNvPr>
          <p:cNvSpPr/>
          <p:nvPr userDrawn="1"/>
        </p:nvSpPr>
        <p:spPr>
          <a:xfrm>
            <a:off x="476319" y="1050800"/>
            <a:ext cx="128736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D7BE8FD-4762-16F6-523A-D86AA4C4E13E}"/>
              </a:ext>
            </a:extLst>
          </p:cNvPr>
          <p:cNvSpPr/>
          <p:nvPr userDrawn="1"/>
        </p:nvSpPr>
        <p:spPr>
          <a:xfrm>
            <a:off x="1857118" y="1050800"/>
            <a:ext cx="128736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9222704-6996-A0C7-E1C5-872AAC99FE51}"/>
              </a:ext>
            </a:extLst>
          </p:cNvPr>
          <p:cNvSpPr/>
          <p:nvPr userDrawn="1"/>
        </p:nvSpPr>
        <p:spPr>
          <a:xfrm>
            <a:off x="3237917" y="1050800"/>
            <a:ext cx="128736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C8E40487-C9F7-C6D9-5240-FD951D32465B}"/>
              </a:ext>
            </a:extLst>
          </p:cNvPr>
          <p:cNvSpPr/>
          <p:nvPr userDrawn="1"/>
        </p:nvSpPr>
        <p:spPr>
          <a:xfrm>
            <a:off x="4618716" y="1050800"/>
            <a:ext cx="128736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D96DB66-598D-669F-6F71-29E11038F71E}"/>
              </a:ext>
            </a:extLst>
          </p:cNvPr>
          <p:cNvSpPr/>
          <p:nvPr userDrawn="1"/>
        </p:nvSpPr>
        <p:spPr>
          <a:xfrm>
            <a:off x="5999515" y="1050800"/>
            <a:ext cx="128736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49E22103-F601-21F4-E0C7-5AD73BD750AB}"/>
              </a:ext>
            </a:extLst>
          </p:cNvPr>
          <p:cNvSpPr/>
          <p:nvPr userDrawn="1"/>
        </p:nvSpPr>
        <p:spPr>
          <a:xfrm>
            <a:off x="7380312" y="1050800"/>
            <a:ext cx="128736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76319" y="420291"/>
            <a:ext cx="7880281" cy="495275"/>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26" name="Text Placeholder 25">
            <a:extLst>
              <a:ext uri="{FF2B5EF4-FFF2-40B4-BE49-F238E27FC236}">
                <a16:creationId xmlns:a16="http://schemas.microsoft.com/office/drawing/2014/main" id="{D6D801D4-7B7A-25F3-379D-9ADFAD7D4EE2}"/>
              </a:ext>
            </a:extLst>
          </p:cNvPr>
          <p:cNvSpPr>
            <a:spLocks noGrp="1"/>
          </p:cNvSpPr>
          <p:nvPr>
            <p:ph type="body" sz="quarter" idx="15" hasCustomPrompt="1"/>
          </p:nvPr>
        </p:nvSpPr>
        <p:spPr>
          <a:xfrm>
            <a:off x="1940769" y="1850900"/>
            <a:ext cx="112006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27" name="Text Placeholder 25">
            <a:extLst>
              <a:ext uri="{FF2B5EF4-FFF2-40B4-BE49-F238E27FC236}">
                <a16:creationId xmlns:a16="http://schemas.microsoft.com/office/drawing/2014/main" id="{2FA851D3-C5CC-F287-6E44-3D5F17FB5B9A}"/>
              </a:ext>
            </a:extLst>
          </p:cNvPr>
          <p:cNvSpPr>
            <a:spLocks noGrp="1"/>
          </p:cNvSpPr>
          <p:nvPr>
            <p:ph type="body" sz="quarter" idx="16" hasCustomPrompt="1"/>
          </p:nvPr>
        </p:nvSpPr>
        <p:spPr>
          <a:xfrm>
            <a:off x="1940769" y="2270610"/>
            <a:ext cx="1120066" cy="431973"/>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lines of copy</a:t>
            </a:r>
            <a:endParaRPr lang="en-US" dirty="0"/>
          </a:p>
        </p:txBody>
      </p:sp>
      <p:sp>
        <p:nvSpPr>
          <p:cNvPr id="28" name="Text Placeholder 25">
            <a:extLst>
              <a:ext uri="{FF2B5EF4-FFF2-40B4-BE49-F238E27FC236}">
                <a16:creationId xmlns:a16="http://schemas.microsoft.com/office/drawing/2014/main" id="{681940C8-166D-E0AB-BFF7-83DD22629B69}"/>
              </a:ext>
            </a:extLst>
          </p:cNvPr>
          <p:cNvSpPr>
            <a:spLocks noGrp="1"/>
          </p:cNvSpPr>
          <p:nvPr>
            <p:ph type="body" sz="quarter" idx="17" hasCustomPrompt="1"/>
          </p:nvPr>
        </p:nvSpPr>
        <p:spPr>
          <a:xfrm>
            <a:off x="1940769" y="2831928"/>
            <a:ext cx="11200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35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laeo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sem</a:t>
            </a:r>
            <a:r>
              <a:rPr lang="en-GB" dirty="0"/>
              <a:t> </a:t>
            </a:r>
            <a:r>
              <a:rPr lang="en-GB" dirty="0" err="1"/>
              <a:t>eu</a:t>
            </a:r>
            <a:r>
              <a:rPr lang="en-GB" dirty="0"/>
              <a:t> convallis pharetra.</a:t>
            </a:r>
            <a:endParaRPr lang="en-US" dirty="0"/>
          </a:p>
        </p:txBody>
      </p:sp>
      <p:sp>
        <p:nvSpPr>
          <p:cNvPr id="30" name="Picture Placeholder 29">
            <a:extLst>
              <a:ext uri="{FF2B5EF4-FFF2-40B4-BE49-F238E27FC236}">
                <a16:creationId xmlns:a16="http://schemas.microsoft.com/office/drawing/2014/main" id="{C5E7233F-B09D-BE10-EDE0-33D4E4FBCD77}"/>
              </a:ext>
            </a:extLst>
          </p:cNvPr>
          <p:cNvSpPr>
            <a:spLocks noGrp="1"/>
          </p:cNvSpPr>
          <p:nvPr>
            <p:ph type="pic" sz="quarter" idx="18" hasCustomPrompt="1"/>
          </p:nvPr>
        </p:nvSpPr>
        <p:spPr>
          <a:xfrm>
            <a:off x="2100752"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32" name="Straight Connector 31">
            <a:extLst>
              <a:ext uri="{FF2B5EF4-FFF2-40B4-BE49-F238E27FC236}">
                <a16:creationId xmlns:a16="http://schemas.microsoft.com/office/drawing/2014/main" id="{67517CCF-E1F9-2F75-162B-5C3EE9E4D59A}"/>
              </a:ext>
            </a:extLst>
          </p:cNvPr>
          <p:cNvCxnSpPr>
            <a:cxnSpLocks/>
          </p:cNvCxnSpPr>
          <p:nvPr userDrawn="1"/>
        </p:nvCxnSpPr>
        <p:spPr>
          <a:xfrm>
            <a:off x="2417647" y="2715766"/>
            <a:ext cx="1663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Text Placeholder 25">
            <a:extLst>
              <a:ext uri="{FF2B5EF4-FFF2-40B4-BE49-F238E27FC236}">
                <a16:creationId xmlns:a16="http://schemas.microsoft.com/office/drawing/2014/main" id="{736D3985-D741-DAF0-FE8F-63D883124061}"/>
              </a:ext>
            </a:extLst>
          </p:cNvPr>
          <p:cNvSpPr>
            <a:spLocks noGrp="1"/>
          </p:cNvSpPr>
          <p:nvPr>
            <p:ph type="body" sz="quarter" idx="19" hasCustomPrompt="1"/>
          </p:nvPr>
        </p:nvSpPr>
        <p:spPr>
          <a:xfrm>
            <a:off x="559970" y="1850900"/>
            <a:ext cx="112006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35" name="Text Placeholder 25">
            <a:extLst>
              <a:ext uri="{FF2B5EF4-FFF2-40B4-BE49-F238E27FC236}">
                <a16:creationId xmlns:a16="http://schemas.microsoft.com/office/drawing/2014/main" id="{E1566FE7-E7A6-FCD5-17EB-BC90E0D005A0}"/>
              </a:ext>
            </a:extLst>
          </p:cNvPr>
          <p:cNvSpPr>
            <a:spLocks noGrp="1"/>
          </p:cNvSpPr>
          <p:nvPr>
            <p:ph type="body" sz="quarter" idx="20" hasCustomPrompt="1"/>
          </p:nvPr>
        </p:nvSpPr>
        <p:spPr>
          <a:xfrm>
            <a:off x="559970" y="2270610"/>
            <a:ext cx="1120066" cy="431973"/>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lines of copy</a:t>
            </a:r>
            <a:endParaRPr lang="en-US" dirty="0"/>
          </a:p>
        </p:txBody>
      </p:sp>
      <p:sp>
        <p:nvSpPr>
          <p:cNvPr id="36" name="Text Placeholder 25">
            <a:extLst>
              <a:ext uri="{FF2B5EF4-FFF2-40B4-BE49-F238E27FC236}">
                <a16:creationId xmlns:a16="http://schemas.microsoft.com/office/drawing/2014/main" id="{28558ABC-C038-2CB7-DF59-4DB0BE2AF5ED}"/>
              </a:ext>
            </a:extLst>
          </p:cNvPr>
          <p:cNvSpPr>
            <a:spLocks noGrp="1"/>
          </p:cNvSpPr>
          <p:nvPr>
            <p:ph type="body" sz="quarter" idx="21" hasCustomPrompt="1"/>
          </p:nvPr>
        </p:nvSpPr>
        <p:spPr>
          <a:xfrm>
            <a:off x="559970" y="2831928"/>
            <a:ext cx="11200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35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laeo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sem</a:t>
            </a:r>
            <a:r>
              <a:rPr lang="en-GB" dirty="0"/>
              <a:t> </a:t>
            </a:r>
            <a:r>
              <a:rPr lang="en-GB" dirty="0" err="1"/>
              <a:t>eu</a:t>
            </a:r>
            <a:r>
              <a:rPr lang="en-GB" dirty="0"/>
              <a:t> convallis pharetra.</a:t>
            </a:r>
            <a:endParaRPr lang="en-US" dirty="0"/>
          </a:p>
        </p:txBody>
      </p:sp>
      <p:sp>
        <p:nvSpPr>
          <p:cNvPr id="37" name="Picture Placeholder 29">
            <a:extLst>
              <a:ext uri="{FF2B5EF4-FFF2-40B4-BE49-F238E27FC236}">
                <a16:creationId xmlns:a16="http://schemas.microsoft.com/office/drawing/2014/main" id="{D7F22DBE-8D6F-FBC0-DA2A-1F7FC2B3BF61}"/>
              </a:ext>
            </a:extLst>
          </p:cNvPr>
          <p:cNvSpPr>
            <a:spLocks noGrp="1"/>
          </p:cNvSpPr>
          <p:nvPr>
            <p:ph type="pic" sz="quarter" idx="22" hasCustomPrompt="1"/>
          </p:nvPr>
        </p:nvSpPr>
        <p:spPr>
          <a:xfrm>
            <a:off x="719953"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38" name="Straight Connector 37">
            <a:extLst>
              <a:ext uri="{FF2B5EF4-FFF2-40B4-BE49-F238E27FC236}">
                <a16:creationId xmlns:a16="http://schemas.microsoft.com/office/drawing/2014/main" id="{B4AB3625-E6A9-8C3E-8826-DFF23509653C}"/>
              </a:ext>
            </a:extLst>
          </p:cNvPr>
          <p:cNvCxnSpPr>
            <a:cxnSpLocks/>
          </p:cNvCxnSpPr>
          <p:nvPr userDrawn="1"/>
        </p:nvCxnSpPr>
        <p:spPr>
          <a:xfrm>
            <a:off x="1036848" y="2715766"/>
            <a:ext cx="1663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 Placeholder 25">
            <a:extLst>
              <a:ext uri="{FF2B5EF4-FFF2-40B4-BE49-F238E27FC236}">
                <a16:creationId xmlns:a16="http://schemas.microsoft.com/office/drawing/2014/main" id="{EAD4F8DB-D8EE-C530-70D4-7425ACDA9A1C}"/>
              </a:ext>
            </a:extLst>
          </p:cNvPr>
          <p:cNvSpPr>
            <a:spLocks noGrp="1"/>
          </p:cNvSpPr>
          <p:nvPr>
            <p:ph type="body" sz="quarter" idx="23" hasCustomPrompt="1"/>
          </p:nvPr>
        </p:nvSpPr>
        <p:spPr>
          <a:xfrm>
            <a:off x="4702367" y="1850900"/>
            <a:ext cx="112006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42" name="Text Placeholder 25">
            <a:extLst>
              <a:ext uri="{FF2B5EF4-FFF2-40B4-BE49-F238E27FC236}">
                <a16:creationId xmlns:a16="http://schemas.microsoft.com/office/drawing/2014/main" id="{14E6E0AF-0EEE-B2D0-E848-F8AF10704D76}"/>
              </a:ext>
            </a:extLst>
          </p:cNvPr>
          <p:cNvSpPr>
            <a:spLocks noGrp="1"/>
          </p:cNvSpPr>
          <p:nvPr>
            <p:ph type="body" sz="quarter" idx="24" hasCustomPrompt="1"/>
          </p:nvPr>
        </p:nvSpPr>
        <p:spPr>
          <a:xfrm>
            <a:off x="4702367" y="2270610"/>
            <a:ext cx="1120066" cy="431973"/>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lines of copy</a:t>
            </a:r>
            <a:endParaRPr lang="en-US" dirty="0"/>
          </a:p>
        </p:txBody>
      </p:sp>
      <p:sp>
        <p:nvSpPr>
          <p:cNvPr id="43" name="Text Placeholder 25">
            <a:extLst>
              <a:ext uri="{FF2B5EF4-FFF2-40B4-BE49-F238E27FC236}">
                <a16:creationId xmlns:a16="http://schemas.microsoft.com/office/drawing/2014/main" id="{1E5EB115-D019-EBE8-69C5-A8005CA81F82}"/>
              </a:ext>
            </a:extLst>
          </p:cNvPr>
          <p:cNvSpPr>
            <a:spLocks noGrp="1"/>
          </p:cNvSpPr>
          <p:nvPr>
            <p:ph type="body" sz="quarter" idx="25" hasCustomPrompt="1"/>
          </p:nvPr>
        </p:nvSpPr>
        <p:spPr>
          <a:xfrm>
            <a:off x="4702367" y="2831928"/>
            <a:ext cx="11200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35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laeo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sem</a:t>
            </a:r>
            <a:r>
              <a:rPr lang="en-GB" dirty="0"/>
              <a:t> </a:t>
            </a:r>
            <a:r>
              <a:rPr lang="en-GB" dirty="0" err="1"/>
              <a:t>eu</a:t>
            </a:r>
            <a:r>
              <a:rPr lang="en-GB" dirty="0"/>
              <a:t> convallis pharetra.</a:t>
            </a:r>
            <a:endParaRPr lang="en-US" dirty="0"/>
          </a:p>
        </p:txBody>
      </p:sp>
      <p:sp>
        <p:nvSpPr>
          <p:cNvPr id="44" name="Picture Placeholder 29">
            <a:extLst>
              <a:ext uri="{FF2B5EF4-FFF2-40B4-BE49-F238E27FC236}">
                <a16:creationId xmlns:a16="http://schemas.microsoft.com/office/drawing/2014/main" id="{CE068A7E-2554-13AF-7FD3-DE04ACFB23E8}"/>
              </a:ext>
            </a:extLst>
          </p:cNvPr>
          <p:cNvSpPr>
            <a:spLocks noGrp="1"/>
          </p:cNvSpPr>
          <p:nvPr>
            <p:ph type="pic" sz="quarter" idx="26" hasCustomPrompt="1"/>
          </p:nvPr>
        </p:nvSpPr>
        <p:spPr>
          <a:xfrm>
            <a:off x="4862350"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45" name="Straight Connector 44">
            <a:extLst>
              <a:ext uri="{FF2B5EF4-FFF2-40B4-BE49-F238E27FC236}">
                <a16:creationId xmlns:a16="http://schemas.microsoft.com/office/drawing/2014/main" id="{BCD9CD3C-97CE-455C-8E0B-1FE631EAE0BD}"/>
              </a:ext>
            </a:extLst>
          </p:cNvPr>
          <p:cNvCxnSpPr>
            <a:cxnSpLocks/>
          </p:cNvCxnSpPr>
          <p:nvPr userDrawn="1"/>
        </p:nvCxnSpPr>
        <p:spPr>
          <a:xfrm>
            <a:off x="5179245" y="2715766"/>
            <a:ext cx="1663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Text Placeholder 25">
            <a:extLst>
              <a:ext uri="{FF2B5EF4-FFF2-40B4-BE49-F238E27FC236}">
                <a16:creationId xmlns:a16="http://schemas.microsoft.com/office/drawing/2014/main" id="{E71E3EA1-C47E-ABC7-1BCC-607F95035ED2}"/>
              </a:ext>
            </a:extLst>
          </p:cNvPr>
          <p:cNvSpPr>
            <a:spLocks noGrp="1"/>
          </p:cNvSpPr>
          <p:nvPr>
            <p:ph type="body" sz="quarter" idx="27" hasCustomPrompt="1"/>
          </p:nvPr>
        </p:nvSpPr>
        <p:spPr>
          <a:xfrm>
            <a:off x="3321568" y="1850900"/>
            <a:ext cx="112006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47" name="Text Placeholder 25">
            <a:extLst>
              <a:ext uri="{FF2B5EF4-FFF2-40B4-BE49-F238E27FC236}">
                <a16:creationId xmlns:a16="http://schemas.microsoft.com/office/drawing/2014/main" id="{3AB105FE-54AA-561E-DFE6-E0E12D552951}"/>
              </a:ext>
            </a:extLst>
          </p:cNvPr>
          <p:cNvSpPr>
            <a:spLocks noGrp="1"/>
          </p:cNvSpPr>
          <p:nvPr>
            <p:ph type="body" sz="quarter" idx="28" hasCustomPrompt="1"/>
          </p:nvPr>
        </p:nvSpPr>
        <p:spPr>
          <a:xfrm>
            <a:off x="3321568" y="2270610"/>
            <a:ext cx="1120066" cy="431973"/>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lines of copy</a:t>
            </a:r>
            <a:endParaRPr lang="en-US" dirty="0"/>
          </a:p>
        </p:txBody>
      </p:sp>
      <p:sp>
        <p:nvSpPr>
          <p:cNvPr id="48" name="Text Placeholder 25">
            <a:extLst>
              <a:ext uri="{FF2B5EF4-FFF2-40B4-BE49-F238E27FC236}">
                <a16:creationId xmlns:a16="http://schemas.microsoft.com/office/drawing/2014/main" id="{A6AFDA99-1D20-1ECB-AF32-A5C565895AF1}"/>
              </a:ext>
            </a:extLst>
          </p:cNvPr>
          <p:cNvSpPr>
            <a:spLocks noGrp="1"/>
          </p:cNvSpPr>
          <p:nvPr>
            <p:ph type="body" sz="quarter" idx="29" hasCustomPrompt="1"/>
          </p:nvPr>
        </p:nvSpPr>
        <p:spPr>
          <a:xfrm>
            <a:off x="3321568" y="2831928"/>
            <a:ext cx="11200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35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laeo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sem</a:t>
            </a:r>
            <a:r>
              <a:rPr lang="en-GB" dirty="0"/>
              <a:t> </a:t>
            </a:r>
            <a:r>
              <a:rPr lang="en-GB" dirty="0" err="1"/>
              <a:t>eu</a:t>
            </a:r>
            <a:r>
              <a:rPr lang="en-GB" dirty="0"/>
              <a:t> convallis pharetra.</a:t>
            </a:r>
            <a:endParaRPr lang="en-US" dirty="0"/>
          </a:p>
        </p:txBody>
      </p:sp>
      <p:sp>
        <p:nvSpPr>
          <p:cNvPr id="49" name="Picture Placeholder 29">
            <a:extLst>
              <a:ext uri="{FF2B5EF4-FFF2-40B4-BE49-F238E27FC236}">
                <a16:creationId xmlns:a16="http://schemas.microsoft.com/office/drawing/2014/main" id="{EBF530C4-1A60-E7D7-50D4-70811B437747}"/>
              </a:ext>
            </a:extLst>
          </p:cNvPr>
          <p:cNvSpPr>
            <a:spLocks noGrp="1"/>
          </p:cNvSpPr>
          <p:nvPr>
            <p:ph type="pic" sz="quarter" idx="30" hasCustomPrompt="1"/>
          </p:nvPr>
        </p:nvSpPr>
        <p:spPr>
          <a:xfrm>
            <a:off x="3481551"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50" name="Straight Connector 49">
            <a:extLst>
              <a:ext uri="{FF2B5EF4-FFF2-40B4-BE49-F238E27FC236}">
                <a16:creationId xmlns:a16="http://schemas.microsoft.com/office/drawing/2014/main" id="{3D1D1892-7D6B-C896-40AE-8C7F4E7A9776}"/>
              </a:ext>
            </a:extLst>
          </p:cNvPr>
          <p:cNvCxnSpPr>
            <a:cxnSpLocks/>
          </p:cNvCxnSpPr>
          <p:nvPr userDrawn="1"/>
        </p:nvCxnSpPr>
        <p:spPr>
          <a:xfrm>
            <a:off x="3798446" y="2715766"/>
            <a:ext cx="1663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Text Placeholder 25">
            <a:extLst>
              <a:ext uri="{FF2B5EF4-FFF2-40B4-BE49-F238E27FC236}">
                <a16:creationId xmlns:a16="http://schemas.microsoft.com/office/drawing/2014/main" id="{CF7C356A-B452-C280-D0AD-DA0439DEA28B}"/>
              </a:ext>
            </a:extLst>
          </p:cNvPr>
          <p:cNvSpPr>
            <a:spLocks noGrp="1"/>
          </p:cNvSpPr>
          <p:nvPr>
            <p:ph type="body" sz="quarter" idx="31" hasCustomPrompt="1"/>
          </p:nvPr>
        </p:nvSpPr>
        <p:spPr>
          <a:xfrm>
            <a:off x="7463963" y="1850900"/>
            <a:ext cx="112006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54" name="Text Placeholder 25">
            <a:extLst>
              <a:ext uri="{FF2B5EF4-FFF2-40B4-BE49-F238E27FC236}">
                <a16:creationId xmlns:a16="http://schemas.microsoft.com/office/drawing/2014/main" id="{D4363D53-BDD8-AE5B-42E7-D6E7C4D5FCAC}"/>
              </a:ext>
            </a:extLst>
          </p:cNvPr>
          <p:cNvSpPr>
            <a:spLocks noGrp="1"/>
          </p:cNvSpPr>
          <p:nvPr>
            <p:ph type="body" sz="quarter" idx="32" hasCustomPrompt="1"/>
          </p:nvPr>
        </p:nvSpPr>
        <p:spPr>
          <a:xfrm>
            <a:off x="7463963" y="2270610"/>
            <a:ext cx="1120066" cy="431973"/>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lines of copy</a:t>
            </a:r>
            <a:endParaRPr lang="en-US" dirty="0"/>
          </a:p>
        </p:txBody>
      </p:sp>
      <p:sp>
        <p:nvSpPr>
          <p:cNvPr id="55" name="Text Placeholder 25">
            <a:extLst>
              <a:ext uri="{FF2B5EF4-FFF2-40B4-BE49-F238E27FC236}">
                <a16:creationId xmlns:a16="http://schemas.microsoft.com/office/drawing/2014/main" id="{33BADFE3-9476-5C00-0A20-985D7E0D0682}"/>
              </a:ext>
            </a:extLst>
          </p:cNvPr>
          <p:cNvSpPr>
            <a:spLocks noGrp="1"/>
          </p:cNvSpPr>
          <p:nvPr>
            <p:ph type="body" sz="quarter" idx="33" hasCustomPrompt="1"/>
          </p:nvPr>
        </p:nvSpPr>
        <p:spPr>
          <a:xfrm>
            <a:off x="7463963" y="2831928"/>
            <a:ext cx="11200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35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laeo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sem</a:t>
            </a:r>
            <a:r>
              <a:rPr lang="en-GB" dirty="0"/>
              <a:t> </a:t>
            </a:r>
            <a:r>
              <a:rPr lang="en-GB" dirty="0" err="1"/>
              <a:t>eu</a:t>
            </a:r>
            <a:r>
              <a:rPr lang="en-GB" dirty="0"/>
              <a:t> convallis pharetra.</a:t>
            </a:r>
            <a:endParaRPr lang="en-US" dirty="0"/>
          </a:p>
        </p:txBody>
      </p:sp>
      <p:sp>
        <p:nvSpPr>
          <p:cNvPr id="56" name="Picture Placeholder 29">
            <a:extLst>
              <a:ext uri="{FF2B5EF4-FFF2-40B4-BE49-F238E27FC236}">
                <a16:creationId xmlns:a16="http://schemas.microsoft.com/office/drawing/2014/main" id="{E82A099A-94D1-8413-F709-C482ED7C364C}"/>
              </a:ext>
            </a:extLst>
          </p:cNvPr>
          <p:cNvSpPr>
            <a:spLocks noGrp="1"/>
          </p:cNvSpPr>
          <p:nvPr>
            <p:ph type="pic" sz="quarter" idx="34" hasCustomPrompt="1"/>
          </p:nvPr>
        </p:nvSpPr>
        <p:spPr>
          <a:xfrm>
            <a:off x="7623946"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57" name="Straight Connector 56">
            <a:extLst>
              <a:ext uri="{FF2B5EF4-FFF2-40B4-BE49-F238E27FC236}">
                <a16:creationId xmlns:a16="http://schemas.microsoft.com/office/drawing/2014/main" id="{CE06A90A-FB16-BDF1-3124-667F5AEAF3F0}"/>
              </a:ext>
            </a:extLst>
          </p:cNvPr>
          <p:cNvCxnSpPr>
            <a:cxnSpLocks/>
          </p:cNvCxnSpPr>
          <p:nvPr userDrawn="1"/>
        </p:nvCxnSpPr>
        <p:spPr>
          <a:xfrm>
            <a:off x="7940841" y="2715766"/>
            <a:ext cx="1663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Text Placeholder 25">
            <a:extLst>
              <a:ext uri="{FF2B5EF4-FFF2-40B4-BE49-F238E27FC236}">
                <a16:creationId xmlns:a16="http://schemas.microsoft.com/office/drawing/2014/main" id="{46397BFA-2C30-753E-A596-C0B7CA7DBCA1}"/>
              </a:ext>
            </a:extLst>
          </p:cNvPr>
          <p:cNvSpPr>
            <a:spLocks noGrp="1"/>
          </p:cNvSpPr>
          <p:nvPr>
            <p:ph type="body" sz="quarter" idx="35" hasCustomPrompt="1"/>
          </p:nvPr>
        </p:nvSpPr>
        <p:spPr>
          <a:xfrm>
            <a:off x="6083166" y="1850900"/>
            <a:ext cx="112006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59" name="Text Placeholder 25">
            <a:extLst>
              <a:ext uri="{FF2B5EF4-FFF2-40B4-BE49-F238E27FC236}">
                <a16:creationId xmlns:a16="http://schemas.microsoft.com/office/drawing/2014/main" id="{2E260027-0388-B1CC-F6BD-4B60A61F9CB1}"/>
              </a:ext>
            </a:extLst>
          </p:cNvPr>
          <p:cNvSpPr>
            <a:spLocks noGrp="1"/>
          </p:cNvSpPr>
          <p:nvPr>
            <p:ph type="body" sz="quarter" idx="36" hasCustomPrompt="1"/>
          </p:nvPr>
        </p:nvSpPr>
        <p:spPr>
          <a:xfrm>
            <a:off x="6083166" y="2270610"/>
            <a:ext cx="1120066" cy="431973"/>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lines of copy</a:t>
            </a:r>
            <a:endParaRPr lang="en-US" dirty="0"/>
          </a:p>
        </p:txBody>
      </p:sp>
      <p:sp>
        <p:nvSpPr>
          <p:cNvPr id="60" name="Text Placeholder 25">
            <a:extLst>
              <a:ext uri="{FF2B5EF4-FFF2-40B4-BE49-F238E27FC236}">
                <a16:creationId xmlns:a16="http://schemas.microsoft.com/office/drawing/2014/main" id="{DC4C0CBD-9BDB-6BEA-2691-980C418A7C6E}"/>
              </a:ext>
            </a:extLst>
          </p:cNvPr>
          <p:cNvSpPr>
            <a:spLocks noGrp="1"/>
          </p:cNvSpPr>
          <p:nvPr>
            <p:ph type="body" sz="quarter" idx="37" hasCustomPrompt="1"/>
          </p:nvPr>
        </p:nvSpPr>
        <p:spPr>
          <a:xfrm>
            <a:off x="6083166" y="2831928"/>
            <a:ext cx="11200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35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laeo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sem</a:t>
            </a:r>
            <a:r>
              <a:rPr lang="en-GB" dirty="0"/>
              <a:t> </a:t>
            </a:r>
            <a:r>
              <a:rPr lang="en-GB" dirty="0" err="1"/>
              <a:t>eu</a:t>
            </a:r>
            <a:r>
              <a:rPr lang="en-GB" dirty="0"/>
              <a:t> convallis pharetra.</a:t>
            </a:r>
            <a:endParaRPr lang="en-US" dirty="0"/>
          </a:p>
        </p:txBody>
      </p:sp>
      <p:sp>
        <p:nvSpPr>
          <p:cNvPr id="61" name="Picture Placeholder 29">
            <a:extLst>
              <a:ext uri="{FF2B5EF4-FFF2-40B4-BE49-F238E27FC236}">
                <a16:creationId xmlns:a16="http://schemas.microsoft.com/office/drawing/2014/main" id="{304CB713-CD7F-786F-3DDF-2FEE677B5C54}"/>
              </a:ext>
            </a:extLst>
          </p:cNvPr>
          <p:cNvSpPr>
            <a:spLocks noGrp="1"/>
          </p:cNvSpPr>
          <p:nvPr>
            <p:ph type="pic" sz="quarter" idx="38" hasCustomPrompt="1"/>
          </p:nvPr>
        </p:nvSpPr>
        <p:spPr>
          <a:xfrm>
            <a:off x="6243149"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62" name="Straight Connector 61">
            <a:extLst>
              <a:ext uri="{FF2B5EF4-FFF2-40B4-BE49-F238E27FC236}">
                <a16:creationId xmlns:a16="http://schemas.microsoft.com/office/drawing/2014/main" id="{1AD7B8AC-FB19-B228-7646-1FB98F73EC25}"/>
              </a:ext>
            </a:extLst>
          </p:cNvPr>
          <p:cNvCxnSpPr>
            <a:cxnSpLocks/>
          </p:cNvCxnSpPr>
          <p:nvPr userDrawn="1"/>
        </p:nvCxnSpPr>
        <p:spPr>
          <a:xfrm>
            <a:off x="6560044" y="2715766"/>
            <a:ext cx="16631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44688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rofiles x5">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3" name="Rectangle 2">
            <a:extLst>
              <a:ext uri="{FF2B5EF4-FFF2-40B4-BE49-F238E27FC236}">
                <a16:creationId xmlns:a16="http://schemas.microsoft.com/office/drawing/2014/main" id="{514B650D-0262-378E-D5AF-86AA538089C4}"/>
              </a:ext>
            </a:extLst>
          </p:cNvPr>
          <p:cNvSpPr/>
          <p:nvPr userDrawn="1"/>
        </p:nvSpPr>
        <p:spPr>
          <a:xfrm>
            <a:off x="476319" y="1050800"/>
            <a:ext cx="1503393"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76319" y="420291"/>
            <a:ext cx="7880281" cy="495275"/>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34" name="Text Placeholder 25">
            <a:extLst>
              <a:ext uri="{FF2B5EF4-FFF2-40B4-BE49-F238E27FC236}">
                <a16:creationId xmlns:a16="http://schemas.microsoft.com/office/drawing/2014/main" id="{736D3985-D741-DAF0-FE8F-63D883124061}"/>
              </a:ext>
            </a:extLst>
          </p:cNvPr>
          <p:cNvSpPr>
            <a:spLocks noGrp="1"/>
          </p:cNvSpPr>
          <p:nvPr>
            <p:ph type="body" sz="quarter" idx="19" hasCustomPrompt="1"/>
          </p:nvPr>
        </p:nvSpPr>
        <p:spPr>
          <a:xfrm>
            <a:off x="578686" y="1850900"/>
            <a:ext cx="130801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35" name="Text Placeholder 25">
            <a:extLst>
              <a:ext uri="{FF2B5EF4-FFF2-40B4-BE49-F238E27FC236}">
                <a16:creationId xmlns:a16="http://schemas.microsoft.com/office/drawing/2014/main" id="{E1566FE7-E7A6-FCD5-17EB-BC90E0D005A0}"/>
              </a:ext>
            </a:extLst>
          </p:cNvPr>
          <p:cNvSpPr>
            <a:spLocks noGrp="1"/>
          </p:cNvSpPr>
          <p:nvPr>
            <p:ph type="body" sz="quarter" idx="20" hasCustomPrompt="1"/>
          </p:nvPr>
        </p:nvSpPr>
        <p:spPr>
          <a:xfrm>
            <a:off x="578686" y="2256784"/>
            <a:ext cx="130801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two lines of copy</a:t>
            </a:r>
            <a:endParaRPr lang="en-US" dirty="0"/>
          </a:p>
        </p:txBody>
      </p:sp>
      <p:sp>
        <p:nvSpPr>
          <p:cNvPr id="36" name="Text Placeholder 25">
            <a:extLst>
              <a:ext uri="{FF2B5EF4-FFF2-40B4-BE49-F238E27FC236}">
                <a16:creationId xmlns:a16="http://schemas.microsoft.com/office/drawing/2014/main" id="{28558ABC-C038-2CB7-DF59-4DB0BE2AF5ED}"/>
              </a:ext>
            </a:extLst>
          </p:cNvPr>
          <p:cNvSpPr>
            <a:spLocks noGrp="1"/>
          </p:cNvSpPr>
          <p:nvPr>
            <p:ph type="body" sz="quarter" idx="21" hasCustomPrompt="1"/>
          </p:nvPr>
        </p:nvSpPr>
        <p:spPr>
          <a:xfrm>
            <a:off x="578686" y="2714921"/>
            <a:ext cx="130801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50 words.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Duis </a:t>
            </a:r>
            <a:r>
              <a:rPr lang="en-AU" b="0" i="0" dirty="0" err="1">
                <a:solidFill>
                  <a:srgbClr val="000000"/>
                </a:solidFill>
                <a:effectLst/>
                <a:latin typeface="Open Sans" panose="020B0606030504020204" pitchFamily="34" charset="0"/>
              </a:rPr>
              <a:t>hendrerit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id </a:t>
            </a:r>
            <a:r>
              <a:rPr lang="en-AU" b="0" i="0" dirty="0" err="1">
                <a:solidFill>
                  <a:srgbClr val="000000"/>
                </a:solidFill>
                <a:effectLst/>
                <a:latin typeface="Open Sans" panose="020B0606030504020204" pitchFamily="34" charset="0"/>
              </a:rPr>
              <a:t>malesuada</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suscipit</a:t>
            </a:r>
            <a:r>
              <a:rPr lang="en-AU" b="0" i="0" dirty="0">
                <a:solidFill>
                  <a:srgbClr val="000000"/>
                </a:solidFill>
                <a:effectLst/>
                <a:latin typeface="Open Sans" panose="020B0606030504020204" pitchFamily="34" charset="0"/>
              </a:rPr>
              <a:t>. Cras magna </a:t>
            </a:r>
            <a:r>
              <a:rPr lang="en-AU" b="0" i="0" dirty="0" err="1">
                <a:solidFill>
                  <a:srgbClr val="000000"/>
                </a:solidFill>
                <a:effectLst/>
                <a:latin typeface="Open Sans" panose="020B0606030504020204" pitchFamily="34" charset="0"/>
              </a:rPr>
              <a:t>leo</a:t>
            </a:r>
            <a:r>
              <a:rPr lang="en-AU" b="0" i="0" dirty="0">
                <a:solidFill>
                  <a:srgbClr val="000000"/>
                </a:solidFill>
                <a:effectLst/>
                <a:latin typeface="Open Sans" panose="020B0606030504020204" pitchFamily="34" charset="0"/>
              </a:rPr>
              <a:t>, fermentum sed </a:t>
            </a:r>
            <a:r>
              <a:rPr lang="en-AU" b="0" i="0" dirty="0" err="1">
                <a:solidFill>
                  <a:srgbClr val="000000"/>
                </a:solidFill>
                <a:effectLst/>
                <a:latin typeface="Open Sans" panose="020B0606030504020204" pitchFamily="34" charset="0"/>
              </a:rPr>
              <a:t>luctus</a:t>
            </a:r>
            <a:r>
              <a:rPr lang="en-AU" b="0" i="0" dirty="0">
                <a:solidFill>
                  <a:srgbClr val="000000"/>
                </a:solidFill>
                <a:effectLst/>
                <a:latin typeface="Open Sans" panose="020B0606030504020204" pitchFamily="34" charset="0"/>
              </a:rPr>
              <a:t> a, </a:t>
            </a:r>
            <a:r>
              <a:rPr lang="en-AU" b="0" i="0" dirty="0" err="1">
                <a:solidFill>
                  <a:srgbClr val="000000"/>
                </a:solidFill>
                <a:effectLst/>
                <a:latin typeface="Open Sans" panose="020B0606030504020204" pitchFamily="34" charset="0"/>
              </a:rPr>
              <a:t>sagittis</a:t>
            </a:r>
            <a:r>
              <a:rPr lang="en-AU" b="0" i="0" dirty="0">
                <a:solidFill>
                  <a:srgbClr val="000000"/>
                </a:solidFill>
                <a:effectLst/>
                <a:latin typeface="Open Sans" panose="020B0606030504020204" pitchFamily="34" charset="0"/>
              </a:rPr>
              <a:t> at mi. </a:t>
            </a:r>
            <a:r>
              <a:rPr lang="en-AU" b="0" i="0" dirty="0" err="1">
                <a:solidFill>
                  <a:srgbClr val="000000"/>
                </a:solidFill>
                <a:effectLst/>
                <a:latin typeface="Open Sans" panose="020B0606030504020204" pitchFamily="34" charset="0"/>
              </a:rPr>
              <a:t>Pellentesque</a:t>
            </a:r>
            <a:r>
              <a:rPr lang="en-AU" b="0" i="0" dirty="0">
                <a:solidFill>
                  <a:srgbClr val="000000"/>
                </a:solidFill>
                <a:effectLst/>
                <a:latin typeface="Open Sans" panose="020B0606030504020204" pitchFamily="34" charset="0"/>
              </a:rPr>
              <a:t> maximus, </a:t>
            </a:r>
            <a:r>
              <a:rPr lang="en-AU" b="0" i="0" dirty="0" err="1">
                <a:solidFill>
                  <a:srgbClr val="000000"/>
                </a:solidFill>
                <a:effectLst/>
                <a:latin typeface="Open Sans" panose="020B0606030504020204" pitchFamily="34" charset="0"/>
              </a:rPr>
              <a:t>sem</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convallis pharetra, </a:t>
            </a:r>
            <a:r>
              <a:rPr lang="en-AU" b="0" i="0" dirty="0" err="1">
                <a:solidFill>
                  <a:srgbClr val="000000"/>
                </a:solidFill>
                <a:effectLst/>
                <a:latin typeface="Open Sans" panose="020B0606030504020204" pitchFamily="34" charset="0"/>
              </a:rPr>
              <a:t>est</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ullamcorper</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ultrices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velit</a:t>
            </a:r>
            <a:r>
              <a:rPr lang="en-AU" b="0" i="0" dirty="0">
                <a:solidFill>
                  <a:srgbClr val="000000"/>
                </a:solidFill>
                <a:effectLst/>
                <a:latin typeface="Open Sans" panose="020B0606030504020204" pitchFamily="34" charset="0"/>
              </a:rPr>
              <a:t> in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etiam</a:t>
            </a:r>
            <a:r>
              <a:rPr lang="en-AU" b="0" i="0" dirty="0">
                <a:solidFill>
                  <a:srgbClr val="000000"/>
                </a:solidFill>
                <a:effectLst/>
                <a:latin typeface="Open Sans" panose="020B0606030504020204" pitchFamily="34" charset="0"/>
              </a:rPr>
              <a:t> lacinia auctor.</a:t>
            </a:r>
            <a:endParaRPr lang="en-US" dirty="0"/>
          </a:p>
        </p:txBody>
      </p:sp>
      <p:sp>
        <p:nvSpPr>
          <p:cNvPr id="37" name="Picture Placeholder 29">
            <a:extLst>
              <a:ext uri="{FF2B5EF4-FFF2-40B4-BE49-F238E27FC236}">
                <a16:creationId xmlns:a16="http://schemas.microsoft.com/office/drawing/2014/main" id="{D7F22DBE-8D6F-FBC0-DA2A-1F7FC2B3BF61}"/>
              </a:ext>
            </a:extLst>
          </p:cNvPr>
          <p:cNvSpPr>
            <a:spLocks noGrp="1"/>
          </p:cNvSpPr>
          <p:nvPr>
            <p:ph type="pic" sz="quarter" idx="22" hasCustomPrompt="1"/>
          </p:nvPr>
        </p:nvSpPr>
        <p:spPr>
          <a:xfrm>
            <a:off x="832644"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38" name="Straight Connector 37">
            <a:extLst>
              <a:ext uri="{FF2B5EF4-FFF2-40B4-BE49-F238E27FC236}">
                <a16:creationId xmlns:a16="http://schemas.microsoft.com/office/drawing/2014/main" id="{B4AB3625-E6A9-8C3E-8826-DFF23509653C}"/>
              </a:ext>
            </a:extLst>
          </p:cNvPr>
          <p:cNvCxnSpPr>
            <a:cxnSpLocks/>
          </p:cNvCxnSpPr>
          <p:nvPr userDrawn="1"/>
        </p:nvCxnSpPr>
        <p:spPr>
          <a:xfrm>
            <a:off x="1049294"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866A5E3-2F25-7245-E2DE-5153C5E36530}"/>
              </a:ext>
            </a:extLst>
          </p:cNvPr>
          <p:cNvSpPr/>
          <p:nvPr userDrawn="1"/>
        </p:nvSpPr>
        <p:spPr>
          <a:xfrm>
            <a:off x="2148977" y="1050800"/>
            <a:ext cx="1503393"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B6ACE45F-2627-DD61-68DF-6208B73AE80F}"/>
              </a:ext>
            </a:extLst>
          </p:cNvPr>
          <p:cNvSpPr/>
          <p:nvPr userDrawn="1"/>
        </p:nvSpPr>
        <p:spPr>
          <a:xfrm>
            <a:off x="3821635" y="1050800"/>
            <a:ext cx="1503393"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8BD95EC2-8B0B-1F96-95AC-DBE37B951F4A}"/>
              </a:ext>
            </a:extLst>
          </p:cNvPr>
          <p:cNvSpPr/>
          <p:nvPr userDrawn="1"/>
        </p:nvSpPr>
        <p:spPr>
          <a:xfrm>
            <a:off x="5494293" y="1050800"/>
            <a:ext cx="1503393"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32D3CB60-4C5C-4BA8-F714-5E94496BB7D3}"/>
              </a:ext>
            </a:extLst>
          </p:cNvPr>
          <p:cNvSpPr/>
          <p:nvPr userDrawn="1"/>
        </p:nvSpPr>
        <p:spPr>
          <a:xfrm>
            <a:off x="7166951" y="1050800"/>
            <a:ext cx="1503393"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9" name="Text Placeholder 25">
            <a:extLst>
              <a:ext uri="{FF2B5EF4-FFF2-40B4-BE49-F238E27FC236}">
                <a16:creationId xmlns:a16="http://schemas.microsoft.com/office/drawing/2014/main" id="{FE02847D-2394-3B38-04B5-1F9E24EE10A5}"/>
              </a:ext>
            </a:extLst>
          </p:cNvPr>
          <p:cNvSpPr>
            <a:spLocks noGrp="1"/>
          </p:cNvSpPr>
          <p:nvPr>
            <p:ph type="body" sz="quarter" idx="23" hasCustomPrompt="1"/>
          </p:nvPr>
        </p:nvSpPr>
        <p:spPr>
          <a:xfrm>
            <a:off x="2247299" y="1850900"/>
            <a:ext cx="130801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20" name="Text Placeholder 25">
            <a:extLst>
              <a:ext uri="{FF2B5EF4-FFF2-40B4-BE49-F238E27FC236}">
                <a16:creationId xmlns:a16="http://schemas.microsoft.com/office/drawing/2014/main" id="{583206AE-6A98-CEF5-3A67-6B47C2B11FCF}"/>
              </a:ext>
            </a:extLst>
          </p:cNvPr>
          <p:cNvSpPr>
            <a:spLocks noGrp="1"/>
          </p:cNvSpPr>
          <p:nvPr>
            <p:ph type="body" sz="quarter" idx="24" hasCustomPrompt="1"/>
          </p:nvPr>
        </p:nvSpPr>
        <p:spPr>
          <a:xfrm>
            <a:off x="2247299" y="2256784"/>
            <a:ext cx="130801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two lines of copy</a:t>
            </a:r>
            <a:endParaRPr lang="en-US" dirty="0"/>
          </a:p>
        </p:txBody>
      </p:sp>
      <p:sp>
        <p:nvSpPr>
          <p:cNvPr id="22" name="Text Placeholder 25">
            <a:extLst>
              <a:ext uri="{FF2B5EF4-FFF2-40B4-BE49-F238E27FC236}">
                <a16:creationId xmlns:a16="http://schemas.microsoft.com/office/drawing/2014/main" id="{1D41C260-8A97-B038-2846-1D13EFC7E131}"/>
              </a:ext>
            </a:extLst>
          </p:cNvPr>
          <p:cNvSpPr>
            <a:spLocks noGrp="1"/>
          </p:cNvSpPr>
          <p:nvPr>
            <p:ph type="body" sz="quarter" idx="25" hasCustomPrompt="1"/>
          </p:nvPr>
        </p:nvSpPr>
        <p:spPr>
          <a:xfrm>
            <a:off x="2247299" y="2714921"/>
            <a:ext cx="130801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50 words.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Duis </a:t>
            </a:r>
            <a:r>
              <a:rPr lang="en-AU" b="0" i="0" dirty="0" err="1">
                <a:solidFill>
                  <a:srgbClr val="000000"/>
                </a:solidFill>
                <a:effectLst/>
                <a:latin typeface="Open Sans" panose="020B0606030504020204" pitchFamily="34" charset="0"/>
              </a:rPr>
              <a:t>hendrerit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id </a:t>
            </a:r>
            <a:r>
              <a:rPr lang="en-AU" b="0" i="0" dirty="0" err="1">
                <a:solidFill>
                  <a:srgbClr val="000000"/>
                </a:solidFill>
                <a:effectLst/>
                <a:latin typeface="Open Sans" panose="020B0606030504020204" pitchFamily="34" charset="0"/>
              </a:rPr>
              <a:t>malesuada</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suscipit</a:t>
            </a:r>
            <a:r>
              <a:rPr lang="en-AU" b="0" i="0" dirty="0">
                <a:solidFill>
                  <a:srgbClr val="000000"/>
                </a:solidFill>
                <a:effectLst/>
                <a:latin typeface="Open Sans" panose="020B0606030504020204" pitchFamily="34" charset="0"/>
              </a:rPr>
              <a:t>. Cras magna </a:t>
            </a:r>
            <a:r>
              <a:rPr lang="en-AU" b="0" i="0" dirty="0" err="1">
                <a:solidFill>
                  <a:srgbClr val="000000"/>
                </a:solidFill>
                <a:effectLst/>
                <a:latin typeface="Open Sans" panose="020B0606030504020204" pitchFamily="34" charset="0"/>
              </a:rPr>
              <a:t>leo</a:t>
            </a:r>
            <a:r>
              <a:rPr lang="en-AU" b="0" i="0" dirty="0">
                <a:solidFill>
                  <a:srgbClr val="000000"/>
                </a:solidFill>
                <a:effectLst/>
                <a:latin typeface="Open Sans" panose="020B0606030504020204" pitchFamily="34" charset="0"/>
              </a:rPr>
              <a:t>, fermentum sed </a:t>
            </a:r>
            <a:r>
              <a:rPr lang="en-AU" b="0" i="0" dirty="0" err="1">
                <a:solidFill>
                  <a:srgbClr val="000000"/>
                </a:solidFill>
                <a:effectLst/>
                <a:latin typeface="Open Sans" panose="020B0606030504020204" pitchFamily="34" charset="0"/>
              </a:rPr>
              <a:t>luctus</a:t>
            </a:r>
            <a:r>
              <a:rPr lang="en-AU" b="0" i="0" dirty="0">
                <a:solidFill>
                  <a:srgbClr val="000000"/>
                </a:solidFill>
                <a:effectLst/>
                <a:latin typeface="Open Sans" panose="020B0606030504020204" pitchFamily="34" charset="0"/>
              </a:rPr>
              <a:t> a, </a:t>
            </a:r>
            <a:r>
              <a:rPr lang="en-AU" b="0" i="0" dirty="0" err="1">
                <a:solidFill>
                  <a:srgbClr val="000000"/>
                </a:solidFill>
                <a:effectLst/>
                <a:latin typeface="Open Sans" panose="020B0606030504020204" pitchFamily="34" charset="0"/>
              </a:rPr>
              <a:t>sagittis</a:t>
            </a:r>
            <a:r>
              <a:rPr lang="en-AU" b="0" i="0" dirty="0">
                <a:solidFill>
                  <a:srgbClr val="000000"/>
                </a:solidFill>
                <a:effectLst/>
                <a:latin typeface="Open Sans" panose="020B0606030504020204" pitchFamily="34" charset="0"/>
              </a:rPr>
              <a:t> at mi. </a:t>
            </a:r>
            <a:r>
              <a:rPr lang="en-AU" b="0" i="0" dirty="0" err="1">
                <a:solidFill>
                  <a:srgbClr val="000000"/>
                </a:solidFill>
                <a:effectLst/>
                <a:latin typeface="Open Sans" panose="020B0606030504020204" pitchFamily="34" charset="0"/>
              </a:rPr>
              <a:t>Pellentesque</a:t>
            </a:r>
            <a:r>
              <a:rPr lang="en-AU" b="0" i="0" dirty="0">
                <a:solidFill>
                  <a:srgbClr val="000000"/>
                </a:solidFill>
                <a:effectLst/>
                <a:latin typeface="Open Sans" panose="020B0606030504020204" pitchFamily="34" charset="0"/>
              </a:rPr>
              <a:t> maximus, </a:t>
            </a:r>
            <a:r>
              <a:rPr lang="en-AU" b="0" i="0" dirty="0" err="1">
                <a:solidFill>
                  <a:srgbClr val="000000"/>
                </a:solidFill>
                <a:effectLst/>
                <a:latin typeface="Open Sans" panose="020B0606030504020204" pitchFamily="34" charset="0"/>
              </a:rPr>
              <a:t>sem</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convallis pharetra, </a:t>
            </a:r>
            <a:r>
              <a:rPr lang="en-AU" b="0" i="0" dirty="0" err="1">
                <a:solidFill>
                  <a:srgbClr val="000000"/>
                </a:solidFill>
                <a:effectLst/>
                <a:latin typeface="Open Sans" panose="020B0606030504020204" pitchFamily="34" charset="0"/>
              </a:rPr>
              <a:t>est</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ullamcorper</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ultrices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velit</a:t>
            </a:r>
            <a:r>
              <a:rPr lang="en-AU" b="0" i="0" dirty="0">
                <a:solidFill>
                  <a:srgbClr val="000000"/>
                </a:solidFill>
                <a:effectLst/>
                <a:latin typeface="Open Sans" panose="020B0606030504020204" pitchFamily="34" charset="0"/>
              </a:rPr>
              <a:t> in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etiam</a:t>
            </a:r>
            <a:r>
              <a:rPr lang="en-AU" b="0" i="0" dirty="0">
                <a:solidFill>
                  <a:srgbClr val="000000"/>
                </a:solidFill>
                <a:effectLst/>
                <a:latin typeface="Open Sans" panose="020B0606030504020204" pitchFamily="34" charset="0"/>
              </a:rPr>
              <a:t> lacinia auctor.</a:t>
            </a:r>
            <a:endParaRPr lang="en-US" dirty="0"/>
          </a:p>
        </p:txBody>
      </p:sp>
      <p:sp>
        <p:nvSpPr>
          <p:cNvPr id="23" name="Picture Placeholder 29">
            <a:extLst>
              <a:ext uri="{FF2B5EF4-FFF2-40B4-BE49-F238E27FC236}">
                <a16:creationId xmlns:a16="http://schemas.microsoft.com/office/drawing/2014/main" id="{3E6EFC97-D81E-AD0F-E489-F041BF54B63A}"/>
              </a:ext>
            </a:extLst>
          </p:cNvPr>
          <p:cNvSpPr>
            <a:spLocks noGrp="1"/>
          </p:cNvSpPr>
          <p:nvPr>
            <p:ph type="pic" sz="quarter" idx="26" hasCustomPrompt="1"/>
          </p:nvPr>
        </p:nvSpPr>
        <p:spPr>
          <a:xfrm>
            <a:off x="2501257"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24" name="Straight Connector 23">
            <a:extLst>
              <a:ext uri="{FF2B5EF4-FFF2-40B4-BE49-F238E27FC236}">
                <a16:creationId xmlns:a16="http://schemas.microsoft.com/office/drawing/2014/main" id="{9BB6B384-B845-9E78-F451-F33ED04E4166}"/>
              </a:ext>
            </a:extLst>
          </p:cNvPr>
          <p:cNvCxnSpPr>
            <a:cxnSpLocks/>
          </p:cNvCxnSpPr>
          <p:nvPr userDrawn="1"/>
        </p:nvCxnSpPr>
        <p:spPr>
          <a:xfrm>
            <a:off x="2717907"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 Placeholder 25">
            <a:extLst>
              <a:ext uri="{FF2B5EF4-FFF2-40B4-BE49-F238E27FC236}">
                <a16:creationId xmlns:a16="http://schemas.microsoft.com/office/drawing/2014/main" id="{C61FFECD-51A7-E96C-8403-36948D94DEE1}"/>
              </a:ext>
            </a:extLst>
          </p:cNvPr>
          <p:cNvSpPr>
            <a:spLocks noGrp="1"/>
          </p:cNvSpPr>
          <p:nvPr>
            <p:ph type="body" sz="quarter" idx="27" hasCustomPrompt="1"/>
          </p:nvPr>
        </p:nvSpPr>
        <p:spPr>
          <a:xfrm>
            <a:off x="3929261" y="1850900"/>
            <a:ext cx="130801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29" name="Text Placeholder 25">
            <a:extLst>
              <a:ext uri="{FF2B5EF4-FFF2-40B4-BE49-F238E27FC236}">
                <a16:creationId xmlns:a16="http://schemas.microsoft.com/office/drawing/2014/main" id="{64FD8DC1-D3E9-D743-8D53-A38E68E0988D}"/>
              </a:ext>
            </a:extLst>
          </p:cNvPr>
          <p:cNvSpPr>
            <a:spLocks noGrp="1"/>
          </p:cNvSpPr>
          <p:nvPr>
            <p:ph type="body" sz="quarter" idx="28" hasCustomPrompt="1"/>
          </p:nvPr>
        </p:nvSpPr>
        <p:spPr>
          <a:xfrm>
            <a:off x="3929261" y="2256784"/>
            <a:ext cx="130801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two lines of copy</a:t>
            </a:r>
            <a:endParaRPr lang="en-US" dirty="0"/>
          </a:p>
        </p:txBody>
      </p:sp>
      <p:sp>
        <p:nvSpPr>
          <p:cNvPr id="31" name="Text Placeholder 25">
            <a:extLst>
              <a:ext uri="{FF2B5EF4-FFF2-40B4-BE49-F238E27FC236}">
                <a16:creationId xmlns:a16="http://schemas.microsoft.com/office/drawing/2014/main" id="{A5CFCD6C-B538-AA21-FE6B-438AB8D158EF}"/>
              </a:ext>
            </a:extLst>
          </p:cNvPr>
          <p:cNvSpPr>
            <a:spLocks noGrp="1"/>
          </p:cNvSpPr>
          <p:nvPr>
            <p:ph type="body" sz="quarter" idx="29" hasCustomPrompt="1"/>
          </p:nvPr>
        </p:nvSpPr>
        <p:spPr>
          <a:xfrm>
            <a:off x="3929261" y="2714921"/>
            <a:ext cx="130801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50 words.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Duis </a:t>
            </a:r>
            <a:r>
              <a:rPr lang="en-AU" b="0" i="0" dirty="0" err="1">
                <a:solidFill>
                  <a:srgbClr val="000000"/>
                </a:solidFill>
                <a:effectLst/>
                <a:latin typeface="Open Sans" panose="020B0606030504020204" pitchFamily="34" charset="0"/>
              </a:rPr>
              <a:t>hendrerit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id </a:t>
            </a:r>
            <a:r>
              <a:rPr lang="en-AU" b="0" i="0" dirty="0" err="1">
                <a:solidFill>
                  <a:srgbClr val="000000"/>
                </a:solidFill>
                <a:effectLst/>
                <a:latin typeface="Open Sans" panose="020B0606030504020204" pitchFamily="34" charset="0"/>
              </a:rPr>
              <a:t>malesuada</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suscipit</a:t>
            </a:r>
            <a:r>
              <a:rPr lang="en-AU" b="0" i="0" dirty="0">
                <a:solidFill>
                  <a:srgbClr val="000000"/>
                </a:solidFill>
                <a:effectLst/>
                <a:latin typeface="Open Sans" panose="020B0606030504020204" pitchFamily="34" charset="0"/>
              </a:rPr>
              <a:t>. Cras magna </a:t>
            </a:r>
            <a:r>
              <a:rPr lang="en-AU" b="0" i="0" dirty="0" err="1">
                <a:solidFill>
                  <a:srgbClr val="000000"/>
                </a:solidFill>
                <a:effectLst/>
                <a:latin typeface="Open Sans" panose="020B0606030504020204" pitchFamily="34" charset="0"/>
              </a:rPr>
              <a:t>leo</a:t>
            </a:r>
            <a:r>
              <a:rPr lang="en-AU" b="0" i="0" dirty="0">
                <a:solidFill>
                  <a:srgbClr val="000000"/>
                </a:solidFill>
                <a:effectLst/>
                <a:latin typeface="Open Sans" panose="020B0606030504020204" pitchFamily="34" charset="0"/>
              </a:rPr>
              <a:t>, fermentum sed </a:t>
            </a:r>
            <a:r>
              <a:rPr lang="en-AU" b="0" i="0" dirty="0" err="1">
                <a:solidFill>
                  <a:srgbClr val="000000"/>
                </a:solidFill>
                <a:effectLst/>
                <a:latin typeface="Open Sans" panose="020B0606030504020204" pitchFamily="34" charset="0"/>
              </a:rPr>
              <a:t>luctus</a:t>
            </a:r>
            <a:r>
              <a:rPr lang="en-AU" b="0" i="0" dirty="0">
                <a:solidFill>
                  <a:srgbClr val="000000"/>
                </a:solidFill>
                <a:effectLst/>
                <a:latin typeface="Open Sans" panose="020B0606030504020204" pitchFamily="34" charset="0"/>
              </a:rPr>
              <a:t> a, </a:t>
            </a:r>
            <a:r>
              <a:rPr lang="en-AU" b="0" i="0" dirty="0" err="1">
                <a:solidFill>
                  <a:srgbClr val="000000"/>
                </a:solidFill>
                <a:effectLst/>
                <a:latin typeface="Open Sans" panose="020B0606030504020204" pitchFamily="34" charset="0"/>
              </a:rPr>
              <a:t>sagittis</a:t>
            </a:r>
            <a:r>
              <a:rPr lang="en-AU" b="0" i="0" dirty="0">
                <a:solidFill>
                  <a:srgbClr val="000000"/>
                </a:solidFill>
                <a:effectLst/>
                <a:latin typeface="Open Sans" panose="020B0606030504020204" pitchFamily="34" charset="0"/>
              </a:rPr>
              <a:t> at mi. </a:t>
            </a:r>
            <a:r>
              <a:rPr lang="en-AU" b="0" i="0" dirty="0" err="1">
                <a:solidFill>
                  <a:srgbClr val="000000"/>
                </a:solidFill>
                <a:effectLst/>
                <a:latin typeface="Open Sans" panose="020B0606030504020204" pitchFamily="34" charset="0"/>
              </a:rPr>
              <a:t>Pellentesque</a:t>
            </a:r>
            <a:r>
              <a:rPr lang="en-AU" b="0" i="0" dirty="0">
                <a:solidFill>
                  <a:srgbClr val="000000"/>
                </a:solidFill>
                <a:effectLst/>
                <a:latin typeface="Open Sans" panose="020B0606030504020204" pitchFamily="34" charset="0"/>
              </a:rPr>
              <a:t> maximus, </a:t>
            </a:r>
            <a:r>
              <a:rPr lang="en-AU" b="0" i="0" dirty="0" err="1">
                <a:solidFill>
                  <a:srgbClr val="000000"/>
                </a:solidFill>
                <a:effectLst/>
                <a:latin typeface="Open Sans" panose="020B0606030504020204" pitchFamily="34" charset="0"/>
              </a:rPr>
              <a:t>sem</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convallis pharetra, </a:t>
            </a:r>
            <a:r>
              <a:rPr lang="en-AU" b="0" i="0" dirty="0" err="1">
                <a:solidFill>
                  <a:srgbClr val="000000"/>
                </a:solidFill>
                <a:effectLst/>
                <a:latin typeface="Open Sans" panose="020B0606030504020204" pitchFamily="34" charset="0"/>
              </a:rPr>
              <a:t>est</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ullamcorper</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ultrices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velit</a:t>
            </a:r>
            <a:r>
              <a:rPr lang="en-AU" b="0" i="0" dirty="0">
                <a:solidFill>
                  <a:srgbClr val="000000"/>
                </a:solidFill>
                <a:effectLst/>
                <a:latin typeface="Open Sans" panose="020B0606030504020204" pitchFamily="34" charset="0"/>
              </a:rPr>
              <a:t> in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etiam</a:t>
            </a:r>
            <a:r>
              <a:rPr lang="en-AU" b="0" i="0" dirty="0">
                <a:solidFill>
                  <a:srgbClr val="000000"/>
                </a:solidFill>
                <a:effectLst/>
                <a:latin typeface="Open Sans" panose="020B0606030504020204" pitchFamily="34" charset="0"/>
              </a:rPr>
              <a:t> lacinia auctor.</a:t>
            </a:r>
            <a:endParaRPr lang="en-US" dirty="0"/>
          </a:p>
        </p:txBody>
      </p:sp>
      <p:sp>
        <p:nvSpPr>
          <p:cNvPr id="33" name="Picture Placeholder 29">
            <a:extLst>
              <a:ext uri="{FF2B5EF4-FFF2-40B4-BE49-F238E27FC236}">
                <a16:creationId xmlns:a16="http://schemas.microsoft.com/office/drawing/2014/main" id="{61DE2DC0-52D8-E568-7D6C-778421F56B90}"/>
              </a:ext>
            </a:extLst>
          </p:cNvPr>
          <p:cNvSpPr>
            <a:spLocks noGrp="1"/>
          </p:cNvSpPr>
          <p:nvPr>
            <p:ph type="pic" sz="quarter" idx="30" hasCustomPrompt="1"/>
          </p:nvPr>
        </p:nvSpPr>
        <p:spPr>
          <a:xfrm>
            <a:off x="4183219"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39" name="Straight Connector 38">
            <a:extLst>
              <a:ext uri="{FF2B5EF4-FFF2-40B4-BE49-F238E27FC236}">
                <a16:creationId xmlns:a16="http://schemas.microsoft.com/office/drawing/2014/main" id="{F3CEF3D7-92C8-503D-8619-9EFC9A4E3A45}"/>
              </a:ext>
            </a:extLst>
          </p:cNvPr>
          <p:cNvCxnSpPr>
            <a:cxnSpLocks/>
          </p:cNvCxnSpPr>
          <p:nvPr userDrawn="1"/>
        </p:nvCxnSpPr>
        <p:spPr>
          <a:xfrm>
            <a:off x="4399869"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B0F9538-6966-3096-5583-38342B134CD9}"/>
              </a:ext>
            </a:extLst>
          </p:cNvPr>
          <p:cNvSpPr>
            <a:spLocks noGrp="1"/>
          </p:cNvSpPr>
          <p:nvPr>
            <p:ph type="body" sz="quarter" idx="31" hasCustomPrompt="1"/>
          </p:nvPr>
        </p:nvSpPr>
        <p:spPr>
          <a:xfrm>
            <a:off x="5591981" y="1850900"/>
            <a:ext cx="130801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51" name="Text Placeholder 25">
            <a:extLst>
              <a:ext uri="{FF2B5EF4-FFF2-40B4-BE49-F238E27FC236}">
                <a16:creationId xmlns:a16="http://schemas.microsoft.com/office/drawing/2014/main" id="{42C9DD9C-4D9F-CD1C-6696-FD734AD2D1BF}"/>
              </a:ext>
            </a:extLst>
          </p:cNvPr>
          <p:cNvSpPr>
            <a:spLocks noGrp="1"/>
          </p:cNvSpPr>
          <p:nvPr>
            <p:ph type="body" sz="quarter" idx="32" hasCustomPrompt="1"/>
          </p:nvPr>
        </p:nvSpPr>
        <p:spPr>
          <a:xfrm>
            <a:off x="5591981" y="2256784"/>
            <a:ext cx="130801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two lines of copy</a:t>
            </a:r>
            <a:endParaRPr lang="en-US" dirty="0"/>
          </a:p>
        </p:txBody>
      </p:sp>
      <p:sp>
        <p:nvSpPr>
          <p:cNvPr id="52" name="Text Placeholder 25">
            <a:extLst>
              <a:ext uri="{FF2B5EF4-FFF2-40B4-BE49-F238E27FC236}">
                <a16:creationId xmlns:a16="http://schemas.microsoft.com/office/drawing/2014/main" id="{80C3330D-3452-4B89-9902-EBDE5CFD3F8B}"/>
              </a:ext>
            </a:extLst>
          </p:cNvPr>
          <p:cNvSpPr>
            <a:spLocks noGrp="1"/>
          </p:cNvSpPr>
          <p:nvPr>
            <p:ph type="body" sz="quarter" idx="33" hasCustomPrompt="1"/>
          </p:nvPr>
        </p:nvSpPr>
        <p:spPr>
          <a:xfrm>
            <a:off x="5591981" y="2714921"/>
            <a:ext cx="130801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50 words.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Duis </a:t>
            </a:r>
            <a:r>
              <a:rPr lang="en-AU" b="0" i="0" dirty="0" err="1">
                <a:solidFill>
                  <a:srgbClr val="000000"/>
                </a:solidFill>
                <a:effectLst/>
                <a:latin typeface="Open Sans" panose="020B0606030504020204" pitchFamily="34" charset="0"/>
              </a:rPr>
              <a:t>hendrerit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id </a:t>
            </a:r>
            <a:r>
              <a:rPr lang="en-AU" b="0" i="0" dirty="0" err="1">
                <a:solidFill>
                  <a:srgbClr val="000000"/>
                </a:solidFill>
                <a:effectLst/>
                <a:latin typeface="Open Sans" panose="020B0606030504020204" pitchFamily="34" charset="0"/>
              </a:rPr>
              <a:t>malesuada</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suscipit</a:t>
            </a:r>
            <a:r>
              <a:rPr lang="en-AU" b="0" i="0" dirty="0">
                <a:solidFill>
                  <a:srgbClr val="000000"/>
                </a:solidFill>
                <a:effectLst/>
                <a:latin typeface="Open Sans" panose="020B0606030504020204" pitchFamily="34" charset="0"/>
              </a:rPr>
              <a:t>. Cras magna </a:t>
            </a:r>
            <a:r>
              <a:rPr lang="en-AU" b="0" i="0" dirty="0" err="1">
                <a:solidFill>
                  <a:srgbClr val="000000"/>
                </a:solidFill>
                <a:effectLst/>
                <a:latin typeface="Open Sans" panose="020B0606030504020204" pitchFamily="34" charset="0"/>
              </a:rPr>
              <a:t>leo</a:t>
            </a:r>
            <a:r>
              <a:rPr lang="en-AU" b="0" i="0" dirty="0">
                <a:solidFill>
                  <a:srgbClr val="000000"/>
                </a:solidFill>
                <a:effectLst/>
                <a:latin typeface="Open Sans" panose="020B0606030504020204" pitchFamily="34" charset="0"/>
              </a:rPr>
              <a:t>, fermentum sed </a:t>
            </a:r>
            <a:r>
              <a:rPr lang="en-AU" b="0" i="0" dirty="0" err="1">
                <a:solidFill>
                  <a:srgbClr val="000000"/>
                </a:solidFill>
                <a:effectLst/>
                <a:latin typeface="Open Sans" panose="020B0606030504020204" pitchFamily="34" charset="0"/>
              </a:rPr>
              <a:t>luctus</a:t>
            </a:r>
            <a:r>
              <a:rPr lang="en-AU" b="0" i="0" dirty="0">
                <a:solidFill>
                  <a:srgbClr val="000000"/>
                </a:solidFill>
                <a:effectLst/>
                <a:latin typeface="Open Sans" panose="020B0606030504020204" pitchFamily="34" charset="0"/>
              </a:rPr>
              <a:t> a, </a:t>
            </a:r>
            <a:r>
              <a:rPr lang="en-AU" b="0" i="0" dirty="0" err="1">
                <a:solidFill>
                  <a:srgbClr val="000000"/>
                </a:solidFill>
                <a:effectLst/>
                <a:latin typeface="Open Sans" panose="020B0606030504020204" pitchFamily="34" charset="0"/>
              </a:rPr>
              <a:t>sagittis</a:t>
            </a:r>
            <a:r>
              <a:rPr lang="en-AU" b="0" i="0" dirty="0">
                <a:solidFill>
                  <a:srgbClr val="000000"/>
                </a:solidFill>
                <a:effectLst/>
                <a:latin typeface="Open Sans" panose="020B0606030504020204" pitchFamily="34" charset="0"/>
              </a:rPr>
              <a:t> at mi. </a:t>
            </a:r>
            <a:r>
              <a:rPr lang="en-AU" b="0" i="0" dirty="0" err="1">
                <a:solidFill>
                  <a:srgbClr val="000000"/>
                </a:solidFill>
                <a:effectLst/>
                <a:latin typeface="Open Sans" panose="020B0606030504020204" pitchFamily="34" charset="0"/>
              </a:rPr>
              <a:t>Pellentesque</a:t>
            </a:r>
            <a:r>
              <a:rPr lang="en-AU" b="0" i="0" dirty="0">
                <a:solidFill>
                  <a:srgbClr val="000000"/>
                </a:solidFill>
                <a:effectLst/>
                <a:latin typeface="Open Sans" panose="020B0606030504020204" pitchFamily="34" charset="0"/>
              </a:rPr>
              <a:t> maximus, </a:t>
            </a:r>
            <a:r>
              <a:rPr lang="en-AU" b="0" i="0" dirty="0" err="1">
                <a:solidFill>
                  <a:srgbClr val="000000"/>
                </a:solidFill>
                <a:effectLst/>
                <a:latin typeface="Open Sans" panose="020B0606030504020204" pitchFamily="34" charset="0"/>
              </a:rPr>
              <a:t>sem</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convallis pharetra, </a:t>
            </a:r>
            <a:r>
              <a:rPr lang="en-AU" b="0" i="0" dirty="0" err="1">
                <a:solidFill>
                  <a:srgbClr val="000000"/>
                </a:solidFill>
                <a:effectLst/>
                <a:latin typeface="Open Sans" panose="020B0606030504020204" pitchFamily="34" charset="0"/>
              </a:rPr>
              <a:t>est</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ullamcorper</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ultrices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velit</a:t>
            </a:r>
            <a:r>
              <a:rPr lang="en-AU" b="0" i="0" dirty="0">
                <a:solidFill>
                  <a:srgbClr val="000000"/>
                </a:solidFill>
                <a:effectLst/>
                <a:latin typeface="Open Sans" panose="020B0606030504020204" pitchFamily="34" charset="0"/>
              </a:rPr>
              <a:t> in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etiam</a:t>
            </a:r>
            <a:r>
              <a:rPr lang="en-AU" b="0" i="0" dirty="0">
                <a:solidFill>
                  <a:srgbClr val="000000"/>
                </a:solidFill>
                <a:effectLst/>
                <a:latin typeface="Open Sans" panose="020B0606030504020204" pitchFamily="34" charset="0"/>
              </a:rPr>
              <a:t> lacinia auctor.</a:t>
            </a:r>
            <a:endParaRPr lang="en-US" dirty="0"/>
          </a:p>
        </p:txBody>
      </p:sp>
      <p:sp>
        <p:nvSpPr>
          <p:cNvPr id="63" name="Picture Placeholder 29">
            <a:extLst>
              <a:ext uri="{FF2B5EF4-FFF2-40B4-BE49-F238E27FC236}">
                <a16:creationId xmlns:a16="http://schemas.microsoft.com/office/drawing/2014/main" id="{BFF1C70C-C1F7-DF4E-31A3-9D5E61419D31}"/>
              </a:ext>
            </a:extLst>
          </p:cNvPr>
          <p:cNvSpPr>
            <a:spLocks noGrp="1"/>
          </p:cNvSpPr>
          <p:nvPr>
            <p:ph type="pic" sz="quarter" idx="34" hasCustomPrompt="1"/>
          </p:nvPr>
        </p:nvSpPr>
        <p:spPr>
          <a:xfrm>
            <a:off x="5845939"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64" name="Straight Connector 63">
            <a:extLst>
              <a:ext uri="{FF2B5EF4-FFF2-40B4-BE49-F238E27FC236}">
                <a16:creationId xmlns:a16="http://schemas.microsoft.com/office/drawing/2014/main" id="{7F7A8237-2A6F-F0E5-7764-6E4D728C5F21}"/>
              </a:ext>
            </a:extLst>
          </p:cNvPr>
          <p:cNvCxnSpPr>
            <a:cxnSpLocks/>
          </p:cNvCxnSpPr>
          <p:nvPr userDrawn="1"/>
        </p:nvCxnSpPr>
        <p:spPr>
          <a:xfrm>
            <a:off x="6062589"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 Placeholder 25">
            <a:extLst>
              <a:ext uri="{FF2B5EF4-FFF2-40B4-BE49-F238E27FC236}">
                <a16:creationId xmlns:a16="http://schemas.microsoft.com/office/drawing/2014/main" id="{352F1DA9-2042-9A47-98BD-B3643ACD9702}"/>
              </a:ext>
            </a:extLst>
          </p:cNvPr>
          <p:cNvSpPr>
            <a:spLocks noGrp="1"/>
          </p:cNvSpPr>
          <p:nvPr>
            <p:ph type="body" sz="quarter" idx="35" hasCustomPrompt="1"/>
          </p:nvPr>
        </p:nvSpPr>
        <p:spPr>
          <a:xfrm>
            <a:off x="7260594" y="1850900"/>
            <a:ext cx="1308016" cy="431973"/>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endParaRPr lang="en-GB" dirty="0"/>
          </a:p>
          <a:p>
            <a:pPr lvl="0"/>
            <a:r>
              <a:rPr lang="en-GB" dirty="0" err="1"/>
              <a:t>Lastname</a:t>
            </a:r>
            <a:endParaRPr lang="en-US" dirty="0"/>
          </a:p>
        </p:txBody>
      </p:sp>
      <p:sp>
        <p:nvSpPr>
          <p:cNvPr id="66" name="Text Placeholder 25">
            <a:extLst>
              <a:ext uri="{FF2B5EF4-FFF2-40B4-BE49-F238E27FC236}">
                <a16:creationId xmlns:a16="http://schemas.microsoft.com/office/drawing/2014/main" id="{A006DA90-A64A-E9AA-7651-6502DBBBCCBE}"/>
              </a:ext>
            </a:extLst>
          </p:cNvPr>
          <p:cNvSpPr>
            <a:spLocks noGrp="1"/>
          </p:cNvSpPr>
          <p:nvPr>
            <p:ph type="body" sz="quarter" idx="36" hasCustomPrompt="1"/>
          </p:nvPr>
        </p:nvSpPr>
        <p:spPr>
          <a:xfrm>
            <a:off x="7260594" y="2256784"/>
            <a:ext cx="130801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two lines of copy</a:t>
            </a:r>
            <a:endParaRPr lang="en-US" dirty="0"/>
          </a:p>
        </p:txBody>
      </p:sp>
      <p:sp>
        <p:nvSpPr>
          <p:cNvPr id="67" name="Text Placeholder 25">
            <a:extLst>
              <a:ext uri="{FF2B5EF4-FFF2-40B4-BE49-F238E27FC236}">
                <a16:creationId xmlns:a16="http://schemas.microsoft.com/office/drawing/2014/main" id="{231D638E-EBCE-1C49-24C1-DE11711AD097}"/>
              </a:ext>
            </a:extLst>
          </p:cNvPr>
          <p:cNvSpPr>
            <a:spLocks noGrp="1"/>
          </p:cNvSpPr>
          <p:nvPr>
            <p:ph type="body" sz="quarter" idx="37" hasCustomPrompt="1"/>
          </p:nvPr>
        </p:nvSpPr>
        <p:spPr>
          <a:xfrm>
            <a:off x="7260594" y="2714921"/>
            <a:ext cx="130801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50 words.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Duis </a:t>
            </a:r>
            <a:r>
              <a:rPr lang="en-AU" b="0" i="0" dirty="0" err="1">
                <a:solidFill>
                  <a:srgbClr val="000000"/>
                </a:solidFill>
                <a:effectLst/>
                <a:latin typeface="Open Sans" panose="020B0606030504020204" pitchFamily="34" charset="0"/>
              </a:rPr>
              <a:t>hendrerit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id </a:t>
            </a:r>
            <a:r>
              <a:rPr lang="en-AU" b="0" i="0" dirty="0" err="1">
                <a:solidFill>
                  <a:srgbClr val="000000"/>
                </a:solidFill>
                <a:effectLst/>
                <a:latin typeface="Open Sans" panose="020B0606030504020204" pitchFamily="34" charset="0"/>
              </a:rPr>
              <a:t>malesuada</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suscipit</a:t>
            </a:r>
            <a:r>
              <a:rPr lang="en-AU" b="0" i="0" dirty="0">
                <a:solidFill>
                  <a:srgbClr val="000000"/>
                </a:solidFill>
                <a:effectLst/>
                <a:latin typeface="Open Sans" panose="020B0606030504020204" pitchFamily="34" charset="0"/>
              </a:rPr>
              <a:t>. Cras magna </a:t>
            </a:r>
            <a:r>
              <a:rPr lang="en-AU" b="0" i="0" dirty="0" err="1">
                <a:solidFill>
                  <a:srgbClr val="000000"/>
                </a:solidFill>
                <a:effectLst/>
                <a:latin typeface="Open Sans" panose="020B0606030504020204" pitchFamily="34" charset="0"/>
              </a:rPr>
              <a:t>leo</a:t>
            </a:r>
            <a:r>
              <a:rPr lang="en-AU" b="0" i="0" dirty="0">
                <a:solidFill>
                  <a:srgbClr val="000000"/>
                </a:solidFill>
                <a:effectLst/>
                <a:latin typeface="Open Sans" panose="020B0606030504020204" pitchFamily="34" charset="0"/>
              </a:rPr>
              <a:t>, fermentum sed </a:t>
            </a:r>
            <a:r>
              <a:rPr lang="en-AU" b="0" i="0" dirty="0" err="1">
                <a:solidFill>
                  <a:srgbClr val="000000"/>
                </a:solidFill>
                <a:effectLst/>
                <a:latin typeface="Open Sans" panose="020B0606030504020204" pitchFamily="34" charset="0"/>
              </a:rPr>
              <a:t>luctus</a:t>
            </a:r>
            <a:r>
              <a:rPr lang="en-AU" b="0" i="0" dirty="0">
                <a:solidFill>
                  <a:srgbClr val="000000"/>
                </a:solidFill>
                <a:effectLst/>
                <a:latin typeface="Open Sans" panose="020B0606030504020204" pitchFamily="34" charset="0"/>
              </a:rPr>
              <a:t> a, </a:t>
            </a:r>
            <a:r>
              <a:rPr lang="en-AU" b="0" i="0" dirty="0" err="1">
                <a:solidFill>
                  <a:srgbClr val="000000"/>
                </a:solidFill>
                <a:effectLst/>
                <a:latin typeface="Open Sans" panose="020B0606030504020204" pitchFamily="34" charset="0"/>
              </a:rPr>
              <a:t>sagittis</a:t>
            </a:r>
            <a:r>
              <a:rPr lang="en-AU" b="0" i="0" dirty="0">
                <a:solidFill>
                  <a:srgbClr val="000000"/>
                </a:solidFill>
                <a:effectLst/>
                <a:latin typeface="Open Sans" panose="020B0606030504020204" pitchFamily="34" charset="0"/>
              </a:rPr>
              <a:t> at mi. </a:t>
            </a:r>
            <a:r>
              <a:rPr lang="en-AU" b="0" i="0" dirty="0" err="1">
                <a:solidFill>
                  <a:srgbClr val="000000"/>
                </a:solidFill>
                <a:effectLst/>
                <a:latin typeface="Open Sans" panose="020B0606030504020204" pitchFamily="34" charset="0"/>
              </a:rPr>
              <a:t>Pellentesque</a:t>
            </a:r>
            <a:r>
              <a:rPr lang="en-AU" b="0" i="0" dirty="0">
                <a:solidFill>
                  <a:srgbClr val="000000"/>
                </a:solidFill>
                <a:effectLst/>
                <a:latin typeface="Open Sans" panose="020B0606030504020204" pitchFamily="34" charset="0"/>
              </a:rPr>
              <a:t> maximus, </a:t>
            </a:r>
            <a:r>
              <a:rPr lang="en-AU" b="0" i="0" dirty="0" err="1">
                <a:solidFill>
                  <a:srgbClr val="000000"/>
                </a:solidFill>
                <a:effectLst/>
                <a:latin typeface="Open Sans" panose="020B0606030504020204" pitchFamily="34" charset="0"/>
              </a:rPr>
              <a:t>sem</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convallis pharetra, </a:t>
            </a:r>
            <a:r>
              <a:rPr lang="en-AU" b="0" i="0" dirty="0" err="1">
                <a:solidFill>
                  <a:srgbClr val="000000"/>
                </a:solidFill>
                <a:effectLst/>
                <a:latin typeface="Open Sans" panose="020B0606030504020204" pitchFamily="34" charset="0"/>
              </a:rPr>
              <a:t>est</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ullamcorper</a:t>
            </a:r>
            <a:r>
              <a:rPr lang="en-AU" b="0" i="0" dirty="0">
                <a:solidFill>
                  <a:srgbClr val="000000"/>
                </a:solidFill>
                <a:effectLst/>
                <a:latin typeface="Open Sans" panose="020B0606030504020204" pitchFamily="34" charset="0"/>
              </a:rPr>
              <a:t> diam,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ultrices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felis</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velit</a:t>
            </a:r>
            <a:r>
              <a:rPr lang="en-AU" b="0" i="0" dirty="0">
                <a:solidFill>
                  <a:srgbClr val="000000"/>
                </a:solidFill>
                <a:effectLst/>
                <a:latin typeface="Open Sans" panose="020B0606030504020204" pitchFamily="34" charset="0"/>
              </a:rPr>
              <a:t> in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etiam</a:t>
            </a:r>
            <a:r>
              <a:rPr lang="en-AU" b="0" i="0" dirty="0">
                <a:solidFill>
                  <a:srgbClr val="000000"/>
                </a:solidFill>
                <a:effectLst/>
                <a:latin typeface="Open Sans" panose="020B0606030504020204" pitchFamily="34" charset="0"/>
              </a:rPr>
              <a:t> lacinia auctor.</a:t>
            </a:r>
            <a:endParaRPr lang="en-US" dirty="0"/>
          </a:p>
        </p:txBody>
      </p:sp>
      <p:sp>
        <p:nvSpPr>
          <p:cNvPr id="68" name="Picture Placeholder 29">
            <a:extLst>
              <a:ext uri="{FF2B5EF4-FFF2-40B4-BE49-F238E27FC236}">
                <a16:creationId xmlns:a16="http://schemas.microsoft.com/office/drawing/2014/main" id="{ED6F909B-94BE-BBB9-2E6E-CCEDA1EEB860}"/>
              </a:ext>
            </a:extLst>
          </p:cNvPr>
          <p:cNvSpPr>
            <a:spLocks noGrp="1"/>
          </p:cNvSpPr>
          <p:nvPr>
            <p:ph type="pic" sz="quarter" idx="38" hasCustomPrompt="1"/>
          </p:nvPr>
        </p:nvSpPr>
        <p:spPr>
          <a:xfrm>
            <a:off x="7514552" y="970679"/>
            <a:ext cx="800100" cy="800100"/>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69" name="Straight Connector 68">
            <a:extLst>
              <a:ext uri="{FF2B5EF4-FFF2-40B4-BE49-F238E27FC236}">
                <a16:creationId xmlns:a16="http://schemas.microsoft.com/office/drawing/2014/main" id="{42948AE1-DEC5-AB30-6721-068ABB1463AD}"/>
              </a:ext>
            </a:extLst>
          </p:cNvPr>
          <p:cNvCxnSpPr>
            <a:cxnSpLocks/>
          </p:cNvCxnSpPr>
          <p:nvPr userDrawn="1"/>
        </p:nvCxnSpPr>
        <p:spPr>
          <a:xfrm>
            <a:off x="7731202"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81839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rofiles x4">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3" name="Rectangle 2">
            <a:extLst>
              <a:ext uri="{FF2B5EF4-FFF2-40B4-BE49-F238E27FC236}">
                <a16:creationId xmlns:a16="http://schemas.microsoft.com/office/drawing/2014/main" id="{514B650D-0262-378E-D5AF-86AA538089C4}"/>
              </a:ext>
            </a:extLst>
          </p:cNvPr>
          <p:cNvSpPr/>
          <p:nvPr userDrawn="1"/>
        </p:nvSpPr>
        <p:spPr>
          <a:xfrm>
            <a:off x="476319" y="1050800"/>
            <a:ext cx="1935441"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76319" y="420291"/>
            <a:ext cx="7880281" cy="495275"/>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34" name="Text Placeholder 25">
            <a:extLst>
              <a:ext uri="{FF2B5EF4-FFF2-40B4-BE49-F238E27FC236}">
                <a16:creationId xmlns:a16="http://schemas.microsoft.com/office/drawing/2014/main" id="{736D3985-D741-DAF0-FE8F-63D883124061}"/>
              </a:ext>
            </a:extLst>
          </p:cNvPr>
          <p:cNvSpPr>
            <a:spLocks noGrp="1"/>
          </p:cNvSpPr>
          <p:nvPr>
            <p:ph type="body" sz="quarter" idx="19" hasCustomPrompt="1"/>
          </p:nvPr>
        </p:nvSpPr>
        <p:spPr>
          <a:xfrm>
            <a:off x="570756" y="2022527"/>
            <a:ext cx="1746566" cy="260346"/>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r>
              <a:rPr lang="en-GB" dirty="0"/>
              <a:t> </a:t>
            </a:r>
            <a:r>
              <a:rPr lang="en-GB" dirty="0" err="1"/>
              <a:t>Lastname</a:t>
            </a:r>
            <a:endParaRPr lang="en-US" dirty="0"/>
          </a:p>
        </p:txBody>
      </p:sp>
      <p:sp>
        <p:nvSpPr>
          <p:cNvPr id="35" name="Text Placeholder 25">
            <a:extLst>
              <a:ext uri="{FF2B5EF4-FFF2-40B4-BE49-F238E27FC236}">
                <a16:creationId xmlns:a16="http://schemas.microsoft.com/office/drawing/2014/main" id="{E1566FE7-E7A6-FCD5-17EB-BC90E0D005A0}"/>
              </a:ext>
            </a:extLst>
          </p:cNvPr>
          <p:cNvSpPr>
            <a:spLocks noGrp="1"/>
          </p:cNvSpPr>
          <p:nvPr>
            <p:ph type="body" sz="quarter" idx="20" hasCustomPrompt="1"/>
          </p:nvPr>
        </p:nvSpPr>
        <p:spPr>
          <a:xfrm>
            <a:off x="570756" y="2256784"/>
            <a:ext cx="174656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a:t>
            </a:r>
            <a:br>
              <a:rPr lang="en-GB" dirty="0"/>
            </a:br>
            <a:r>
              <a:rPr lang="en-GB" dirty="0"/>
              <a:t>two lines of copy</a:t>
            </a:r>
            <a:endParaRPr lang="en-US" dirty="0"/>
          </a:p>
        </p:txBody>
      </p:sp>
      <p:sp>
        <p:nvSpPr>
          <p:cNvPr id="36" name="Text Placeholder 25">
            <a:extLst>
              <a:ext uri="{FF2B5EF4-FFF2-40B4-BE49-F238E27FC236}">
                <a16:creationId xmlns:a16="http://schemas.microsoft.com/office/drawing/2014/main" id="{28558ABC-C038-2CB7-DF59-4DB0BE2AF5ED}"/>
              </a:ext>
            </a:extLst>
          </p:cNvPr>
          <p:cNvSpPr>
            <a:spLocks noGrp="1"/>
          </p:cNvSpPr>
          <p:nvPr>
            <p:ph type="body" sz="quarter" idx="21" hasCustomPrompt="1"/>
          </p:nvPr>
        </p:nvSpPr>
        <p:spPr>
          <a:xfrm>
            <a:off x="570756" y="2714921"/>
            <a:ext cx="17465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75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Pellentesque</a:t>
            </a:r>
            <a:r>
              <a:rPr lang="en-GB" dirty="0"/>
              <a:t> maximus, </a:t>
            </a:r>
            <a:r>
              <a:rPr lang="en-GB" dirty="0" err="1"/>
              <a:t>sem</a:t>
            </a:r>
            <a:r>
              <a:rPr lang="en-GB" dirty="0"/>
              <a:t> </a:t>
            </a:r>
            <a:r>
              <a:rPr lang="en-GB" dirty="0" err="1"/>
              <a:t>eu</a:t>
            </a:r>
            <a:r>
              <a:rPr lang="en-GB" dirty="0"/>
              <a:t> convallis pharetra, </a:t>
            </a:r>
            <a:r>
              <a:rPr lang="en-GB" dirty="0" err="1"/>
              <a:t>est</a:t>
            </a:r>
            <a:r>
              <a:rPr lang="en-GB" dirty="0"/>
              <a:t> </a:t>
            </a:r>
            <a:r>
              <a:rPr lang="en-GB" dirty="0" err="1"/>
              <a:t>diam</a:t>
            </a:r>
            <a:r>
              <a:rPr lang="en-GB" dirty="0"/>
              <a:t> </a:t>
            </a:r>
            <a:r>
              <a:rPr lang="en-GB" dirty="0" err="1"/>
              <a:t>ullamcorper</a:t>
            </a:r>
            <a:r>
              <a:rPr lang="en-GB" dirty="0"/>
              <a:t> </a:t>
            </a:r>
            <a:r>
              <a:rPr lang="en-GB" dirty="0" err="1"/>
              <a:t>diam</a:t>
            </a:r>
            <a:r>
              <a:rPr lang="en-GB" dirty="0"/>
              <a:t>, </a:t>
            </a:r>
            <a:r>
              <a:rPr lang="en-GB" dirty="0" err="1"/>
              <a:t>eget</a:t>
            </a:r>
            <a:r>
              <a:rPr lang="en-GB" dirty="0"/>
              <a:t> </a:t>
            </a:r>
            <a:r>
              <a:rPr lang="en-GB" dirty="0" err="1"/>
              <a:t>ultrices</a:t>
            </a:r>
            <a:r>
              <a:rPr lang="en-GB" dirty="0"/>
              <a:t> </a:t>
            </a:r>
            <a:r>
              <a:rPr lang="en-GB" dirty="0" err="1"/>
              <a:t>felis</a:t>
            </a:r>
            <a:r>
              <a:rPr lang="en-GB" dirty="0"/>
              <a:t> </a:t>
            </a:r>
            <a:r>
              <a:rPr lang="en-GB" dirty="0" err="1"/>
              <a:t>velit</a:t>
            </a:r>
            <a:r>
              <a:rPr lang="en-GB" dirty="0"/>
              <a:t> in </a:t>
            </a:r>
            <a:r>
              <a:rPr lang="en-GB" dirty="0" err="1"/>
              <a:t>elit</a:t>
            </a:r>
            <a:r>
              <a:rPr lang="en-GB" dirty="0"/>
              <a:t>. </a:t>
            </a:r>
            <a:r>
              <a:rPr lang="en-GB" dirty="0" err="1"/>
              <a:t>Etiam</a:t>
            </a:r>
            <a:r>
              <a:rPr lang="en-GB" dirty="0"/>
              <a:t> lacinia auctor </a:t>
            </a:r>
            <a:r>
              <a:rPr lang="en-GB" dirty="0" err="1"/>
              <a:t>augue</a:t>
            </a:r>
            <a:r>
              <a:rPr lang="en-GB" dirty="0"/>
              <a:t>, vitae </a:t>
            </a:r>
            <a:r>
              <a:rPr lang="en-GB" dirty="0" err="1"/>
              <a:t>efficitur</a:t>
            </a:r>
            <a:r>
              <a:rPr lang="en-GB" dirty="0"/>
              <a:t> </a:t>
            </a:r>
            <a:r>
              <a:rPr lang="en-GB" dirty="0" err="1"/>
              <a:t>enim</a:t>
            </a:r>
            <a:r>
              <a:rPr lang="en-GB" dirty="0"/>
              <a:t> </a:t>
            </a:r>
            <a:r>
              <a:rPr lang="en-GB" dirty="0" err="1"/>
              <a:t>venenatis</a:t>
            </a:r>
            <a:r>
              <a:rPr lang="en-GB" dirty="0"/>
              <a:t> </a:t>
            </a:r>
            <a:r>
              <a:rPr lang="en-GB" dirty="0" err="1"/>
              <a:t>eget</a:t>
            </a:r>
            <a:r>
              <a:rPr lang="en-GB" dirty="0"/>
              <a:t>. Duis </a:t>
            </a:r>
            <a:r>
              <a:rPr lang="en-GB" dirty="0" err="1"/>
              <a:t>quis</a:t>
            </a:r>
            <a:r>
              <a:rPr lang="en-GB" dirty="0"/>
              <a:t> lorem pulvinar, </a:t>
            </a:r>
            <a:r>
              <a:rPr lang="en-GB" dirty="0" err="1"/>
              <a:t>dapibus</a:t>
            </a:r>
            <a:r>
              <a:rPr lang="en-GB" dirty="0"/>
              <a:t> </a:t>
            </a:r>
            <a:r>
              <a:rPr lang="en-GB" dirty="0" err="1"/>
              <a:t>justo</a:t>
            </a:r>
            <a:r>
              <a:rPr lang="en-GB" dirty="0"/>
              <a:t> in, </a:t>
            </a:r>
            <a:r>
              <a:rPr lang="en-GB" dirty="0" err="1"/>
              <a:t>vehicula</a:t>
            </a:r>
            <a:r>
              <a:rPr lang="en-GB" dirty="0"/>
              <a:t> </a:t>
            </a:r>
            <a:r>
              <a:rPr lang="en-GB" dirty="0" err="1"/>
              <a:t>nulla</a:t>
            </a:r>
            <a:r>
              <a:rPr lang="en-GB" dirty="0"/>
              <a:t>. Cras </a:t>
            </a:r>
            <a:r>
              <a:rPr lang="en-GB" dirty="0" err="1"/>
              <a:t>euismod</a:t>
            </a:r>
            <a:r>
              <a:rPr lang="en-GB" dirty="0"/>
              <a:t> </a:t>
            </a:r>
            <a:r>
              <a:rPr lang="en-GB" dirty="0" err="1"/>
              <a:t>ornare</a:t>
            </a:r>
            <a:r>
              <a:rPr lang="en-GB" dirty="0"/>
              <a:t> ex </a:t>
            </a:r>
            <a:r>
              <a:rPr lang="en-GB" dirty="0" err="1"/>
              <a:t>eu</a:t>
            </a:r>
            <a:r>
              <a:rPr lang="en-GB" dirty="0"/>
              <a:t> lacinia. </a:t>
            </a:r>
            <a:endParaRPr lang="en-US" dirty="0"/>
          </a:p>
        </p:txBody>
      </p:sp>
      <p:sp>
        <p:nvSpPr>
          <p:cNvPr id="37" name="Picture Placeholder 29">
            <a:extLst>
              <a:ext uri="{FF2B5EF4-FFF2-40B4-BE49-F238E27FC236}">
                <a16:creationId xmlns:a16="http://schemas.microsoft.com/office/drawing/2014/main" id="{D7F22DBE-8D6F-FBC0-DA2A-1F7FC2B3BF61}"/>
              </a:ext>
            </a:extLst>
          </p:cNvPr>
          <p:cNvSpPr>
            <a:spLocks noGrp="1"/>
          </p:cNvSpPr>
          <p:nvPr>
            <p:ph type="pic" sz="quarter" idx="22" hasCustomPrompt="1"/>
          </p:nvPr>
        </p:nvSpPr>
        <p:spPr>
          <a:xfrm>
            <a:off x="958176" y="970515"/>
            <a:ext cx="971727" cy="971727"/>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38" name="Straight Connector 37">
            <a:extLst>
              <a:ext uri="{FF2B5EF4-FFF2-40B4-BE49-F238E27FC236}">
                <a16:creationId xmlns:a16="http://schemas.microsoft.com/office/drawing/2014/main" id="{B4AB3625-E6A9-8C3E-8826-DFF23509653C}"/>
              </a:ext>
            </a:extLst>
          </p:cNvPr>
          <p:cNvCxnSpPr>
            <a:cxnSpLocks/>
          </p:cNvCxnSpPr>
          <p:nvPr userDrawn="1"/>
        </p:nvCxnSpPr>
        <p:spPr>
          <a:xfrm>
            <a:off x="1260639"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45E6E79-45D2-4200-C9E7-F657B7C93969}"/>
              </a:ext>
            </a:extLst>
          </p:cNvPr>
          <p:cNvSpPr/>
          <p:nvPr userDrawn="1"/>
        </p:nvSpPr>
        <p:spPr>
          <a:xfrm>
            <a:off x="2562514" y="1050800"/>
            <a:ext cx="1935441"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F00A8257-CAB7-0BFB-5A63-C41B1ECCF303}"/>
              </a:ext>
            </a:extLst>
          </p:cNvPr>
          <p:cNvSpPr/>
          <p:nvPr userDrawn="1"/>
        </p:nvSpPr>
        <p:spPr>
          <a:xfrm>
            <a:off x="4648709" y="1050800"/>
            <a:ext cx="1935441"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E43EE595-C08C-9AAE-EEFB-4C7834B048F2}"/>
              </a:ext>
            </a:extLst>
          </p:cNvPr>
          <p:cNvSpPr/>
          <p:nvPr userDrawn="1"/>
        </p:nvSpPr>
        <p:spPr>
          <a:xfrm>
            <a:off x="6734903" y="1050800"/>
            <a:ext cx="1935441"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58" name="Text Placeholder 25">
            <a:extLst>
              <a:ext uri="{FF2B5EF4-FFF2-40B4-BE49-F238E27FC236}">
                <a16:creationId xmlns:a16="http://schemas.microsoft.com/office/drawing/2014/main" id="{15A3A1F4-4E92-BF7F-BF07-99432EFF2D84}"/>
              </a:ext>
            </a:extLst>
          </p:cNvPr>
          <p:cNvSpPr>
            <a:spLocks noGrp="1"/>
          </p:cNvSpPr>
          <p:nvPr>
            <p:ph type="body" sz="quarter" idx="23" hasCustomPrompt="1"/>
          </p:nvPr>
        </p:nvSpPr>
        <p:spPr>
          <a:xfrm>
            <a:off x="2656951" y="2022527"/>
            <a:ext cx="1746566" cy="260346"/>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r>
              <a:rPr lang="en-GB" dirty="0"/>
              <a:t> </a:t>
            </a:r>
            <a:r>
              <a:rPr lang="en-GB" dirty="0" err="1"/>
              <a:t>Lastname</a:t>
            </a:r>
            <a:endParaRPr lang="en-US" dirty="0"/>
          </a:p>
        </p:txBody>
      </p:sp>
      <p:sp>
        <p:nvSpPr>
          <p:cNvPr id="59" name="Text Placeholder 25">
            <a:extLst>
              <a:ext uri="{FF2B5EF4-FFF2-40B4-BE49-F238E27FC236}">
                <a16:creationId xmlns:a16="http://schemas.microsoft.com/office/drawing/2014/main" id="{7EC0A32F-D185-3BC1-D506-F2743B73AF20}"/>
              </a:ext>
            </a:extLst>
          </p:cNvPr>
          <p:cNvSpPr>
            <a:spLocks noGrp="1"/>
          </p:cNvSpPr>
          <p:nvPr>
            <p:ph type="body" sz="quarter" idx="24" hasCustomPrompt="1"/>
          </p:nvPr>
        </p:nvSpPr>
        <p:spPr>
          <a:xfrm>
            <a:off x="2656951" y="2256784"/>
            <a:ext cx="174656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a:t>
            </a:r>
            <a:br>
              <a:rPr lang="en-GB" dirty="0"/>
            </a:br>
            <a:r>
              <a:rPr lang="en-GB" dirty="0"/>
              <a:t>two lines of copy</a:t>
            </a:r>
            <a:endParaRPr lang="en-US" dirty="0"/>
          </a:p>
        </p:txBody>
      </p:sp>
      <p:sp>
        <p:nvSpPr>
          <p:cNvPr id="60" name="Text Placeholder 25">
            <a:extLst>
              <a:ext uri="{FF2B5EF4-FFF2-40B4-BE49-F238E27FC236}">
                <a16:creationId xmlns:a16="http://schemas.microsoft.com/office/drawing/2014/main" id="{BF90AE87-0FAE-04E5-5610-73A95C812DC5}"/>
              </a:ext>
            </a:extLst>
          </p:cNvPr>
          <p:cNvSpPr>
            <a:spLocks noGrp="1"/>
          </p:cNvSpPr>
          <p:nvPr>
            <p:ph type="body" sz="quarter" idx="25" hasCustomPrompt="1"/>
          </p:nvPr>
        </p:nvSpPr>
        <p:spPr>
          <a:xfrm>
            <a:off x="2656951" y="2714921"/>
            <a:ext cx="17465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75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Pellentesque</a:t>
            </a:r>
            <a:r>
              <a:rPr lang="en-GB" dirty="0"/>
              <a:t> maximus, </a:t>
            </a:r>
            <a:r>
              <a:rPr lang="en-GB" dirty="0" err="1"/>
              <a:t>sem</a:t>
            </a:r>
            <a:r>
              <a:rPr lang="en-GB" dirty="0"/>
              <a:t> </a:t>
            </a:r>
            <a:r>
              <a:rPr lang="en-GB" dirty="0" err="1"/>
              <a:t>eu</a:t>
            </a:r>
            <a:r>
              <a:rPr lang="en-GB" dirty="0"/>
              <a:t> convallis pharetra, </a:t>
            </a:r>
            <a:r>
              <a:rPr lang="en-GB" dirty="0" err="1"/>
              <a:t>est</a:t>
            </a:r>
            <a:r>
              <a:rPr lang="en-GB" dirty="0"/>
              <a:t> </a:t>
            </a:r>
            <a:r>
              <a:rPr lang="en-GB" dirty="0" err="1"/>
              <a:t>diam</a:t>
            </a:r>
            <a:r>
              <a:rPr lang="en-GB" dirty="0"/>
              <a:t> </a:t>
            </a:r>
            <a:r>
              <a:rPr lang="en-GB" dirty="0" err="1"/>
              <a:t>ullamcorper</a:t>
            </a:r>
            <a:r>
              <a:rPr lang="en-GB" dirty="0"/>
              <a:t> </a:t>
            </a:r>
            <a:r>
              <a:rPr lang="en-GB" dirty="0" err="1"/>
              <a:t>diam</a:t>
            </a:r>
            <a:r>
              <a:rPr lang="en-GB" dirty="0"/>
              <a:t>, </a:t>
            </a:r>
            <a:r>
              <a:rPr lang="en-GB" dirty="0" err="1"/>
              <a:t>eget</a:t>
            </a:r>
            <a:r>
              <a:rPr lang="en-GB" dirty="0"/>
              <a:t> </a:t>
            </a:r>
            <a:r>
              <a:rPr lang="en-GB" dirty="0" err="1"/>
              <a:t>ultrices</a:t>
            </a:r>
            <a:r>
              <a:rPr lang="en-GB" dirty="0"/>
              <a:t> </a:t>
            </a:r>
            <a:r>
              <a:rPr lang="en-GB" dirty="0" err="1"/>
              <a:t>felis</a:t>
            </a:r>
            <a:r>
              <a:rPr lang="en-GB" dirty="0"/>
              <a:t> </a:t>
            </a:r>
            <a:r>
              <a:rPr lang="en-GB" dirty="0" err="1"/>
              <a:t>velit</a:t>
            </a:r>
            <a:r>
              <a:rPr lang="en-GB" dirty="0"/>
              <a:t> in </a:t>
            </a:r>
            <a:r>
              <a:rPr lang="en-GB" dirty="0" err="1"/>
              <a:t>elit</a:t>
            </a:r>
            <a:r>
              <a:rPr lang="en-GB" dirty="0"/>
              <a:t>. </a:t>
            </a:r>
            <a:r>
              <a:rPr lang="en-GB" dirty="0" err="1"/>
              <a:t>Etiam</a:t>
            </a:r>
            <a:r>
              <a:rPr lang="en-GB" dirty="0"/>
              <a:t> lacinia auctor </a:t>
            </a:r>
            <a:r>
              <a:rPr lang="en-GB" dirty="0" err="1"/>
              <a:t>augue</a:t>
            </a:r>
            <a:r>
              <a:rPr lang="en-GB" dirty="0"/>
              <a:t>, vitae </a:t>
            </a:r>
            <a:r>
              <a:rPr lang="en-GB" dirty="0" err="1"/>
              <a:t>efficitur</a:t>
            </a:r>
            <a:r>
              <a:rPr lang="en-GB" dirty="0"/>
              <a:t> </a:t>
            </a:r>
            <a:r>
              <a:rPr lang="en-GB" dirty="0" err="1"/>
              <a:t>enim</a:t>
            </a:r>
            <a:r>
              <a:rPr lang="en-GB" dirty="0"/>
              <a:t> </a:t>
            </a:r>
            <a:r>
              <a:rPr lang="en-GB" dirty="0" err="1"/>
              <a:t>venenatis</a:t>
            </a:r>
            <a:r>
              <a:rPr lang="en-GB" dirty="0"/>
              <a:t> </a:t>
            </a:r>
            <a:r>
              <a:rPr lang="en-GB" dirty="0" err="1"/>
              <a:t>eget</a:t>
            </a:r>
            <a:r>
              <a:rPr lang="en-GB" dirty="0"/>
              <a:t>. Duis </a:t>
            </a:r>
            <a:r>
              <a:rPr lang="en-GB" dirty="0" err="1"/>
              <a:t>quis</a:t>
            </a:r>
            <a:r>
              <a:rPr lang="en-GB" dirty="0"/>
              <a:t> lorem pulvinar, </a:t>
            </a:r>
            <a:r>
              <a:rPr lang="en-GB" dirty="0" err="1"/>
              <a:t>dapibus</a:t>
            </a:r>
            <a:r>
              <a:rPr lang="en-GB" dirty="0"/>
              <a:t> </a:t>
            </a:r>
            <a:r>
              <a:rPr lang="en-GB" dirty="0" err="1"/>
              <a:t>justo</a:t>
            </a:r>
            <a:r>
              <a:rPr lang="en-GB" dirty="0"/>
              <a:t> in, </a:t>
            </a:r>
            <a:r>
              <a:rPr lang="en-GB" dirty="0" err="1"/>
              <a:t>vehicula</a:t>
            </a:r>
            <a:r>
              <a:rPr lang="en-GB" dirty="0"/>
              <a:t> </a:t>
            </a:r>
            <a:r>
              <a:rPr lang="en-GB" dirty="0" err="1"/>
              <a:t>nulla</a:t>
            </a:r>
            <a:r>
              <a:rPr lang="en-GB" dirty="0"/>
              <a:t>. Cras </a:t>
            </a:r>
            <a:r>
              <a:rPr lang="en-GB" dirty="0" err="1"/>
              <a:t>euismod</a:t>
            </a:r>
            <a:r>
              <a:rPr lang="en-GB" dirty="0"/>
              <a:t> </a:t>
            </a:r>
            <a:r>
              <a:rPr lang="en-GB" dirty="0" err="1"/>
              <a:t>ornare</a:t>
            </a:r>
            <a:r>
              <a:rPr lang="en-GB" dirty="0"/>
              <a:t> ex </a:t>
            </a:r>
            <a:r>
              <a:rPr lang="en-GB" dirty="0" err="1"/>
              <a:t>eu</a:t>
            </a:r>
            <a:r>
              <a:rPr lang="en-GB" dirty="0"/>
              <a:t> lacinia. </a:t>
            </a:r>
            <a:endParaRPr lang="en-US" dirty="0"/>
          </a:p>
        </p:txBody>
      </p:sp>
      <p:sp>
        <p:nvSpPr>
          <p:cNvPr id="61" name="Picture Placeholder 29">
            <a:extLst>
              <a:ext uri="{FF2B5EF4-FFF2-40B4-BE49-F238E27FC236}">
                <a16:creationId xmlns:a16="http://schemas.microsoft.com/office/drawing/2014/main" id="{37F6FF31-1301-1E83-A4E5-E0EDFE9A7353}"/>
              </a:ext>
            </a:extLst>
          </p:cNvPr>
          <p:cNvSpPr>
            <a:spLocks noGrp="1"/>
          </p:cNvSpPr>
          <p:nvPr>
            <p:ph type="pic" sz="quarter" idx="26" hasCustomPrompt="1"/>
          </p:nvPr>
        </p:nvSpPr>
        <p:spPr>
          <a:xfrm>
            <a:off x="3044371" y="970515"/>
            <a:ext cx="971727" cy="971727"/>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62" name="Straight Connector 61">
            <a:extLst>
              <a:ext uri="{FF2B5EF4-FFF2-40B4-BE49-F238E27FC236}">
                <a16:creationId xmlns:a16="http://schemas.microsoft.com/office/drawing/2014/main" id="{961CA126-C4B1-6FCF-90F1-31C2DA16D3A9}"/>
              </a:ext>
            </a:extLst>
          </p:cNvPr>
          <p:cNvCxnSpPr>
            <a:cxnSpLocks/>
          </p:cNvCxnSpPr>
          <p:nvPr userDrawn="1"/>
        </p:nvCxnSpPr>
        <p:spPr>
          <a:xfrm>
            <a:off x="3346834"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Text Placeholder 25">
            <a:extLst>
              <a:ext uri="{FF2B5EF4-FFF2-40B4-BE49-F238E27FC236}">
                <a16:creationId xmlns:a16="http://schemas.microsoft.com/office/drawing/2014/main" id="{B12B853E-D729-3D75-93CC-4B4E93AA0674}"/>
              </a:ext>
            </a:extLst>
          </p:cNvPr>
          <p:cNvSpPr>
            <a:spLocks noGrp="1"/>
          </p:cNvSpPr>
          <p:nvPr>
            <p:ph type="body" sz="quarter" idx="27" hasCustomPrompt="1"/>
          </p:nvPr>
        </p:nvSpPr>
        <p:spPr>
          <a:xfrm>
            <a:off x="4743146" y="2022527"/>
            <a:ext cx="1746566" cy="260346"/>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r>
              <a:rPr lang="en-GB" dirty="0"/>
              <a:t> </a:t>
            </a:r>
            <a:r>
              <a:rPr lang="en-GB" dirty="0" err="1"/>
              <a:t>Lastname</a:t>
            </a:r>
            <a:endParaRPr lang="en-US" dirty="0"/>
          </a:p>
        </p:txBody>
      </p:sp>
      <p:sp>
        <p:nvSpPr>
          <p:cNvPr id="71" name="Text Placeholder 25">
            <a:extLst>
              <a:ext uri="{FF2B5EF4-FFF2-40B4-BE49-F238E27FC236}">
                <a16:creationId xmlns:a16="http://schemas.microsoft.com/office/drawing/2014/main" id="{C55747D3-C775-E61E-F2A3-6D32389535A5}"/>
              </a:ext>
            </a:extLst>
          </p:cNvPr>
          <p:cNvSpPr>
            <a:spLocks noGrp="1"/>
          </p:cNvSpPr>
          <p:nvPr>
            <p:ph type="body" sz="quarter" idx="28" hasCustomPrompt="1"/>
          </p:nvPr>
        </p:nvSpPr>
        <p:spPr>
          <a:xfrm>
            <a:off x="4743146" y="2256784"/>
            <a:ext cx="174656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a:t>
            </a:r>
            <a:br>
              <a:rPr lang="en-GB" dirty="0"/>
            </a:br>
            <a:r>
              <a:rPr lang="en-GB" dirty="0"/>
              <a:t>two lines of copy</a:t>
            </a:r>
            <a:endParaRPr lang="en-US" dirty="0"/>
          </a:p>
        </p:txBody>
      </p:sp>
      <p:sp>
        <p:nvSpPr>
          <p:cNvPr id="72" name="Text Placeholder 25">
            <a:extLst>
              <a:ext uri="{FF2B5EF4-FFF2-40B4-BE49-F238E27FC236}">
                <a16:creationId xmlns:a16="http://schemas.microsoft.com/office/drawing/2014/main" id="{80C07DBE-5A86-A097-1DFD-DF79B56DD881}"/>
              </a:ext>
            </a:extLst>
          </p:cNvPr>
          <p:cNvSpPr>
            <a:spLocks noGrp="1"/>
          </p:cNvSpPr>
          <p:nvPr>
            <p:ph type="body" sz="quarter" idx="29" hasCustomPrompt="1"/>
          </p:nvPr>
        </p:nvSpPr>
        <p:spPr>
          <a:xfrm>
            <a:off x="4743146" y="2714921"/>
            <a:ext cx="17465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75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Pellentesque</a:t>
            </a:r>
            <a:r>
              <a:rPr lang="en-GB" dirty="0"/>
              <a:t> maximus, </a:t>
            </a:r>
            <a:r>
              <a:rPr lang="en-GB" dirty="0" err="1"/>
              <a:t>sem</a:t>
            </a:r>
            <a:r>
              <a:rPr lang="en-GB" dirty="0"/>
              <a:t> </a:t>
            </a:r>
            <a:r>
              <a:rPr lang="en-GB" dirty="0" err="1"/>
              <a:t>eu</a:t>
            </a:r>
            <a:r>
              <a:rPr lang="en-GB" dirty="0"/>
              <a:t> convallis pharetra, </a:t>
            </a:r>
            <a:r>
              <a:rPr lang="en-GB" dirty="0" err="1"/>
              <a:t>est</a:t>
            </a:r>
            <a:r>
              <a:rPr lang="en-GB" dirty="0"/>
              <a:t> </a:t>
            </a:r>
            <a:r>
              <a:rPr lang="en-GB" dirty="0" err="1"/>
              <a:t>diam</a:t>
            </a:r>
            <a:r>
              <a:rPr lang="en-GB" dirty="0"/>
              <a:t> </a:t>
            </a:r>
            <a:r>
              <a:rPr lang="en-GB" dirty="0" err="1"/>
              <a:t>ullamcorper</a:t>
            </a:r>
            <a:r>
              <a:rPr lang="en-GB" dirty="0"/>
              <a:t> </a:t>
            </a:r>
            <a:r>
              <a:rPr lang="en-GB" dirty="0" err="1"/>
              <a:t>diam</a:t>
            </a:r>
            <a:r>
              <a:rPr lang="en-GB" dirty="0"/>
              <a:t>, </a:t>
            </a:r>
            <a:r>
              <a:rPr lang="en-GB" dirty="0" err="1"/>
              <a:t>eget</a:t>
            </a:r>
            <a:r>
              <a:rPr lang="en-GB" dirty="0"/>
              <a:t> </a:t>
            </a:r>
            <a:r>
              <a:rPr lang="en-GB" dirty="0" err="1"/>
              <a:t>ultrices</a:t>
            </a:r>
            <a:r>
              <a:rPr lang="en-GB" dirty="0"/>
              <a:t> </a:t>
            </a:r>
            <a:r>
              <a:rPr lang="en-GB" dirty="0" err="1"/>
              <a:t>felis</a:t>
            </a:r>
            <a:r>
              <a:rPr lang="en-GB" dirty="0"/>
              <a:t> </a:t>
            </a:r>
            <a:r>
              <a:rPr lang="en-GB" dirty="0" err="1"/>
              <a:t>velit</a:t>
            </a:r>
            <a:r>
              <a:rPr lang="en-GB" dirty="0"/>
              <a:t> in </a:t>
            </a:r>
            <a:r>
              <a:rPr lang="en-GB" dirty="0" err="1"/>
              <a:t>elit</a:t>
            </a:r>
            <a:r>
              <a:rPr lang="en-GB" dirty="0"/>
              <a:t>. </a:t>
            </a:r>
            <a:r>
              <a:rPr lang="en-GB" dirty="0" err="1"/>
              <a:t>Etiam</a:t>
            </a:r>
            <a:r>
              <a:rPr lang="en-GB" dirty="0"/>
              <a:t> lacinia auctor </a:t>
            </a:r>
            <a:r>
              <a:rPr lang="en-GB" dirty="0" err="1"/>
              <a:t>augue</a:t>
            </a:r>
            <a:r>
              <a:rPr lang="en-GB" dirty="0"/>
              <a:t>, vitae </a:t>
            </a:r>
            <a:r>
              <a:rPr lang="en-GB" dirty="0" err="1"/>
              <a:t>efficitur</a:t>
            </a:r>
            <a:r>
              <a:rPr lang="en-GB" dirty="0"/>
              <a:t> </a:t>
            </a:r>
            <a:r>
              <a:rPr lang="en-GB" dirty="0" err="1"/>
              <a:t>enim</a:t>
            </a:r>
            <a:r>
              <a:rPr lang="en-GB" dirty="0"/>
              <a:t> </a:t>
            </a:r>
            <a:r>
              <a:rPr lang="en-GB" dirty="0" err="1"/>
              <a:t>venenatis</a:t>
            </a:r>
            <a:r>
              <a:rPr lang="en-GB" dirty="0"/>
              <a:t> </a:t>
            </a:r>
            <a:r>
              <a:rPr lang="en-GB" dirty="0" err="1"/>
              <a:t>eget</a:t>
            </a:r>
            <a:r>
              <a:rPr lang="en-GB" dirty="0"/>
              <a:t>. Duis </a:t>
            </a:r>
            <a:r>
              <a:rPr lang="en-GB" dirty="0" err="1"/>
              <a:t>quis</a:t>
            </a:r>
            <a:r>
              <a:rPr lang="en-GB" dirty="0"/>
              <a:t> lorem pulvinar, </a:t>
            </a:r>
            <a:r>
              <a:rPr lang="en-GB" dirty="0" err="1"/>
              <a:t>dapibus</a:t>
            </a:r>
            <a:r>
              <a:rPr lang="en-GB" dirty="0"/>
              <a:t> </a:t>
            </a:r>
            <a:r>
              <a:rPr lang="en-GB" dirty="0" err="1"/>
              <a:t>justo</a:t>
            </a:r>
            <a:r>
              <a:rPr lang="en-GB" dirty="0"/>
              <a:t> in, </a:t>
            </a:r>
            <a:r>
              <a:rPr lang="en-GB" dirty="0" err="1"/>
              <a:t>vehicula</a:t>
            </a:r>
            <a:r>
              <a:rPr lang="en-GB" dirty="0"/>
              <a:t> </a:t>
            </a:r>
            <a:r>
              <a:rPr lang="en-GB" dirty="0" err="1"/>
              <a:t>nulla</a:t>
            </a:r>
            <a:r>
              <a:rPr lang="en-GB" dirty="0"/>
              <a:t>. Cras </a:t>
            </a:r>
            <a:r>
              <a:rPr lang="en-GB" dirty="0" err="1"/>
              <a:t>euismod</a:t>
            </a:r>
            <a:r>
              <a:rPr lang="en-GB" dirty="0"/>
              <a:t> </a:t>
            </a:r>
            <a:r>
              <a:rPr lang="en-GB" dirty="0" err="1"/>
              <a:t>ornare</a:t>
            </a:r>
            <a:r>
              <a:rPr lang="en-GB" dirty="0"/>
              <a:t> ex </a:t>
            </a:r>
            <a:r>
              <a:rPr lang="en-GB" dirty="0" err="1"/>
              <a:t>eu</a:t>
            </a:r>
            <a:r>
              <a:rPr lang="en-GB" dirty="0"/>
              <a:t> lacinia. </a:t>
            </a:r>
            <a:endParaRPr lang="en-US" dirty="0"/>
          </a:p>
        </p:txBody>
      </p:sp>
      <p:sp>
        <p:nvSpPr>
          <p:cNvPr id="73" name="Picture Placeholder 29">
            <a:extLst>
              <a:ext uri="{FF2B5EF4-FFF2-40B4-BE49-F238E27FC236}">
                <a16:creationId xmlns:a16="http://schemas.microsoft.com/office/drawing/2014/main" id="{6C851945-D84C-9D0E-4C98-969627C1BAF1}"/>
              </a:ext>
            </a:extLst>
          </p:cNvPr>
          <p:cNvSpPr>
            <a:spLocks noGrp="1"/>
          </p:cNvSpPr>
          <p:nvPr>
            <p:ph type="pic" sz="quarter" idx="30" hasCustomPrompt="1"/>
          </p:nvPr>
        </p:nvSpPr>
        <p:spPr>
          <a:xfrm>
            <a:off x="5130566" y="970515"/>
            <a:ext cx="971727" cy="971727"/>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74" name="Straight Connector 73">
            <a:extLst>
              <a:ext uri="{FF2B5EF4-FFF2-40B4-BE49-F238E27FC236}">
                <a16:creationId xmlns:a16="http://schemas.microsoft.com/office/drawing/2014/main" id="{90A50C24-84ED-5711-43E8-E283777BE208}"/>
              </a:ext>
            </a:extLst>
          </p:cNvPr>
          <p:cNvCxnSpPr>
            <a:cxnSpLocks/>
          </p:cNvCxnSpPr>
          <p:nvPr userDrawn="1"/>
        </p:nvCxnSpPr>
        <p:spPr>
          <a:xfrm>
            <a:off x="5433029"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 Placeholder 25">
            <a:extLst>
              <a:ext uri="{FF2B5EF4-FFF2-40B4-BE49-F238E27FC236}">
                <a16:creationId xmlns:a16="http://schemas.microsoft.com/office/drawing/2014/main" id="{51A6ACF3-FBE5-2696-3EAC-55F61545C014}"/>
              </a:ext>
            </a:extLst>
          </p:cNvPr>
          <p:cNvSpPr>
            <a:spLocks noGrp="1"/>
          </p:cNvSpPr>
          <p:nvPr>
            <p:ph type="body" sz="quarter" idx="31" hasCustomPrompt="1"/>
          </p:nvPr>
        </p:nvSpPr>
        <p:spPr>
          <a:xfrm>
            <a:off x="6829340" y="2022527"/>
            <a:ext cx="1746566" cy="260346"/>
          </a:xfrm>
        </p:spPr>
        <p:txBody>
          <a:bodyPr>
            <a:normAutofit/>
          </a:bodyPr>
          <a:lstStyle>
            <a:lvl1pPr marL="0" indent="0" algn="ctr">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r>
              <a:rPr lang="en-GB" dirty="0"/>
              <a:t> </a:t>
            </a:r>
            <a:r>
              <a:rPr lang="en-GB" dirty="0" err="1"/>
              <a:t>Lastname</a:t>
            </a:r>
            <a:endParaRPr lang="en-US" dirty="0"/>
          </a:p>
        </p:txBody>
      </p:sp>
      <p:sp>
        <p:nvSpPr>
          <p:cNvPr id="76" name="Text Placeholder 25">
            <a:extLst>
              <a:ext uri="{FF2B5EF4-FFF2-40B4-BE49-F238E27FC236}">
                <a16:creationId xmlns:a16="http://schemas.microsoft.com/office/drawing/2014/main" id="{6BD745B2-CFFA-5DFD-0B38-868F98DB127F}"/>
              </a:ext>
            </a:extLst>
          </p:cNvPr>
          <p:cNvSpPr>
            <a:spLocks noGrp="1"/>
          </p:cNvSpPr>
          <p:nvPr>
            <p:ph type="body" sz="quarter" idx="32" hasCustomPrompt="1"/>
          </p:nvPr>
        </p:nvSpPr>
        <p:spPr>
          <a:xfrm>
            <a:off x="6829340" y="2256784"/>
            <a:ext cx="1746566" cy="314966"/>
          </a:xfrm>
        </p:spPr>
        <p:txBody>
          <a:bodyPr>
            <a:normAutofit/>
          </a:bodyPr>
          <a:lstStyle>
            <a:lvl1pPr marL="0" indent="0" algn="ctr">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with room for </a:t>
            </a:r>
            <a:br>
              <a:rPr lang="en-GB" dirty="0"/>
            </a:br>
            <a:r>
              <a:rPr lang="en-GB" dirty="0"/>
              <a:t>two lines of copy</a:t>
            </a:r>
            <a:endParaRPr lang="en-US" dirty="0"/>
          </a:p>
        </p:txBody>
      </p:sp>
      <p:sp>
        <p:nvSpPr>
          <p:cNvPr id="77" name="Text Placeholder 25">
            <a:extLst>
              <a:ext uri="{FF2B5EF4-FFF2-40B4-BE49-F238E27FC236}">
                <a16:creationId xmlns:a16="http://schemas.microsoft.com/office/drawing/2014/main" id="{ED4E89C5-BEF3-AACC-1F4C-9871D998000C}"/>
              </a:ext>
            </a:extLst>
          </p:cNvPr>
          <p:cNvSpPr>
            <a:spLocks noGrp="1"/>
          </p:cNvSpPr>
          <p:nvPr>
            <p:ph type="body" sz="quarter" idx="33" hasCustomPrompt="1"/>
          </p:nvPr>
        </p:nvSpPr>
        <p:spPr>
          <a:xfrm>
            <a:off x="6829340" y="2714921"/>
            <a:ext cx="1746566" cy="1700933"/>
          </a:xfrm>
        </p:spPr>
        <p:txBody>
          <a:bodyPr>
            <a:noAutofit/>
          </a:bodyPr>
          <a:lstStyle>
            <a:lvl1pPr marL="0" indent="0" algn="ctr">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75 words.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Duis </a:t>
            </a:r>
            <a:r>
              <a:rPr lang="en-GB" dirty="0" err="1"/>
              <a:t>hendrerit</a:t>
            </a:r>
            <a:r>
              <a:rPr lang="en-GB" dirty="0"/>
              <a:t> </a:t>
            </a:r>
            <a:r>
              <a:rPr lang="en-GB" dirty="0" err="1"/>
              <a:t>felis</a:t>
            </a:r>
            <a:r>
              <a:rPr lang="en-GB" dirty="0"/>
              <a:t> id </a:t>
            </a:r>
            <a:r>
              <a:rPr lang="en-GB" dirty="0" err="1"/>
              <a:t>malesuada</a:t>
            </a:r>
            <a:r>
              <a:rPr lang="en-GB" dirty="0"/>
              <a:t> </a:t>
            </a:r>
            <a:r>
              <a:rPr lang="en-GB" dirty="0" err="1"/>
              <a:t>suscipit</a:t>
            </a:r>
            <a:r>
              <a:rPr lang="en-GB" dirty="0"/>
              <a:t>. Cras magna </a:t>
            </a:r>
            <a:r>
              <a:rPr lang="en-GB" dirty="0" err="1"/>
              <a:t>leo</a:t>
            </a:r>
            <a:r>
              <a:rPr lang="en-GB" dirty="0"/>
              <a:t>, fermentum </a:t>
            </a:r>
            <a:r>
              <a:rPr lang="en-GB" dirty="0" err="1"/>
              <a:t>sed</a:t>
            </a:r>
            <a:r>
              <a:rPr lang="en-GB" dirty="0"/>
              <a:t> </a:t>
            </a:r>
            <a:r>
              <a:rPr lang="en-GB" dirty="0" err="1"/>
              <a:t>luctus</a:t>
            </a:r>
            <a:r>
              <a:rPr lang="en-GB" dirty="0"/>
              <a:t> a, </a:t>
            </a:r>
            <a:r>
              <a:rPr lang="en-GB" dirty="0" err="1"/>
              <a:t>sagittis</a:t>
            </a:r>
            <a:r>
              <a:rPr lang="en-GB" dirty="0"/>
              <a:t> at mi. </a:t>
            </a:r>
            <a:r>
              <a:rPr lang="en-GB" dirty="0" err="1"/>
              <a:t>Pellentesque</a:t>
            </a:r>
            <a:r>
              <a:rPr lang="en-GB" dirty="0"/>
              <a:t> maximus, </a:t>
            </a:r>
            <a:r>
              <a:rPr lang="en-GB" dirty="0" err="1"/>
              <a:t>sem</a:t>
            </a:r>
            <a:r>
              <a:rPr lang="en-GB" dirty="0"/>
              <a:t> </a:t>
            </a:r>
            <a:r>
              <a:rPr lang="en-GB" dirty="0" err="1"/>
              <a:t>eu</a:t>
            </a:r>
            <a:r>
              <a:rPr lang="en-GB" dirty="0"/>
              <a:t> convallis pharetra, </a:t>
            </a:r>
            <a:r>
              <a:rPr lang="en-GB" dirty="0" err="1"/>
              <a:t>est</a:t>
            </a:r>
            <a:r>
              <a:rPr lang="en-GB" dirty="0"/>
              <a:t> </a:t>
            </a:r>
            <a:r>
              <a:rPr lang="en-GB" dirty="0" err="1"/>
              <a:t>diam</a:t>
            </a:r>
            <a:r>
              <a:rPr lang="en-GB" dirty="0"/>
              <a:t> </a:t>
            </a:r>
            <a:r>
              <a:rPr lang="en-GB" dirty="0" err="1"/>
              <a:t>ullamcorper</a:t>
            </a:r>
            <a:r>
              <a:rPr lang="en-GB" dirty="0"/>
              <a:t> </a:t>
            </a:r>
            <a:r>
              <a:rPr lang="en-GB" dirty="0" err="1"/>
              <a:t>diam</a:t>
            </a:r>
            <a:r>
              <a:rPr lang="en-GB" dirty="0"/>
              <a:t>, </a:t>
            </a:r>
            <a:r>
              <a:rPr lang="en-GB" dirty="0" err="1"/>
              <a:t>eget</a:t>
            </a:r>
            <a:r>
              <a:rPr lang="en-GB" dirty="0"/>
              <a:t> </a:t>
            </a:r>
            <a:r>
              <a:rPr lang="en-GB" dirty="0" err="1"/>
              <a:t>ultrices</a:t>
            </a:r>
            <a:r>
              <a:rPr lang="en-GB" dirty="0"/>
              <a:t> </a:t>
            </a:r>
            <a:r>
              <a:rPr lang="en-GB" dirty="0" err="1"/>
              <a:t>felis</a:t>
            </a:r>
            <a:r>
              <a:rPr lang="en-GB" dirty="0"/>
              <a:t> </a:t>
            </a:r>
            <a:r>
              <a:rPr lang="en-GB" dirty="0" err="1"/>
              <a:t>velit</a:t>
            </a:r>
            <a:r>
              <a:rPr lang="en-GB" dirty="0"/>
              <a:t> in </a:t>
            </a:r>
            <a:r>
              <a:rPr lang="en-GB" dirty="0" err="1"/>
              <a:t>elit</a:t>
            </a:r>
            <a:r>
              <a:rPr lang="en-GB" dirty="0"/>
              <a:t>. </a:t>
            </a:r>
            <a:r>
              <a:rPr lang="en-GB" dirty="0" err="1"/>
              <a:t>Etiam</a:t>
            </a:r>
            <a:r>
              <a:rPr lang="en-GB" dirty="0"/>
              <a:t> lacinia auctor </a:t>
            </a:r>
            <a:r>
              <a:rPr lang="en-GB" dirty="0" err="1"/>
              <a:t>augue</a:t>
            </a:r>
            <a:r>
              <a:rPr lang="en-GB" dirty="0"/>
              <a:t>, vitae </a:t>
            </a:r>
            <a:r>
              <a:rPr lang="en-GB" dirty="0" err="1"/>
              <a:t>efficitur</a:t>
            </a:r>
            <a:r>
              <a:rPr lang="en-GB" dirty="0"/>
              <a:t> </a:t>
            </a:r>
            <a:r>
              <a:rPr lang="en-GB" dirty="0" err="1"/>
              <a:t>enim</a:t>
            </a:r>
            <a:r>
              <a:rPr lang="en-GB" dirty="0"/>
              <a:t> </a:t>
            </a:r>
            <a:r>
              <a:rPr lang="en-GB" dirty="0" err="1"/>
              <a:t>venenatis</a:t>
            </a:r>
            <a:r>
              <a:rPr lang="en-GB" dirty="0"/>
              <a:t> </a:t>
            </a:r>
            <a:r>
              <a:rPr lang="en-GB" dirty="0" err="1"/>
              <a:t>eget</a:t>
            </a:r>
            <a:r>
              <a:rPr lang="en-GB" dirty="0"/>
              <a:t>. Duis </a:t>
            </a:r>
            <a:r>
              <a:rPr lang="en-GB" dirty="0" err="1"/>
              <a:t>quis</a:t>
            </a:r>
            <a:r>
              <a:rPr lang="en-GB" dirty="0"/>
              <a:t> lorem pulvinar, </a:t>
            </a:r>
            <a:r>
              <a:rPr lang="en-GB" dirty="0" err="1"/>
              <a:t>dapibus</a:t>
            </a:r>
            <a:r>
              <a:rPr lang="en-GB" dirty="0"/>
              <a:t> </a:t>
            </a:r>
            <a:r>
              <a:rPr lang="en-GB" dirty="0" err="1"/>
              <a:t>justo</a:t>
            </a:r>
            <a:r>
              <a:rPr lang="en-GB" dirty="0"/>
              <a:t> in, </a:t>
            </a:r>
            <a:r>
              <a:rPr lang="en-GB" dirty="0" err="1"/>
              <a:t>vehicula</a:t>
            </a:r>
            <a:r>
              <a:rPr lang="en-GB" dirty="0"/>
              <a:t> </a:t>
            </a:r>
            <a:r>
              <a:rPr lang="en-GB" dirty="0" err="1"/>
              <a:t>nulla</a:t>
            </a:r>
            <a:r>
              <a:rPr lang="en-GB" dirty="0"/>
              <a:t>. Cras </a:t>
            </a:r>
            <a:r>
              <a:rPr lang="en-GB" dirty="0" err="1"/>
              <a:t>euismod</a:t>
            </a:r>
            <a:r>
              <a:rPr lang="en-GB" dirty="0"/>
              <a:t> </a:t>
            </a:r>
            <a:r>
              <a:rPr lang="en-GB" dirty="0" err="1"/>
              <a:t>ornare</a:t>
            </a:r>
            <a:r>
              <a:rPr lang="en-GB" dirty="0"/>
              <a:t> ex </a:t>
            </a:r>
            <a:r>
              <a:rPr lang="en-GB" dirty="0" err="1"/>
              <a:t>eu</a:t>
            </a:r>
            <a:r>
              <a:rPr lang="en-GB" dirty="0"/>
              <a:t> lacinia. </a:t>
            </a:r>
            <a:endParaRPr lang="en-US" dirty="0"/>
          </a:p>
        </p:txBody>
      </p:sp>
      <p:sp>
        <p:nvSpPr>
          <p:cNvPr id="78" name="Picture Placeholder 29">
            <a:extLst>
              <a:ext uri="{FF2B5EF4-FFF2-40B4-BE49-F238E27FC236}">
                <a16:creationId xmlns:a16="http://schemas.microsoft.com/office/drawing/2014/main" id="{8EFD2825-C618-D6E4-D153-EDAF9A2F230D}"/>
              </a:ext>
            </a:extLst>
          </p:cNvPr>
          <p:cNvSpPr>
            <a:spLocks noGrp="1"/>
          </p:cNvSpPr>
          <p:nvPr>
            <p:ph type="pic" sz="quarter" idx="34" hasCustomPrompt="1"/>
          </p:nvPr>
        </p:nvSpPr>
        <p:spPr>
          <a:xfrm>
            <a:off x="7216760" y="970515"/>
            <a:ext cx="971727" cy="971727"/>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79" name="Straight Connector 78">
            <a:extLst>
              <a:ext uri="{FF2B5EF4-FFF2-40B4-BE49-F238E27FC236}">
                <a16:creationId xmlns:a16="http://schemas.microsoft.com/office/drawing/2014/main" id="{BF3F3096-33E4-717E-45A2-AAC117032B55}"/>
              </a:ext>
            </a:extLst>
          </p:cNvPr>
          <p:cNvCxnSpPr>
            <a:cxnSpLocks/>
          </p:cNvCxnSpPr>
          <p:nvPr userDrawn="1"/>
        </p:nvCxnSpPr>
        <p:spPr>
          <a:xfrm>
            <a:off x="7519223" y="2585576"/>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9116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rofiles x3">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3" name="Rectangle 2">
            <a:extLst>
              <a:ext uri="{FF2B5EF4-FFF2-40B4-BE49-F238E27FC236}">
                <a16:creationId xmlns:a16="http://schemas.microsoft.com/office/drawing/2014/main" id="{514B650D-0262-378E-D5AF-86AA538089C4}"/>
              </a:ext>
            </a:extLst>
          </p:cNvPr>
          <p:cNvSpPr/>
          <p:nvPr userDrawn="1"/>
        </p:nvSpPr>
        <p:spPr>
          <a:xfrm>
            <a:off x="689521" y="1050800"/>
            <a:ext cx="236748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76319" y="420291"/>
            <a:ext cx="7880281" cy="495275"/>
          </a:xfrm>
          <a:prstGeom prst="rect">
            <a:avLst/>
          </a:prstGeom>
        </p:spPr>
        <p:txBody>
          <a:bodyPr lIns="0" tIns="0" rIns="0" bIns="0" anchor="t">
            <a:normAutofit/>
          </a:bodyPr>
          <a:lstStyle>
            <a:lvl1pPr>
              <a:defRPr sz="2800" b="0" cap="none" spc="0">
                <a:ln>
                  <a:noFill/>
                </a:ln>
                <a:solidFill>
                  <a:schemeClr val="accent1"/>
                </a:solidFill>
                <a:effectLst/>
              </a:defRPr>
            </a:lvl1pPr>
          </a:lstStyle>
          <a:p>
            <a:r>
              <a:rPr lang="en-GB" dirty="0"/>
              <a:t>Slide title</a:t>
            </a:r>
            <a:endParaRPr lang="en-US" dirty="0"/>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34" name="Text Placeholder 25">
            <a:extLst>
              <a:ext uri="{FF2B5EF4-FFF2-40B4-BE49-F238E27FC236}">
                <a16:creationId xmlns:a16="http://schemas.microsoft.com/office/drawing/2014/main" id="{736D3985-D741-DAF0-FE8F-63D883124061}"/>
              </a:ext>
            </a:extLst>
          </p:cNvPr>
          <p:cNvSpPr>
            <a:spLocks noGrp="1"/>
          </p:cNvSpPr>
          <p:nvPr>
            <p:ph type="body" sz="quarter" idx="19" hasCustomPrompt="1"/>
          </p:nvPr>
        </p:nvSpPr>
        <p:spPr>
          <a:xfrm>
            <a:off x="1728670" y="1304411"/>
            <a:ext cx="1183745" cy="408480"/>
          </a:xfrm>
        </p:spPr>
        <p:txBody>
          <a:bodyPr>
            <a:normAutofit/>
          </a:bodyPr>
          <a:lstStyle>
            <a:lvl1pPr marL="0" indent="0" algn="l">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r>
              <a:rPr lang="en-GB" dirty="0"/>
              <a:t> </a:t>
            </a:r>
            <a:r>
              <a:rPr lang="en-GB" dirty="0" err="1"/>
              <a:t>Lastname</a:t>
            </a:r>
            <a:endParaRPr lang="en-US" dirty="0"/>
          </a:p>
        </p:txBody>
      </p:sp>
      <p:sp>
        <p:nvSpPr>
          <p:cNvPr id="35" name="Text Placeholder 25">
            <a:extLst>
              <a:ext uri="{FF2B5EF4-FFF2-40B4-BE49-F238E27FC236}">
                <a16:creationId xmlns:a16="http://schemas.microsoft.com/office/drawing/2014/main" id="{E1566FE7-E7A6-FCD5-17EB-BC90E0D005A0}"/>
              </a:ext>
            </a:extLst>
          </p:cNvPr>
          <p:cNvSpPr>
            <a:spLocks noGrp="1"/>
          </p:cNvSpPr>
          <p:nvPr>
            <p:ph type="body" sz="quarter" idx="20" hasCustomPrompt="1"/>
          </p:nvPr>
        </p:nvSpPr>
        <p:spPr>
          <a:xfrm>
            <a:off x="1728670" y="1712891"/>
            <a:ext cx="1183745" cy="432048"/>
          </a:xfrm>
        </p:spPr>
        <p:txBody>
          <a:bodyPr>
            <a:normAutofit/>
          </a:bodyPr>
          <a:lstStyle>
            <a:lvl1pPr marL="0" indent="0" algn="l">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a:t>
            </a:r>
            <a:br>
              <a:rPr lang="en-GB" dirty="0"/>
            </a:br>
            <a:r>
              <a:rPr lang="en-GB" dirty="0"/>
              <a:t>lines of copy</a:t>
            </a:r>
            <a:endParaRPr lang="en-US" dirty="0"/>
          </a:p>
        </p:txBody>
      </p:sp>
      <p:sp>
        <p:nvSpPr>
          <p:cNvPr id="36" name="Text Placeholder 25">
            <a:extLst>
              <a:ext uri="{FF2B5EF4-FFF2-40B4-BE49-F238E27FC236}">
                <a16:creationId xmlns:a16="http://schemas.microsoft.com/office/drawing/2014/main" id="{28558ABC-C038-2CB7-DF59-4DB0BE2AF5ED}"/>
              </a:ext>
            </a:extLst>
          </p:cNvPr>
          <p:cNvSpPr>
            <a:spLocks noGrp="1"/>
          </p:cNvSpPr>
          <p:nvPr>
            <p:ph type="body" sz="quarter" idx="21" hasCustomPrompt="1"/>
          </p:nvPr>
        </p:nvSpPr>
        <p:spPr>
          <a:xfrm>
            <a:off x="808747" y="2356628"/>
            <a:ext cx="2129036" cy="1978353"/>
          </a:xfrm>
        </p:spPr>
        <p:txBody>
          <a:bodyPr>
            <a:noAutofit/>
          </a:bodyPr>
          <a:lstStyle>
            <a:lvl1pPr marL="0" indent="0" algn="l">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110 words. </a:t>
            </a:r>
            <a:r>
              <a:rPr lang="en-GB" dirty="0" err="1"/>
              <a:t>Mauris</a:t>
            </a:r>
            <a:r>
              <a:rPr lang="en-GB" dirty="0"/>
              <a:t> </a:t>
            </a:r>
            <a:r>
              <a:rPr lang="en-GB" dirty="0" err="1"/>
              <a:t>sed</a:t>
            </a:r>
            <a:r>
              <a:rPr lang="en-GB" dirty="0"/>
              <a:t> ipsum </a:t>
            </a:r>
            <a:r>
              <a:rPr lang="en-GB" dirty="0" err="1"/>
              <a:t>odio</a:t>
            </a:r>
            <a:r>
              <a:rPr lang="en-GB" dirty="0"/>
              <a:t>. </a:t>
            </a:r>
            <a:r>
              <a:rPr lang="en-GB" dirty="0" err="1"/>
              <a:t>Praesent</a:t>
            </a:r>
            <a:r>
              <a:rPr lang="en-GB" dirty="0"/>
              <a:t> </a:t>
            </a:r>
            <a:r>
              <a:rPr lang="en-GB" dirty="0" err="1"/>
              <a:t>suscipit</a:t>
            </a:r>
            <a:r>
              <a:rPr lang="en-GB" dirty="0"/>
              <a:t> </a:t>
            </a:r>
            <a:r>
              <a:rPr lang="en-GB" dirty="0" err="1"/>
              <a:t>ut</a:t>
            </a:r>
            <a:r>
              <a:rPr lang="en-GB" dirty="0"/>
              <a:t> </a:t>
            </a:r>
            <a:r>
              <a:rPr lang="en-GB" dirty="0" err="1"/>
              <a:t>risus</a:t>
            </a:r>
            <a:r>
              <a:rPr lang="en-GB" dirty="0"/>
              <a:t> ac </a:t>
            </a:r>
            <a:r>
              <a:rPr lang="en-GB" dirty="0" err="1"/>
              <a:t>malesuada</a:t>
            </a:r>
            <a:r>
              <a:rPr lang="en-GB" dirty="0"/>
              <a:t>. </a:t>
            </a:r>
            <a:r>
              <a:rPr lang="en-GB" dirty="0" err="1"/>
              <a:t>Suspendisse</a:t>
            </a:r>
            <a:r>
              <a:rPr lang="en-GB" dirty="0"/>
              <a:t> </a:t>
            </a:r>
            <a:r>
              <a:rPr lang="en-GB" dirty="0" err="1"/>
              <a:t>potenti</a:t>
            </a:r>
            <a:r>
              <a:rPr lang="en-GB" dirty="0"/>
              <a:t>. Sed </a:t>
            </a:r>
            <a:r>
              <a:rPr lang="en-GB" dirty="0" err="1"/>
              <a:t>aliquam</a:t>
            </a:r>
            <a:r>
              <a:rPr lang="en-GB" dirty="0"/>
              <a:t> </a:t>
            </a:r>
            <a:r>
              <a:rPr lang="en-GB" dirty="0" err="1"/>
              <a:t>sem</a:t>
            </a:r>
            <a:r>
              <a:rPr lang="en-GB" dirty="0"/>
              <a:t> ac </a:t>
            </a:r>
            <a:r>
              <a:rPr lang="en-GB" dirty="0" err="1"/>
              <a:t>aliquam</a:t>
            </a:r>
            <a:r>
              <a:rPr lang="en-GB" dirty="0"/>
              <a:t> </a:t>
            </a:r>
            <a:r>
              <a:rPr lang="en-GB" dirty="0" err="1"/>
              <a:t>elementum</a:t>
            </a:r>
            <a:r>
              <a:rPr lang="en-GB" dirty="0"/>
              <a:t>. Nam </a:t>
            </a:r>
            <a:r>
              <a:rPr lang="en-GB" dirty="0" err="1"/>
              <a:t>dignissim</a:t>
            </a:r>
            <a:r>
              <a:rPr lang="en-GB" dirty="0"/>
              <a:t>, </a:t>
            </a:r>
            <a:r>
              <a:rPr lang="en-GB" dirty="0" err="1"/>
              <a:t>purus</a:t>
            </a:r>
            <a:r>
              <a:rPr lang="en-GB" dirty="0"/>
              <a:t> </a:t>
            </a:r>
            <a:r>
              <a:rPr lang="en-GB" dirty="0" err="1"/>
              <a:t>ut</a:t>
            </a:r>
            <a:r>
              <a:rPr lang="en-GB" dirty="0"/>
              <a:t> </a:t>
            </a:r>
            <a:r>
              <a:rPr lang="en-GB" dirty="0" err="1"/>
              <a:t>molestie</a:t>
            </a:r>
            <a:r>
              <a:rPr lang="en-GB" dirty="0"/>
              <a:t> </a:t>
            </a:r>
            <a:r>
              <a:rPr lang="en-GB" dirty="0" err="1"/>
              <a:t>congue</a:t>
            </a:r>
            <a:r>
              <a:rPr lang="en-GB" dirty="0"/>
              <a:t>, ante </a:t>
            </a:r>
            <a:r>
              <a:rPr lang="en-GB" dirty="0" err="1"/>
              <a:t>nibh</a:t>
            </a:r>
            <a:r>
              <a:rPr lang="en-GB" dirty="0"/>
              <a:t> </a:t>
            </a:r>
            <a:r>
              <a:rPr lang="en-GB" dirty="0" err="1"/>
              <a:t>mattis</a:t>
            </a:r>
            <a:r>
              <a:rPr lang="en-GB" dirty="0"/>
              <a:t> </a:t>
            </a:r>
            <a:r>
              <a:rPr lang="en-GB" dirty="0" err="1"/>
              <a:t>nibh</a:t>
            </a:r>
            <a:r>
              <a:rPr lang="en-GB" dirty="0"/>
              <a:t>, vitae </a:t>
            </a:r>
            <a:r>
              <a:rPr lang="en-GB" dirty="0" err="1"/>
              <a:t>tristique</a:t>
            </a:r>
            <a:r>
              <a:rPr lang="en-GB" dirty="0"/>
              <a:t> eros </a:t>
            </a:r>
            <a:r>
              <a:rPr lang="en-GB" dirty="0" err="1"/>
              <a:t>sapien</a:t>
            </a:r>
            <a:r>
              <a:rPr lang="en-GB" dirty="0"/>
              <a:t> ac </a:t>
            </a:r>
            <a:r>
              <a:rPr lang="en-GB" dirty="0" err="1"/>
              <a:t>odio</a:t>
            </a:r>
            <a:r>
              <a:rPr lang="en-GB" dirty="0"/>
              <a:t>. </a:t>
            </a:r>
            <a:r>
              <a:rPr lang="en-GB" dirty="0" err="1"/>
              <a:t>Nullam</a:t>
            </a:r>
            <a:r>
              <a:rPr lang="en-GB" dirty="0"/>
              <a:t> libero </a:t>
            </a:r>
            <a:r>
              <a:rPr lang="en-GB" dirty="0" err="1"/>
              <a:t>orci</a:t>
            </a:r>
            <a:r>
              <a:rPr lang="en-GB" dirty="0"/>
              <a:t>, </a:t>
            </a:r>
            <a:r>
              <a:rPr lang="en-GB" dirty="0" err="1"/>
              <a:t>imperdiet</a:t>
            </a:r>
            <a:r>
              <a:rPr lang="en-GB" dirty="0"/>
              <a:t> non </a:t>
            </a:r>
            <a:r>
              <a:rPr lang="en-GB" dirty="0" err="1"/>
              <a:t>dolor</a:t>
            </a:r>
            <a:r>
              <a:rPr lang="en-GB" dirty="0"/>
              <a:t> </a:t>
            </a:r>
            <a:r>
              <a:rPr lang="en-GB" dirty="0" err="1"/>
              <a:t>vel</a:t>
            </a:r>
            <a:r>
              <a:rPr lang="en-GB" dirty="0"/>
              <a:t>, </a:t>
            </a:r>
            <a:r>
              <a:rPr lang="en-GB" dirty="0" err="1"/>
              <a:t>mollis</a:t>
            </a:r>
            <a:r>
              <a:rPr lang="en-GB" dirty="0"/>
              <a:t> </a:t>
            </a:r>
            <a:r>
              <a:rPr lang="en-GB" dirty="0" err="1"/>
              <a:t>rhoncus</a:t>
            </a:r>
            <a:r>
              <a:rPr lang="en-GB" dirty="0"/>
              <a:t> </a:t>
            </a:r>
            <a:r>
              <a:rPr lang="en-GB" dirty="0" err="1"/>
              <a:t>mauris</a:t>
            </a:r>
            <a:r>
              <a:rPr lang="en-GB" dirty="0"/>
              <a:t>. Maecenas </a:t>
            </a:r>
            <a:r>
              <a:rPr lang="en-GB" dirty="0" err="1"/>
              <a:t>ut</a:t>
            </a:r>
            <a:r>
              <a:rPr lang="en-GB" dirty="0"/>
              <a:t> </a:t>
            </a:r>
            <a:r>
              <a:rPr lang="en-GB" dirty="0" err="1"/>
              <a:t>odio</a:t>
            </a:r>
            <a:r>
              <a:rPr lang="en-GB" dirty="0"/>
              <a:t> </a:t>
            </a:r>
            <a:r>
              <a:rPr lang="en-GB" dirty="0" err="1"/>
              <a:t>nec</a:t>
            </a:r>
            <a:r>
              <a:rPr lang="en-GB" dirty="0"/>
              <a:t> </a:t>
            </a:r>
            <a:r>
              <a:rPr lang="en-GB" dirty="0" err="1"/>
              <a:t>massa</a:t>
            </a:r>
            <a:r>
              <a:rPr lang="en-GB" dirty="0"/>
              <a:t> </a:t>
            </a:r>
            <a:r>
              <a:rPr lang="en-GB" dirty="0" err="1"/>
              <a:t>rutrum</a:t>
            </a:r>
            <a:r>
              <a:rPr lang="en-GB" dirty="0"/>
              <a:t> </a:t>
            </a:r>
            <a:r>
              <a:rPr lang="en-GB" dirty="0" err="1"/>
              <a:t>porttitor</a:t>
            </a:r>
            <a:r>
              <a:rPr lang="en-GB" dirty="0"/>
              <a:t> </a:t>
            </a:r>
            <a:r>
              <a:rPr lang="en-GB" dirty="0" err="1"/>
              <a:t>eu</a:t>
            </a:r>
            <a:r>
              <a:rPr lang="en-GB" dirty="0"/>
              <a:t> </a:t>
            </a:r>
            <a:r>
              <a:rPr lang="en-GB" dirty="0" err="1"/>
              <a:t>vel</a:t>
            </a:r>
            <a:r>
              <a:rPr lang="en-GB" dirty="0"/>
              <a:t> </a:t>
            </a:r>
            <a:r>
              <a:rPr lang="en-GB" dirty="0" err="1"/>
              <a:t>lacus</a:t>
            </a:r>
            <a:r>
              <a:rPr lang="en-GB" dirty="0"/>
              <a:t>. </a:t>
            </a:r>
            <a:r>
              <a:rPr lang="en-GB" dirty="0" err="1"/>
              <a:t>Suspendisse</a:t>
            </a:r>
            <a:r>
              <a:rPr lang="en-GB" dirty="0"/>
              <a:t> </a:t>
            </a:r>
            <a:r>
              <a:rPr lang="en-GB" dirty="0" err="1"/>
              <a:t>facilisis</a:t>
            </a:r>
            <a:r>
              <a:rPr lang="en-GB" dirty="0"/>
              <a:t>, </a:t>
            </a:r>
            <a:r>
              <a:rPr lang="en-GB" dirty="0" err="1"/>
              <a:t>lacus</a:t>
            </a:r>
            <a:r>
              <a:rPr lang="en-GB" dirty="0"/>
              <a:t> </a:t>
            </a:r>
            <a:r>
              <a:rPr lang="en-GB" dirty="0" err="1"/>
              <a:t>vel</a:t>
            </a:r>
            <a:r>
              <a:rPr lang="en-GB" dirty="0"/>
              <a:t> </a:t>
            </a:r>
            <a:r>
              <a:rPr lang="en-GB" dirty="0" err="1"/>
              <a:t>bibendum</a:t>
            </a:r>
            <a:r>
              <a:rPr lang="en-GB" dirty="0"/>
              <a:t> </a:t>
            </a:r>
            <a:r>
              <a:rPr lang="en-GB" dirty="0" err="1"/>
              <a:t>bibendum</a:t>
            </a:r>
            <a:r>
              <a:rPr lang="en-GB" dirty="0"/>
              <a:t>, </a:t>
            </a:r>
            <a:r>
              <a:rPr lang="en-GB" dirty="0" err="1"/>
              <a:t>risus</a:t>
            </a:r>
            <a:r>
              <a:rPr lang="en-GB" dirty="0"/>
              <a:t> mi </a:t>
            </a:r>
            <a:r>
              <a:rPr lang="en-GB" dirty="0" err="1"/>
              <a:t>congue</a:t>
            </a:r>
            <a:r>
              <a:rPr lang="en-GB" dirty="0"/>
              <a:t> </a:t>
            </a:r>
            <a:r>
              <a:rPr lang="en-GB" dirty="0" err="1"/>
              <a:t>purus</a:t>
            </a:r>
            <a:r>
              <a:rPr lang="en-GB" dirty="0"/>
              <a:t>, non </a:t>
            </a:r>
            <a:r>
              <a:rPr lang="en-GB" dirty="0" err="1"/>
              <a:t>tempor</a:t>
            </a:r>
            <a:r>
              <a:rPr lang="en-GB" dirty="0"/>
              <a:t> </a:t>
            </a:r>
            <a:r>
              <a:rPr lang="en-GB" dirty="0" err="1"/>
              <a:t>est</a:t>
            </a:r>
            <a:r>
              <a:rPr lang="en-GB" dirty="0"/>
              <a:t> mi sit </a:t>
            </a:r>
            <a:r>
              <a:rPr lang="en-GB" dirty="0" err="1"/>
              <a:t>amet</a:t>
            </a:r>
            <a:r>
              <a:rPr lang="en-GB" dirty="0"/>
              <a:t> </a:t>
            </a:r>
            <a:r>
              <a:rPr lang="en-GB" dirty="0" err="1"/>
              <a:t>purus</a:t>
            </a:r>
            <a:r>
              <a:rPr lang="en-GB" dirty="0"/>
              <a:t>. </a:t>
            </a:r>
            <a:r>
              <a:rPr lang="en-GB" dirty="0" err="1"/>
              <a:t>Etiam</a:t>
            </a:r>
            <a:r>
              <a:rPr lang="en-GB" dirty="0"/>
              <a:t> </a:t>
            </a:r>
            <a:r>
              <a:rPr lang="en-GB" dirty="0" err="1"/>
              <a:t>tincidunt</a:t>
            </a:r>
            <a:r>
              <a:rPr lang="en-GB" dirty="0"/>
              <a:t> </a:t>
            </a:r>
            <a:r>
              <a:rPr lang="en-GB" dirty="0" err="1"/>
              <a:t>consequat</a:t>
            </a:r>
            <a:r>
              <a:rPr lang="en-GB" dirty="0"/>
              <a:t> nisi id convallis. Cras ac vestibulum </a:t>
            </a:r>
            <a:r>
              <a:rPr lang="en-GB" dirty="0" err="1"/>
              <a:t>turpis</a:t>
            </a:r>
            <a:r>
              <a:rPr lang="en-GB" dirty="0"/>
              <a:t>, et </a:t>
            </a:r>
            <a:r>
              <a:rPr lang="en-GB" dirty="0" err="1"/>
              <a:t>accumsan</a:t>
            </a:r>
            <a:r>
              <a:rPr lang="en-GB" dirty="0"/>
              <a:t> </a:t>
            </a:r>
            <a:r>
              <a:rPr lang="en-GB" dirty="0" err="1"/>
              <a:t>leo</a:t>
            </a:r>
            <a:r>
              <a:rPr lang="en-GB" dirty="0"/>
              <a:t>. </a:t>
            </a:r>
            <a:r>
              <a:rPr lang="en-AU" b="0" i="0" dirty="0">
                <a:solidFill>
                  <a:srgbClr val="000000"/>
                </a:solidFill>
                <a:effectLst/>
                <a:latin typeface="Open Sans" panose="020B0606030504020204" pitchFamily="34" charset="0"/>
              </a:rPr>
              <a:t>Nam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blandit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urna</a:t>
            </a:r>
            <a:r>
              <a:rPr lang="en-AU" b="0" i="0" dirty="0">
                <a:solidFill>
                  <a:srgbClr val="000000"/>
                </a:solidFill>
                <a:effectLst/>
                <a:latin typeface="Open Sans" panose="020B0606030504020204" pitchFamily="34" charset="0"/>
              </a:rPr>
              <a:t>. Morbi ac </a:t>
            </a:r>
            <a:r>
              <a:rPr lang="en-AU" b="0" i="0" dirty="0" err="1">
                <a:solidFill>
                  <a:srgbClr val="000000"/>
                </a:solidFill>
                <a:effectLst/>
                <a:latin typeface="Open Sans" panose="020B0606030504020204" pitchFamily="34" charset="0"/>
              </a:rPr>
              <a:t>erat</a:t>
            </a:r>
            <a:r>
              <a:rPr lang="en-AU" b="0" i="0" dirty="0">
                <a:solidFill>
                  <a:srgbClr val="000000"/>
                </a:solidFill>
                <a:effectLst/>
                <a:latin typeface="Open Sans" panose="020B0606030504020204" pitchFamily="34" charset="0"/>
              </a:rPr>
              <a:t> vel magna </a:t>
            </a:r>
            <a:r>
              <a:rPr lang="en-AU" b="0" i="0" dirty="0" err="1">
                <a:solidFill>
                  <a:srgbClr val="000000"/>
                </a:solidFill>
                <a:effectLst/>
                <a:latin typeface="Open Sans" panose="020B0606030504020204" pitchFamily="34" charset="0"/>
              </a:rPr>
              <a:t>tristique</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tincidunt</a:t>
            </a:r>
            <a:r>
              <a:rPr lang="en-AU" b="0" i="0" dirty="0">
                <a:solidFill>
                  <a:srgbClr val="000000"/>
                </a:solidFill>
                <a:effectLst/>
                <a:latin typeface="Open Sans" panose="020B0606030504020204" pitchFamily="34" charset="0"/>
              </a:rPr>
              <a:t>. Maecenas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pulvinar </a:t>
            </a:r>
            <a:r>
              <a:rPr lang="en-AU" b="0" i="0" dirty="0" err="1">
                <a:solidFill>
                  <a:srgbClr val="000000"/>
                </a:solidFill>
                <a:effectLst/>
                <a:latin typeface="Open Sans" panose="020B0606030504020204" pitchFamily="34" charset="0"/>
              </a:rPr>
              <a:t>tellus</a:t>
            </a:r>
            <a:r>
              <a:rPr lang="en-AU" b="0" i="0" dirty="0">
                <a:solidFill>
                  <a:srgbClr val="000000"/>
                </a:solidFill>
                <a:effectLst/>
                <a:latin typeface="Open Sans" panose="020B0606030504020204" pitchFamily="34" charset="0"/>
              </a:rPr>
              <a:t>, vitae </a:t>
            </a:r>
            <a:r>
              <a:rPr lang="en-AU" b="0" i="0" dirty="0" err="1">
                <a:solidFill>
                  <a:srgbClr val="000000"/>
                </a:solidFill>
                <a:effectLst/>
                <a:latin typeface="Open Sans" panose="020B0606030504020204" pitchFamily="34" charset="0"/>
              </a:rPr>
              <a:t>quam</a:t>
            </a:r>
            <a:r>
              <a:rPr lang="en-AU" b="0" i="0" dirty="0">
                <a:solidFill>
                  <a:srgbClr val="000000"/>
                </a:solidFill>
                <a:effectLst/>
                <a:latin typeface="Open Sans" panose="020B0606030504020204" pitchFamily="34" charset="0"/>
              </a:rPr>
              <a:t>.</a:t>
            </a:r>
            <a:endParaRPr lang="en-US" dirty="0"/>
          </a:p>
        </p:txBody>
      </p:sp>
      <p:sp>
        <p:nvSpPr>
          <p:cNvPr id="37" name="Picture Placeholder 29">
            <a:extLst>
              <a:ext uri="{FF2B5EF4-FFF2-40B4-BE49-F238E27FC236}">
                <a16:creationId xmlns:a16="http://schemas.microsoft.com/office/drawing/2014/main" id="{D7F22DBE-8D6F-FBC0-DA2A-1F7FC2B3BF61}"/>
              </a:ext>
            </a:extLst>
          </p:cNvPr>
          <p:cNvSpPr>
            <a:spLocks noGrp="1"/>
          </p:cNvSpPr>
          <p:nvPr>
            <p:ph type="pic" sz="quarter" idx="22" hasCustomPrompt="1"/>
          </p:nvPr>
        </p:nvSpPr>
        <p:spPr>
          <a:xfrm>
            <a:off x="598557" y="1218269"/>
            <a:ext cx="971727" cy="971727"/>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38" name="Straight Connector 37">
            <a:extLst>
              <a:ext uri="{FF2B5EF4-FFF2-40B4-BE49-F238E27FC236}">
                <a16:creationId xmlns:a16="http://schemas.microsoft.com/office/drawing/2014/main" id="{B4AB3625-E6A9-8C3E-8826-DFF23509653C}"/>
              </a:ext>
            </a:extLst>
          </p:cNvPr>
          <p:cNvCxnSpPr>
            <a:cxnSpLocks/>
          </p:cNvCxnSpPr>
          <p:nvPr userDrawn="1"/>
        </p:nvCxnSpPr>
        <p:spPr>
          <a:xfrm>
            <a:off x="1728670" y="2181639"/>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978B95-0485-3D34-9068-29AC95A16860}"/>
              </a:ext>
            </a:extLst>
          </p:cNvPr>
          <p:cNvSpPr/>
          <p:nvPr userDrawn="1"/>
        </p:nvSpPr>
        <p:spPr>
          <a:xfrm>
            <a:off x="6023942" y="1050800"/>
            <a:ext cx="236748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5" name="Text Placeholder 25">
            <a:extLst>
              <a:ext uri="{FF2B5EF4-FFF2-40B4-BE49-F238E27FC236}">
                <a16:creationId xmlns:a16="http://schemas.microsoft.com/office/drawing/2014/main" id="{CFCE9CCD-2816-473E-995C-36CEA70BFABF}"/>
              </a:ext>
            </a:extLst>
          </p:cNvPr>
          <p:cNvSpPr>
            <a:spLocks noGrp="1"/>
          </p:cNvSpPr>
          <p:nvPr>
            <p:ph type="body" sz="quarter" idx="23" hasCustomPrompt="1"/>
          </p:nvPr>
        </p:nvSpPr>
        <p:spPr>
          <a:xfrm>
            <a:off x="7063091" y="1304411"/>
            <a:ext cx="1183745" cy="408480"/>
          </a:xfrm>
        </p:spPr>
        <p:txBody>
          <a:bodyPr>
            <a:normAutofit/>
          </a:bodyPr>
          <a:lstStyle>
            <a:lvl1pPr marL="0" indent="0" algn="l">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r>
              <a:rPr lang="en-GB" dirty="0"/>
              <a:t> </a:t>
            </a:r>
            <a:r>
              <a:rPr lang="en-GB" dirty="0" err="1"/>
              <a:t>Lastname</a:t>
            </a:r>
            <a:endParaRPr lang="en-US" dirty="0"/>
          </a:p>
        </p:txBody>
      </p:sp>
      <p:sp>
        <p:nvSpPr>
          <p:cNvPr id="7" name="Text Placeholder 25">
            <a:extLst>
              <a:ext uri="{FF2B5EF4-FFF2-40B4-BE49-F238E27FC236}">
                <a16:creationId xmlns:a16="http://schemas.microsoft.com/office/drawing/2014/main" id="{7BCC1218-8ABD-9A14-58F0-802794D97A5F}"/>
              </a:ext>
            </a:extLst>
          </p:cNvPr>
          <p:cNvSpPr>
            <a:spLocks noGrp="1"/>
          </p:cNvSpPr>
          <p:nvPr>
            <p:ph type="body" sz="quarter" idx="24" hasCustomPrompt="1"/>
          </p:nvPr>
        </p:nvSpPr>
        <p:spPr>
          <a:xfrm>
            <a:off x="7063091" y="1712891"/>
            <a:ext cx="1183745" cy="432048"/>
          </a:xfrm>
        </p:spPr>
        <p:txBody>
          <a:bodyPr>
            <a:normAutofit/>
          </a:bodyPr>
          <a:lstStyle>
            <a:lvl1pPr marL="0" indent="0" algn="l">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a:t>
            </a:r>
            <a:br>
              <a:rPr lang="en-GB" dirty="0"/>
            </a:br>
            <a:r>
              <a:rPr lang="en-GB" dirty="0"/>
              <a:t>lines of copy</a:t>
            </a:r>
            <a:endParaRPr lang="en-US" dirty="0"/>
          </a:p>
        </p:txBody>
      </p:sp>
      <p:sp>
        <p:nvSpPr>
          <p:cNvPr id="8" name="Text Placeholder 25">
            <a:extLst>
              <a:ext uri="{FF2B5EF4-FFF2-40B4-BE49-F238E27FC236}">
                <a16:creationId xmlns:a16="http://schemas.microsoft.com/office/drawing/2014/main" id="{CA56F9E6-8DCD-B8BB-1B9E-C8887586194F}"/>
              </a:ext>
            </a:extLst>
          </p:cNvPr>
          <p:cNvSpPr>
            <a:spLocks noGrp="1"/>
          </p:cNvSpPr>
          <p:nvPr>
            <p:ph type="body" sz="quarter" idx="25" hasCustomPrompt="1"/>
          </p:nvPr>
        </p:nvSpPr>
        <p:spPr>
          <a:xfrm>
            <a:off x="6143168" y="2356628"/>
            <a:ext cx="2129036" cy="1978353"/>
          </a:xfrm>
        </p:spPr>
        <p:txBody>
          <a:bodyPr>
            <a:noAutofit/>
          </a:bodyPr>
          <a:lstStyle>
            <a:lvl1pPr marL="0" indent="0" algn="l">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110 words. </a:t>
            </a:r>
            <a:r>
              <a:rPr lang="en-GB" dirty="0" err="1"/>
              <a:t>Mauris</a:t>
            </a:r>
            <a:r>
              <a:rPr lang="en-GB" dirty="0"/>
              <a:t> </a:t>
            </a:r>
            <a:r>
              <a:rPr lang="en-GB" dirty="0" err="1"/>
              <a:t>sed</a:t>
            </a:r>
            <a:r>
              <a:rPr lang="en-GB" dirty="0"/>
              <a:t> ipsum </a:t>
            </a:r>
            <a:r>
              <a:rPr lang="en-GB" dirty="0" err="1"/>
              <a:t>odio</a:t>
            </a:r>
            <a:r>
              <a:rPr lang="en-GB" dirty="0"/>
              <a:t>. </a:t>
            </a:r>
            <a:r>
              <a:rPr lang="en-GB" dirty="0" err="1"/>
              <a:t>Praesent</a:t>
            </a:r>
            <a:r>
              <a:rPr lang="en-GB" dirty="0"/>
              <a:t> </a:t>
            </a:r>
            <a:r>
              <a:rPr lang="en-GB" dirty="0" err="1"/>
              <a:t>suscipit</a:t>
            </a:r>
            <a:r>
              <a:rPr lang="en-GB" dirty="0"/>
              <a:t> </a:t>
            </a:r>
            <a:r>
              <a:rPr lang="en-GB" dirty="0" err="1"/>
              <a:t>ut</a:t>
            </a:r>
            <a:r>
              <a:rPr lang="en-GB" dirty="0"/>
              <a:t> </a:t>
            </a:r>
            <a:r>
              <a:rPr lang="en-GB" dirty="0" err="1"/>
              <a:t>risus</a:t>
            </a:r>
            <a:r>
              <a:rPr lang="en-GB" dirty="0"/>
              <a:t> ac </a:t>
            </a:r>
            <a:r>
              <a:rPr lang="en-GB" dirty="0" err="1"/>
              <a:t>malesuada</a:t>
            </a:r>
            <a:r>
              <a:rPr lang="en-GB" dirty="0"/>
              <a:t>. </a:t>
            </a:r>
            <a:r>
              <a:rPr lang="en-GB" dirty="0" err="1"/>
              <a:t>Suspendisse</a:t>
            </a:r>
            <a:r>
              <a:rPr lang="en-GB" dirty="0"/>
              <a:t> </a:t>
            </a:r>
            <a:r>
              <a:rPr lang="en-GB" dirty="0" err="1"/>
              <a:t>potenti</a:t>
            </a:r>
            <a:r>
              <a:rPr lang="en-GB" dirty="0"/>
              <a:t>. Sed </a:t>
            </a:r>
            <a:r>
              <a:rPr lang="en-GB" dirty="0" err="1"/>
              <a:t>aliquam</a:t>
            </a:r>
            <a:r>
              <a:rPr lang="en-GB" dirty="0"/>
              <a:t> </a:t>
            </a:r>
            <a:r>
              <a:rPr lang="en-GB" dirty="0" err="1"/>
              <a:t>sem</a:t>
            </a:r>
            <a:r>
              <a:rPr lang="en-GB" dirty="0"/>
              <a:t> ac </a:t>
            </a:r>
            <a:r>
              <a:rPr lang="en-GB" dirty="0" err="1"/>
              <a:t>aliquam</a:t>
            </a:r>
            <a:r>
              <a:rPr lang="en-GB" dirty="0"/>
              <a:t> </a:t>
            </a:r>
            <a:r>
              <a:rPr lang="en-GB" dirty="0" err="1"/>
              <a:t>elementum</a:t>
            </a:r>
            <a:r>
              <a:rPr lang="en-GB" dirty="0"/>
              <a:t>. Nam </a:t>
            </a:r>
            <a:r>
              <a:rPr lang="en-GB" dirty="0" err="1"/>
              <a:t>dignissim</a:t>
            </a:r>
            <a:r>
              <a:rPr lang="en-GB" dirty="0"/>
              <a:t>, </a:t>
            </a:r>
            <a:r>
              <a:rPr lang="en-GB" dirty="0" err="1"/>
              <a:t>purus</a:t>
            </a:r>
            <a:r>
              <a:rPr lang="en-GB" dirty="0"/>
              <a:t> </a:t>
            </a:r>
            <a:r>
              <a:rPr lang="en-GB" dirty="0" err="1"/>
              <a:t>ut</a:t>
            </a:r>
            <a:r>
              <a:rPr lang="en-GB" dirty="0"/>
              <a:t> </a:t>
            </a:r>
            <a:r>
              <a:rPr lang="en-GB" dirty="0" err="1"/>
              <a:t>molestie</a:t>
            </a:r>
            <a:r>
              <a:rPr lang="en-GB" dirty="0"/>
              <a:t> </a:t>
            </a:r>
            <a:r>
              <a:rPr lang="en-GB" dirty="0" err="1"/>
              <a:t>congue</a:t>
            </a:r>
            <a:r>
              <a:rPr lang="en-GB" dirty="0"/>
              <a:t>, ante </a:t>
            </a:r>
            <a:r>
              <a:rPr lang="en-GB" dirty="0" err="1"/>
              <a:t>nibh</a:t>
            </a:r>
            <a:r>
              <a:rPr lang="en-GB" dirty="0"/>
              <a:t> </a:t>
            </a:r>
            <a:r>
              <a:rPr lang="en-GB" dirty="0" err="1"/>
              <a:t>mattis</a:t>
            </a:r>
            <a:r>
              <a:rPr lang="en-GB" dirty="0"/>
              <a:t> </a:t>
            </a:r>
            <a:r>
              <a:rPr lang="en-GB" dirty="0" err="1"/>
              <a:t>nibh</a:t>
            </a:r>
            <a:r>
              <a:rPr lang="en-GB" dirty="0"/>
              <a:t>, vitae </a:t>
            </a:r>
            <a:r>
              <a:rPr lang="en-GB" dirty="0" err="1"/>
              <a:t>tristique</a:t>
            </a:r>
            <a:r>
              <a:rPr lang="en-GB" dirty="0"/>
              <a:t> eros </a:t>
            </a:r>
            <a:r>
              <a:rPr lang="en-GB" dirty="0" err="1"/>
              <a:t>sapien</a:t>
            </a:r>
            <a:r>
              <a:rPr lang="en-GB" dirty="0"/>
              <a:t> ac </a:t>
            </a:r>
            <a:r>
              <a:rPr lang="en-GB" dirty="0" err="1"/>
              <a:t>odio</a:t>
            </a:r>
            <a:r>
              <a:rPr lang="en-GB" dirty="0"/>
              <a:t>. </a:t>
            </a:r>
            <a:r>
              <a:rPr lang="en-GB" dirty="0" err="1"/>
              <a:t>Nullam</a:t>
            </a:r>
            <a:r>
              <a:rPr lang="en-GB" dirty="0"/>
              <a:t> libero </a:t>
            </a:r>
            <a:r>
              <a:rPr lang="en-GB" dirty="0" err="1"/>
              <a:t>orci</a:t>
            </a:r>
            <a:r>
              <a:rPr lang="en-GB" dirty="0"/>
              <a:t>, </a:t>
            </a:r>
            <a:r>
              <a:rPr lang="en-GB" dirty="0" err="1"/>
              <a:t>imperdiet</a:t>
            </a:r>
            <a:r>
              <a:rPr lang="en-GB" dirty="0"/>
              <a:t> non </a:t>
            </a:r>
            <a:r>
              <a:rPr lang="en-GB" dirty="0" err="1"/>
              <a:t>dolor</a:t>
            </a:r>
            <a:r>
              <a:rPr lang="en-GB" dirty="0"/>
              <a:t> </a:t>
            </a:r>
            <a:r>
              <a:rPr lang="en-GB" dirty="0" err="1"/>
              <a:t>vel</a:t>
            </a:r>
            <a:r>
              <a:rPr lang="en-GB" dirty="0"/>
              <a:t>, </a:t>
            </a:r>
            <a:r>
              <a:rPr lang="en-GB" dirty="0" err="1"/>
              <a:t>mollis</a:t>
            </a:r>
            <a:r>
              <a:rPr lang="en-GB" dirty="0"/>
              <a:t> </a:t>
            </a:r>
            <a:r>
              <a:rPr lang="en-GB" dirty="0" err="1"/>
              <a:t>rhoncus</a:t>
            </a:r>
            <a:r>
              <a:rPr lang="en-GB" dirty="0"/>
              <a:t> </a:t>
            </a:r>
            <a:r>
              <a:rPr lang="en-GB" dirty="0" err="1"/>
              <a:t>mauris</a:t>
            </a:r>
            <a:r>
              <a:rPr lang="en-GB" dirty="0"/>
              <a:t>. Maecenas </a:t>
            </a:r>
            <a:r>
              <a:rPr lang="en-GB" dirty="0" err="1"/>
              <a:t>ut</a:t>
            </a:r>
            <a:r>
              <a:rPr lang="en-GB" dirty="0"/>
              <a:t> </a:t>
            </a:r>
            <a:r>
              <a:rPr lang="en-GB" dirty="0" err="1"/>
              <a:t>odio</a:t>
            </a:r>
            <a:r>
              <a:rPr lang="en-GB" dirty="0"/>
              <a:t> </a:t>
            </a:r>
            <a:r>
              <a:rPr lang="en-GB" dirty="0" err="1"/>
              <a:t>nec</a:t>
            </a:r>
            <a:r>
              <a:rPr lang="en-GB" dirty="0"/>
              <a:t> </a:t>
            </a:r>
            <a:r>
              <a:rPr lang="en-GB" dirty="0" err="1"/>
              <a:t>massa</a:t>
            </a:r>
            <a:r>
              <a:rPr lang="en-GB" dirty="0"/>
              <a:t> </a:t>
            </a:r>
            <a:r>
              <a:rPr lang="en-GB" dirty="0" err="1"/>
              <a:t>rutrum</a:t>
            </a:r>
            <a:r>
              <a:rPr lang="en-GB" dirty="0"/>
              <a:t> </a:t>
            </a:r>
            <a:r>
              <a:rPr lang="en-GB" dirty="0" err="1"/>
              <a:t>porttitor</a:t>
            </a:r>
            <a:r>
              <a:rPr lang="en-GB" dirty="0"/>
              <a:t> </a:t>
            </a:r>
            <a:r>
              <a:rPr lang="en-GB" dirty="0" err="1"/>
              <a:t>eu</a:t>
            </a:r>
            <a:r>
              <a:rPr lang="en-GB" dirty="0"/>
              <a:t> </a:t>
            </a:r>
            <a:r>
              <a:rPr lang="en-GB" dirty="0" err="1"/>
              <a:t>vel</a:t>
            </a:r>
            <a:r>
              <a:rPr lang="en-GB" dirty="0"/>
              <a:t> </a:t>
            </a:r>
            <a:r>
              <a:rPr lang="en-GB" dirty="0" err="1"/>
              <a:t>lacus</a:t>
            </a:r>
            <a:r>
              <a:rPr lang="en-GB" dirty="0"/>
              <a:t>. </a:t>
            </a:r>
            <a:r>
              <a:rPr lang="en-GB" dirty="0" err="1"/>
              <a:t>Suspendisse</a:t>
            </a:r>
            <a:r>
              <a:rPr lang="en-GB" dirty="0"/>
              <a:t> </a:t>
            </a:r>
            <a:r>
              <a:rPr lang="en-GB" dirty="0" err="1"/>
              <a:t>facilisis</a:t>
            </a:r>
            <a:r>
              <a:rPr lang="en-GB" dirty="0"/>
              <a:t>, </a:t>
            </a:r>
            <a:r>
              <a:rPr lang="en-GB" dirty="0" err="1"/>
              <a:t>lacus</a:t>
            </a:r>
            <a:r>
              <a:rPr lang="en-GB" dirty="0"/>
              <a:t> </a:t>
            </a:r>
            <a:r>
              <a:rPr lang="en-GB" dirty="0" err="1"/>
              <a:t>vel</a:t>
            </a:r>
            <a:r>
              <a:rPr lang="en-GB" dirty="0"/>
              <a:t> </a:t>
            </a:r>
            <a:r>
              <a:rPr lang="en-GB" dirty="0" err="1"/>
              <a:t>bibendum</a:t>
            </a:r>
            <a:r>
              <a:rPr lang="en-GB" dirty="0"/>
              <a:t> </a:t>
            </a:r>
            <a:r>
              <a:rPr lang="en-GB" dirty="0" err="1"/>
              <a:t>bibendum</a:t>
            </a:r>
            <a:r>
              <a:rPr lang="en-GB" dirty="0"/>
              <a:t>, </a:t>
            </a:r>
            <a:r>
              <a:rPr lang="en-GB" dirty="0" err="1"/>
              <a:t>risus</a:t>
            </a:r>
            <a:r>
              <a:rPr lang="en-GB" dirty="0"/>
              <a:t> mi </a:t>
            </a:r>
            <a:r>
              <a:rPr lang="en-GB" dirty="0" err="1"/>
              <a:t>congue</a:t>
            </a:r>
            <a:r>
              <a:rPr lang="en-GB" dirty="0"/>
              <a:t> </a:t>
            </a:r>
            <a:r>
              <a:rPr lang="en-GB" dirty="0" err="1"/>
              <a:t>purus</a:t>
            </a:r>
            <a:r>
              <a:rPr lang="en-GB" dirty="0"/>
              <a:t>, non </a:t>
            </a:r>
            <a:r>
              <a:rPr lang="en-GB" dirty="0" err="1"/>
              <a:t>tempor</a:t>
            </a:r>
            <a:r>
              <a:rPr lang="en-GB" dirty="0"/>
              <a:t> </a:t>
            </a:r>
            <a:r>
              <a:rPr lang="en-GB" dirty="0" err="1"/>
              <a:t>est</a:t>
            </a:r>
            <a:r>
              <a:rPr lang="en-GB" dirty="0"/>
              <a:t> mi sit </a:t>
            </a:r>
            <a:r>
              <a:rPr lang="en-GB" dirty="0" err="1"/>
              <a:t>amet</a:t>
            </a:r>
            <a:r>
              <a:rPr lang="en-GB" dirty="0"/>
              <a:t> </a:t>
            </a:r>
            <a:r>
              <a:rPr lang="en-GB" dirty="0" err="1"/>
              <a:t>purus</a:t>
            </a:r>
            <a:r>
              <a:rPr lang="en-GB" dirty="0"/>
              <a:t>. </a:t>
            </a:r>
            <a:r>
              <a:rPr lang="en-GB" dirty="0" err="1"/>
              <a:t>Etiam</a:t>
            </a:r>
            <a:r>
              <a:rPr lang="en-GB" dirty="0"/>
              <a:t> </a:t>
            </a:r>
            <a:r>
              <a:rPr lang="en-GB" dirty="0" err="1"/>
              <a:t>tincidunt</a:t>
            </a:r>
            <a:r>
              <a:rPr lang="en-GB" dirty="0"/>
              <a:t> </a:t>
            </a:r>
            <a:r>
              <a:rPr lang="en-GB" dirty="0" err="1"/>
              <a:t>consequat</a:t>
            </a:r>
            <a:r>
              <a:rPr lang="en-GB" dirty="0"/>
              <a:t> nisi id convallis. Cras ac vestibulum </a:t>
            </a:r>
            <a:r>
              <a:rPr lang="en-GB" dirty="0" err="1"/>
              <a:t>turpis</a:t>
            </a:r>
            <a:r>
              <a:rPr lang="en-GB" dirty="0"/>
              <a:t>, et </a:t>
            </a:r>
            <a:r>
              <a:rPr lang="en-GB" dirty="0" err="1"/>
              <a:t>accumsan</a:t>
            </a:r>
            <a:r>
              <a:rPr lang="en-GB" dirty="0"/>
              <a:t> </a:t>
            </a:r>
            <a:r>
              <a:rPr lang="en-GB" dirty="0" err="1"/>
              <a:t>leo</a:t>
            </a:r>
            <a:r>
              <a:rPr lang="en-GB" dirty="0"/>
              <a:t>. </a:t>
            </a:r>
            <a:r>
              <a:rPr lang="en-AU" b="0" i="0" dirty="0">
                <a:solidFill>
                  <a:srgbClr val="000000"/>
                </a:solidFill>
                <a:effectLst/>
                <a:latin typeface="Open Sans" panose="020B0606030504020204" pitchFamily="34" charset="0"/>
              </a:rPr>
              <a:t>Nam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blandit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urna</a:t>
            </a:r>
            <a:r>
              <a:rPr lang="en-AU" b="0" i="0" dirty="0">
                <a:solidFill>
                  <a:srgbClr val="000000"/>
                </a:solidFill>
                <a:effectLst/>
                <a:latin typeface="Open Sans" panose="020B0606030504020204" pitchFamily="34" charset="0"/>
              </a:rPr>
              <a:t>. Morbi ac </a:t>
            </a:r>
            <a:r>
              <a:rPr lang="en-AU" b="0" i="0" dirty="0" err="1">
                <a:solidFill>
                  <a:srgbClr val="000000"/>
                </a:solidFill>
                <a:effectLst/>
                <a:latin typeface="Open Sans" panose="020B0606030504020204" pitchFamily="34" charset="0"/>
              </a:rPr>
              <a:t>erat</a:t>
            </a:r>
            <a:r>
              <a:rPr lang="en-AU" b="0" i="0" dirty="0">
                <a:solidFill>
                  <a:srgbClr val="000000"/>
                </a:solidFill>
                <a:effectLst/>
                <a:latin typeface="Open Sans" panose="020B0606030504020204" pitchFamily="34" charset="0"/>
              </a:rPr>
              <a:t> vel magna </a:t>
            </a:r>
            <a:r>
              <a:rPr lang="en-AU" b="0" i="0" dirty="0" err="1">
                <a:solidFill>
                  <a:srgbClr val="000000"/>
                </a:solidFill>
                <a:effectLst/>
                <a:latin typeface="Open Sans" panose="020B0606030504020204" pitchFamily="34" charset="0"/>
              </a:rPr>
              <a:t>tristique</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tincidunt</a:t>
            </a:r>
            <a:r>
              <a:rPr lang="en-AU" b="0" i="0" dirty="0">
                <a:solidFill>
                  <a:srgbClr val="000000"/>
                </a:solidFill>
                <a:effectLst/>
                <a:latin typeface="Open Sans" panose="020B0606030504020204" pitchFamily="34" charset="0"/>
              </a:rPr>
              <a:t>. Maecenas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pulvinar </a:t>
            </a:r>
            <a:r>
              <a:rPr lang="en-AU" b="0" i="0" dirty="0" err="1">
                <a:solidFill>
                  <a:srgbClr val="000000"/>
                </a:solidFill>
                <a:effectLst/>
                <a:latin typeface="Open Sans" panose="020B0606030504020204" pitchFamily="34" charset="0"/>
              </a:rPr>
              <a:t>tellus</a:t>
            </a:r>
            <a:r>
              <a:rPr lang="en-AU" b="0" i="0" dirty="0">
                <a:solidFill>
                  <a:srgbClr val="000000"/>
                </a:solidFill>
                <a:effectLst/>
                <a:latin typeface="Open Sans" panose="020B0606030504020204" pitchFamily="34" charset="0"/>
              </a:rPr>
              <a:t>, vitae </a:t>
            </a:r>
            <a:r>
              <a:rPr lang="en-AU" b="0" i="0" dirty="0" err="1">
                <a:solidFill>
                  <a:srgbClr val="000000"/>
                </a:solidFill>
                <a:effectLst/>
                <a:latin typeface="Open Sans" panose="020B0606030504020204" pitchFamily="34" charset="0"/>
              </a:rPr>
              <a:t>quam</a:t>
            </a:r>
            <a:r>
              <a:rPr lang="en-AU" b="0" i="0" dirty="0">
                <a:solidFill>
                  <a:srgbClr val="000000"/>
                </a:solidFill>
                <a:effectLst/>
                <a:latin typeface="Open Sans" panose="020B0606030504020204" pitchFamily="34" charset="0"/>
              </a:rPr>
              <a:t>.</a:t>
            </a:r>
            <a:endParaRPr lang="en-US" dirty="0"/>
          </a:p>
        </p:txBody>
      </p:sp>
      <p:sp>
        <p:nvSpPr>
          <p:cNvPr id="9" name="Picture Placeholder 29">
            <a:extLst>
              <a:ext uri="{FF2B5EF4-FFF2-40B4-BE49-F238E27FC236}">
                <a16:creationId xmlns:a16="http://schemas.microsoft.com/office/drawing/2014/main" id="{CE633819-AFB2-E10A-0E75-59D2B093D40C}"/>
              </a:ext>
            </a:extLst>
          </p:cNvPr>
          <p:cNvSpPr>
            <a:spLocks noGrp="1"/>
          </p:cNvSpPr>
          <p:nvPr>
            <p:ph type="pic" sz="quarter" idx="26" hasCustomPrompt="1"/>
          </p:nvPr>
        </p:nvSpPr>
        <p:spPr>
          <a:xfrm>
            <a:off x="5932978" y="1218269"/>
            <a:ext cx="971727" cy="971727"/>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10" name="Straight Connector 9">
            <a:extLst>
              <a:ext uri="{FF2B5EF4-FFF2-40B4-BE49-F238E27FC236}">
                <a16:creationId xmlns:a16="http://schemas.microsoft.com/office/drawing/2014/main" id="{0E31876B-3299-3E0B-EC99-D0B217215EBC}"/>
              </a:ext>
            </a:extLst>
          </p:cNvPr>
          <p:cNvCxnSpPr>
            <a:cxnSpLocks/>
          </p:cNvCxnSpPr>
          <p:nvPr userDrawn="1"/>
        </p:nvCxnSpPr>
        <p:spPr>
          <a:xfrm>
            <a:off x="7063091" y="2181639"/>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5336CED-D81B-DD36-143B-AFF91287A343}"/>
              </a:ext>
            </a:extLst>
          </p:cNvPr>
          <p:cNvSpPr/>
          <p:nvPr userDrawn="1"/>
        </p:nvSpPr>
        <p:spPr>
          <a:xfrm>
            <a:off x="3312581" y="1050800"/>
            <a:ext cx="2367489" cy="3537174"/>
          </a:xfrm>
          <a:prstGeom prst="rect">
            <a:avLst/>
          </a:prstGeom>
          <a:no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3" name="Text Placeholder 25">
            <a:extLst>
              <a:ext uri="{FF2B5EF4-FFF2-40B4-BE49-F238E27FC236}">
                <a16:creationId xmlns:a16="http://schemas.microsoft.com/office/drawing/2014/main" id="{49231E70-36D7-1660-D180-00CA3336306E}"/>
              </a:ext>
            </a:extLst>
          </p:cNvPr>
          <p:cNvSpPr>
            <a:spLocks noGrp="1"/>
          </p:cNvSpPr>
          <p:nvPr>
            <p:ph type="body" sz="quarter" idx="27" hasCustomPrompt="1"/>
          </p:nvPr>
        </p:nvSpPr>
        <p:spPr>
          <a:xfrm>
            <a:off x="4351730" y="1304411"/>
            <a:ext cx="1183745" cy="408480"/>
          </a:xfrm>
        </p:spPr>
        <p:txBody>
          <a:bodyPr>
            <a:normAutofit/>
          </a:bodyPr>
          <a:lstStyle>
            <a:lvl1pPr marL="0" indent="0" algn="l">
              <a:spcBef>
                <a:spcPts val="0"/>
              </a:spcBef>
              <a:spcAft>
                <a:spcPts val="0"/>
              </a:spcAft>
              <a:buNone/>
              <a:defRPr sz="1100" b="1">
                <a:solidFill>
                  <a:schemeClr val="accent1"/>
                </a:solidFill>
              </a:defRPr>
            </a:lvl1pPr>
            <a:lvl2pPr marL="180000" indent="0">
              <a:buNone/>
              <a:defRPr/>
            </a:lvl2pPr>
            <a:lvl3pPr marL="360000" indent="0">
              <a:buNone/>
              <a:defRPr/>
            </a:lvl3pPr>
            <a:lvl4pPr marL="540000" indent="0">
              <a:buNone/>
              <a:defRPr/>
            </a:lvl4pPr>
            <a:lvl5pPr marL="720000" indent="0">
              <a:buNone/>
              <a:defRPr/>
            </a:lvl5pPr>
          </a:lstStyle>
          <a:p>
            <a:pPr lvl="0"/>
            <a:r>
              <a:rPr lang="en-GB" dirty="0" err="1"/>
              <a:t>Firstname</a:t>
            </a:r>
            <a:r>
              <a:rPr lang="en-GB" dirty="0"/>
              <a:t> </a:t>
            </a:r>
            <a:r>
              <a:rPr lang="en-GB" dirty="0" err="1"/>
              <a:t>Lastname</a:t>
            </a:r>
            <a:endParaRPr lang="en-US" dirty="0"/>
          </a:p>
        </p:txBody>
      </p:sp>
      <p:sp>
        <p:nvSpPr>
          <p:cNvPr id="14" name="Text Placeholder 25">
            <a:extLst>
              <a:ext uri="{FF2B5EF4-FFF2-40B4-BE49-F238E27FC236}">
                <a16:creationId xmlns:a16="http://schemas.microsoft.com/office/drawing/2014/main" id="{19EDBCCE-E6B4-3C3F-9357-8B5E95DBC363}"/>
              </a:ext>
            </a:extLst>
          </p:cNvPr>
          <p:cNvSpPr>
            <a:spLocks noGrp="1"/>
          </p:cNvSpPr>
          <p:nvPr>
            <p:ph type="body" sz="quarter" idx="28" hasCustomPrompt="1"/>
          </p:nvPr>
        </p:nvSpPr>
        <p:spPr>
          <a:xfrm>
            <a:off x="4351730" y="1712891"/>
            <a:ext cx="1183745" cy="432048"/>
          </a:xfrm>
        </p:spPr>
        <p:txBody>
          <a:bodyPr>
            <a:normAutofit/>
          </a:bodyPr>
          <a:lstStyle>
            <a:lvl1pPr marL="0" indent="0" algn="l">
              <a:spcBef>
                <a:spcPts val="0"/>
              </a:spcBef>
              <a:spcAft>
                <a:spcPts val="0"/>
              </a:spcAft>
              <a:buNone/>
              <a:defRPr lang="en-US" sz="800" i="1"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Job title goes here </a:t>
            </a:r>
            <a:br>
              <a:rPr lang="en-GB" dirty="0"/>
            </a:br>
            <a:r>
              <a:rPr lang="en-GB" dirty="0"/>
              <a:t>with room for three </a:t>
            </a:r>
            <a:br>
              <a:rPr lang="en-GB" dirty="0"/>
            </a:br>
            <a:r>
              <a:rPr lang="en-GB" dirty="0"/>
              <a:t>lines of copy</a:t>
            </a:r>
            <a:endParaRPr lang="en-US" dirty="0"/>
          </a:p>
        </p:txBody>
      </p:sp>
      <p:sp>
        <p:nvSpPr>
          <p:cNvPr id="15" name="Text Placeholder 25">
            <a:extLst>
              <a:ext uri="{FF2B5EF4-FFF2-40B4-BE49-F238E27FC236}">
                <a16:creationId xmlns:a16="http://schemas.microsoft.com/office/drawing/2014/main" id="{A2CFD28A-51CA-888B-AF35-DD6530EEE884}"/>
              </a:ext>
            </a:extLst>
          </p:cNvPr>
          <p:cNvSpPr>
            <a:spLocks noGrp="1"/>
          </p:cNvSpPr>
          <p:nvPr>
            <p:ph type="body" sz="quarter" idx="29" hasCustomPrompt="1"/>
          </p:nvPr>
        </p:nvSpPr>
        <p:spPr>
          <a:xfrm>
            <a:off x="3431807" y="2356628"/>
            <a:ext cx="2129036" cy="1978353"/>
          </a:xfrm>
        </p:spPr>
        <p:txBody>
          <a:bodyPr>
            <a:noAutofit/>
          </a:bodyPr>
          <a:lstStyle>
            <a:lvl1pPr marL="0" indent="0" algn="l">
              <a:spcBef>
                <a:spcPts val="0"/>
              </a:spcBef>
              <a:spcAft>
                <a:spcPts val="0"/>
              </a:spcAft>
              <a:buNone/>
              <a:defRPr lang="en-US" sz="800" i="0" kern="1200" dirty="0">
                <a:solidFill>
                  <a:schemeClr val="accent4"/>
                </a:solidFill>
                <a:latin typeface="+mn-lt"/>
                <a:ea typeface="+mn-ea"/>
                <a:cs typeface="+mn-cs"/>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Short statement about team member – no more than 110 words. </a:t>
            </a:r>
            <a:r>
              <a:rPr lang="en-GB" dirty="0" err="1"/>
              <a:t>Mauris</a:t>
            </a:r>
            <a:r>
              <a:rPr lang="en-GB" dirty="0"/>
              <a:t> </a:t>
            </a:r>
            <a:r>
              <a:rPr lang="en-GB" dirty="0" err="1"/>
              <a:t>sed</a:t>
            </a:r>
            <a:r>
              <a:rPr lang="en-GB" dirty="0"/>
              <a:t> ipsum </a:t>
            </a:r>
            <a:r>
              <a:rPr lang="en-GB" dirty="0" err="1"/>
              <a:t>odio</a:t>
            </a:r>
            <a:r>
              <a:rPr lang="en-GB" dirty="0"/>
              <a:t>. </a:t>
            </a:r>
            <a:r>
              <a:rPr lang="en-GB" dirty="0" err="1"/>
              <a:t>Praesent</a:t>
            </a:r>
            <a:r>
              <a:rPr lang="en-GB" dirty="0"/>
              <a:t> </a:t>
            </a:r>
            <a:r>
              <a:rPr lang="en-GB" dirty="0" err="1"/>
              <a:t>suscipit</a:t>
            </a:r>
            <a:r>
              <a:rPr lang="en-GB" dirty="0"/>
              <a:t> </a:t>
            </a:r>
            <a:r>
              <a:rPr lang="en-GB" dirty="0" err="1"/>
              <a:t>ut</a:t>
            </a:r>
            <a:r>
              <a:rPr lang="en-GB" dirty="0"/>
              <a:t> </a:t>
            </a:r>
            <a:r>
              <a:rPr lang="en-GB" dirty="0" err="1"/>
              <a:t>risus</a:t>
            </a:r>
            <a:r>
              <a:rPr lang="en-GB" dirty="0"/>
              <a:t> ac </a:t>
            </a:r>
            <a:r>
              <a:rPr lang="en-GB" dirty="0" err="1"/>
              <a:t>malesuada</a:t>
            </a:r>
            <a:r>
              <a:rPr lang="en-GB" dirty="0"/>
              <a:t>. </a:t>
            </a:r>
            <a:r>
              <a:rPr lang="en-GB" dirty="0" err="1"/>
              <a:t>Suspendisse</a:t>
            </a:r>
            <a:r>
              <a:rPr lang="en-GB" dirty="0"/>
              <a:t> </a:t>
            </a:r>
            <a:r>
              <a:rPr lang="en-GB" dirty="0" err="1"/>
              <a:t>potenti</a:t>
            </a:r>
            <a:r>
              <a:rPr lang="en-GB" dirty="0"/>
              <a:t>. Sed </a:t>
            </a:r>
            <a:r>
              <a:rPr lang="en-GB" dirty="0" err="1"/>
              <a:t>aliquam</a:t>
            </a:r>
            <a:r>
              <a:rPr lang="en-GB" dirty="0"/>
              <a:t> </a:t>
            </a:r>
            <a:r>
              <a:rPr lang="en-GB" dirty="0" err="1"/>
              <a:t>sem</a:t>
            </a:r>
            <a:r>
              <a:rPr lang="en-GB" dirty="0"/>
              <a:t> ac </a:t>
            </a:r>
            <a:r>
              <a:rPr lang="en-GB" dirty="0" err="1"/>
              <a:t>aliquam</a:t>
            </a:r>
            <a:r>
              <a:rPr lang="en-GB" dirty="0"/>
              <a:t> </a:t>
            </a:r>
            <a:r>
              <a:rPr lang="en-GB" dirty="0" err="1"/>
              <a:t>elementum</a:t>
            </a:r>
            <a:r>
              <a:rPr lang="en-GB" dirty="0"/>
              <a:t>. Nam </a:t>
            </a:r>
            <a:r>
              <a:rPr lang="en-GB" dirty="0" err="1"/>
              <a:t>dignissim</a:t>
            </a:r>
            <a:r>
              <a:rPr lang="en-GB" dirty="0"/>
              <a:t>, </a:t>
            </a:r>
            <a:r>
              <a:rPr lang="en-GB" dirty="0" err="1"/>
              <a:t>purus</a:t>
            </a:r>
            <a:r>
              <a:rPr lang="en-GB" dirty="0"/>
              <a:t> </a:t>
            </a:r>
            <a:r>
              <a:rPr lang="en-GB" dirty="0" err="1"/>
              <a:t>ut</a:t>
            </a:r>
            <a:r>
              <a:rPr lang="en-GB" dirty="0"/>
              <a:t> </a:t>
            </a:r>
            <a:r>
              <a:rPr lang="en-GB" dirty="0" err="1"/>
              <a:t>molestie</a:t>
            </a:r>
            <a:r>
              <a:rPr lang="en-GB" dirty="0"/>
              <a:t> </a:t>
            </a:r>
            <a:r>
              <a:rPr lang="en-GB" dirty="0" err="1"/>
              <a:t>congue</a:t>
            </a:r>
            <a:r>
              <a:rPr lang="en-GB" dirty="0"/>
              <a:t>, ante </a:t>
            </a:r>
            <a:r>
              <a:rPr lang="en-GB" dirty="0" err="1"/>
              <a:t>nibh</a:t>
            </a:r>
            <a:r>
              <a:rPr lang="en-GB" dirty="0"/>
              <a:t> </a:t>
            </a:r>
            <a:r>
              <a:rPr lang="en-GB" dirty="0" err="1"/>
              <a:t>mattis</a:t>
            </a:r>
            <a:r>
              <a:rPr lang="en-GB" dirty="0"/>
              <a:t> </a:t>
            </a:r>
            <a:r>
              <a:rPr lang="en-GB" dirty="0" err="1"/>
              <a:t>nibh</a:t>
            </a:r>
            <a:r>
              <a:rPr lang="en-GB" dirty="0"/>
              <a:t>, vitae </a:t>
            </a:r>
            <a:r>
              <a:rPr lang="en-GB" dirty="0" err="1"/>
              <a:t>tristique</a:t>
            </a:r>
            <a:r>
              <a:rPr lang="en-GB" dirty="0"/>
              <a:t> eros </a:t>
            </a:r>
            <a:r>
              <a:rPr lang="en-GB" dirty="0" err="1"/>
              <a:t>sapien</a:t>
            </a:r>
            <a:r>
              <a:rPr lang="en-GB" dirty="0"/>
              <a:t> ac </a:t>
            </a:r>
            <a:r>
              <a:rPr lang="en-GB" dirty="0" err="1"/>
              <a:t>odio</a:t>
            </a:r>
            <a:r>
              <a:rPr lang="en-GB" dirty="0"/>
              <a:t>. </a:t>
            </a:r>
            <a:r>
              <a:rPr lang="en-GB" dirty="0" err="1"/>
              <a:t>Nullam</a:t>
            </a:r>
            <a:r>
              <a:rPr lang="en-GB" dirty="0"/>
              <a:t> libero </a:t>
            </a:r>
            <a:r>
              <a:rPr lang="en-GB" dirty="0" err="1"/>
              <a:t>orci</a:t>
            </a:r>
            <a:r>
              <a:rPr lang="en-GB" dirty="0"/>
              <a:t>, </a:t>
            </a:r>
            <a:r>
              <a:rPr lang="en-GB" dirty="0" err="1"/>
              <a:t>imperdiet</a:t>
            </a:r>
            <a:r>
              <a:rPr lang="en-GB" dirty="0"/>
              <a:t> non </a:t>
            </a:r>
            <a:r>
              <a:rPr lang="en-GB" dirty="0" err="1"/>
              <a:t>dolor</a:t>
            </a:r>
            <a:r>
              <a:rPr lang="en-GB" dirty="0"/>
              <a:t> </a:t>
            </a:r>
            <a:r>
              <a:rPr lang="en-GB" dirty="0" err="1"/>
              <a:t>vel</a:t>
            </a:r>
            <a:r>
              <a:rPr lang="en-GB" dirty="0"/>
              <a:t>, </a:t>
            </a:r>
            <a:r>
              <a:rPr lang="en-GB" dirty="0" err="1"/>
              <a:t>mollis</a:t>
            </a:r>
            <a:r>
              <a:rPr lang="en-GB" dirty="0"/>
              <a:t> </a:t>
            </a:r>
            <a:r>
              <a:rPr lang="en-GB" dirty="0" err="1"/>
              <a:t>rhoncus</a:t>
            </a:r>
            <a:r>
              <a:rPr lang="en-GB" dirty="0"/>
              <a:t> </a:t>
            </a:r>
            <a:r>
              <a:rPr lang="en-GB" dirty="0" err="1"/>
              <a:t>mauris</a:t>
            </a:r>
            <a:r>
              <a:rPr lang="en-GB" dirty="0"/>
              <a:t>. Maecenas </a:t>
            </a:r>
            <a:r>
              <a:rPr lang="en-GB" dirty="0" err="1"/>
              <a:t>ut</a:t>
            </a:r>
            <a:r>
              <a:rPr lang="en-GB" dirty="0"/>
              <a:t> </a:t>
            </a:r>
            <a:r>
              <a:rPr lang="en-GB" dirty="0" err="1"/>
              <a:t>odio</a:t>
            </a:r>
            <a:r>
              <a:rPr lang="en-GB" dirty="0"/>
              <a:t> </a:t>
            </a:r>
            <a:r>
              <a:rPr lang="en-GB" dirty="0" err="1"/>
              <a:t>nec</a:t>
            </a:r>
            <a:r>
              <a:rPr lang="en-GB" dirty="0"/>
              <a:t> </a:t>
            </a:r>
            <a:r>
              <a:rPr lang="en-GB" dirty="0" err="1"/>
              <a:t>massa</a:t>
            </a:r>
            <a:r>
              <a:rPr lang="en-GB" dirty="0"/>
              <a:t> </a:t>
            </a:r>
            <a:r>
              <a:rPr lang="en-GB" dirty="0" err="1"/>
              <a:t>rutrum</a:t>
            </a:r>
            <a:r>
              <a:rPr lang="en-GB" dirty="0"/>
              <a:t> </a:t>
            </a:r>
            <a:r>
              <a:rPr lang="en-GB" dirty="0" err="1"/>
              <a:t>porttitor</a:t>
            </a:r>
            <a:r>
              <a:rPr lang="en-GB" dirty="0"/>
              <a:t> </a:t>
            </a:r>
            <a:r>
              <a:rPr lang="en-GB" dirty="0" err="1"/>
              <a:t>eu</a:t>
            </a:r>
            <a:r>
              <a:rPr lang="en-GB" dirty="0"/>
              <a:t> </a:t>
            </a:r>
            <a:r>
              <a:rPr lang="en-GB" dirty="0" err="1"/>
              <a:t>vel</a:t>
            </a:r>
            <a:r>
              <a:rPr lang="en-GB" dirty="0"/>
              <a:t> </a:t>
            </a:r>
            <a:r>
              <a:rPr lang="en-GB" dirty="0" err="1"/>
              <a:t>lacus</a:t>
            </a:r>
            <a:r>
              <a:rPr lang="en-GB" dirty="0"/>
              <a:t>. </a:t>
            </a:r>
            <a:r>
              <a:rPr lang="en-GB" dirty="0" err="1"/>
              <a:t>Suspendisse</a:t>
            </a:r>
            <a:r>
              <a:rPr lang="en-GB" dirty="0"/>
              <a:t> </a:t>
            </a:r>
            <a:r>
              <a:rPr lang="en-GB" dirty="0" err="1"/>
              <a:t>facilisis</a:t>
            </a:r>
            <a:r>
              <a:rPr lang="en-GB" dirty="0"/>
              <a:t>, </a:t>
            </a:r>
            <a:r>
              <a:rPr lang="en-GB" dirty="0" err="1"/>
              <a:t>lacus</a:t>
            </a:r>
            <a:r>
              <a:rPr lang="en-GB" dirty="0"/>
              <a:t> </a:t>
            </a:r>
            <a:r>
              <a:rPr lang="en-GB" dirty="0" err="1"/>
              <a:t>vel</a:t>
            </a:r>
            <a:r>
              <a:rPr lang="en-GB" dirty="0"/>
              <a:t> </a:t>
            </a:r>
            <a:r>
              <a:rPr lang="en-GB" dirty="0" err="1"/>
              <a:t>bibendum</a:t>
            </a:r>
            <a:r>
              <a:rPr lang="en-GB" dirty="0"/>
              <a:t> </a:t>
            </a:r>
            <a:r>
              <a:rPr lang="en-GB" dirty="0" err="1"/>
              <a:t>bibendum</a:t>
            </a:r>
            <a:r>
              <a:rPr lang="en-GB" dirty="0"/>
              <a:t>, </a:t>
            </a:r>
            <a:r>
              <a:rPr lang="en-GB" dirty="0" err="1"/>
              <a:t>risus</a:t>
            </a:r>
            <a:r>
              <a:rPr lang="en-GB" dirty="0"/>
              <a:t> mi </a:t>
            </a:r>
            <a:r>
              <a:rPr lang="en-GB" dirty="0" err="1"/>
              <a:t>congue</a:t>
            </a:r>
            <a:r>
              <a:rPr lang="en-GB" dirty="0"/>
              <a:t> </a:t>
            </a:r>
            <a:r>
              <a:rPr lang="en-GB" dirty="0" err="1"/>
              <a:t>purus</a:t>
            </a:r>
            <a:r>
              <a:rPr lang="en-GB" dirty="0"/>
              <a:t>, non </a:t>
            </a:r>
            <a:r>
              <a:rPr lang="en-GB" dirty="0" err="1"/>
              <a:t>tempor</a:t>
            </a:r>
            <a:r>
              <a:rPr lang="en-GB" dirty="0"/>
              <a:t> </a:t>
            </a:r>
            <a:r>
              <a:rPr lang="en-GB" dirty="0" err="1"/>
              <a:t>est</a:t>
            </a:r>
            <a:r>
              <a:rPr lang="en-GB" dirty="0"/>
              <a:t> mi sit </a:t>
            </a:r>
            <a:r>
              <a:rPr lang="en-GB" dirty="0" err="1"/>
              <a:t>amet</a:t>
            </a:r>
            <a:r>
              <a:rPr lang="en-GB" dirty="0"/>
              <a:t> </a:t>
            </a:r>
            <a:r>
              <a:rPr lang="en-GB" dirty="0" err="1"/>
              <a:t>purus</a:t>
            </a:r>
            <a:r>
              <a:rPr lang="en-GB" dirty="0"/>
              <a:t>. </a:t>
            </a:r>
            <a:r>
              <a:rPr lang="en-GB" dirty="0" err="1"/>
              <a:t>Etiam</a:t>
            </a:r>
            <a:r>
              <a:rPr lang="en-GB" dirty="0"/>
              <a:t> </a:t>
            </a:r>
            <a:r>
              <a:rPr lang="en-GB" dirty="0" err="1"/>
              <a:t>tincidunt</a:t>
            </a:r>
            <a:r>
              <a:rPr lang="en-GB" dirty="0"/>
              <a:t> </a:t>
            </a:r>
            <a:r>
              <a:rPr lang="en-GB" dirty="0" err="1"/>
              <a:t>consequat</a:t>
            </a:r>
            <a:r>
              <a:rPr lang="en-GB" dirty="0"/>
              <a:t> nisi id convallis. Cras ac vestibulum </a:t>
            </a:r>
            <a:r>
              <a:rPr lang="en-GB" dirty="0" err="1"/>
              <a:t>turpis</a:t>
            </a:r>
            <a:r>
              <a:rPr lang="en-GB" dirty="0"/>
              <a:t>, et </a:t>
            </a:r>
            <a:r>
              <a:rPr lang="en-GB" dirty="0" err="1"/>
              <a:t>accumsan</a:t>
            </a:r>
            <a:r>
              <a:rPr lang="en-GB" dirty="0"/>
              <a:t> </a:t>
            </a:r>
            <a:r>
              <a:rPr lang="en-GB" dirty="0" err="1"/>
              <a:t>leo</a:t>
            </a:r>
            <a:r>
              <a:rPr lang="en-GB" dirty="0"/>
              <a:t>. </a:t>
            </a:r>
            <a:r>
              <a:rPr lang="en-AU" b="0" i="0" dirty="0">
                <a:solidFill>
                  <a:srgbClr val="000000"/>
                </a:solidFill>
                <a:effectLst/>
                <a:latin typeface="Open Sans" panose="020B0606030504020204" pitchFamily="34" charset="0"/>
              </a:rPr>
              <a:t>Nam </a:t>
            </a:r>
            <a:r>
              <a:rPr lang="en-AU" b="0" i="0" dirty="0" err="1">
                <a:solidFill>
                  <a:srgbClr val="000000"/>
                </a:solidFill>
                <a:effectLst/>
                <a:latin typeface="Open Sans" panose="020B0606030504020204" pitchFamily="34" charset="0"/>
              </a:rPr>
              <a:t>eget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blandit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urna</a:t>
            </a:r>
            <a:r>
              <a:rPr lang="en-AU" b="0" i="0" dirty="0">
                <a:solidFill>
                  <a:srgbClr val="000000"/>
                </a:solidFill>
                <a:effectLst/>
                <a:latin typeface="Open Sans" panose="020B0606030504020204" pitchFamily="34" charset="0"/>
              </a:rPr>
              <a:t>. Morbi ac </a:t>
            </a:r>
            <a:r>
              <a:rPr lang="en-AU" b="0" i="0" dirty="0" err="1">
                <a:solidFill>
                  <a:srgbClr val="000000"/>
                </a:solidFill>
                <a:effectLst/>
                <a:latin typeface="Open Sans" panose="020B0606030504020204" pitchFamily="34" charset="0"/>
              </a:rPr>
              <a:t>erat</a:t>
            </a:r>
            <a:r>
              <a:rPr lang="en-AU" b="0" i="0" dirty="0">
                <a:solidFill>
                  <a:srgbClr val="000000"/>
                </a:solidFill>
                <a:effectLst/>
                <a:latin typeface="Open Sans" panose="020B0606030504020204" pitchFamily="34" charset="0"/>
              </a:rPr>
              <a:t> vel magna </a:t>
            </a:r>
            <a:r>
              <a:rPr lang="en-AU" b="0" i="0" dirty="0" err="1">
                <a:solidFill>
                  <a:srgbClr val="000000"/>
                </a:solidFill>
                <a:effectLst/>
                <a:latin typeface="Open Sans" panose="020B0606030504020204" pitchFamily="34" charset="0"/>
              </a:rPr>
              <a:t>tristique</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tincidunt</a:t>
            </a:r>
            <a:r>
              <a:rPr lang="en-AU" b="0" i="0" dirty="0">
                <a:solidFill>
                  <a:srgbClr val="000000"/>
                </a:solidFill>
                <a:effectLst/>
                <a:latin typeface="Open Sans" panose="020B0606030504020204" pitchFamily="34" charset="0"/>
              </a:rPr>
              <a:t>. Maecenas </a:t>
            </a:r>
            <a:r>
              <a:rPr lang="en-AU" b="0" i="0" dirty="0" err="1">
                <a:solidFill>
                  <a:srgbClr val="000000"/>
                </a:solidFill>
                <a:effectLst/>
                <a:latin typeface="Open Sans" panose="020B0606030504020204" pitchFamily="34" charset="0"/>
              </a:rPr>
              <a:t>eu</a:t>
            </a:r>
            <a:r>
              <a:rPr lang="en-AU" b="0" i="0" dirty="0">
                <a:solidFill>
                  <a:srgbClr val="000000"/>
                </a:solidFill>
                <a:effectLst/>
                <a:latin typeface="Open Sans" panose="020B0606030504020204" pitchFamily="34" charset="0"/>
              </a:rPr>
              <a:t> pulvinar </a:t>
            </a:r>
            <a:r>
              <a:rPr lang="en-AU" b="0" i="0" dirty="0" err="1">
                <a:solidFill>
                  <a:srgbClr val="000000"/>
                </a:solidFill>
                <a:effectLst/>
                <a:latin typeface="Open Sans" panose="020B0606030504020204" pitchFamily="34" charset="0"/>
              </a:rPr>
              <a:t>tellus</a:t>
            </a:r>
            <a:r>
              <a:rPr lang="en-AU" b="0" i="0" dirty="0">
                <a:solidFill>
                  <a:srgbClr val="000000"/>
                </a:solidFill>
                <a:effectLst/>
                <a:latin typeface="Open Sans" panose="020B0606030504020204" pitchFamily="34" charset="0"/>
              </a:rPr>
              <a:t>, vitae </a:t>
            </a:r>
            <a:r>
              <a:rPr lang="en-AU" b="0" i="0" dirty="0" err="1">
                <a:solidFill>
                  <a:srgbClr val="000000"/>
                </a:solidFill>
                <a:effectLst/>
                <a:latin typeface="Open Sans" panose="020B0606030504020204" pitchFamily="34" charset="0"/>
              </a:rPr>
              <a:t>quam</a:t>
            </a:r>
            <a:r>
              <a:rPr lang="en-AU" b="0" i="0" dirty="0">
                <a:solidFill>
                  <a:srgbClr val="000000"/>
                </a:solidFill>
                <a:effectLst/>
                <a:latin typeface="Open Sans" panose="020B0606030504020204" pitchFamily="34" charset="0"/>
              </a:rPr>
              <a:t>.</a:t>
            </a:r>
            <a:endParaRPr lang="en-US" dirty="0"/>
          </a:p>
        </p:txBody>
      </p:sp>
      <p:sp>
        <p:nvSpPr>
          <p:cNvPr id="16" name="Picture Placeholder 29">
            <a:extLst>
              <a:ext uri="{FF2B5EF4-FFF2-40B4-BE49-F238E27FC236}">
                <a16:creationId xmlns:a16="http://schemas.microsoft.com/office/drawing/2014/main" id="{AC41BCB0-FF80-2D22-ED80-E1166CBD363F}"/>
              </a:ext>
            </a:extLst>
          </p:cNvPr>
          <p:cNvSpPr>
            <a:spLocks noGrp="1"/>
          </p:cNvSpPr>
          <p:nvPr>
            <p:ph type="pic" sz="quarter" idx="30" hasCustomPrompt="1"/>
          </p:nvPr>
        </p:nvSpPr>
        <p:spPr>
          <a:xfrm>
            <a:off x="3221617" y="1218269"/>
            <a:ext cx="971727" cy="971727"/>
          </a:xfrm>
          <a:prstGeom prst="ellipse">
            <a:avLst/>
          </a:prstGeom>
          <a:solidFill>
            <a:schemeClr val="bg2"/>
          </a:solidFill>
        </p:spPr>
        <p:txBody>
          <a:bodyPr anchor="ctr">
            <a:normAutofit/>
          </a:bodyPr>
          <a:lstStyle>
            <a:lvl1pPr marL="0" indent="0" algn="ctr">
              <a:buNone/>
              <a:defRPr sz="900">
                <a:solidFill>
                  <a:schemeClr val="tx1"/>
                </a:solidFill>
              </a:defRPr>
            </a:lvl1pPr>
          </a:lstStyle>
          <a:p>
            <a:r>
              <a:rPr lang="en-AU" dirty="0"/>
              <a:t>Click to add </a:t>
            </a:r>
            <a:r>
              <a:rPr lang="en-AU" dirty="0" err="1"/>
              <a:t>headhost</a:t>
            </a:r>
            <a:endParaRPr lang="en-AU" dirty="0"/>
          </a:p>
        </p:txBody>
      </p:sp>
      <p:cxnSp>
        <p:nvCxnSpPr>
          <p:cNvPr id="17" name="Straight Connector 16">
            <a:extLst>
              <a:ext uri="{FF2B5EF4-FFF2-40B4-BE49-F238E27FC236}">
                <a16:creationId xmlns:a16="http://schemas.microsoft.com/office/drawing/2014/main" id="{2C41E34A-4FC6-5461-E56A-6C11C5D6CB57}"/>
              </a:ext>
            </a:extLst>
          </p:cNvPr>
          <p:cNvCxnSpPr>
            <a:cxnSpLocks/>
          </p:cNvCxnSpPr>
          <p:nvPr userDrawn="1"/>
        </p:nvCxnSpPr>
        <p:spPr>
          <a:xfrm>
            <a:off x="4351730" y="2181639"/>
            <a:ext cx="366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4311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ime Green">
    <p:bg>
      <p:bgPr>
        <a:solidFill>
          <a:schemeClr val="accent5"/>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447F097-CB0A-0B81-5552-85A9C0EBEA2C}"/>
              </a:ext>
            </a:extLst>
          </p:cNvPr>
          <p:cNvPicPr>
            <a:picLocks noChangeAspect="1"/>
          </p:cNvPicPr>
          <p:nvPr userDrawn="1"/>
        </p:nvPicPr>
        <p:blipFill rotWithShape="1">
          <a:blip r:embed="rId2"/>
          <a:srcRect l="50000" t="-1039" r="193" b="-1039"/>
          <a:stretch/>
        </p:blipFill>
        <p:spPr>
          <a:xfrm rot="10800000">
            <a:off x="7668345" y="1090387"/>
            <a:ext cx="1475656" cy="3024336"/>
          </a:xfrm>
          <a:prstGeom prst="rect">
            <a:avLst/>
          </a:prstGeom>
        </p:spPr>
      </p:pic>
      <p:sp>
        <p:nvSpPr>
          <p:cNvPr id="8" name="Title 1">
            <a:extLst>
              <a:ext uri="{FF2B5EF4-FFF2-40B4-BE49-F238E27FC236}">
                <a16:creationId xmlns:a16="http://schemas.microsoft.com/office/drawing/2014/main" id="{08FE0AFA-B7B4-73DB-AA6E-818114159C7E}"/>
              </a:ext>
            </a:extLst>
          </p:cNvPr>
          <p:cNvSpPr>
            <a:spLocks noGrp="1"/>
          </p:cNvSpPr>
          <p:nvPr>
            <p:ph type="title" hasCustomPrompt="1"/>
          </p:nvPr>
        </p:nvSpPr>
        <p:spPr>
          <a:xfrm>
            <a:off x="1475655" y="1414463"/>
            <a:ext cx="5610944" cy="1372447"/>
          </a:xfrm>
          <a:prstGeom prst="rect">
            <a:avLst/>
          </a:prstGeom>
        </p:spPr>
        <p:txBody>
          <a:bodyPr lIns="0" tIns="0" rIns="0" bIns="0" anchor="b"/>
          <a:lstStyle>
            <a:lvl1pPr algn="l">
              <a:lnSpc>
                <a:spcPct val="100000"/>
              </a:lnSpc>
              <a:defRPr sz="4500">
                <a:solidFill>
                  <a:schemeClr val="accent1"/>
                </a:solidFill>
              </a:defRPr>
            </a:lvl1pPr>
          </a:lstStyle>
          <a:p>
            <a:r>
              <a:rPr lang="en-GB" dirty="0"/>
              <a:t>Section title</a:t>
            </a:r>
            <a:endParaRPr lang="en-US" dirty="0"/>
          </a:p>
        </p:txBody>
      </p:sp>
      <p:sp>
        <p:nvSpPr>
          <p:cNvPr id="9" name="Text Placeholder 2">
            <a:extLst>
              <a:ext uri="{FF2B5EF4-FFF2-40B4-BE49-F238E27FC236}">
                <a16:creationId xmlns:a16="http://schemas.microsoft.com/office/drawing/2014/main" id="{3232E3DD-6ADF-66EB-0F1E-EE64E23DA38B}"/>
              </a:ext>
            </a:extLst>
          </p:cNvPr>
          <p:cNvSpPr>
            <a:spLocks noGrp="1"/>
          </p:cNvSpPr>
          <p:nvPr>
            <p:ph type="body" idx="1" hasCustomPrompt="1"/>
          </p:nvPr>
        </p:nvSpPr>
        <p:spPr>
          <a:xfrm>
            <a:off x="2659286" y="2927857"/>
            <a:ext cx="4427314" cy="1119812"/>
          </a:xfrm>
          <a:prstGeom prst="rect">
            <a:avLst/>
          </a:prstGeom>
        </p:spPr>
        <p:txBody>
          <a:bodyPr lIns="0" tIns="0" rIns="0" bIns="0"/>
          <a:lstStyle>
            <a:lvl1pPr marL="0" indent="0">
              <a:lnSpc>
                <a:spcPct val="100000"/>
              </a:lnSpc>
              <a:buNone/>
              <a:defRPr sz="1800" b="0" i="0" spc="-20" baseline="0">
                <a:solidFill>
                  <a:schemeClr val="accent3"/>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10" name="SLR Icon">
            <a:extLst>
              <a:ext uri="{FF2B5EF4-FFF2-40B4-BE49-F238E27FC236}">
                <a16:creationId xmlns:a16="http://schemas.microsoft.com/office/drawing/2014/main" id="{B95FB1E7-4C67-CCC0-9BCB-166E4653014F}"/>
              </a:ext>
            </a:extLst>
          </p:cNvPr>
          <p:cNvPicPr>
            <a:picLocks noChangeAspect="1"/>
          </p:cNvPicPr>
          <p:nvPr userDrawn="1"/>
        </p:nvPicPr>
        <p:blipFill>
          <a:blip r:embed="rId3">
            <a:alphaModFix amt="75000"/>
          </a:blip>
          <a:stretch>
            <a:fillRect/>
          </a:stretch>
        </p:blipFill>
        <p:spPr>
          <a:xfrm>
            <a:off x="157162" y="152400"/>
            <a:ext cx="261938" cy="261938"/>
          </a:xfrm>
          <a:prstGeom prst="rect">
            <a:avLst/>
          </a:prstGeom>
        </p:spPr>
      </p:pic>
      <p:grpSp>
        <p:nvGrpSpPr>
          <p:cNvPr id="11" name="Group 10">
            <a:extLst>
              <a:ext uri="{FF2B5EF4-FFF2-40B4-BE49-F238E27FC236}">
                <a16:creationId xmlns:a16="http://schemas.microsoft.com/office/drawing/2014/main" id="{C9FFF47D-4F9E-CCDF-C248-8841BFF91DAB}"/>
              </a:ext>
            </a:extLst>
          </p:cNvPr>
          <p:cNvGrpSpPr/>
          <p:nvPr userDrawn="1"/>
        </p:nvGrpSpPr>
        <p:grpSpPr>
          <a:xfrm flipH="1" flipV="1">
            <a:off x="-19097" y="0"/>
            <a:ext cx="2343197" cy="3759882"/>
            <a:chOff x="7137400" y="-334598"/>
            <a:chExt cx="2343197" cy="3759882"/>
          </a:xfrm>
        </p:grpSpPr>
        <p:cxnSp>
          <p:nvCxnSpPr>
            <p:cNvPr id="12" name="Straight Connector 11">
              <a:extLst>
                <a:ext uri="{FF2B5EF4-FFF2-40B4-BE49-F238E27FC236}">
                  <a16:creationId xmlns:a16="http://schemas.microsoft.com/office/drawing/2014/main" id="{425E499F-2801-23A3-CD42-BDA73992D3A1}"/>
                </a:ext>
              </a:extLst>
            </p:cNvPr>
            <p:cNvCxnSpPr>
              <a:cxnSpLocks/>
            </p:cNvCxnSpPr>
            <p:nvPr userDrawn="1"/>
          </p:nvCxnSpPr>
          <p:spPr>
            <a:xfrm flipH="1">
              <a:off x="8674849" y="466725"/>
              <a:ext cx="0" cy="295855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28B4FE-AD73-A1AB-35C9-4612D92CA521}"/>
                </a:ext>
              </a:extLst>
            </p:cNvPr>
            <p:cNvCxnSpPr>
              <a:cxnSpLocks/>
            </p:cNvCxnSpPr>
            <p:nvPr userDrawn="1"/>
          </p:nvCxnSpPr>
          <p:spPr>
            <a:xfrm flipH="1" flipV="1">
              <a:off x="7137400" y="466725"/>
              <a:ext cx="153744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7929F3-9076-CF43-460D-2D22EC395E99}"/>
                </a:ext>
              </a:extLst>
            </p:cNvPr>
            <p:cNvCxnSpPr>
              <a:cxnSpLocks/>
            </p:cNvCxnSpPr>
            <p:nvPr userDrawn="1"/>
          </p:nvCxnSpPr>
          <p:spPr>
            <a:xfrm flipH="1">
              <a:off x="8674100" y="-334598"/>
              <a:ext cx="806497" cy="80132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819775"/>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Image with minimal copy">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5DEE9C-F115-B794-374F-D8B1D845C001}"/>
              </a:ext>
            </a:extLst>
          </p:cNvPr>
          <p:cNvSpPr/>
          <p:nvPr userDrawn="1"/>
        </p:nvSpPr>
        <p:spPr>
          <a:xfrm>
            <a:off x="-1" y="0"/>
            <a:ext cx="269240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Content Placeholder 2">
            <a:extLst>
              <a:ext uri="{FF2B5EF4-FFF2-40B4-BE49-F238E27FC236}">
                <a16:creationId xmlns:a16="http://schemas.microsoft.com/office/drawing/2014/main" id="{4B55B249-8275-E179-8192-3FBCE75E79DF}"/>
              </a:ext>
            </a:extLst>
          </p:cNvPr>
          <p:cNvSpPr>
            <a:spLocks noGrp="1"/>
          </p:cNvSpPr>
          <p:nvPr>
            <p:ph idx="16" hasCustomPrompt="1"/>
          </p:nvPr>
        </p:nvSpPr>
        <p:spPr>
          <a:xfrm>
            <a:off x="476320" y="1997075"/>
            <a:ext cx="1847780" cy="2162913"/>
          </a:xfrm>
          <a:prstGeom prst="rect">
            <a:avLst/>
          </a:prstGeom>
        </p:spPr>
        <p:txBody>
          <a:bodyPr lIns="0" tIns="0" rIns="0" bIns="0">
            <a:normAutofit/>
          </a:bodyPr>
          <a:lstStyle>
            <a:lvl1pPr marL="0" indent="0">
              <a:spcBef>
                <a:spcPts val="300"/>
              </a:spcBef>
              <a:spcAft>
                <a:spcPts val="600"/>
              </a:spcAft>
              <a:buClr>
                <a:schemeClr val="accent2"/>
              </a:buClr>
              <a:buFont typeface="Wingdings" panose="05000000000000000000" pitchFamily="2" charset="2"/>
              <a:buNone/>
              <a:defRPr sz="1600" b="0" i="0">
                <a:solidFill>
                  <a:schemeClr val="bg2"/>
                </a:solidFill>
                <a:latin typeface="+mn-lt"/>
              </a:defRPr>
            </a:lvl1pPr>
            <a:lvl2pPr marL="180000" indent="0">
              <a:spcBef>
                <a:spcPts val="300"/>
              </a:spcBef>
              <a:spcAft>
                <a:spcPts val="600"/>
              </a:spcAft>
              <a:buClr>
                <a:schemeClr val="accent1"/>
              </a:buClr>
              <a:buFont typeface="Wingdings" panose="05000000000000000000" pitchFamily="2" charset="2"/>
              <a:buNone/>
              <a:defRPr sz="1600" b="0" i="0">
                <a:solidFill>
                  <a:schemeClr val="bg2"/>
                </a:solidFill>
                <a:latin typeface="+mn-lt"/>
              </a:defRPr>
            </a:lvl2pPr>
            <a:lvl3pPr marL="360000" indent="0">
              <a:spcBef>
                <a:spcPts val="300"/>
              </a:spcBef>
              <a:spcAft>
                <a:spcPts val="300"/>
              </a:spcAft>
              <a:buClr>
                <a:schemeClr val="accent2"/>
              </a:buClr>
              <a:buSzPct val="100000"/>
              <a:buFont typeface="Arial" panose="020B0604020202020204" pitchFamily="34" charset="0"/>
              <a:buNone/>
              <a:defRPr lang="en-GB" sz="1600" b="0" i="0" kern="1200" dirty="0">
                <a:solidFill>
                  <a:schemeClr val="bg2"/>
                </a:solidFill>
                <a:latin typeface="+mn-lt"/>
                <a:ea typeface="+mn-ea"/>
                <a:cs typeface="+mn-cs"/>
              </a:defRPr>
            </a:lvl3pPr>
            <a:lvl4pPr marL="540000" indent="0">
              <a:spcBef>
                <a:spcPts val="300"/>
              </a:spcBef>
              <a:spcAft>
                <a:spcPts val="300"/>
              </a:spcAft>
              <a:buClr>
                <a:srgbClr val="717568"/>
              </a:buClr>
              <a:buFont typeface="Arial" panose="020B0604020202020204" pitchFamily="34" charset="0"/>
              <a:buNone/>
              <a:defRPr sz="1400" b="0" i="0">
                <a:solidFill>
                  <a:schemeClr val="bg2"/>
                </a:solidFill>
                <a:latin typeface="+mn-lt"/>
              </a:defRPr>
            </a:lvl4pPr>
            <a:lvl5pPr marL="720000" indent="0">
              <a:spcBef>
                <a:spcPts val="300"/>
              </a:spcBef>
              <a:spcAft>
                <a:spcPts val="300"/>
              </a:spcAft>
              <a:buClr>
                <a:schemeClr val="accent2"/>
              </a:buClr>
              <a:buFont typeface="Courier New" panose="02070309020205020404" pitchFamily="49" charset="0"/>
              <a:buNone/>
              <a:defRPr sz="1400" b="0" i="0">
                <a:solidFill>
                  <a:schemeClr val="bg2"/>
                </a:solidFill>
                <a:latin typeface="+mn-lt"/>
              </a:defRPr>
            </a:lvl5pPr>
          </a:lstStyle>
          <a:p>
            <a:r>
              <a:rPr lang="en-US" dirty="0">
                <a:solidFill>
                  <a:schemeClr val="bg1"/>
                </a:solidFill>
              </a:rPr>
              <a:t>Copy here or delete if not required.</a:t>
            </a:r>
          </a:p>
        </p:txBody>
      </p:sp>
      <p:sp>
        <p:nvSpPr>
          <p:cNvPr id="16" name="Picture Placeholder 10">
            <a:extLst>
              <a:ext uri="{FF2B5EF4-FFF2-40B4-BE49-F238E27FC236}">
                <a16:creationId xmlns:a16="http://schemas.microsoft.com/office/drawing/2014/main" id="{9B12F3AB-B884-4C31-F7E2-DAE35B074F50}"/>
              </a:ext>
            </a:extLst>
          </p:cNvPr>
          <p:cNvSpPr>
            <a:spLocks noGrp="1"/>
          </p:cNvSpPr>
          <p:nvPr>
            <p:ph type="pic" sz="quarter" idx="10" hasCustomPrompt="1"/>
          </p:nvPr>
        </p:nvSpPr>
        <p:spPr>
          <a:xfrm>
            <a:off x="2692400" y="0"/>
            <a:ext cx="6451600" cy="5143500"/>
          </a:xfrm>
          <a:prstGeom prst="rect">
            <a:avLst/>
          </a:prstGeom>
          <a:noFill/>
        </p:spPr>
        <p:txBody>
          <a:bodyPr/>
          <a:lstStyle>
            <a:lvl1pPr>
              <a:defRPr>
                <a:solidFill>
                  <a:schemeClr val="tx1"/>
                </a:solidFill>
              </a:defRPr>
            </a:lvl1pPr>
          </a:lstStyle>
          <a:p>
            <a:r>
              <a:rPr lang="en-AU" dirty="0"/>
              <a:t>Insert picture by clicking on the icon below</a:t>
            </a:r>
          </a:p>
        </p:txBody>
      </p:sp>
      <p:sp>
        <p:nvSpPr>
          <p:cNvPr id="19" name="Title 1">
            <a:extLst>
              <a:ext uri="{FF2B5EF4-FFF2-40B4-BE49-F238E27FC236}">
                <a16:creationId xmlns:a16="http://schemas.microsoft.com/office/drawing/2014/main" id="{0234C98E-87F8-0863-C054-6A0AC5DD8484}"/>
              </a:ext>
            </a:extLst>
          </p:cNvPr>
          <p:cNvSpPr>
            <a:spLocks noGrp="1"/>
          </p:cNvSpPr>
          <p:nvPr>
            <p:ph type="title" hasCustomPrompt="1"/>
          </p:nvPr>
        </p:nvSpPr>
        <p:spPr>
          <a:xfrm>
            <a:off x="476320" y="706363"/>
            <a:ext cx="1768376" cy="1044116"/>
          </a:xfrm>
          <a:prstGeom prst="rect">
            <a:avLst/>
          </a:prstGeom>
        </p:spPr>
        <p:txBody>
          <a:bodyPr lIns="0" tIns="0" rIns="0" bIns="0" anchor="b">
            <a:normAutofit/>
          </a:bodyPr>
          <a:lstStyle>
            <a:lvl1pPr>
              <a:defRPr sz="2200" b="0" cap="none" spc="0">
                <a:ln>
                  <a:noFill/>
                </a:ln>
                <a:solidFill>
                  <a:schemeClr val="bg2"/>
                </a:solidFill>
                <a:effectLst/>
              </a:defRPr>
            </a:lvl1pPr>
          </a:lstStyle>
          <a:p>
            <a:r>
              <a:rPr lang="en-US" dirty="0"/>
              <a:t>Slide title on content here</a:t>
            </a:r>
          </a:p>
        </p:txBody>
      </p:sp>
    </p:spTree>
    <p:extLst>
      <p:ext uri="{BB962C8B-B14F-4D97-AF65-F5344CB8AC3E}">
        <p14:creationId xmlns:p14="http://schemas.microsoft.com/office/powerpoint/2010/main" val="218622574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eature Client Quote">
    <p:bg>
      <p:bgPr>
        <a:solidFill>
          <a:schemeClr val="accent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C60500-1497-B7C8-69AE-CC97E7B1891D}"/>
              </a:ext>
            </a:extLst>
          </p:cNvPr>
          <p:cNvSpPr/>
          <p:nvPr userDrawn="1"/>
        </p:nvSpPr>
        <p:spPr>
          <a:xfrm>
            <a:off x="1144662" y="783124"/>
            <a:ext cx="1080000" cy="23149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pPr>
            <a:r>
              <a:rPr lang="en-AU" sz="900" dirty="0">
                <a:solidFill>
                  <a:schemeClr val="accent4"/>
                </a:solidFill>
              </a:rPr>
              <a:t>CLIENT QUOTE</a:t>
            </a:r>
            <a:endParaRPr lang="en-AU" sz="800" dirty="0">
              <a:solidFill>
                <a:schemeClr val="accent4"/>
              </a:solidFill>
            </a:endParaRPr>
          </a:p>
        </p:txBody>
      </p:sp>
      <p:sp>
        <p:nvSpPr>
          <p:cNvPr id="19" name="Text Placeholder 18">
            <a:extLst>
              <a:ext uri="{FF2B5EF4-FFF2-40B4-BE49-F238E27FC236}">
                <a16:creationId xmlns:a16="http://schemas.microsoft.com/office/drawing/2014/main" id="{D12ADA38-ADF6-C35C-7C1B-EAB4B475B3C8}"/>
              </a:ext>
            </a:extLst>
          </p:cNvPr>
          <p:cNvSpPr>
            <a:spLocks noGrp="1"/>
          </p:cNvSpPr>
          <p:nvPr>
            <p:ph type="body" sz="quarter" idx="17" hasCustomPrompt="1"/>
          </p:nvPr>
        </p:nvSpPr>
        <p:spPr>
          <a:xfrm>
            <a:off x="1539875" y="1380443"/>
            <a:ext cx="6255832" cy="1883527"/>
          </a:xfrm>
          <a:prstGeom prst="rect">
            <a:avLst/>
          </a:prstGeom>
        </p:spPr>
        <p:txBody>
          <a:bodyPr anchor="b">
            <a:noAutofit/>
          </a:bodyPr>
          <a:lstStyle>
            <a:lvl1pPr marL="0" indent="0" defTabSz="892175">
              <a:lnSpc>
                <a:spcPct val="100000"/>
              </a:lnSpc>
              <a:spcBef>
                <a:spcPts val="0"/>
              </a:spcBef>
              <a:buNone/>
              <a:defRPr sz="2000" b="0">
                <a:solidFill>
                  <a:schemeClr val="bg2"/>
                </a:solidFill>
                <a:latin typeface="Figtree Light" pitchFamily="2" charset="0"/>
              </a:defRPr>
            </a:lvl1pPr>
            <a:lvl2pPr marL="342900" indent="0">
              <a:buNone/>
              <a:defRPr sz="2000">
                <a:solidFill>
                  <a:schemeClr val="bg2"/>
                </a:solidFill>
                <a:latin typeface="Figtree Light" pitchFamily="2" charset="0"/>
              </a:defRPr>
            </a:lvl2pPr>
            <a:lvl3pPr marL="685800" indent="0">
              <a:buNone/>
              <a:defRPr sz="2000">
                <a:solidFill>
                  <a:schemeClr val="bg2"/>
                </a:solidFill>
                <a:latin typeface="Figtree Light" pitchFamily="2" charset="0"/>
              </a:defRPr>
            </a:lvl3pPr>
            <a:lvl4pPr marL="1028700" indent="0">
              <a:buNone/>
              <a:defRPr sz="2000">
                <a:solidFill>
                  <a:schemeClr val="bg2"/>
                </a:solidFill>
                <a:latin typeface="Figtree Light" pitchFamily="2" charset="0"/>
              </a:defRPr>
            </a:lvl4pPr>
            <a:lvl5pPr marL="1371600" indent="0">
              <a:buNone/>
              <a:defRPr sz="2000">
                <a:solidFill>
                  <a:schemeClr val="bg2"/>
                </a:solidFill>
                <a:latin typeface="Figtree Light" pitchFamily="2" charset="0"/>
              </a:defRPr>
            </a:lvl5pPr>
          </a:lstStyle>
          <a:p>
            <a:pPr lvl="0"/>
            <a:r>
              <a:rPr lang="en-US" dirty="0"/>
              <a:t>	Click to add client quote here ensuring </a:t>
            </a:r>
            <a:br>
              <a:rPr lang="en-US" dirty="0"/>
            </a:br>
            <a:r>
              <a:rPr lang="en-US" dirty="0"/>
              <a:t>	the first two lines are tabbed once, to allow for the speech mark on the left. You can make the copy bigger and smaller to fill the space and shrink the speech mark if required. If having issues, right click on slide in the preview and select ‘Reset Slide’.</a:t>
            </a:r>
          </a:p>
        </p:txBody>
      </p:sp>
      <p:sp>
        <p:nvSpPr>
          <p:cNvPr id="22" name="Picture Placeholder 21">
            <a:extLst>
              <a:ext uri="{FF2B5EF4-FFF2-40B4-BE49-F238E27FC236}">
                <a16:creationId xmlns:a16="http://schemas.microsoft.com/office/drawing/2014/main" id="{826D62D3-2AAA-3032-1E99-8991758D9100}"/>
              </a:ext>
            </a:extLst>
          </p:cNvPr>
          <p:cNvSpPr>
            <a:spLocks noGrp="1"/>
          </p:cNvSpPr>
          <p:nvPr>
            <p:ph type="pic" sz="quarter" idx="18" hasCustomPrompt="1"/>
          </p:nvPr>
        </p:nvSpPr>
        <p:spPr>
          <a:xfrm>
            <a:off x="1439863" y="1311275"/>
            <a:ext cx="919162" cy="808038"/>
          </a:xfrm>
          <a:prstGeom prst="rect">
            <a:avLst/>
          </a:prstGeom>
          <a:noFill/>
        </p:spPr>
        <p:txBody>
          <a:bodyPr/>
          <a:lstStyle>
            <a:lvl1pPr marL="0" indent="0">
              <a:buNone/>
              <a:defRPr sz="1050">
                <a:solidFill>
                  <a:schemeClr val="accent5"/>
                </a:solidFill>
              </a:defRPr>
            </a:lvl1pPr>
          </a:lstStyle>
          <a:p>
            <a:r>
              <a:rPr lang="en-AU" dirty="0"/>
              <a:t>Placeholder for speech mark graphic</a:t>
            </a:r>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rgbClr val="D6F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12" name="Picture 11">
            <a:extLst>
              <a:ext uri="{FF2B5EF4-FFF2-40B4-BE49-F238E27FC236}">
                <a16:creationId xmlns:a16="http://schemas.microsoft.com/office/drawing/2014/main" id="{4F5030E7-B7AA-43D7-AAB2-8C3EA67873A0}"/>
              </a:ext>
            </a:extLst>
          </p:cNvPr>
          <p:cNvPicPr>
            <a:picLocks noChangeAspect="1"/>
          </p:cNvPicPr>
          <p:nvPr userDrawn="1"/>
        </p:nvPicPr>
        <p:blipFill>
          <a:blip r:embed="rId2"/>
          <a:stretch>
            <a:fillRect/>
          </a:stretch>
        </p:blipFill>
        <p:spPr>
          <a:xfrm>
            <a:off x="8724900" y="153591"/>
            <a:ext cx="266700" cy="266700"/>
          </a:xfrm>
          <a:prstGeom prst="rect">
            <a:avLst/>
          </a:prstGeom>
        </p:spPr>
      </p:pic>
      <p:grpSp>
        <p:nvGrpSpPr>
          <p:cNvPr id="7" name="Group 6">
            <a:extLst>
              <a:ext uri="{FF2B5EF4-FFF2-40B4-BE49-F238E27FC236}">
                <a16:creationId xmlns:a16="http://schemas.microsoft.com/office/drawing/2014/main" id="{FD5B1586-842D-7526-80D8-5EF2D93683B3}"/>
              </a:ext>
            </a:extLst>
          </p:cNvPr>
          <p:cNvGrpSpPr/>
          <p:nvPr userDrawn="1"/>
        </p:nvGrpSpPr>
        <p:grpSpPr>
          <a:xfrm rot="16200000" flipH="1">
            <a:off x="1289199" y="-1342473"/>
            <a:ext cx="5056027" cy="7740972"/>
            <a:chOff x="4864427" y="-731213"/>
            <a:chExt cx="5056027" cy="7740972"/>
          </a:xfrm>
        </p:grpSpPr>
        <p:cxnSp>
          <p:nvCxnSpPr>
            <p:cNvPr id="9" name="Straight Connector 8">
              <a:extLst>
                <a:ext uri="{FF2B5EF4-FFF2-40B4-BE49-F238E27FC236}">
                  <a16:creationId xmlns:a16="http://schemas.microsoft.com/office/drawing/2014/main" id="{FB9BF1E8-CF64-23C0-97C3-88351AE0FB06}"/>
                </a:ext>
              </a:extLst>
            </p:cNvPr>
            <p:cNvCxnSpPr>
              <a:cxnSpLocks/>
            </p:cNvCxnSpPr>
            <p:nvPr userDrawn="1"/>
          </p:nvCxnSpPr>
          <p:spPr>
            <a:xfrm rot="16200000" flipH="1">
              <a:off x="5403333" y="3738242"/>
              <a:ext cx="65430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DCE5FF-4048-C966-C911-4D51ED608A66}"/>
                </a:ext>
              </a:extLst>
            </p:cNvPr>
            <p:cNvCxnSpPr>
              <a:cxnSpLocks/>
            </p:cNvCxnSpPr>
            <p:nvPr userDrawn="1"/>
          </p:nvCxnSpPr>
          <p:spPr>
            <a:xfrm rot="16200000" flipH="1" flipV="1">
              <a:off x="6769639" y="-1438488"/>
              <a:ext cx="0" cy="381042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56DB65-C346-12D1-EB52-8528F28A2482}"/>
                </a:ext>
              </a:extLst>
            </p:cNvPr>
            <p:cNvCxnSpPr>
              <a:cxnSpLocks/>
            </p:cNvCxnSpPr>
            <p:nvPr userDrawn="1"/>
          </p:nvCxnSpPr>
          <p:spPr>
            <a:xfrm rot="16200000" flipH="1" flipV="1">
              <a:off x="8700271" y="-753458"/>
              <a:ext cx="1197937" cy="12424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Text Placeholder 15">
            <a:extLst>
              <a:ext uri="{FF2B5EF4-FFF2-40B4-BE49-F238E27FC236}">
                <a16:creationId xmlns:a16="http://schemas.microsoft.com/office/drawing/2014/main" id="{76A84F92-B42A-5AA8-01E2-FED3DE4EE6D9}"/>
              </a:ext>
            </a:extLst>
          </p:cNvPr>
          <p:cNvSpPr>
            <a:spLocks noGrp="1"/>
          </p:cNvSpPr>
          <p:nvPr>
            <p:ph type="body" sz="quarter" idx="16" hasCustomPrompt="1"/>
          </p:nvPr>
        </p:nvSpPr>
        <p:spPr>
          <a:xfrm>
            <a:off x="1539742" y="4083918"/>
            <a:ext cx="6255966" cy="389666"/>
          </a:xfrm>
          <a:prstGeom prst="rect">
            <a:avLst/>
          </a:prstGeom>
        </p:spPr>
        <p:txBody>
          <a:bodyPr lIns="0" tIns="0" rIns="0" bIns="0"/>
          <a:lstStyle>
            <a:lvl1pPr marL="0" indent="0">
              <a:lnSpc>
                <a:spcPct val="100000"/>
              </a:lnSpc>
              <a:spcBef>
                <a:spcPts val="0"/>
              </a:spcBef>
              <a:buNone/>
              <a:defRPr sz="1800" b="1">
                <a:solidFill>
                  <a:schemeClr val="accent5"/>
                </a:solidFill>
                <a:latin typeface="+mn-lt"/>
              </a:defRPr>
            </a:lvl1pPr>
            <a:lvl2pPr marL="342900" indent="0">
              <a:buNone/>
              <a:defRPr sz="1800" b="1">
                <a:solidFill>
                  <a:schemeClr val="accent5"/>
                </a:solidFill>
                <a:latin typeface="+mn-lt"/>
              </a:defRPr>
            </a:lvl2pPr>
            <a:lvl3pPr marL="685800" indent="0">
              <a:buNone/>
              <a:defRPr sz="1800" b="1">
                <a:solidFill>
                  <a:schemeClr val="accent5"/>
                </a:solidFill>
                <a:latin typeface="+mn-lt"/>
              </a:defRPr>
            </a:lvl3pPr>
            <a:lvl4pPr marL="1028700" indent="0">
              <a:buNone/>
              <a:defRPr sz="1800" b="1">
                <a:solidFill>
                  <a:schemeClr val="accent5"/>
                </a:solidFill>
                <a:latin typeface="+mn-lt"/>
              </a:defRPr>
            </a:lvl4pPr>
            <a:lvl5pPr marL="1371600" indent="0">
              <a:buNone/>
              <a:defRPr sz="1800" b="1">
                <a:solidFill>
                  <a:schemeClr val="accent5"/>
                </a:solidFill>
                <a:latin typeface="+mn-lt"/>
              </a:defRPr>
            </a:lvl5pPr>
          </a:lstStyle>
          <a:p>
            <a:pPr lvl="0"/>
            <a:r>
              <a:rPr lang="en-US" dirty="0"/>
              <a:t>- Click to add client name here (keep hyphen at start)</a:t>
            </a:r>
          </a:p>
        </p:txBody>
      </p:sp>
    </p:spTree>
    <p:extLst>
      <p:ext uri="{BB962C8B-B14F-4D97-AF65-F5344CB8AC3E}">
        <p14:creationId xmlns:p14="http://schemas.microsoft.com/office/powerpoint/2010/main" val="366252056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eature Client Quote, Lime Green">
    <p:bg>
      <p:bgPr>
        <a:solidFill>
          <a:schemeClr val="accent5"/>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C60500-1497-B7C8-69AE-CC97E7B1891D}"/>
              </a:ext>
            </a:extLst>
          </p:cNvPr>
          <p:cNvSpPr/>
          <p:nvPr userDrawn="1"/>
        </p:nvSpPr>
        <p:spPr>
          <a:xfrm>
            <a:off x="1144662" y="783124"/>
            <a:ext cx="1080000" cy="23149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pPr>
            <a:r>
              <a:rPr lang="en-AU" sz="900" dirty="0">
                <a:solidFill>
                  <a:schemeClr val="accent5"/>
                </a:solidFill>
              </a:rPr>
              <a:t>CLIENT QUOTE</a:t>
            </a:r>
            <a:endParaRPr lang="en-AU" sz="800" dirty="0">
              <a:solidFill>
                <a:schemeClr val="accent5"/>
              </a:solidFill>
            </a:endParaRPr>
          </a:p>
        </p:txBody>
      </p:sp>
      <p:sp>
        <p:nvSpPr>
          <p:cNvPr id="19" name="Text Placeholder 18">
            <a:extLst>
              <a:ext uri="{FF2B5EF4-FFF2-40B4-BE49-F238E27FC236}">
                <a16:creationId xmlns:a16="http://schemas.microsoft.com/office/drawing/2014/main" id="{D12ADA38-ADF6-C35C-7C1B-EAB4B475B3C8}"/>
              </a:ext>
            </a:extLst>
          </p:cNvPr>
          <p:cNvSpPr>
            <a:spLocks noGrp="1"/>
          </p:cNvSpPr>
          <p:nvPr>
            <p:ph type="body" sz="quarter" idx="17" hasCustomPrompt="1"/>
          </p:nvPr>
        </p:nvSpPr>
        <p:spPr>
          <a:xfrm>
            <a:off x="1539875" y="1380443"/>
            <a:ext cx="6255832" cy="1883527"/>
          </a:xfrm>
          <a:prstGeom prst="rect">
            <a:avLst/>
          </a:prstGeom>
        </p:spPr>
        <p:txBody>
          <a:bodyPr anchor="b">
            <a:noAutofit/>
          </a:bodyPr>
          <a:lstStyle>
            <a:lvl1pPr marL="0" indent="0" defTabSz="892175">
              <a:lnSpc>
                <a:spcPct val="100000"/>
              </a:lnSpc>
              <a:spcBef>
                <a:spcPts val="0"/>
              </a:spcBef>
              <a:buNone/>
              <a:defRPr sz="2000" b="0">
                <a:solidFill>
                  <a:schemeClr val="tx1"/>
                </a:solidFill>
                <a:latin typeface="Figtree Light" pitchFamily="2" charset="0"/>
              </a:defRPr>
            </a:lvl1pPr>
            <a:lvl2pPr marL="342900" indent="0">
              <a:buNone/>
              <a:defRPr sz="2000">
                <a:solidFill>
                  <a:schemeClr val="bg2"/>
                </a:solidFill>
                <a:latin typeface="Figtree Light" pitchFamily="2" charset="0"/>
              </a:defRPr>
            </a:lvl2pPr>
            <a:lvl3pPr marL="685800" indent="0">
              <a:buNone/>
              <a:defRPr sz="2000">
                <a:solidFill>
                  <a:schemeClr val="bg2"/>
                </a:solidFill>
                <a:latin typeface="Figtree Light" pitchFamily="2" charset="0"/>
              </a:defRPr>
            </a:lvl3pPr>
            <a:lvl4pPr marL="1028700" indent="0">
              <a:buNone/>
              <a:defRPr sz="2000">
                <a:solidFill>
                  <a:schemeClr val="bg2"/>
                </a:solidFill>
                <a:latin typeface="Figtree Light" pitchFamily="2" charset="0"/>
              </a:defRPr>
            </a:lvl4pPr>
            <a:lvl5pPr marL="1371600" indent="0">
              <a:buNone/>
              <a:defRPr sz="2000">
                <a:solidFill>
                  <a:schemeClr val="bg2"/>
                </a:solidFill>
                <a:latin typeface="Figtree Light" pitchFamily="2" charset="0"/>
              </a:defRPr>
            </a:lvl5pPr>
          </a:lstStyle>
          <a:p>
            <a:pPr lvl="0"/>
            <a:r>
              <a:rPr lang="en-US" dirty="0"/>
              <a:t>	Click to add client quote here ensuring </a:t>
            </a:r>
            <a:br>
              <a:rPr lang="en-US" dirty="0"/>
            </a:br>
            <a:r>
              <a:rPr lang="en-US" dirty="0"/>
              <a:t>	the first two lines are tabbed once, to allow for the speech mark on the left. You can make the copy bigger and smaller to fill the space and shrink the speech mark if required. If having issues, right click on slide in the preview and select ‘Reset Slide’.</a:t>
            </a:r>
          </a:p>
        </p:txBody>
      </p:sp>
      <p:sp>
        <p:nvSpPr>
          <p:cNvPr id="22" name="Picture Placeholder 21">
            <a:extLst>
              <a:ext uri="{FF2B5EF4-FFF2-40B4-BE49-F238E27FC236}">
                <a16:creationId xmlns:a16="http://schemas.microsoft.com/office/drawing/2014/main" id="{826D62D3-2AAA-3032-1E99-8991758D9100}"/>
              </a:ext>
            </a:extLst>
          </p:cNvPr>
          <p:cNvSpPr>
            <a:spLocks noGrp="1"/>
          </p:cNvSpPr>
          <p:nvPr>
            <p:ph type="pic" sz="quarter" idx="18" hasCustomPrompt="1"/>
          </p:nvPr>
        </p:nvSpPr>
        <p:spPr>
          <a:xfrm>
            <a:off x="1439863" y="1311275"/>
            <a:ext cx="919162" cy="808038"/>
          </a:xfrm>
          <a:prstGeom prst="rect">
            <a:avLst/>
          </a:prstGeom>
          <a:noFill/>
        </p:spPr>
        <p:txBody>
          <a:bodyPr/>
          <a:lstStyle>
            <a:lvl1pPr marL="0" indent="0">
              <a:lnSpc>
                <a:spcPct val="100000"/>
              </a:lnSpc>
              <a:buNone/>
              <a:defRPr sz="1050">
                <a:solidFill>
                  <a:schemeClr val="accent4"/>
                </a:solidFill>
              </a:defRPr>
            </a:lvl1pPr>
          </a:lstStyle>
          <a:p>
            <a:r>
              <a:rPr lang="en-AU" dirty="0"/>
              <a:t>Placeholder for speech mark graphic</a:t>
            </a:r>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2" name="Picture 1">
            <a:extLst>
              <a:ext uri="{FF2B5EF4-FFF2-40B4-BE49-F238E27FC236}">
                <a16:creationId xmlns:a16="http://schemas.microsoft.com/office/drawing/2014/main" id="{A54A74BD-5EFC-CEC6-4D51-D0092C407885}"/>
              </a:ext>
            </a:extLst>
          </p:cNvPr>
          <p:cNvPicPr>
            <a:picLocks noChangeAspect="1"/>
          </p:cNvPicPr>
          <p:nvPr userDrawn="1"/>
        </p:nvPicPr>
        <p:blipFill>
          <a:blip r:embed="rId2">
            <a:alphaModFix amt="75000"/>
          </a:blip>
          <a:stretch>
            <a:fillRect/>
          </a:stretch>
        </p:blipFill>
        <p:spPr>
          <a:xfrm>
            <a:off x="8729662" y="152400"/>
            <a:ext cx="261938" cy="261938"/>
          </a:xfrm>
          <a:prstGeom prst="rect">
            <a:avLst/>
          </a:prstGeom>
        </p:spPr>
      </p:pic>
      <p:grpSp>
        <p:nvGrpSpPr>
          <p:cNvPr id="7" name="Group 6">
            <a:extLst>
              <a:ext uri="{FF2B5EF4-FFF2-40B4-BE49-F238E27FC236}">
                <a16:creationId xmlns:a16="http://schemas.microsoft.com/office/drawing/2014/main" id="{FD5B1586-842D-7526-80D8-5EF2D93683B3}"/>
              </a:ext>
            </a:extLst>
          </p:cNvPr>
          <p:cNvGrpSpPr/>
          <p:nvPr userDrawn="1"/>
        </p:nvGrpSpPr>
        <p:grpSpPr>
          <a:xfrm rot="16200000" flipH="1">
            <a:off x="1289199" y="-1342473"/>
            <a:ext cx="5056027" cy="7740972"/>
            <a:chOff x="4864427" y="-731213"/>
            <a:chExt cx="5056027" cy="7740972"/>
          </a:xfrm>
        </p:grpSpPr>
        <p:cxnSp>
          <p:nvCxnSpPr>
            <p:cNvPr id="9" name="Straight Connector 8">
              <a:extLst>
                <a:ext uri="{FF2B5EF4-FFF2-40B4-BE49-F238E27FC236}">
                  <a16:creationId xmlns:a16="http://schemas.microsoft.com/office/drawing/2014/main" id="{FB9BF1E8-CF64-23C0-97C3-88351AE0FB06}"/>
                </a:ext>
              </a:extLst>
            </p:cNvPr>
            <p:cNvCxnSpPr>
              <a:cxnSpLocks/>
            </p:cNvCxnSpPr>
            <p:nvPr userDrawn="1"/>
          </p:nvCxnSpPr>
          <p:spPr>
            <a:xfrm rot="16200000" flipH="1">
              <a:off x="5403333" y="3738242"/>
              <a:ext cx="654303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DCE5FF-4048-C966-C911-4D51ED608A66}"/>
                </a:ext>
              </a:extLst>
            </p:cNvPr>
            <p:cNvCxnSpPr>
              <a:cxnSpLocks/>
            </p:cNvCxnSpPr>
            <p:nvPr userDrawn="1"/>
          </p:nvCxnSpPr>
          <p:spPr>
            <a:xfrm rot="16200000" flipH="1" flipV="1">
              <a:off x="6769639" y="-1438488"/>
              <a:ext cx="0" cy="381042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56DB65-C346-12D1-EB52-8528F28A2482}"/>
                </a:ext>
              </a:extLst>
            </p:cNvPr>
            <p:cNvCxnSpPr>
              <a:cxnSpLocks/>
            </p:cNvCxnSpPr>
            <p:nvPr userDrawn="1"/>
          </p:nvCxnSpPr>
          <p:spPr>
            <a:xfrm rot="16200000" flipH="1" flipV="1">
              <a:off x="8700271" y="-753458"/>
              <a:ext cx="1197937" cy="12424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Text Placeholder 15">
            <a:extLst>
              <a:ext uri="{FF2B5EF4-FFF2-40B4-BE49-F238E27FC236}">
                <a16:creationId xmlns:a16="http://schemas.microsoft.com/office/drawing/2014/main" id="{76A84F92-B42A-5AA8-01E2-FED3DE4EE6D9}"/>
              </a:ext>
            </a:extLst>
          </p:cNvPr>
          <p:cNvSpPr>
            <a:spLocks noGrp="1"/>
          </p:cNvSpPr>
          <p:nvPr>
            <p:ph type="body" sz="quarter" idx="16" hasCustomPrompt="1"/>
          </p:nvPr>
        </p:nvSpPr>
        <p:spPr>
          <a:xfrm>
            <a:off x="1539742" y="4083918"/>
            <a:ext cx="6255966" cy="389666"/>
          </a:xfrm>
          <a:prstGeom prst="rect">
            <a:avLst/>
          </a:prstGeom>
        </p:spPr>
        <p:txBody>
          <a:bodyPr lIns="0" tIns="0" rIns="0" bIns="0"/>
          <a:lstStyle>
            <a:lvl1pPr marL="0" indent="0">
              <a:lnSpc>
                <a:spcPct val="100000"/>
              </a:lnSpc>
              <a:spcBef>
                <a:spcPts val="0"/>
              </a:spcBef>
              <a:buNone/>
              <a:defRPr sz="1800" b="1">
                <a:solidFill>
                  <a:schemeClr val="accent4"/>
                </a:solidFill>
                <a:latin typeface="+mn-lt"/>
              </a:defRPr>
            </a:lvl1pPr>
            <a:lvl2pPr marL="342900" indent="0">
              <a:buNone/>
              <a:defRPr sz="1800" b="1">
                <a:solidFill>
                  <a:schemeClr val="accent5"/>
                </a:solidFill>
                <a:latin typeface="+mn-lt"/>
              </a:defRPr>
            </a:lvl2pPr>
            <a:lvl3pPr marL="685800" indent="0">
              <a:buNone/>
              <a:defRPr sz="1800" b="1">
                <a:solidFill>
                  <a:schemeClr val="accent5"/>
                </a:solidFill>
                <a:latin typeface="+mn-lt"/>
              </a:defRPr>
            </a:lvl3pPr>
            <a:lvl4pPr marL="1028700" indent="0">
              <a:buNone/>
              <a:defRPr sz="1800" b="1">
                <a:solidFill>
                  <a:schemeClr val="accent5"/>
                </a:solidFill>
                <a:latin typeface="+mn-lt"/>
              </a:defRPr>
            </a:lvl4pPr>
            <a:lvl5pPr marL="1371600" indent="0">
              <a:buNone/>
              <a:defRPr sz="1800" b="1">
                <a:solidFill>
                  <a:schemeClr val="accent5"/>
                </a:solidFill>
                <a:latin typeface="+mn-lt"/>
              </a:defRPr>
            </a:lvl5pPr>
          </a:lstStyle>
          <a:p>
            <a:pPr lvl="0"/>
            <a:r>
              <a:rPr lang="en-US" dirty="0"/>
              <a:t>- Click to add client name here (keep hyphen at start)</a:t>
            </a:r>
          </a:p>
        </p:txBody>
      </p:sp>
    </p:spTree>
    <p:extLst>
      <p:ext uri="{BB962C8B-B14F-4D97-AF65-F5344CB8AC3E}">
        <p14:creationId xmlns:p14="http://schemas.microsoft.com/office/powerpoint/2010/main" val="109362605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eature Client Quote, Blue">
    <p:bg>
      <p:bgPr>
        <a:solidFill>
          <a:srgbClr val="92B2F5"/>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C60500-1497-B7C8-69AE-CC97E7B1891D}"/>
              </a:ext>
            </a:extLst>
          </p:cNvPr>
          <p:cNvSpPr/>
          <p:nvPr userDrawn="1"/>
        </p:nvSpPr>
        <p:spPr>
          <a:xfrm>
            <a:off x="1144662" y="783124"/>
            <a:ext cx="1080000" cy="23149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pPr>
            <a:r>
              <a:rPr lang="en-AU" sz="900" dirty="0">
                <a:solidFill>
                  <a:srgbClr val="92B2F5"/>
                </a:solidFill>
              </a:rPr>
              <a:t>CLIENT QUOTE</a:t>
            </a:r>
            <a:endParaRPr lang="en-AU" sz="800" dirty="0">
              <a:solidFill>
                <a:srgbClr val="92B2F5"/>
              </a:solidFill>
            </a:endParaRPr>
          </a:p>
        </p:txBody>
      </p:sp>
      <p:sp>
        <p:nvSpPr>
          <p:cNvPr id="19" name="Text Placeholder 18">
            <a:extLst>
              <a:ext uri="{FF2B5EF4-FFF2-40B4-BE49-F238E27FC236}">
                <a16:creationId xmlns:a16="http://schemas.microsoft.com/office/drawing/2014/main" id="{D12ADA38-ADF6-C35C-7C1B-EAB4B475B3C8}"/>
              </a:ext>
            </a:extLst>
          </p:cNvPr>
          <p:cNvSpPr>
            <a:spLocks noGrp="1"/>
          </p:cNvSpPr>
          <p:nvPr>
            <p:ph type="body" sz="quarter" idx="17" hasCustomPrompt="1"/>
          </p:nvPr>
        </p:nvSpPr>
        <p:spPr>
          <a:xfrm>
            <a:off x="1539875" y="1380443"/>
            <a:ext cx="6255832" cy="1883527"/>
          </a:xfrm>
          <a:prstGeom prst="rect">
            <a:avLst/>
          </a:prstGeom>
        </p:spPr>
        <p:txBody>
          <a:bodyPr anchor="b">
            <a:noAutofit/>
          </a:bodyPr>
          <a:lstStyle>
            <a:lvl1pPr marL="0" indent="0" defTabSz="892175">
              <a:lnSpc>
                <a:spcPct val="100000"/>
              </a:lnSpc>
              <a:spcBef>
                <a:spcPts val="0"/>
              </a:spcBef>
              <a:buNone/>
              <a:defRPr sz="2000" b="0">
                <a:solidFill>
                  <a:schemeClr val="tx1"/>
                </a:solidFill>
                <a:latin typeface="Figtree Light" pitchFamily="2" charset="0"/>
              </a:defRPr>
            </a:lvl1pPr>
            <a:lvl2pPr marL="342900" indent="0">
              <a:buNone/>
              <a:defRPr sz="2000">
                <a:solidFill>
                  <a:schemeClr val="bg2"/>
                </a:solidFill>
                <a:latin typeface="Figtree Light" pitchFamily="2" charset="0"/>
              </a:defRPr>
            </a:lvl2pPr>
            <a:lvl3pPr marL="685800" indent="0">
              <a:buNone/>
              <a:defRPr sz="2000">
                <a:solidFill>
                  <a:schemeClr val="bg2"/>
                </a:solidFill>
                <a:latin typeface="Figtree Light" pitchFamily="2" charset="0"/>
              </a:defRPr>
            </a:lvl3pPr>
            <a:lvl4pPr marL="1028700" indent="0">
              <a:buNone/>
              <a:defRPr sz="2000">
                <a:solidFill>
                  <a:schemeClr val="bg2"/>
                </a:solidFill>
                <a:latin typeface="Figtree Light" pitchFamily="2" charset="0"/>
              </a:defRPr>
            </a:lvl4pPr>
            <a:lvl5pPr marL="1371600" indent="0">
              <a:buNone/>
              <a:defRPr sz="2000">
                <a:solidFill>
                  <a:schemeClr val="bg2"/>
                </a:solidFill>
                <a:latin typeface="Figtree Light" pitchFamily="2" charset="0"/>
              </a:defRPr>
            </a:lvl5pPr>
          </a:lstStyle>
          <a:p>
            <a:pPr lvl="0"/>
            <a:r>
              <a:rPr lang="en-US" dirty="0"/>
              <a:t>	Click to add client quote here ensuring </a:t>
            </a:r>
            <a:br>
              <a:rPr lang="en-US" dirty="0"/>
            </a:br>
            <a:r>
              <a:rPr lang="en-US" dirty="0"/>
              <a:t>	the first two lines are tabbed once, to allow for the speech mark on the left. You can make the copy bigger and smaller to fill the space and shrink the speech mark if required. If having issues, right click on slide in the preview and select ‘Reset Slide’.</a:t>
            </a:r>
          </a:p>
        </p:txBody>
      </p:sp>
      <p:sp>
        <p:nvSpPr>
          <p:cNvPr id="22" name="Picture Placeholder 21">
            <a:extLst>
              <a:ext uri="{FF2B5EF4-FFF2-40B4-BE49-F238E27FC236}">
                <a16:creationId xmlns:a16="http://schemas.microsoft.com/office/drawing/2014/main" id="{826D62D3-2AAA-3032-1E99-8991758D9100}"/>
              </a:ext>
            </a:extLst>
          </p:cNvPr>
          <p:cNvSpPr>
            <a:spLocks noGrp="1"/>
          </p:cNvSpPr>
          <p:nvPr>
            <p:ph type="pic" sz="quarter" idx="18" hasCustomPrompt="1"/>
          </p:nvPr>
        </p:nvSpPr>
        <p:spPr>
          <a:xfrm>
            <a:off x="1439863" y="1311275"/>
            <a:ext cx="919162" cy="808038"/>
          </a:xfrm>
          <a:prstGeom prst="rect">
            <a:avLst/>
          </a:prstGeom>
          <a:noFill/>
        </p:spPr>
        <p:txBody>
          <a:bodyPr/>
          <a:lstStyle>
            <a:lvl1pPr marL="0" indent="0">
              <a:lnSpc>
                <a:spcPct val="100000"/>
              </a:lnSpc>
              <a:buNone/>
              <a:defRPr sz="1050">
                <a:solidFill>
                  <a:schemeClr val="accent4"/>
                </a:solidFill>
              </a:defRPr>
            </a:lvl1pPr>
          </a:lstStyle>
          <a:p>
            <a:r>
              <a:rPr lang="en-AU" dirty="0"/>
              <a:t>Placeholder for speech mark graphic</a:t>
            </a:r>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a:ln>
                <a:noFill/>
              </a:ln>
            </a:endParaRPr>
          </a:p>
        </p:txBody>
      </p:sp>
      <p:pic>
        <p:nvPicPr>
          <p:cNvPr id="2" name="Picture 1">
            <a:extLst>
              <a:ext uri="{FF2B5EF4-FFF2-40B4-BE49-F238E27FC236}">
                <a16:creationId xmlns:a16="http://schemas.microsoft.com/office/drawing/2014/main" id="{A54A74BD-5EFC-CEC6-4D51-D0092C407885}"/>
              </a:ext>
            </a:extLst>
          </p:cNvPr>
          <p:cNvPicPr>
            <a:picLocks noChangeAspect="1"/>
          </p:cNvPicPr>
          <p:nvPr userDrawn="1"/>
        </p:nvPicPr>
        <p:blipFill>
          <a:blip r:embed="rId2">
            <a:alphaModFix amt="75000"/>
          </a:blip>
          <a:stretch>
            <a:fillRect/>
          </a:stretch>
        </p:blipFill>
        <p:spPr>
          <a:xfrm>
            <a:off x="8729662" y="152400"/>
            <a:ext cx="261938" cy="261938"/>
          </a:xfrm>
          <a:prstGeom prst="rect">
            <a:avLst/>
          </a:prstGeom>
        </p:spPr>
      </p:pic>
      <p:grpSp>
        <p:nvGrpSpPr>
          <p:cNvPr id="7" name="Group 6">
            <a:extLst>
              <a:ext uri="{FF2B5EF4-FFF2-40B4-BE49-F238E27FC236}">
                <a16:creationId xmlns:a16="http://schemas.microsoft.com/office/drawing/2014/main" id="{FD5B1586-842D-7526-80D8-5EF2D93683B3}"/>
              </a:ext>
            </a:extLst>
          </p:cNvPr>
          <p:cNvGrpSpPr/>
          <p:nvPr userDrawn="1"/>
        </p:nvGrpSpPr>
        <p:grpSpPr>
          <a:xfrm rot="16200000" flipH="1">
            <a:off x="1289199" y="-1342473"/>
            <a:ext cx="5056027" cy="7740972"/>
            <a:chOff x="4864427" y="-731213"/>
            <a:chExt cx="5056027" cy="7740972"/>
          </a:xfrm>
        </p:grpSpPr>
        <p:cxnSp>
          <p:nvCxnSpPr>
            <p:cNvPr id="9" name="Straight Connector 8">
              <a:extLst>
                <a:ext uri="{FF2B5EF4-FFF2-40B4-BE49-F238E27FC236}">
                  <a16:creationId xmlns:a16="http://schemas.microsoft.com/office/drawing/2014/main" id="{FB9BF1E8-CF64-23C0-97C3-88351AE0FB06}"/>
                </a:ext>
              </a:extLst>
            </p:cNvPr>
            <p:cNvCxnSpPr>
              <a:cxnSpLocks/>
            </p:cNvCxnSpPr>
            <p:nvPr userDrawn="1"/>
          </p:nvCxnSpPr>
          <p:spPr>
            <a:xfrm rot="16200000" flipH="1">
              <a:off x="5403333" y="3738242"/>
              <a:ext cx="654303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DCE5FF-4048-C966-C911-4D51ED608A66}"/>
                </a:ext>
              </a:extLst>
            </p:cNvPr>
            <p:cNvCxnSpPr>
              <a:cxnSpLocks/>
            </p:cNvCxnSpPr>
            <p:nvPr userDrawn="1"/>
          </p:nvCxnSpPr>
          <p:spPr>
            <a:xfrm rot="16200000" flipH="1" flipV="1">
              <a:off x="6769639" y="-1438488"/>
              <a:ext cx="0" cy="381042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56DB65-C346-12D1-EB52-8528F28A2482}"/>
                </a:ext>
              </a:extLst>
            </p:cNvPr>
            <p:cNvCxnSpPr>
              <a:cxnSpLocks/>
            </p:cNvCxnSpPr>
            <p:nvPr userDrawn="1"/>
          </p:nvCxnSpPr>
          <p:spPr>
            <a:xfrm rot="16200000" flipH="1" flipV="1">
              <a:off x="8700271" y="-753458"/>
              <a:ext cx="1197937" cy="12424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Text Placeholder 15">
            <a:extLst>
              <a:ext uri="{FF2B5EF4-FFF2-40B4-BE49-F238E27FC236}">
                <a16:creationId xmlns:a16="http://schemas.microsoft.com/office/drawing/2014/main" id="{76A84F92-B42A-5AA8-01E2-FED3DE4EE6D9}"/>
              </a:ext>
            </a:extLst>
          </p:cNvPr>
          <p:cNvSpPr>
            <a:spLocks noGrp="1"/>
          </p:cNvSpPr>
          <p:nvPr>
            <p:ph type="body" sz="quarter" idx="16" hasCustomPrompt="1"/>
          </p:nvPr>
        </p:nvSpPr>
        <p:spPr>
          <a:xfrm>
            <a:off x="1539742" y="4083918"/>
            <a:ext cx="6255966" cy="389666"/>
          </a:xfrm>
          <a:prstGeom prst="rect">
            <a:avLst/>
          </a:prstGeom>
        </p:spPr>
        <p:txBody>
          <a:bodyPr lIns="0" tIns="0" rIns="0" bIns="0"/>
          <a:lstStyle>
            <a:lvl1pPr marL="0" indent="0">
              <a:lnSpc>
                <a:spcPct val="100000"/>
              </a:lnSpc>
              <a:spcBef>
                <a:spcPts val="0"/>
              </a:spcBef>
              <a:buNone/>
              <a:defRPr sz="1800" b="1">
                <a:solidFill>
                  <a:schemeClr val="accent4"/>
                </a:solidFill>
                <a:latin typeface="+mn-lt"/>
              </a:defRPr>
            </a:lvl1pPr>
            <a:lvl2pPr marL="342900" indent="0">
              <a:buNone/>
              <a:defRPr sz="1800" b="1">
                <a:solidFill>
                  <a:schemeClr val="accent5"/>
                </a:solidFill>
                <a:latin typeface="+mn-lt"/>
              </a:defRPr>
            </a:lvl2pPr>
            <a:lvl3pPr marL="685800" indent="0">
              <a:buNone/>
              <a:defRPr sz="1800" b="1">
                <a:solidFill>
                  <a:schemeClr val="accent5"/>
                </a:solidFill>
                <a:latin typeface="+mn-lt"/>
              </a:defRPr>
            </a:lvl3pPr>
            <a:lvl4pPr marL="1028700" indent="0">
              <a:buNone/>
              <a:defRPr sz="1800" b="1">
                <a:solidFill>
                  <a:schemeClr val="accent5"/>
                </a:solidFill>
                <a:latin typeface="+mn-lt"/>
              </a:defRPr>
            </a:lvl4pPr>
            <a:lvl5pPr marL="1371600" indent="0">
              <a:buNone/>
              <a:defRPr sz="1800" b="1">
                <a:solidFill>
                  <a:schemeClr val="accent5"/>
                </a:solidFill>
                <a:latin typeface="+mn-lt"/>
              </a:defRPr>
            </a:lvl5pPr>
          </a:lstStyle>
          <a:p>
            <a:pPr lvl="0"/>
            <a:r>
              <a:rPr lang="en-US" dirty="0"/>
              <a:t>- Click to add client name here (keep hyphen at start)</a:t>
            </a:r>
          </a:p>
        </p:txBody>
      </p:sp>
    </p:spTree>
    <p:extLst>
      <p:ext uri="{BB962C8B-B14F-4D97-AF65-F5344CB8AC3E}">
        <p14:creationId xmlns:p14="http://schemas.microsoft.com/office/powerpoint/2010/main" val="378522314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eature Client Quote, Lilac">
    <p:bg>
      <p:bgPr>
        <a:solidFill>
          <a:srgbClr val="D993F5"/>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C60500-1497-B7C8-69AE-CC97E7B1891D}"/>
              </a:ext>
            </a:extLst>
          </p:cNvPr>
          <p:cNvSpPr/>
          <p:nvPr userDrawn="1"/>
        </p:nvSpPr>
        <p:spPr>
          <a:xfrm>
            <a:off x="1144662" y="783124"/>
            <a:ext cx="1080000" cy="23149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pPr>
            <a:r>
              <a:rPr lang="en-AU" sz="900" dirty="0">
                <a:solidFill>
                  <a:srgbClr val="D993F5"/>
                </a:solidFill>
              </a:rPr>
              <a:t>CLIENT QUOTE</a:t>
            </a:r>
            <a:endParaRPr lang="en-AU" sz="800" dirty="0">
              <a:solidFill>
                <a:srgbClr val="D993F5"/>
              </a:solidFill>
            </a:endParaRPr>
          </a:p>
        </p:txBody>
      </p:sp>
      <p:sp>
        <p:nvSpPr>
          <p:cNvPr id="19" name="Text Placeholder 18">
            <a:extLst>
              <a:ext uri="{FF2B5EF4-FFF2-40B4-BE49-F238E27FC236}">
                <a16:creationId xmlns:a16="http://schemas.microsoft.com/office/drawing/2014/main" id="{D12ADA38-ADF6-C35C-7C1B-EAB4B475B3C8}"/>
              </a:ext>
            </a:extLst>
          </p:cNvPr>
          <p:cNvSpPr>
            <a:spLocks noGrp="1"/>
          </p:cNvSpPr>
          <p:nvPr>
            <p:ph type="body" sz="quarter" idx="17" hasCustomPrompt="1"/>
          </p:nvPr>
        </p:nvSpPr>
        <p:spPr>
          <a:xfrm>
            <a:off x="1539875" y="1380443"/>
            <a:ext cx="6255832" cy="1883527"/>
          </a:xfrm>
          <a:prstGeom prst="rect">
            <a:avLst/>
          </a:prstGeom>
        </p:spPr>
        <p:txBody>
          <a:bodyPr anchor="b">
            <a:noAutofit/>
          </a:bodyPr>
          <a:lstStyle>
            <a:lvl1pPr marL="0" indent="0" defTabSz="892175">
              <a:lnSpc>
                <a:spcPct val="100000"/>
              </a:lnSpc>
              <a:spcBef>
                <a:spcPts val="0"/>
              </a:spcBef>
              <a:buNone/>
              <a:defRPr sz="2000" b="0">
                <a:solidFill>
                  <a:schemeClr val="tx1"/>
                </a:solidFill>
                <a:latin typeface="Figtree Light" pitchFamily="2" charset="0"/>
              </a:defRPr>
            </a:lvl1pPr>
            <a:lvl2pPr marL="342900" indent="0">
              <a:buNone/>
              <a:defRPr sz="2000">
                <a:solidFill>
                  <a:schemeClr val="bg2"/>
                </a:solidFill>
                <a:latin typeface="Figtree Light" pitchFamily="2" charset="0"/>
              </a:defRPr>
            </a:lvl2pPr>
            <a:lvl3pPr marL="685800" indent="0">
              <a:buNone/>
              <a:defRPr sz="2000">
                <a:solidFill>
                  <a:schemeClr val="bg2"/>
                </a:solidFill>
                <a:latin typeface="Figtree Light" pitchFamily="2" charset="0"/>
              </a:defRPr>
            </a:lvl3pPr>
            <a:lvl4pPr marL="1028700" indent="0">
              <a:buNone/>
              <a:defRPr sz="2000">
                <a:solidFill>
                  <a:schemeClr val="bg2"/>
                </a:solidFill>
                <a:latin typeface="Figtree Light" pitchFamily="2" charset="0"/>
              </a:defRPr>
            </a:lvl4pPr>
            <a:lvl5pPr marL="1371600" indent="0">
              <a:buNone/>
              <a:defRPr sz="2000">
                <a:solidFill>
                  <a:schemeClr val="bg2"/>
                </a:solidFill>
                <a:latin typeface="Figtree Light" pitchFamily="2" charset="0"/>
              </a:defRPr>
            </a:lvl5pPr>
          </a:lstStyle>
          <a:p>
            <a:pPr lvl="0"/>
            <a:r>
              <a:rPr lang="en-US" dirty="0"/>
              <a:t>	Click to add client quote here ensuring </a:t>
            </a:r>
            <a:br>
              <a:rPr lang="en-US" dirty="0"/>
            </a:br>
            <a:r>
              <a:rPr lang="en-US" dirty="0"/>
              <a:t>	the first two lines are tabbed once, to allow for the speech mark on the left. You can make the copy bigger and smaller to fill the space and shrink the speech mark if required. If having issues, right click on slide in the preview and select ‘Reset Slide’.</a:t>
            </a:r>
          </a:p>
        </p:txBody>
      </p:sp>
      <p:sp>
        <p:nvSpPr>
          <p:cNvPr id="22" name="Picture Placeholder 21">
            <a:extLst>
              <a:ext uri="{FF2B5EF4-FFF2-40B4-BE49-F238E27FC236}">
                <a16:creationId xmlns:a16="http://schemas.microsoft.com/office/drawing/2014/main" id="{826D62D3-2AAA-3032-1E99-8991758D9100}"/>
              </a:ext>
            </a:extLst>
          </p:cNvPr>
          <p:cNvSpPr>
            <a:spLocks noGrp="1"/>
          </p:cNvSpPr>
          <p:nvPr>
            <p:ph type="pic" sz="quarter" idx="18" hasCustomPrompt="1"/>
          </p:nvPr>
        </p:nvSpPr>
        <p:spPr>
          <a:xfrm>
            <a:off x="1439863" y="1311275"/>
            <a:ext cx="919162" cy="808038"/>
          </a:xfrm>
          <a:prstGeom prst="rect">
            <a:avLst/>
          </a:prstGeom>
          <a:noFill/>
        </p:spPr>
        <p:txBody>
          <a:bodyPr/>
          <a:lstStyle>
            <a:lvl1pPr marL="0" indent="0">
              <a:lnSpc>
                <a:spcPct val="100000"/>
              </a:lnSpc>
              <a:buNone/>
              <a:defRPr sz="1050">
                <a:solidFill>
                  <a:schemeClr val="accent4"/>
                </a:solidFill>
              </a:defRPr>
            </a:lvl1pPr>
          </a:lstStyle>
          <a:p>
            <a:r>
              <a:rPr lang="en-AU" dirty="0"/>
              <a:t>Placeholder for speech mark graphic</a:t>
            </a:r>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a:ln>
                <a:noFill/>
              </a:ln>
            </a:endParaRPr>
          </a:p>
        </p:txBody>
      </p:sp>
      <p:pic>
        <p:nvPicPr>
          <p:cNvPr id="2" name="Picture 1">
            <a:extLst>
              <a:ext uri="{FF2B5EF4-FFF2-40B4-BE49-F238E27FC236}">
                <a16:creationId xmlns:a16="http://schemas.microsoft.com/office/drawing/2014/main" id="{A54A74BD-5EFC-CEC6-4D51-D0092C407885}"/>
              </a:ext>
            </a:extLst>
          </p:cNvPr>
          <p:cNvPicPr>
            <a:picLocks noChangeAspect="1"/>
          </p:cNvPicPr>
          <p:nvPr userDrawn="1"/>
        </p:nvPicPr>
        <p:blipFill>
          <a:blip r:embed="rId2">
            <a:alphaModFix amt="75000"/>
          </a:blip>
          <a:stretch>
            <a:fillRect/>
          </a:stretch>
        </p:blipFill>
        <p:spPr>
          <a:xfrm>
            <a:off x="8729662" y="152400"/>
            <a:ext cx="261938" cy="261938"/>
          </a:xfrm>
          <a:prstGeom prst="rect">
            <a:avLst/>
          </a:prstGeom>
        </p:spPr>
      </p:pic>
      <p:grpSp>
        <p:nvGrpSpPr>
          <p:cNvPr id="7" name="Group 6">
            <a:extLst>
              <a:ext uri="{FF2B5EF4-FFF2-40B4-BE49-F238E27FC236}">
                <a16:creationId xmlns:a16="http://schemas.microsoft.com/office/drawing/2014/main" id="{FD5B1586-842D-7526-80D8-5EF2D93683B3}"/>
              </a:ext>
            </a:extLst>
          </p:cNvPr>
          <p:cNvGrpSpPr/>
          <p:nvPr userDrawn="1"/>
        </p:nvGrpSpPr>
        <p:grpSpPr>
          <a:xfrm rot="16200000" flipH="1">
            <a:off x="1289199" y="-1342473"/>
            <a:ext cx="5056027" cy="7740972"/>
            <a:chOff x="4864427" y="-731213"/>
            <a:chExt cx="5056027" cy="7740972"/>
          </a:xfrm>
        </p:grpSpPr>
        <p:cxnSp>
          <p:nvCxnSpPr>
            <p:cNvPr id="9" name="Straight Connector 8">
              <a:extLst>
                <a:ext uri="{FF2B5EF4-FFF2-40B4-BE49-F238E27FC236}">
                  <a16:creationId xmlns:a16="http://schemas.microsoft.com/office/drawing/2014/main" id="{FB9BF1E8-CF64-23C0-97C3-88351AE0FB06}"/>
                </a:ext>
              </a:extLst>
            </p:cNvPr>
            <p:cNvCxnSpPr>
              <a:cxnSpLocks/>
            </p:cNvCxnSpPr>
            <p:nvPr userDrawn="1"/>
          </p:nvCxnSpPr>
          <p:spPr>
            <a:xfrm rot="16200000" flipH="1">
              <a:off x="5403333" y="3738242"/>
              <a:ext cx="654303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DCE5FF-4048-C966-C911-4D51ED608A66}"/>
                </a:ext>
              </a:extLst>
            </p:cNvPr>
            <p:cNvCxnSpPr>
              <a:cxnSpLocks/>
            </p:cNvCxnSpPr>
            <p:nvPr userDrawn="1"/>
          </p:nvCxnSpPr>
          <p:spPr>
            <a:xfrm rot="16200000" flipH="1" flipV="1">
              <a:off x="6769639" y="-1438488"/>
              <a:ext cx="0" cy="381042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56DB65-C346-12D1-EB52-8528F28A2482}"/>
                </a:ext>
              </a:extLst>
            </p:cNvPr>
            <p:cNvCxnSpPr>
              <a:cxnSpLocks/>
            </p:cNvCxnSpPr>
            <p:nvPr userDrawn="1"/>
          </p:nvCxnSpPr>
          <p:spPr>
            <a:xfrm rot="16200000" flipH="1" flipV="1">
              <a:off x="8700271" y="-753458"/>
              <a:ext cx="1197937" cy="12424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Text Placeholder 15">
            <a:extLst>
              <a:ext uri="{FF2B5EF4-FFF2-40B4-BE49-F238E27FC236}">
                <a16:creationId xmlns:a16="http://schemas.microsoft.com/office/drawing/2014/main" id="{76A84F92-B42A-5AA8-01E2-FED3DE4EE6D9}"/>
              </a:ext>
            </a:extLst>
          </p:cNvPr>
          <p:cNvSpPr>
            <a:spLocks noGrp="1"/>
          </p:cNvSpPr>
          <p:nvPr>
            <p:ph type="body" sz="quarter" idx="16" hasCustomPrompt="1"/>
          </p:nvPr>
        </p:nvSpPr>
        <p:spPr>
          <a:xfrm>
            <a:off x="1539742" y="4083918"/>
            <a:ext cx="6255966" cy="389666"/>
          </a:xfrm>
          <a:prstGeom prst="rect">
            <a:avLst/>
          </a:prstGeom>
        </p:spPr>
        <p:txBody>
          <a:bodyPr lIns="0" tIns="0" rIns="0" bIns="0"/>
          <a:lstStyle>
            <a:lvl1pPr marL="0" indent="0">
              <a:lnSpc>
                <a:spcPct val="100000"/>
              </a:lnSpc>
              <a:spcBef>
                <a:spcPts val="0"/>
              </a:spcBef>
              <a:buNone/>
              <a:defRPr sz="1800" b="1">
                <a:solidFill>
                  <a:schemeClr val="accent4"/>
                </a:solidFill>
                <a:latin typeface="+mn-lt"/>
              </a:defRPr>
            </a:lvl1pPr>
            <a:lvl2pPr marL="342900" indent="0">
              <a:buNone/>
              <a:defRPr sz="1800" b="1">
                <a:solidFill>
                  <a:schemeClr val="accent5"/>
                </a:solidFill>
                <a:latin typeface="+mn-lt"/>
              </a:defRPr>
            </a:lvl2pPr>
            <a:lvl3pPr marL="685800" indent="0">
              <a:buNone/>
              <a:defRPr sz="1800" b="1">
                <a:solidFill>
                  <a:schemeClr val="accent5"/>
                </a:solidFill>
                <a:latin typeface="+mn-lt"/>
              </a:defRPr>
            </a:lvl3pPr>
            <a:lvl4pPr marL="1028700" indent="0">
              <a:buNone/>
              <a:defRPr sz="1800" b="1">
                <a:solidFill>
                  <a:schemeClr val="accent5"/>
                </a:solidFill>
                <a:latin typeface="+mn-lt"/>
              </a:defRPr>
            </a:lvl4pPr>
            <a:lvl5pPr marL="1371600" indent="0">
              <a:buNone/>
              <a:defRPr sz="1800" b="1">
                <a:solidFill>
                  <a:schemeClr val="accent5"/>
                </a:solidFill>
                <a:latin typeface="+mn-lt"/>
              </a:defRPr>
            </a:lvl5pPr>
          </a:lstStyle>
          <a:p>
            <a:pPr lvl="0"/>
            <a:r>
              <a:rPr lang="en-US" dirty="0"/>
              <a:t>- Click to add client name here (keep hyphen at start)</a:t>
            </a:r>
          </a:p>
        </p:txBody>
      </p:sp>
    </p:spTree>
    <p:extLst>
      <p:ext uri="{BB962C8B-B14F-4D97-AF65-F5344CB8AC3E}">
        <p14:creationId xmlns:p14="http://schemas.microsoft.com/office/powerpoint/2010/main" val="364379702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eature Client Quote, Tangerine">
    <p:bg>
      <p:bgPr>
        <a:solidFill>
          <a:srgbClr val="F5A29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C60500-1497-B7C8-69AE-CC97E7B1891D}"/>
              </a:ext>
            </a:extLst>
          </p:cNvPr>
          <p:cNvSpPr/>
          <p:nvPr userDrawn="1"/>
        </p:nvSpPr>
        <p:spPr>
          <a:xfrm>
            <a:off x="1144662" y="783124"/>
            <a:ext cx="1080000" cy="23149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900" dirty="0">
                <a:solidFill>
                  <a:srgbClr val="F5A293"/>
                </a:solidFill>
              </a:rPr>
              <a:t>CLIENT QUOTE</a:t>
            </a:r>
            <a:endParaRPr lang="en-AU" sz="800" dirty="0">
              <a:solidFill>
                <a:srgbClr val="F5A293"/>
              </a:solidFill>
            </a:endParaRPr>
          </a:p>
        </p:txBody>
      </p:sp>
      <p:sp>
        <p:nvSpPr>
          <p:cNvPr id="19" name="Text Placeholder 18">
            <a:extLst>
              <a:ext uri="{FF2B5EF4-FFF2-40B4-BE49-F238E27FC236}">
                <a16:creationId xmlns:a16="http://schemas.microsoft.com/office/drawing/2014/main" id="{D12ADA38-ADF6-C35C-7C1B-EAB4B475B3C8}"/>
              </a:ext>
            </a:extLst>
          </p:cNvPr>
          <p:cNvSpPr>
            <a:spLocks noGrp="1"/>
          </p:cNvSpPr>
          <p:nvPr>
            <p:ph type="body" sz="quarter" idx="17" hasCustomPrompt="1"/>
          </p:nvPr>
        </p:nvSpPr>
        <p:spPr>
          <a:xfrm>
            <a:off x="1539875" y="1380443"/>
            <a:ext cx="6255832" cy="1883527"/>
          </a:xfrm>
          <a:prstGeom prst="rect">
            <a:avLst/>
          </a:prstGeom>
        </p:spPr>
        <p:txBody>
          <a:bodyPr anchor="b">
            <a:noAutofit/>
          </a:bodyPr>
          <a:lstStyle>
            <a:lvl1pPr marL="0" indent="0" defTabSz="892175">
              <a:lnSpc>
                <a:spcPct val="100000"/>
              </a:lnSpc>
              <a:spcBef>
                <a:spcPts val="0"/>
              </a:spcBef>
              <a:buNone/>
              <a:defRPr sz="2000" b="0">
                <a:solidFill>
                  <a:schemeClr val="tx1"/>
                </a:solidFill>
                <a:latin typeface="Figtree Light" pitchFamily="2" charset="0"/>
              </a:defRPr>
            </a:lvl1pPr>
            <a:lvl2pPr marL="342900" indent="0">
              <a:buNone/>
              <a:defRPr sz="2000">
                <a:solidFill>
                  <a:schemeClr val="bg2"/>
                </a:solidFill>
                <a:latin typeface="Figtree Light" pitchFamily="2" charset="0"/>
              </a:defRPr>
            </a:lvl2pPr>
            <a:lvl3pPr marL="685800" indent="0">
              <a:buNone/>
              <a:defRPr sz="2000">
                <a:solidFill>
                  <a:schemeClr val="bg2"/>
                </a:solidFill>
                <a:latin typeface="Figtree Light" pitchFamily="2" charset="0"/>
              </a:defRPr>
            </a:lvl3pPr>
            <a:lvl4pPr marL="1028700" indent="0">
              <a:buNone/>
              <a:defRPr sz="2000">
                <a:solidFill>
                  <a:schemeClr val="bg2"/>
                </a:solidFill>
                <a:latin typeface="Figtree Light" pitchFamily="2" charset="0"/>
              </a:defRPr>
            </a:lvl4pPr>
            <a:lvl5pPr marL="1371600" indent="0">
              <a:buNone/>
              <a:defRPr sz="2000">
                <a:solidFill>
                  <a:schemeClr val="bg2"/>
                </a:solidFill>
                <a:latin typeface="Figtree Light" pitchFamily="2" charset="0"/>
              </a:defRPr>
            </a:lvl5pPr>
          </a:lstStyle>
          <a:p>
            <a:pPr lvl="0"/>
            <a:r>
              <a:rPr lang="en-US" dirty="0"/>
              <a:t>	Click to add client quote here ensuring </a:t>
            </a:r>
            <a:br>
              <a:rPr lang="en-US" dirty="0"/>
            </a:br>
            <a:r>
              <a:rPr lang="en-US" dirty="0"/>
              <a:t>	the first two lines are tabbed once, to allow for the speech mark on the left. You can make the copy bigger and smaller to fill the space and shrink the speech mark if required. If having issues, right click on slide in the preview and select ‘Reset Slide’.</a:t>
            </a:r>
          </a:p>
        </p:txBody>
      </p:sp>
      <p:sp>
        <p:nvSpPr>
          <p:cNvPr id="22" name="Picture Placeholder 21">
            <a:extLst>
              <a:ext uri="{FF2B5EF4-FFF2-40B4-BE49-F238E27FC236}">
                <a16:creationId xmlns:a16="http://schemas.microsoft.com/office/drawing/2014/main" id="{826D62D3-2AAA-3032-1E99-8991758D9100}"/>
              </a:ext>
            </a:extLst>
          </p:cNvPr>
          <p:cNvSpPr>
            <a:spLocks noGrp="1"/>
          </p:cNvSpPr>
          <p:nvPr>
            <p:ph type="pic" sz="quarter" idx="18" hasCustomPrompt="1"/>
          </p:nvPr>
        </p:nvSpPr>
        <p:spPr>
          <a:xfrm>
            <a:off x="1439863" y="1311275"/>
            <a:ext cx="919162" cy="808038"/>
          </a:xfrm>
          <a:prstGeom prst="rect">
            <a:avLst/>
          </a:prstGeom>
          <a:noFill/>
        </p:spPr>
        <p:txBody>
          <a:bodyPr/>
          <a:lstStyle>
            <a:lvl1pPr marL="0" indent="0">
              <a:buNone/>
              <a:defRPr sz="1050">
                <a:solidFill>
                  <a:schemeClr val="accent4"/>
                </a:solidFill>
              </a:defRPr>
            </a:lvl1pPr>
          </a:lstStyle>
          <a:p>
            <a:r>
              <a:rPr lang="en-AU" dirty="0"/>
              <a:t>Placeholder for speech mark graphic</a:t>
            </a:r>
          </a:p>
        </p:txBody>
      </p:sp>
      <p:sp>
        <p:nvSpPr>
          <p:cNvPr id="8" name="Rectangle 7">
            <a:extLst>
              <a:ext uri="{FF2B5EF4-FFF2-40B4-BE49-F238E27FC236}">
                <a16:creationId xmlns:a16="http://schemas.microsoft.com/office/drawing/2014/main" id="{513F3A42-C078-F090-E0C5-A412B10B7481}"/>
              </a:ext>
            </a:extLst>
          </p:cNvPr>
          <p:cNvSpPr/>
          <p:nvPr userDrawn="1"/>
        </p:nvSpPr>
        <p:spPr>
          <a:xfrm>
            <a:off x="0" y="5020022"/>
            <a:ext cx="9144000" cy="123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2" name="Picture 1">
            <a:extLst>
              <a:ext uri="{FF2B5EF4-FFF2-40B4-BE49-F238E27FC236}">
                <a16:creationId xmlns:a16="http://schemas.microsoft.com/office/drawing/2014/main" id="{A54A74BD-5EFC-CEC6-4D51-D0092C407885}"/>
              </a:ext>
            </a:extLst>
          </p:cNvPr>
          <p:cNvPicPr>
            <a:picLocks noChangeAspect="1"/>
          </p:cNvPicPr>
          <p:nvPr userDrawn="1"/>
        </p:nvPicPr>
        <p:blipFill>
          <a:blip r:embed="rId2">
            <a:alphaModFix amt="75000"/>
          </a:blip>
          <a:stretch>
            <a:fillRect/>
          </a:stretch>
        </p:blipFill>
        <p:spPr>
          <a:xfrm>
            <a:off x="8729662" y="152400"/>
            <a:ext cx="261938" cy="261938"/>
          </a:xfrm>
          <a:prstGeom prst="rect">
            <a:avLst/>
          </a:prstGeom>
        </p:spPr>
      </p:pic>
      <p:grpSp>
        <p:nvGrpSpPr>
          <p:cNvPr id="7" name="Group 6">
            <a:extLst>
              <a:ext uri="{FF2B5EF4-FFF2-40B4-BE49-F238E27FC236}">
                <a16:creationId xmlns:a16="http://schemas.microsoft.com/office/drawing/2014/main" id="{FD5B1586-842D-7526-80D8-5EF2D93683B3}"/>
              </a:ext>
            </a:extLst>
          </p:cNvPr>
          <p:cNvGrpSpPr/>
          <p:nvPr userDrawn="1"/>
        </p:nvGrpSpPr>
        <p:grpSpPr>
          <a:xfrm rot="16200000" flipH="1">
            <a:off x="1289199" y="-1342473"/>
            <a:ext cx="5056027" cy="7740972"/>
            <a:chOff x="4864427" y="-731213"/>
            <a:chExt cx="5056027" cy="7740972"/>
          </a:xfrm>
        </p:grpSpPr>
        <p:cxnSp>
          <p:nvCxnSpPr>
            <p:cNvPr id="9" name="Straight Connector 8">
              <a:extLst>
                <a:ext uri="{FF2B5EF4-FFF2-40B4-BE49-F238E27FC236}">
                  <a16:creationId xmlns:a16="http://schemas.microsoft.com/office/drawing/2014/main" id="{FB9BF1E8-CF64-23C0-97C3-88351AE0FB06}"/>
                </a:ext>
              </a:extLst>
            </p:cNvPr>
            <p:cNvCxnSpPr>
              <a:cxnSpLocks/>
            </p:cNvCxnSpPr>
            <p:nvPr userDrawn="1"/>
          </p:nvCxnSpPr>
          <p:spPr>
            <a:xfrm rot="16200000" flipH="1">
              <a:off x="5403333" y="3738242"/>
              <a:ext cx="654303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DCE5FF-4048-C966-C911-4D51ED608A66}"/>
                </a:ext>
              </a:extLst>
            </p:cNvPr>
            <p:cNvCxnSpPr>
              <a:cxnSpLocks/>
            </p:cNvCxnSpPr>
            <p:nvPr userDrawn="1"/>
          </p:nvCxnSpPr>
          <p:spPr>
            <a:xfrm rot="16200000" flipH="1" flipV="1">
              <a:off x="6769639" y="-1438488"/>
              <a:ext cx="0" cy="381042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56DB65-C346-12D1-EB52-8528F28A2482}"/>
                </a:ext>
              </a:extLst>
            </p:cNvPr>
            <p:cNvCxnSpPr>
              <a:cxnSpLocks/>
            </p:cNvCxnSpPr>
            <p:nvPr userDrawn="1"/>
          </p:nvCxnSpPr>
          <p:spPr>
            <a:xfrm rot="16200000" flipH="1" flipV="1">
              <a:off x="8700271" y="-753458"/>
              <a:ext cx="1197937" cy="12424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Text Placeholder 15">
            <a:extLst>
              <a:ext uri="{FF2B5EF4-FFF2-40B4-BE49-F238E27FC236}">
                <a16:creationId xmlns:a16="http://schemas.microsoft.com/office/drawing/2014/main" id="{76A84F92-B42A-5AA8-01E2-FED3DE4EE6D9}"/>
              </a:ext>
            </a:extLst>
          </p:cNvPr>
          <p:cNvSpPr>
            <a:spLocks noGrp="1"/>
          </p:cNvSpPr>
          <p:nvPr>
            <p:ph type="body" sz="quarter" idx="16" hasCustomPrompt="1"/>
          </p:nvPr>
        </p:nvSpPr>
        <p:spPr>
          <a:xfrm>
            <a:off x="1539742" y="4083918"/>
            <a:ext cx="6255966" cy="389666"/>
          </a:xfrm>
          <a:prstGeom prst="rect">
            <a:avLst/>
          </a:prstGeom>
        </p:spPr>
        <p:txBody>
          <a:bodyPr lIns="0" tIns="0" rIns="0" bIns="0"/>
          <a:lstStyle>
            <a:lvl1pPr marL="0" indent="0">
              <a:spcBef>
                <a:spcPts val="0"/>
              </a:spcBef>
              <a:buNone/>
              <a:defRPr sz="1800" b="1">
                <a:solidFill>
                  <a:schemeClr val="accent4"/>
                </a:solidFill>
                <a:latin typeface="+mn-lt"/>
              </a:defRPr>
            </a:lvl1pPr>
            <a:lvl2pPr marL="342900" indent="0">
              <a:buNone/>
              <a:defRPr sz="1800" b="1">
                <a:solidFill>
                  <a:schemeClr val="accent5"/>
                </a:solidFill>
                <a:latin typeface="+mn-lt"/>
              </a:defRPr>
            </a:lvl2pPr>
            <a:lvl3pPr marL="685800" indent="0">
              <a:buNone/>
              <a:defRPr sz="1800" b="1">
                <a:solidFill>
                  <a:schemeClr val="accent5"/>
                </a:solidFill>
                <a:latin typeface="+mn-lt"/>
              </a:defRPr>
            </a:lvl3pPr>
            <a:lvl4pPr marL="1028700" indent="0">
              <a:buNone/>
              <a:defRPr sz="1800" b="1">
                <a:solidFill>
                  <a:schemeClr val="accent5"/>
                </a:solidFill>
                <a:latin typeface="+mn-lt"/>
              </a:defRPr>
            </a:lvl4pPr>
            <a:lvl5pPr marL="1371600" indent="0">
              <a:buNone/>
              <a:defRPr sz="1800" b="1">
                <a:solidFill>
                  <a:schemeClr val="accent5"/>
                </a:solidFill>
                <a:latin typeface="+mn-lt"/>
              </a:defRPr>
            </a:lvl5pPr>
          </a:lstStyle>
          <a:p>
            <a:pPr lvl="0"/>
            <a:r>
              <a:rPr lang="en-US" dirty="0"/>
              <a:t>- Click to add client name here (keep hyphen at start)</a:t>
            </a:r>
          </a:p>
        </p:txBody>
      </p:sp>
    </p:spTree>
    <p:extLst>
      <p:ext uri="{BB962C8B-B14F-4D97-AF65-F5344CB8AC3E}">
        <p14:creationId xmlns:p14="http://schemas.microsoft.com/office/powerpoint/2010/main" val="363393040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ase Details">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EE4B25-3FE6-2C96-6C7F-2AA390A34B08}"/>
              </a:ext>
            </a:extLst>
          </p:cNvPr>
          <p:cNvSpPr>
            <a:spLocks noGrp="1" noRot="1" noMove="1" noResize="1" noEditPoints="1" noAdjustHandles="1" noChangeArrowheads="1" noChangeShapeType="1"/>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6" name="Picture 5">
            <a:extLst>
              <a:ext uri="{FF2B5EF4-FFF2-40B4-BE49-F238E27FC236}">
                <a16:creationId xmlns:a16="http://schemas.microsoft.com/office/drawing/2014/main" id="{AED3BBB5-0623-94DA-5C3D-C06C623D866D}"/>
              </a:ext>
            </a:extLst>
          </p:cNvPr>
          <p:cNvPicPr>
            <a:picLocks noGrp="1" noRot="1" noChangeAspect="1" noMove="1" noResize="1" noEditPoints="1" noAdjustHandles="1" noChangeArrowheads="1" noChangeShapeType="1" noCrop="1"/>
          </p:cNvPicPr>
          <p:nvPr userDrawn="1"/>
        </p:nvPicPr>
        <p:blipFill>
          <a:blip r:embed="rId2">
            <a:alphaModFix amt="75000"/>
          </a:blip>
          <a:stretch>
            <a:fillRect/>
          </a:stretch>
        </p:blipFill>
        <p:spPr>
          <a:xfrm>
            <a:off x="8728776" y="152400"/>
            <a:ext cx="261938" cy="261938"/>
          </a:xfrm>
          <a:prstGeom prst="rect">
            <a:avLst/>
          </a:prstGeom>
        </p:spPr>
      </p:pic>
      <p:sp>
        <p:nvSpPr>
          <p:cNvPr id="4" name="Content Placeholder 2">
            <a:extLst>
              <a:ext uri="{FF2B5EF4-FFF2-40B4-BE49-F238E27FC236}">
                <a16:creationId xmlns:a16="http://schemas.microsoft.com/office/drawing/2014/main" id="{80C64C7B-683A-58F9-2CA9-62B7405A6F83}"/>
              </a:ext>
            </a:extLst>
          </p:cNvPr>
          <p:cNvSpPr>
            <a:spLocks noGrp="1"/>
          </p:cNvSpPr>
          <p:nvPr>
            <p:ph idx="14" hasCustomPrompt="1"/>
          </p:nvPr>
        </p:nvSpPr>
        <p:spPr>
          <a:xfrm>
            <a:off x="4612499" y="1597200"/>
            <a:ext cx="4051175" cy="2921441"/>
          </a:xfrm>
          <a:prstGeom prst="rect">
            <a:avLst/>
          </a:prstGeom>
        </p:spPr>
        <p:txBody>
          <a:bodyPr lIns="0" tIns="0" rIns="0" bIns="0"/>
          <a:lstStyle>
            <a:lvl1pPr marL="180000" indent="-180000">
              <a:spcBef>
                <a:spcPts val="300"/>
              </a:spcBef>
              <a:spcAft>
                <a:spcPts val="600"/>
              </a:spcAft>
              <a:buClr>
                <a:schemeClr val="accent2"/>
              </a:buClr>
              <a:buFont typeface="Wingdings" panose="05000000000000000000" pitchFamily="2" charset="2"/>
              <a:buChar char="§"/>
              <a:defRPr sz="18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6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6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4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4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 name="Picture 2">
            <a:extLst>
              <a:ext uri="{FF2B5EF4-FFF2-40B4-BE49-F238E27FC236}">
                <a16:creationId xmlns:a16="http://schemas.microsoft.com/office/drawing/2014/main" id="{AEC8CAE4-960F-3DF0-290B-E3E298049F4F}"/>
              </a:ext>
            </a:extLst>
          </p:cNvPr>
          <p:cNvPicPr>
            <a:picLocks noGrp="1" noRo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a:ext>
            </a:extLst>
          </a:blip>
          <a:srcRect/>
          <a:stretch/>
        </p:blipFill>
        <p:spPr>
          <a:xfrm>
            <a:off x="3475574" y="0"/>
            <a:ext cx="469900" cy="5143500"/>
          </a:xfrm>
          <a:prstGeom prst="rect">
            <a:avLst/>
          </a:prstGeom>
        </p:spPr>
      </p:pic>
      <p:sp>
        <p:nvSpPr>
          <p:cNvPr id="5" name="Rectangle 4">
            <a:extLst>
              <a:ext uri="{FF2B5EF4-FFF2-40B4-BE49-F238E27FC236}">
                <a16:creationId xmlns:a16="http://schemas.microsoft.com/office/drawing/2014/main" id="{045DEE9C-F115-B794-374F-D8B1D845C001}"/>
              </a:ext>
            </a:extLst>
          </p:cNvPr>
          <p:cNvSpPr>
            <a:spLocks noGrp="1" noRot="1" noMove="1" noResize="1" noEditPoints="1" noAdjustHandles="1" noChangeArrowheads="1" noChangeShapeType="1"/>
          </p:cNvSpPr>
          <p:nvPr userDrawn="1"/>
        </p:nvSpPr>
        <p:spPr>
          <a:xfrm>
            <a:off x="-1" y="0"/>
            <a:ext cx="3486149"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attern-01" descr="Background pattern&#10;&#10;Description automatically generated">
            <a:extLst>
              <a:ext uri="{FF2B5EF4-FFF2-40B4-BE49-F238E27FC236}">
                <a16:creationId xmlns:a16="http://schemas.microsoft.com/office/drawing/2014/main" id="{A395CDCA-34E2-5326-5989-D6C0D4A8ACEB}"/>
              </a:ext>
            </a:extLst>
          </p:cNvPr>
          <p:cNvPicPr>
            <a:picLocks noGrp="1" noRot="1" noMove="1" noResize="1" noEditPoints="1" noAdjustHandles="1" noChangeArrowheads="1" noChangeShapeType="1" noCrop="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3486148" cy="5143500"/>
          </a:xfrm>
          <a:prstGeom prst="rect">
            <a:avLst/>
          </a:prstGeom>
        </p:spPr>
      </p:pic>
      <p:grpSp>
        <p:nvGrpSpPr>
          <p:cNvPr id="10" name="Group 9">
            <a:extLst>
              <a:ext uri="{FF2B5EF4-FFF2-40B4-BE49-F238E27FC236}">
                <a16:creationId xmlns:a16="http://schemas.microsoft.com/office/drawing/2014/main" id="{E16257A8-F406-E509-0FFB-9CB44EA71F04}"/>
              </a:ext>
            </a:extLst>
          </p:cNvPr>
          <p:cNvGrpSpPr>
            <a:grpSpLocks noGrp="1" noUngrp="1" noRot="1" noMove="1" noResize="1"/>
          </p:cNvGrpSpPr>
          <p:nvPr userDrawn="1"/>
        </p:nvGrpSpPr>
        <p:grpSpPr>
          <a:xfrm flipH="1">
            <a:off x="-173078" y="1599528"/>
            <a:ext cx="2763669" cy="3543972"/>
            <a:chOff x="79782" y="-52388"/>
            <a:chExt cx="2763669" cy="3543972"/>
          </a:xfrm>
        </p:grpSpPr>
        <p:cxnSp>
          <p:nvCxnSpPr>
            <p:cNvPr id="11" name="Straight Connector 10">
              <a:extLst>
                <a:ext uri="{FF2B5EF4-FFF2-40B4-BE49-F238E27FC236}">
                  <a16:creationId xmlns:a16="http://schemas.microsoft.com/office/drawing/2014/main" id="{92421013-D063-8EF7-27D9-00FCBBD8EB0B}"/>
                </a:ext>
              </a:extLst>
            </p:cNvPr>
            <p:cNvCxnSpPr>
              <a:cxnSpLocks noGrp="1" noRot="1" noMove="1" noResize="1" noEditPoints="1" noAdjustHandles="1" noChangeArrowheads="1" noChangeShapeType="1"/>
            </p:cNvCxnSpPr>
            <p:nvPr/>
          </p:nvCxnSpPr>
          <p:spPr>
            <a:xfrm flipH="1">
              <a:off x="2373550" y="414338"/>
              <a:ext cx="0" cy="30772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AE49D4-79AB-5BBE-F327-250AC034F306}"/>
                </a:ext>
              </a:extLst>
            </p:cNvPr>
            <p:cNvCxnSpPr>
              <a:cxnSpLocks noGrp="1" noRot="1" noMove="1" noResize="1" noEditPoints="1" noAdjustHandles="1" noChangeArrowheads="1" noChangeShapeType="1"/>
            </p:cNvCxnSpPr>
            <p:nvPr/>
          </p:nvCxnSpPr>
          <p:spPr>
            <a:xfrm flipH="1">
              <a:off x="79782" y="414338"/>
              <a:ext cx="229376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3BE193-523F-E373-7455-F2E5324AB005}"/>
                </a:ext>
              </a:extLst>
            </p:cNvPr>
            <p:cNvCxnSpPr>
              <a:cxnSpLocks noGrp="1" noRot="1" noMove="1" noResize="1" noEditPoints="1" noAdjustHandles="1" noChangeArrowheads="1" noChangeShapeType="1"/>
            </p:cNvCxnSpPr>
            <p:nvPr/>
          </p:nvCxnSpPr>
          <p:spPr>
            <a:xfrm flipH="1">
              <a:off x="2376725" y="-52388"/>
              <a:ext cx="466726" cy="46672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579488" y="1267206"/>
            <a:ext cx="2293768" cy="495275"/>
          </a:xfrm>
          <a:prstGeom prst="rect">
            <a:avLst/>
          </a:prstGeom>
        </p:spPr>
        <p:txBody>
          <a:bodyPr lIns="0" tIns="0" rIns="0" bIns="0" anchor="t">
            <a:normAutofit/>
          </a:bodyPr>
          <a:lstStyle>
            <a:lvl1pPr>
              <a:defRPr sz="3600" b="0" cap="none" spc="0">
                <a:ln>
                  <a:noFill/>
                </a:ln>
                <a:solidFill>
                  <a:schemeClr val="accent5"/>
                </a:solidFill>
                <a:effectLst/>
              </a:defRPr>
            </a:lvl1pPr>
          </a:lstStyle>
          <a:p>
            <a:r>
              <a:rPr lang="en-GB" dirty="0"/>
              <a:t>Phase</a:t>
            </a:r>
            <a:endParaRPr lang="en-US" dirty="0"/>
          </a:p>
        </p:txBody>
      </p:sp>
      <p:sp>
        <p:nvSpPr>
          <p:cNvPr id="21" name="Text Placeholder 20">
            <a:extLst>
              <a:ext uri="{FF2B5EF4-FFF2-40B4-BE49-F238E27FC236}">
                <a16:creationId xmlns:a16="http://schemas.microsoft.com/office/drawing/2014/main" id="{5D84AD75-1B7F-8A6F-70DC-C12F198F95B3}"/>
              </a:ext>
            </a:extLst>
          </p:cNvPr>
          <p:cNvSpPr>
            <a:spLocks noGrp="1" noChangeAspect="1"/>
          </p:cNvSpPr>
          <p:nvPr>
            <p:ph type="body" sz="quarter" idx="15" hasCustomPrompt="1"/>
          </p:nvPr>
        </p:nvSpPr>
        <p:spPr>
          <a:xfrm>
            <a:off x="3095919" y="1131590"/>
            <a:ext cx="756001" cy="756000"/>
          </a:xfrm>
          <a:prstGeom prst="ellipse">
            <a:avLst/>
          </a:prstGeom>
          <a:solidFill>
            <a:schemeClr val="accent5"/>
          </a:solidFill>
        </p:spPr>
        <p:txBody>
          <a:bodyPr lIns="36000" tIns="36000" rIns="36000" bIns="36000" anchor="ctr"/>
          <a:lstStyle>
            <a:lvl1pPr marL="0" indent="0" algn="ctr">
              <a:spcBef>
                <a:spcPts val="0"/>
              </a:spcBef>
              <a:buNone/>
              <a:defRPr sz="2800" b="0">
                <a:solidFill>
                  <a:schemeClr val="accent4"/>
                </a:solidFill>
                <a:latin typeface="+mn-lt"/>
              </a:defRPr>
            </a:lvl1pPr>
            <a:lvl2pPr marL="342900" indent="0" algn="ctr">
              <a:buNone/>
              <a:defRPr b="0">
                <a:latin typeface="+mn-lt"/>
              </a:defRPr>
            </a:lvl2pPr>
            <a:lvl3pPr marL="685800" indent="0" algn="ctr">
              <a:buNone/>
              <a:defRPr b="0">
                <a:latin typeface="+mn-lt"/>
              </a:defRPr>
            </a:lvl3pPr>
            <a:lvl4pPr marL="1028700" indent="0" algn="ctr">
              <a:buNone/>
              <a:defRPr b="0">
                <a:latin typeface="+mn-lt"/>
              </a:defRPr>
            </a:lvl4pPr>
            <a:lvl5pPr marL="1371600" indent="0" algn="ctr">
              <a:buNone/>
              <a:defRPr b="0">
                <a:latin typeface="+mn-lt"/>
              </a:defRPr>
            </a:lvl5pPr>
          </a:lstStyle>
          <a:p>
            <a:pPr lvl="0"/>
            <a:r>
              <a:rPr lang="en-US" dirty="0"/>
              <a:t>01</a:t>
            </a:r>
            <a:endParaRPr lang="en-AU" dirty="0"/>
          </a:p>
        </p:txBody>
      </p:sp>
      <p:sp>
        <p:nvSpPr>
          <p:cNvPr id="22" name="Content Placeholder 2">
            <a:extLst>
              <a:ext uri="{FF2B5EF4-FFF2-40B4-BE49-F238E27FC236}">
                <a16:creationId xmlns:a16="http://schemas.microsoft.com/office/drawing/2014/main" id="{4B55B249-8275-E179-8192-3FBCE75E79DF}"/>
              </a:ext>
            </a:extLst>
          </p:cNvPr>
          <p:cNvSpPr>
            <a:spLocks noGrp="1"/>
          </p:cNvSpPr>
          <p:nvPr>
            <p:ph idx="16" hasCustomPrompt="1"/>
          </p:nvPr>
        </p:nvSpPr>
        <p:spPr>
          <a:xfrm>
            <a:off x="644914" y="2355726"/>
            <a:ext cx="2329054" cy="2162913"/>
          </a:xfrm>
          <a:prstGeom prst="rect">
            <a:avLst/>
          </a:prstGeom>
        </p:spPr>
        <p:txBody>
          <a:bodyPr lIns="0" tIns="0" rIns="0" bIns="0"/>
          <a:lstStyle>
            <a:lvl1pPr marL="0" indent="0">
              <a:spcBef>
                <a:spcPts val="300"/>
              </a:spcBef>
              <a:spcAft>
                <a:spcPts val="600"/>
              </a:spcAft>
              <a:buClr>
                <a:schemeClr val="accent2"/>
              </a:buClr>
              <a:buFont typeface="Wingdings" panose="05000000000000000000" pitchFamily="2" charset="2"/>
              <a:buNone/>
              <a:defRPr sz="1800" b="0" i="0">
                <a:solidFill>
                  <a:schemeClr val="bg2"/>
                </a:solidFill>
                <a:latin typeface="+mn-lt"/>
              </a:defRPr>
            </a:lvl1pPr>
            <a:lvl2pPr marL="180000" indent="0">
              <a:spcBef>
                <a:spcPts val="300"/>
              </a:spcBef>
              <a:spcAft>
                <a:spcPts val="600"/>
              </a:spcAft>
              <a:buClr>
                <a:schemeClr val="accent1"/>
              </a:buClr>
              <a:buFont typeface="Wingdings" panose="05000000000000000000" pitchFamily="2" charset="2"/>
              <a:buNone/>
              <a:defRPr sz="1600" b="0" i="0">
                <a:solidFill>
                  <a:schemeClr val="bg2"/>
                </a:solidFill>
                <a:latin typeface="+mn-lt"/>
              </a:defRPr>
            </a:lvl2pPr>
            <a:lvl3pPr marL="360000" indent="0">
              <a:spcBef>
                <a:spcPts val="300"/>
              </a:spcBef>
              <a:spcAft>
                <a:spcPts val="300"/>
              </a:spcAft>
              <a:buClr>
                <a:schemeClr val="accent2"/>
              </a:buClr>
              <a:buSzPct val="100000"/>
              <a:buFont typeface="Arial" panose="020B0604020202020204" pitchFamily="34" charset="0"/>
              <a:buNone/>
              <a:defRPr lang="en-GB" sz="1600" b="0" i="0" kern="1200" dirty="0">
                <a:solidFill>
                  <a:schemeClr val="bg2"/>
                </a:solidFill>
                <a:latin typeface="+mn-lt"/>
                <a:ea typeface="+mn-ea"/>
                <a:cs typeface="+mn-cs"/>
              </a:defRPr>
            </a:lvl3pPr>
            <a:lvl4pPr marL="540000" indent="0">
              <a:spcBef>
                <a:spcPts val="300"/>
              </a:spcBef>
              <a:spcAft>
                <a:spcPts val="300"/>
              </a:spcAft>
              <a:buClr>
                <a:srgbClr val="717568"/>
              </a:buClr>
              <a:buFont typeface="Arial" panose="020B0604020202020204" pitchFamily="34" charset="0"/>
              <a:buNone/>
              <a:defRPr sz="1400" b="0" i="0">
                <a:solidFill>
                  <a:schemeClr val="bg2"/>
                </a:solidFill>
                <a:latin typeface="+mn-lt"/>
              </a:defRPr>
            </a:lvl4pPr>
            <a:lvl5pPr marL="720000" indent="0">
              <a:spcBef>
                <a:spcPts val="300"/>
              </a:spcBef>
              <a:spcAft>
                <a:spcPts val="300"/>
              </a:spcAft>
              <a:buClr>
                <a:schemeClr val="accent2"/>
              </a:buClr>
              <a:buFont typeface="Courier New" panose="02070309020205020404" pitchFamily="49" charset="0"/>
              <a:buNone/>
              <a:defRPr sz="1400" b="0" i="0">
                <a:solidFill>
                  <a:schemeClr val="bg2"/>
                </a:solidFill>
                <a:latin typeface="+mn-lt"/>
              </a:defRPr>
            </a:lvl5pPr>
          </a:lstStyle>
          <a:p>
            <a:r>
              <a:rPr lang="en-US" dirty="0">
                <a:solidFill>
                  <a:schemeClr val="bg1"/>
                </a:solidFill>
              </a:rPr>
              <a:t>Click to add topic of the phase i.e. Information review, scoping and </a:t>
            </a:r>
            <a:br>
              <a:rPr lang="en-US" dirty="0">
                <a:solidFill>
                  <a:schemeClr val="bg1"/>
                </a:solidFill>
              </a:rPr>
            </a:br>
            <a:r>
              <a:rPr lang="en-US" dirty="0">
                <a:solidFill>
                  <a:schemeClr val="bg1"/>
                </a:solidFill>
              </a:rPr>
              <a:t>project definition</a:t>
            </a:r>
          </a:p>
        </p:txBody>
      </p:sp>
    </p:spTree>
    <p:extLst>
      <p:ext uri="{BB962C8B-B14F-4D97-AF65-F5344CB8AC3E}">
        <p14:creationId xmlns:p14="http://schemas.microsoft.com/office/powerpoint/2010/main" val="48096635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Layout Option A">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84699E-8D38-0B35-2026-12133E8A4623}"/>
              </a:ext>
            </a:extLst>
          </p:cNvPr>
          <p:cNvSpPr/>
          <p:nvPr userDrawn="1"/>
        </p:nvSpPr>
        <p:spPr>
          <a:xfrm>
            <a:off x="0" y="0"/>
            <a:ext cx="2996008" cy="50200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545628" y="736665"/>
            <a:ext cx="1768376" cy="1044116"/>
          </a:xfrm>
          <a:prstGeom prst="rect">
            <a:avLst/>
          </a:prstGeom>
        </p:spPr>
        <p:txBody>
          <a:bodyPr lIns="0" tIns="0" rIns="0" bIns="0" anchor="b">
            <a:normAutofit/>
          </a:bodyPr>
          <a:lstStyle>
            <a:lvl1pPr>
              <a:defRPr sz="2200" b="0" cap="none" spc="0">
                <a:ln>
                  <a:noFill/>
                </a:ln>
                <a:solidFill>
                  <a:schemeClr val="accent1"/>
                </a:solidFill>
                <a:effectLst/>
              </a:defRPr>
            </a:lvl1pPr>
          </a:lstStyle>
          <a:p>
            <a:r>
              <a:rPr lang="en-GB" dirty="0"/>
              <a:t>Project name goes here, but keep it short</a:t>
            </a:r>
            <a:endParaRPr lang="en-US"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cxnSp>
        <p:nvCxnSpPr>
          <p:cNvPr id="10" name="Straight Connector 9">
            <a:extLst>
              <a:ext uri="{FF2B5EF4-FFF2-40B4-BE49-F238E27FC236}">
                <a16:creationId xmlns:a16="http://schemas.microsoft.com/office/drawing/2014/main" id="{C4946981-2E26-F1D7-3FEA-F25FCE5C1E2E}"/>
              </a:ext>
            </a:extLst>
          </p:cNvPr>
          <p:cNvCxnSpPr>
            <a:cxnSpLocks noGrp="1" noRot="1" noMove="1" noResize="1" noEditPoints="1" noAdjustHandles="1" noChangeArrowheads="1" noChangeShapeType="1"/>
          </p:cNvCxnSpPr>
          <p:nvPr userDrawn="1"/>
        </p:nvCxnSpPr>
        <p:spPr>
          <a:xfrm flipH="1">
            <a:off x="1727684" y="411168"/>
            <a:ext cx="1268324" cy="0"/>
          </a:xfrm>
          <a:prstGeom prst="line">
            <a:avLst/>
          </a:prstGeom>
          <a:ln w="6350">
            <a:solidFill>
              <a:srgbClr val="71756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41A1EC-6B07-2D30-DF29-994E6FED17EA}"/>
              </a:ext>
            </a:extLst>
          </p:cNvPr>
          <p:cNvSpPr txBox="1">
            <a:spLocks noGrp="1" noRot="1" noMove="1" noResize="1" noEditPoints="1" noAdjustHandles="1" noChangeArrowheads="1" noChangeShapeType="1"/>
          </p:cNvSpPr>
          <p:nvPr userDrawn="1"/>
        </p:nvSpPr>
        <p:spPr>
          <a:xfrm>
            <a:off x="554228" y="349612"/>
            <a:ext cx="1339817" cy="123111"/>
          </a:xfrm>
          <a:prstGeom prst="rect">
            <a:avLst/>
          </a:prstGeom>
          <a:noFill/>
        </p:spPr>
        <p:txBody>
          <a:bodyPr wrap="square" lIns="0" tIns="0" rIns="0" bIns="0" rtlCol="0">
            <a:spAutoFit/>
          </a:bodyPr>
          <a:lstStyle/>
          <a:p>
            <a:r>
              <a:rPr lang="en-AU" sz="800" spc="120" dirty="0">
                <a:solidFill>
                  <a:srgbClr val="717568"/>
                </a:solidFill>
              </a:rPr>
              <a:t>PROJECT PROFILE</a:t>
            </a: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
        <p:nvSpPr>
          <p:cNvPr id="4" name="Content Placeholder 2">
            <a:extLst>
              <a:ext uri="{FF2B5EF4-FFF2-40B4-BE49-F238E27FC236}">
                <a16:creationId xmlns:a16="http://schemas.microsoft.com/office/drawing/2014/main" id="{80C64C7B-683A-58F9-2CA9-62B7405A6F83}"/>
              </a:ext>
            </a:extLst>
          </p:cNvPr>
          <p:cNvSpPr>
            <a:spLocks noGrp="1"/>
          </p:cNvSpPr>
          <p:nvPr>
            <p:ph idx="14" hasCustomPrompt="1"/>
          </p:nvPr>
        </p:nvSpPr>
        <p:spPr>
          <a:xfrm>
            <a:off x="6588224" y="765472"/>
            <a:ext cx="2075452" cy="3777954"/>
          </a:xfrm>
          <a:prstGeom prst="rect">
            <a:avLst/>
          </a:prstGeom>
        </p:spPr>
        <p:txBody>
          <a:bodyPr lIns="0" tIns="0" rIns="0" bIns="0"/>
          <a:lstStyle>
            <a:lvl1pPr marL="144000" indent="-144000">
              <a:spcBef>
                <a:spcPts val="300"/>
              </a:spcBef>
              <a:spcAft>
                <a:spcPts val="300"/>
              </a:spcAft>
              <a:buClr>
                <a:schemeClr val="accent2"/>
              </a:buClr>
              <a:buFont typeface="Wingdings" panose="05000000000000000000" pitchFamily="2" charset="2"/>
              <a:buChar char="§"/>
              <a:defRPr sz="1400" b="0" i="0">
                <a:solidFill>
                  <a:schemeClr val="tx1"/>
                </a:solidFill>
                <a:latin typeface="+mn-lt"/>
              </a:defRPr>
            </a:lvl1pPr>
            <a:lvl2pPr marL="360000" indent="-180000">
              <a:spcBef>
                <a:spcPts val="300"/>
              </a:spcBef>
              <a:spcAft>
                <a:spcPts val="600"/>
              </a:spcAft>
              <a:buClr>
                <a:schemeClr val="accent1"/>
              </a:buClr>
              <a:buFont typeface="Wingdings" panose="05000000000000000000" pitchFamily="2" charset="2"/>
              <a:buChar char="§"/>
              <a:defRPr sz="1200" b="0" i="0">
                <a:solidFill>
                  <a:srgbClr val="717568"/>
                </a:solidFill>
                <a:latin typeface="+mn-lt"/>
              </a:defRPr>
            </a:lvl2pPr>
            <a:lvl3pPr marL="540000" indent="-180000">
              <a:spcBef>
                <a:spcPts val="300"/>
              </a:spcBef>
              <a:spcAft>
                <a:spcPts val="300"/>
              </a:spcAft>
              <a:buClr>
                <a:schemeClr val="accent2"/>
              </a:buClr>
              <a:buSzPct val="100000"/>
              <a:buFont typeface="Arial" panose="020B0604020202020204" pitchFamily="34" charset="0"/>
              <a:buChar char="•"/>
              <a:defRPr lang="en-GB" sz="1200" b="0" i="0" kern="1200" dirty="0">
                <a:solidFill>
                  <a:schemeClr val="tx1"/>
                </a:solidFill>
                <a:latin typeface="+mn-lt"/>
                <a:ea typeface="+mn-ea"/>
                <a:cs typeface="+mn-cs"/>
              </a:defRPr>
            </a:lvl3pPr>
            <a:lvl4pPr marL="720000" indent="-180000">
              <a:spcBef>
                <a:spcPts val="300"/>
              </a:spcBef>
              <a:spcAft>
                <a:spcPts val="300"/>
              </a:spcAft>
              <a:buClr>
                <a:srgbClr val="717568"/>
              </a:buClr>
              <a:buFont typeface="Arial" panose="020B0604020202020204" pitchFamily="34" charset="0"/>
              <a:buChar char="•"/>
              <a:defRPr sz="1100" b="0" i="0">
                <a:solidFill>
                  <a:srgbClr val="717568"/>
                </a:solidFill>
                <a:latin typeface="+mn-lt"/>
              </a:defRPr>
            </a:lvl4pPr>
            <a:lvl5pPr marL="900000" indent="-180000">
              <a:spcBef>
                <a:spcPts val="300"/>
              </a:spcBef>
              <a:spcAft>
                <a:spcPts val="300"/>
              </a:spcAft>
              <a:buClr>
                <a:schemeClr val="accent2"/>
              </a:buClr>
              <a:buFont typeface="Arial" panose="020B0604020202020204" pitchFamily="34" charset="0"/>
              <a:buChar char="•"/>
              <a:defRPr sz="11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a:extLst>
              <a:ext uri="{FF2B5EF4-FFF2-40B4-BE49-F238E27FC236}">
                <a16:creationId xmlns:a16="http://schemas.microsoft.com/office/drawing/2014/main" id="{DA6D8BD3-EEC4-4E4F-3A69-8E3D5E126563}"/>
              </a:ext>
            </a:extLst>
          </p:cNvPr>
          <p:cNvSpPr/>
          <p:nvPr userDrawn="1"/>
        </p:nvSpPr>
        <p:spPr>
          <a:xfrm>
            <a:off x="545628" y="2161861"/>
            <a:ext cx="576000" cy="23149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900" dirty="0">
                <a:solidFill>
                  <a:schemeClr val="accent4"/>
                </a:solidFill>
              </a:rPr>
              <a:t>CLIENT</a:t>
            </a:r>
            <a:endParaRPr lang="en-AU" sz="800" dirty="0">
              <a:solidFill>
                <a:schemeClr val="accent4"/>
              </a:solidFill>
            </a:endParaRPr>
          </a:p>
        </p:txBody>
      </p:sp>
      <p:sp>
        <p:nvSpPr>
          <p:cNvPr id="9" name="Rectangle 8">
            <a:extLst>
              <a:ext uri="{FF2B5EF4-FFF2-40B4-BE49-F238E27FC236}">
                <a16:creationId xmlns:a16="http://schemas.microsoft.com/office/drawing/2014/main" id="{21C2D3D4-7256-FD76-8CF4-6D059568A4D3}"/>
              </a:ext>
            </a:extLst>
          </p:cNvPr>
          <p:cNvSpPr/>
          <p:nvPr userDrawn="1"/>
        </p:nvSpPr>
        <p:spPr>
          <a:xfrm>
            <a:off x="545628" y="3215373"/>
            <a:ext cx="720000" cy="23149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900" dirty="0">
                <a:solidFill>
                  <a:schemeClr val="accent4"/>
                </a:solidFill>
              </a:rPr>
              <a:t>SERVICES</a:t>
            </a:r>
            <a:endParaRPr lang="en-AU" sz="800" dirty="0">
              <a:solidFill>
                <a:schemeClr val="accent4"/>
              </a:solidFill>
            </a:endParaRPr>
          </a:p>
        </p:txBody>
      </p:sp>
      <p:sp>
        <p:nvSpPr>
          <p:cNvPr id="16" name="Content Placeholder 2">
            <a:extLst>
              <a:ext uri="{FF2B5EF4-FFF2-40B4-BE49-F238E27FC236}">
                <a16:creationId xmlns:a16="http://schemas.microsoft.com/office/drawing/2014/main" id="{AA21D14E-566B-28A7-3158-6605905900F5}"/>
              </a:ext>
            </a:extLst>
          </p:cNvPr>
          <p:cNvSpPr>
            <a:spLocks noGrp="1"/>
          </p:cNvSpPr>
          <p:nvPr>
            <p:ph idx="15" hasCustomPrompt="1"/>
          </p:nvPr>
        </p:nvSpPr>
        <p:spPr>
          <a:xfrm>
            <a:off x="545627" y="2449810"/>
            <a:ext cx="2177830" cy="202495"/>
          </a:xfrm>
          <a:prstGeom prst="rect">
            <a:avLst/>
          </a:prstGeom>
        </p:spPr>
        <p:txBody>
          <a:bodyPr lIns="0" tIns="0" rIns="0" bIns="0" anchor="b"/>
          <a:lstStyle>
            <a:lvl1pPr marL="0" indent="0">
              <a:spcBef>
                <a:spcPts val="0"/>
              </a:spcBef>
              <a:spcAft>
                <a:spcPts val="200"/>
              </a:spcAft>
              <a:buClr>
                <a:schemeClr val="accent2"/>
              </a:buClr>
              <a:buFont typeface="Wingdings" panose="05000000000000000000" pitchFamily="2" charset="2"/>
              <a:buNone/>
              <a:defRPr sz="1100" b="0" i="0">
                <a:solidFill>
                  <a:schemeClr val="accent1"/>
                </a:solidFill>
                <a:latin typeface="Figtree ExtraBold" pitchFamily="2" charset="0"/>
              </a:defRPr>
            </a:lvl1pPr>
            <a:lvl2pPr marL="180000" indent="0">
              <a:spcBef>
                <a:spcPts val="300"/>
              </a:spcBef>
              <a:spcAft>
                <a:spcPts val="600"/>
              </a:spcAft>
              <a:buClr>
                <a:schemeClr val="accent1"/>
              </a:buClr>
              <a:buFont typeface="Wingdings" panose="05000000000000000000" pitchFamily="2" charset="2"/>
              <a:buNone/>
              <a:defRPr sz="1200" b="0" i="0">
                <a:solidFill>
                  <a:srgbClr val="717568"/>
                </a:solidFill>
                <a:latin typeface="+mn-lt"/>
              </a:defRPr>
            </a:lvl2pPr>
            <a:lvl3pPr marL="360000" indent="0">
              <a:spcBef>
                <a:spcPts val="300"/>
              </a:spcBef>
              <a:spcAft>
                <a:spcPts val="300"/>
              </a:spcAft>
              <a:buClr>
                <a:schemeClr val="accent2"/>
              </a:buClr>
              <a:buSzPct val="100000"/>
              <a:buFont typeface="Arial" panose="020B0604020202020204" pitchFamily="34" charset="0"/>
              <a:buNone/>
              <a:defRPr lang="en-GB" sz="1200" b="0" i="0" kern="1200" dirty="0">
                <a:solidFill>
                  <a:schemeClr val="tx1"/>
                </a:solidFill>
                <a:latin typeface="+mn-lt"/>
                <a:ea typeface="+mn-ea"/>
                <a:cs typeface="+mn-cs"/>
              </a:defRPr>
            </a:lvl3pPr>
            <a:lvl4pPr marL="540000" indent="0">
              <a:spcBef>
                <a:spcPts val="300"/>
              </a:spcBef>
              <a:spcAft>
                <a:spcPts val="300"/>
              </a:spcAft>
              <a:buClr>
                <a:srgbClr val="717568"/>
              </a:buClr>
              <a:buFont typeface="Arial" panose="020B0604020202020204" pitchFamily="34" charset="0"/>
              <a:buNone/>
              <a:defRPr sz="1100" b="0" i="0">
                <a:solidFill>
                  <a:srgbClr val="717568"/>
                </a:solidFill>
                <a:latin typeface="+mn-lt"/>
              </a:defRPr>
            </a:lvl4pPr>
            <a:lvl5pPr marL="720000" indent="0">
              <a:spcBef>
                <a:spcPts val="300"/>
              </a:spcBef>
              <a:spcAft>
                <a:spcPts val="300"/>
              </a:spcAft>
              <a:buClr>
                <a:schemeClr val="accent2"/>
              </a:buClr>
              <a:buFont typeface="Courier New" panose="02070309020205020404" pitchFamily="49" charset="0"/>
              <a:buNone/>
              <a:defRPr sz="1100" b="0" i="0">
                <a:solidFill>
                  <a:srgbClr val="717568"/>
                </a:solidFill>
                <a:latin typeface="+mn-lt"/>
              </a:defRPr>
            </a:lvl5pPr>
          </a:lstStyle>
          <a:p>
            <a:pPr lvl="0"/>
            <a:r>
              <a:rPr lang="en-GB" dirty="0"/>
              <a:t>Client Name</a:t>
            </a:r>
          </a:p>
        </p:txBody>
      </p:sp>
      <p:sp>
        <p:nvSpPr>
          <p:cNvPr id="17" name="Content Placeholder 2">
            <a:extLst>
              <a:ext uri="{FF2B5EF4-FFF2-40B4-BE49-F238E27FC236}">
                <a16:creationId xmlns:a16="http://schemas.microsoft.com/office/drawing/2014/main" id="{EF327F94-509E-7E37-5FDD-C2CBC63BB581}"/>
              </a:ext>
            </a:extLst>
          </p:cNvPr>
          <p:cNvSpPr>
            <a:spLocks noGrp="1"/>
          </p:cNvSpPr>
          <p:nvPr>
            <p:ph idx="16" hasCustomPrompt="1"/>
          </p:nvPr>
        </p:nvSpPr>
        <p:spPr>
          <a:xfrm>
            <a:off x="545627" y="2679762"/>
            <a:ext cx="2177830" cy="412785"/>
          </a:xfrm>
          <a:prstGeom prst="rect">
            <a:avLst/>
          </a:prstGeom>
        </p:spPr>
        <p:txBody>
          <a:bodyPr lIns="0" tIns="0" rIns="0" bIns="0"/>
          <a:lstStyle>
            <a:lvl1pPr marL="0" indent="0">
              <a:spcBef>
                <a:spcPts val="0"/>
              </a:spcBef>
              <a:spcAft>
                <a:spcPts val="200"/>
              </a:spcAft>
              <a:buClr>
                <a:schemeClr val="accent2"/>
              </a:buClr>
              <a:buFont typeface="Wingdings" panose="05000000000000000000" pitchFamily="2" charset="2"/>
              <a:buNone/>
              <a:defRPr sz="1100" b="0" i="0">
                <a:solidFill>
                  <a:schemeClr val="accent1"/>
                </a:solidFill>
                <a:latin typeface="+mn-lt"/>
              </a:defRPr>
            </a:lvl1pPr>
            <a:lvl2pPr marL="180000" indent="0">
              <a:spcBef>
                <a:spcPts val="300"/>
              </a:spcBef>
              <a:spcAft>
                <a:spcPts val="600"/>
              </a:spcAft>
              <a:buClr>
                <a:schemeClr val="accent1"/>
              </a:buClr>
              <a:buFont typeface="Wingdings" panose="05000000000000000000" pitchFamily="2" charset="2"/>
              <a:buNone/>
              <a:defRPr sz="1200" b="0" i="0">
                <a:solidFill>
                  <a:srgbClr val="717568"/>
                </a:solidFill>
                <a:latin typeface="+mn-lt"/>
              </a:defRPr>
            </a:lvl2pPr>
            <a:lvl3pPr marL="360000" indent="0">
              <a:spcBef>
                <a:spcPts val="300"/>
              </a:spcBef>
              <a:spcAft>
                <a:spcPts val="300"/>
              </a:spcAft>
              <a:buClr>
                <a:schemeClr val="accent2"/>
              </a:buClr>
              <a:buSzPct val="100000"/>
              <a:buFont typeface="Arial" panose="020B0604020202020204" pitchFamily="34" charset="0"/>
              <a:buNone/>
              <a:defRPr lang="en-GB" sz="1200" b="0" i="0" kern="1200" dirty="0">
                <a:solidFill>
                  <a:schemeClr val="tx1"/>
                </a:solidFill>
                <a:latin typeface="+mn-lt"/>
                <a:ea typeface="+mn-ea"/>
                <a:cs typeface="+mn-cs"/>
              </a:defRPr>
            </a:lvl3pPr>
            <a:lvl4pPr marL="540000" indent="0">
              <a:spcBef>
                <a:spcPts val="300"/>
              </a:spcBef>
              <a:spcAft>
                <a:spcPts val="300"/>
              </a:spcAft>
              <a:buClr>
                <a:srgbClr val="717568"/>
              </a:buClr>
              <a:buFont typeface="Arial" panose="020B0604020202020204" pitchFamily="34" charset="0"/>
              <a:buNone/>
              <a:defRPr sz="1100" b="0" i="0">
                <a:solidFill>
                  <a:srgbClr val="717568"/>
                </a:solidFill>
                <a:latin typeface="+mn-lt"/>
              </a:defRPr>
            </a:lvl4pPr>
            <a:lvl5pPr marL="720000" indent="0">
              <a:spcBef>
                <a:spcPts val="300"/>
              </a:spcBef>
              <a:spcAft>
                <a:spcPts val="300"/>
              </a:spcAft>
              <a:buClr>
                <a:schemeClr val="accent2"/>
              </a:buClr>
              <a:buFont typeface="Courier New" panose="02070309020205020404" pitchFamily="49" charset="0"/>
              <a:buNone/>
              <a:defRPr sz="1100" b="0" i="0">
                <a:solidFill>
                  <a:srgbClr val="717568"/>
                </a:solidFill>
                <a:latin typeface="+mn-lt"/>
              </a:defRPr>
            </a:lvl5pPr>
          </a:lstStyle>
          <a:p>
            <a:pPr lvl="0"/>
            <a:r>
              <a:rPr lang="en-GB" dirty="0"/>
              <a:t>Regional Area</a:t>
            </a:r>
          </a:p>
          <a:p>
            <a:pPr lvl="0"/>
            <a:r>
              <a:rPr lang="en-GB" dirty="0"/>
              <a:t>Country</a:t>
            </a:r>
          </a:p>
        </p:txBody>
      </p:sp>
      <p:sp>
        <p:nvSpPr>
          <p:cNvPr id="19" name="Picture Placeholder 18">
            <a:extLst>
              <a:ext uri="{FF2B5EF4-FFF2-40B4-BE49-F238E27FC236}">
                <a16:creationId xmlns:a16="http://schemas.microsoft.com/office/drawing/2014/main" id="{E88259F9-C4BF-C85B-CA2C-DDE219FF476B}"/>
              </a:ext>
            </a:extLst>
          </p:cNvPr>
          <p:cNvSpPr>
            <a:spLocks noGrp="1"/>
          </p:cNvSpPr>
          <p:nvPr>
            <p:ph type="pic" sz="quarter" idx="17"/>
          </p:nvPr>
        </p:nvSpPr>
        <p:spPr>
          <a:xfrm>
            <a:off x="2995613" y="0"/>
            <a:ext cx="3138487" cy="5020021"/>
          </a:xfrm>
          <a:prstGeom prst="rect">
            <a:avLst/>
          </a:prstGeom>
          <a:solidFill>
            <a:schemeClr val="tx1"/>
          </a:solidFill>
        </p:spPr>
        <p:txBody>
          <a:bodyPr/>
          <a:lstStyle>
            <a:lvl1pPr marL="0" indent="0">
              <a:buNone/>
              <a:defRPr sz="1600" b="0">
                <a:solidFill>
                  <a:schemeClr val="bg1"/>
                </a:solidFill>
              </a:defRPr>
            </a:lvl1pPr>
          </a:lstStyle>
          <a:p>
            <a:r>
              <a:rPr lang="en-US"/>
              <a:t>Click icon to add picture</a:t>
            </a:r>
            <a:endParaRPr lang="en-AU" dirty="0"/>
          </a:p>
        </p:txBody>
      </p:sp>
      <p:sp>
        <p:nvSpPr>
          <p:cNvPr id="20" name="Content Placeholder 2">
            <a:extLst>
              <a:ext uri="{FF2B5EF4-FFF2-40B4-BE49-F238E27FC236}">
                <a16:creationId xmlns:a16="http://schemas.microsoft.com/office/drawing/2014/main" id="{11A161C8-C67D-5A7B-44A3-F152FA46E360}"/>
              </a:ext>
            </a:extLst>
          </p:cNvPr>
          <p:cNvSpPr>
            <a:spLocks noGrp="1"/>
          </p:cNvSpPr>
          <p:nvPr>
            <p:ph idx="18" hasCustomPrompt="1"/>
          </p:nvPr>
        </p:nvSpPr>
        <p:spPr>
          <a:xfrm>
            <a:off x="545627" y="3529725"/>
            <a:ext cx="2177830" cy="1050055"/>
          </a:xfrm>
          <a:prstGeom prst="rect">
            <a:avLst/>
          </a:prstGeom>
        </p:spPr>
        <p:txBody>
          <a:bodyPr lIns="0" tIns="0" rIns="0" bIns="0"/>
          <a:lstStyle>
            <a:lvl1pPr marL="144000" indent="-144000">
              <a:spcBef>
                <a:spcPts val="0"/>
              </a:spcBef>
              <a:spcAft>
                <a:spcPts val="300"/>
              </a:spcAft>
              <a:buClr>
                <a:schemeClr val="accent2"/>
              </a:buClr>
              <a:buFont typeface="Wingdings" panose="05000000000000000000" pitchFamily="2" charset="2"/>
              <a:buChar char="§"/>
              <a:defRPr sz="1100" b="0" i="0">
                <a:solidFill>
                  <a:schemeClr val="accent4"/>
                </a:solidFill>
                <a:latin typeface="+mn-lt"/>
              </a:defRPr>
            </a:lvl1pPr>
            <a:lvl2pPr marL="180000" indent="0">
              <a:spcBef>
                <a:spcPts val="300"/>
              </a:spcBef>
              <a:spcAft>
                <a:spcPts val="600"/>
              </a:spcAft>
              <a:buClr>
                <a:schemeClr val="accent1"/>
              </a:buClr>
              <a:buFont typeface="Wingdings" panose="05000000000000000000" pitchFamily="2" charset="2"/>
              <a:buNone/>
              <a:defRPr sz="1200" b="0" i="0">
                <a:solidFill>
                  <a:srgbClr val="717568"/>
                </a:solidFill>
                <a:latin typeface="+mn-lt"/>
              </a:defRPr>
            </a:lvl2pPr>
            <a:lvl3pPr marL="360000" indent="0">
              <a:spcBef>
                <a:spcPts val="300"/>
              </a:spcBef>
              <a:spcAft>
                <a:spcPts val="300"/>
              </a:spcAft>
              <a:buClr>
                <a:schemeClr val="accent2"/>
              </a:buClr>
              <a:buSzPct val="100000"/>
              <a:buFont typeface="Arial" panose="020B0604020202020204" pitchFamily="34" charset="0"/>
              <a:buNone/>
              <a:defRPr lang="en-GB" sz="1200" b="0" i="0" kern="1200" dirty="0">
                <a:solidFill>
                  <a:schemeClr val="tx1"/>
                </a:solidFill>
                <a:latin typeface="+mn-lt"/>
                <a:ea typeface="+mn-ea"/>
                <a:cs typeface="+mn-cs"/>
              </a:defRPr>
            </a:lvl3pPr>
            <a:lvl4pPr marL="540000" indent="0">
              <a:spcBef>
                <a:spcPts val="300"/>
              </a:spcBef>
              <a:spcAft>
                <a:spcPts val="300"/>
              </a:spcAft>
              <a:buClr>
                <a:srgbClr val="717568"/>
              </a:buClr>
              <a:buFont typeface="Arial" panose="020B0604020202020204" pitchFamily="34" charset="0"/>
              <a:buNone/>
              <a:defRPr sz="1100" b="0" i="0">
                <a:solidFill>
                  <a:srgbClr val="717568"/>
                </a:solidFill>
                <a:latin typeface="+mn-lt"/>
              </a:defRPr>
            </a:lvl4pPr>
            <a:lvl5pPr marL="720000" indent="0">
              <a:spcBef>
                <a:spcPts val="300"/>
              </a:spcBef>
              <a:spcAft>
                <a:spcPts val="300"/>
              </a:spcAft>
              <a:buClr>
                <a:schemeClr val="accent2"/>
              </a:buClr>
              <a:buFont typeface="Courier New" panose="02070309020205020404" pitchFamily="49" charset="0"/>
              <a:buNone/>
              <a:defRPr sz="1100" b="0" i="0">
                <a:solidFill>
                  <a:srgbClr val="717568"/>
                </a:solidFill>
                <a:latin typeface="+mn-lt"/>
              </a:defRPr>
            </a:lvl5pPr>
          </a:lstStyle>
          <a:p>
            <a:pPr lvl="0"/>
            <a:r>
              <a:rPr lang="en-GB" dirty="0"/>
              <a:t>Service 1</a:t>
            </a:r>
          </a:p>
          <a:p>
            <a:pPr lvl="0"/>
            <a:r>
              <a:rPr lang="en-GB" dirty="0"/>
              <a:t>Service 2</a:t>
            </a:r>
          </a:p>
          <a:p>
            <a:pPr lvl="0"/>
            <a:r>
              <a:rPr lang="en-GB" dirty="0"/>
              <a:t>Service 3</a:t>
            </a:r>
          </a:p>
          <a:p>
            <a:pPr lvl="0"/>
            <a:r>
              <a:rPr lang="en-GB" dirty="0"/>
              <a:t>Service 4</a:t>
            </a:r>
          </a:p>
          <a:p>
            <a:pPr lvl="0"/>
            <a:r>
              <a:rPr lang="en-GB" dirty="0"/>
              <a:t>Service 5</a:t>
            </a:r>
          </a:p>
        </p:txBody>
      </p:sp>
    </p:spTree>
    <p:extLst>
      <p:ext uri="{BB962C8B-B14F-4D97-AF65-F5344CB8AC3E}">
        <p14:creationId xmlns:p14="http://schemas.microsoft.com/office/powerpoint/2010/main" val="222897373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Layout Option B">
    <p:bg>
      <p:bgRef idx="1001">
        <a:schemeClr val="bg1"/>
      </p:bgRef>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B1F2E6-577A-49A9-DCB4-281D3DC709A6}"/>
              </a:ext>
            </a:extLst>
          </p:cNvPr>
          <p:cNvSpPr/>
          <p:nvPr userDrawn="1"/>
        </p:nvSpPr>
        <p:spPr>
          <a:xfrm>
            <a:off x="-4336" y="0"/>
            <a:ext cx="3004679" cy="2163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 name="Straight Connector 2">
            <a:extLst>
              <a:ext uri="{FF2B5EF4-FFF2-40B4-BE49-F238E27FC236}">
                <a16:creationId xmlns:a16="http://schemas.microsoft.com/office/drawing/2014/main" id="{A764A1BA-8751-D29C-0946-DDDDDE35D76B}"/>
              </a:ext>
            </a:extLst>
          </p:cNvPr>
          <p:cNvCxnSpPr>
            <a:cxnSpLocks noGrp="1" noRot="1" noMove="1" noResize="1" noEditPoints="1" noAdjustHandles="1" noChangeArrowheads="1" noChangeShapeType="1"/>
          </p:cNvCxnSpPr>
          <p:nvPr userDrawn="1"/>
        </p:nvCxnSpPr>
        <p:spPr>
          <a:xfrm flipH="1">
            <a:off x="1727684" y="411168"/>
            <a:ext cx="12639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CBC53B-A8CE-07E3-6278-57D794B10B70}"/>
              </a:ext>
            </a:extLst>
          </p:cNvPr>
          <p:cNvSpPr txBox="1">
            <a:spLocks noGrp="1" noRot="1" noMove="1" noResize="1" noEditPoints="1" noAdjustHandles="1" noChangeArrowheads="1" noChangeShapeType="1"/>
          </p:cNvSpPr>
          <p:nvPr userDrawn="1"/>
        </p:nvSpPr>
        <p:spPr>
          <a:xfrm>
            <a:off x="549891" y="349612"/>
            <a:ext cx="1339817" cy="123111"/>
          </a:xfrm>
          <a:prstGeom prst="rect">
            <a:avLst/>
          </a:prstGeom>
          <a:noFill/>
        </p:spPr>
        <p:txBody>
          <a:bodyPr wrap="square" lIns="0" tIns="0" rIns="0" bIns="0" rtlCol="0">
            <a:spAutoFit/>
          </a:bodyPr>
          <a:lstStyle/>
          <a:p>
            <a:r>
              <a:rPr lang="en-AU" sz="800" spc="120" dirty="0">
                <a:solidFill>
                  <a:schemeClr val="accent5"/>
                </a:solidFill>
              </a:rPr>
              <a:t>PROJECT PROFILE</a:t>
            </a:r>
          </a:p>
        </p:txBody>
      </p:sp>
      <p:sp>
        <p:nvSpPr>
          <p:cNvPr id="19" name="Picture Placeholder 18">
            <a:extLst>
              <a:ext uri="{FF2B5EF4-FFF2-40B4-BE49-F238E27FC236}">
                <a16:creationId xmlns:a16="http://schemas.microsoft.com/office/drawing/2014/main" id="{E88259F9-C4BF-C85B-CA2C-DDE219FF476B}"/>
              </a:ext>
            </a:extLst>
          </p:cNvPr>
          <p:cNvSpPr>
            <a:spLocks noGrp="1"/>
          </p:cNvSpPr>
          <p:nvPr>
            <p:ph type="pic" sz="quarter" idx="17"/>
          </p:nvPr>
        </p:nvSpPr>
        <p:spPr>
          <a:xfrm>
            <a:off x="2995613" y="-1"/>
            <a:ext cx="3529840" cy="2163615"/>
          </a:xfrm>
          <a:prstGeom prst="rect">
            <a:avLst/>
          </a:prstGeom>
          <a:solidFill>
            <a:schemeClr val="tx1"/>
          </a:solidFill>
        </p:spPr>
        <p:txBody>
          <a:bodyPr/>
          <a:lstStyle>
            <a:lvl1pPr marL="0" indent="0">
              <a:buNone/>
              <a:defRPr sz="1600" b="0">
                <a:solidFill>
                  <a:schemeClr val="bg1"/>
                </a:solidFill>
              </a:defRPr>
            </a:lvl1pPr>
          </a:lstStyle>
          <a:p>
            <a:r>
              <a:rPr lang="en-US"/>
              <a:t>Click icon to add picture</a:t>
            </a:r>
            <a:endParaRPr lang="en-AU" dirty="0"/>
          </a:p>
        </p:txBody>
      </p:sp>
      <p:sp>
        <p:nvSpPr>
          <p:cNvPr id="37" name="Picture Placeholder 18">
            <a:extLst>
              <a:ext uri="{FF2B5EF4-FFF2-40B4-BE49-F238E27FC236}">
                <a16:creationId xmlns:a16="http://schemas.microsoft.com/office/drawing/2014/main" id="{2226F5C6-410C-31E1-26EE-44E87BB0F08F}"/>
              </a:ext>
            </a:extLst>
          </p:cNvPr>
          <p:cNvSpPr>
            <a:spLocks noGrp="1"/>
          </p:cNvSpPr>
          <p:nvPr>
            <p:ph type="pic" sz="quarter" idx="19"/>
          </p:nvPr>
        </p:nvSpPr>
        <p:spPr>
          <a:xfrm>
            <a:off x="7054080" y="-1"/>
            <a:ext cx="2089919" cy="2163615"/>
          </a:xfrm>
          <a:prstGeom prst="rect">
            <a:avLst/>
          </a:prstGeom>
          <a:solidFill>
            <a:schemeClr val="tx1"/>
          </a:solidFill>
        </p:spPr>
        <p:txBody>
          <a:bodyPr/>
          <a:lstStyle>
            <a:lvl1pPr marL="0" indent="0">
              <a:buNone/>
              <a:defRPr sz="1600" b="0">
                <a:solidFill>
                  <a:schemeClr val="bg1"/>
                </a:solidFill>
              </a:defRPr>
            </a:lvl1pPr>
          </a:lstStyle>
          <a:p>
            <a:r>
              <a:rPr lang="en-US"/>
              <a:t>Click icon to add picture</a:t>
            </a:r>
            <a:endParaRPr lang="en-AU" dirty="0"/>
          </a:p>
        </p:txBody>
      </p:sp>
      <p:sp>
        <p:nvSpPr>
          <p:cNvPr id="32" name="Rectangle 31">
            <a:extLst>
              <a:ext uri="{FF2B5EF4-FFF2-40B4-BE49-F238E27FC236}">
                <a16:creationId xmlns:a16="http://schemas.microsoft.com/office/drawing/2014/main" id="{29566C5C-803F-E9B4-CA88-8A9C4CAFF9AB}"/>
              </a:ext>
            </a:extLst>
          </p:cNvPr>
          <p:cNvSpPr/>
          <p:nvPr userDrawn="1"/>
        </p:nvSpPr>
        <p:spPr>
          <a:xfrm>
            <a:off x="6525453" y="-1"/>
            <a:ext cx="103293" cy="2163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89C53D09-DABB-6A1F-B24D-DDAA98F417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4181" y="-1"/>
            <a:ext cx="469900" cy="2163615"/>
          </a:xfrm>
          <a:prstGeom prst="rect">
            <a:avLst/>
          </a:prstGeom>
        </p:spPr>
      </p:pic>
      <p:sp>
        <p:nvSpPr>
          <p:cNvPr id="2" name="Title 1"/>
          <p:cNvSpPr>
            <a:spLocks noGrp="1"/>
          </p:cNvSpPr>
          <p:nvPr>
            <p:ph type="title" hasCustomPrompt="1"/>
          </p:nvPr>
        </p:nvSpPr>
        <p:spPr>
          <a:xfrm>
            <a:off x="545628" y="736665"/>
            <a:ext cx="1768376" cy="1044116"/>
          </a:xfrm>
          <a:prstGeom prst="rect">
            <a:avLst/>
          </a:prstGeom>
        </p:spPr>
        <p:txBody>
          <a:bodyPr lIns="0" tIns="0" rIns="0" bIns="0" anchor="b">
            <a:normAutofit/>
          </a:bodyPr>
          <a:lstStyle>
            <a:lvl1pPr>
              <a:defRPr sz="2200" b="0" cap="none" spc="0">
                <a:ln>
                  <a:noFill/>
                </a:ln>
                <a:solidFill>
                  <a:schemeClr val="bg2"/>
                </a:solidFill>
                <a:effectLst/>
              </a:defRPr>
            </a:lvl1pPr>
          </a:lstStyle>
          <a:p>
            <a:r>
              <a:rPr lang="en-GB" dirty="0"/>
              <a:t>Project name goes here, but keep it short</a:t>
            </a:r>
            <a:endParaRPr lang="en-US"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5020022"/>
            <a:ext cx="9144000" cy="123478"/>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3">
            <a:alphaModFix amt="75000"/>
          </a:blip>
          <a:stretch>
            <a:fillRect/>
          </a:stretch>
        </p:blipFill>
        <p:spPr>
          <a:xfrm>
            <a:off x="8728776" y="152400"/>
            <a:ext cx="261938" cy="261938"/>
          </a:xfrm>
          <a:prstGeom prst="rect">
            <a:avLst/>
          </a:prstGeom>
        </p:spPr>
      </p:pic>
      <p:sp>
        <p:nvSpPr>
          <p:cNvPr id="4" name="Content Placeholder 2">
            <a:extLst>
              <a:ext uri="{FF2B5EF4-FFF2-40B4-BE49-F238E27FC236}">
                <a16:creationId xmlns:a16="http://schemas.microsoft.com/office/drawing/2014/main" id="{80C64C7B-683A-58F9-2CA9-62B7405A6F83}"/>
              </a:ext>
            </a:extLst>
          </p:cNvPr>
          <p:cNvSpPr>
            <a:spLocks noGrp="1"/>
          </p:cNvSpPr>
          <p:nvPr>
            <p:ph idx="14" hasCustomPrompt="1"/>
          </p:nvPr>
        </p:nvSpPr>
        <p:spPr>
          <a:xfrm>
            <a:off x="3451539" y="2556420"/>
            <a:ext cx="5212137" cy="1987006"/>
          </a:xfrm>
          <a:prstGeom prst="rect">
            <a:avLst/>
          </a:prstGeom>
        </p:spPr>
        <p:txBody>
          <a:bodyPr lIns="0" tIns="0" rIns="0" bIns="0"/>
          <a:lstStyle>
            <a:lvl1pPr marL="144000" indent="-144000">
              <a:spcBef>
                <a:spcPts val="0"/>
              </a:spcBef>
              <a:spcAft>
                <a:spcPts val="600"/>
              </a:spcAft>
              <a:buClr>
                <a:schemeClr val="accent2"/>
              </a:buClr>
              <a:buFont typeface="Wingdings" panose="05000000000000000000" pitchFamily="2" charset="2"/>
              <a:buChar char="§"/>
              <a:defRPr sz="1400" b="0" i="0">
                <a:solidFill>
                  <a:schemeClr val="tx1"/>
                </a:solidFill>
                <a:latin typeface="+mn-lt"/>
              </a:defRPr>
            </a:lvl1pPr>
            <a:lvl2pPr marL="360000" indent="-180000">
              <a:spcBef>
                <a:spcPts val="0"/>
              </a:spcBef>
              <a:spcAft>
                <a:spcPts val="600"/>
              </a:spcAft>
              <a:buClr>
                <a:schemeClr val="accent1"/>
              </a:buClr>
              <a:buFont typeface="Wingdings" panose="05000000000000000000" pitchFamily="2" charset="2"/>
              <a:buChar char="§"/>
              <a:defRPr sz="1200" b="0" i="0">
                <a:solidFill>
                  <a:srgbClr val="717568"/>
                </a:solidFill>
                <a:latin typeface="+mn-lt"/>
              </a:defRPr>
            </a:lvl2pPr>
            <a:lvl3pPr marL="540000" indent="-180000">
              <a:spcBef>
                <a:spcPts val="0"/>
              </a:spcBef>
              <a:spcAft>
                <a:spcPts val="600"/>
              </a:spcAft>
              <a:buClr>
                <a:schemeClr val="accent2"/>
              </a:buClr>
              <a:buSzPct val="100000"/>
              <a:buFont typeface="Arial" panose="020B0604020202020204" pitchFamily="34" charset="0"/>
              <a:buChar char="•"/>
              <a:defRPr lang="en-GB" sz="1200" b="0" i="0" kern="1200" dirty="0">
                <a:solidFill>
                  <a:schemeClr val="tx1"/>
                </a:solidFill>
                <a:latin typeface="+mn-lt"/>
                <a:ea typeface="+mn-ea"/>
                <a:cs typeface="+mn-cs"/>
              </a:defRPr>
            </a:lvl3pPr>
            <a:lvl4pPr marL="720000" indent="-180000">
              <a:spcBef>
                <a:spcPts val="0"/>
              </a:spcBef>
              <a:spcAft>
                <a:spcPts val="600"/>
              </a:spcAft>
              <a:buClr>
                <a:srgbClr val="717568"/>
              </a:buClr>
              <a:buFont typeface="Arial" panose="020B0604020202020204" pitchFamily="34" charset="0"/>
              <a:buChar char="•"/>
              <a:defRPr sz="1100" b="0" i="0">
                <a:solidFill>
                  <a:srgbClr val="717568"/>
                </a:solidFill>
                <a:latin typeface="+mn-lt"/>
              </a:defRPr>
            </a:lvl4pPr>
            <a:lvl5pPr marL="900000" indent="-180000">
              <a:spcBef>
                <a:spcPts val="0"/>
              </a:spcBef>
              <a:spcAft>
                <a:spcPts val="600"/>
              </a:spcAft>
              <a:buClr>
                <a:schemeClr val="accent2"/>
              </a:buClr>
              <a:buFont typeface="Arial" panose="020B0604020202020204" pitchFamily="34" charset="0"/>
              <a:buChar char="•"/>
              <a:defRPr sz="1100"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3962468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CF57C0-0E61-34B7-4F85-D24F132612EB}"/>
              </a:ext>
            </a:extLst>
          </p:cNvPr>
          <p:cNvPicPr>
            <a:picLocks noChangeAspect="1"/>
          </p:cNvPicPr>
          <p:nvPr userDrawn="1"/>
        </p:nvPicPr>
        <p:blipFill>
          <a:blip r:embed="rId2">
            <a:alphaModFix amt="75000"/>
          </a:blip>
          <a:stretch>
            <a:fillRect/>
          </a:stretch>
        </p:blipFill>
        <p:spPr>
          <a:xfrm>
            <a:off x="8728776" y="152400"/>
            <a:ext cx="261938" cy="261938"/>
          </a:xfrm>
          <a:prstGeom prst="rect">
            <a:avLst/>
          </a:prstGeom>
        </p:spPr>
      </p:pic>
    </p:spTree>
    <p:extLst>
      <p:ext uri="{BB962C8B-B14F-4D97-AF65-F5344CB8AC3E}">
        <p14:creationId xmlns:p14="http://schemas.microsoft.com/office/powerpoint/2010/main" val="250824214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5655" y="1414463"/>
            <a:ext cx="5610944" cy="1372447"/>
          </a:xfrm>
          <a:prstGeom prst="rect">
            <a:avLst/>
          </a:prstGeom>
        </p:spPr>
        <p:txBody>
          <a:bodyPr lIns="0" tIns="0" rIns="0" bIns="0" anchor="b"/>
          <a:lstStyle>
            <a:lvl1pPr algn="l">
              <a:lnSpc>
                <a:spcPct val="100000"/>
              </a:lnSpc>
              <a:defRPr sz="4500">
                <a:solidFill>
                  <a:schemeClr val="accent5"/>
                </a:solidFill>
              </a:defRPr>
            </a:lvl1pPr>
          </a:lstStyle>
          <a:p>
            <a:r>
              <a:rPr lang="en-GB" dirty="0"/>
              <a:t>Section title</a:t>
            </a:r>
            <a:endParaRPr lang="en-US" dirty="0"/>
          </a:p>
        </p:txBody>
      </p:sp>
      <p:pic>
        <p:nvPicPr>
          <p:cNvPr id="31" name="Picture 30">
            <a:extLst>
              <a:ext uri="{FF2B5EF4-FFF2-40B4-BE49-F238E27FC236}">
                <a16:creationId xmlns:a16="http://schemas.microsoft.com/office/drawing/2014/main" id="{1447F097-CB0A-0B81-5552-85A9C0EBEA2C}"/>
              </a:ext>
            </a:extLst>
          </p:cNvPr>
          <p:cNvPicPr>
            <a:picLocks noChangeAspect="1"/>
          </p:cNvPicPr>
          <p:nvPr userDrawn="1"/>
        </p:nvPicPr>
        <p:blipFill rotWithShape="1">
          <a:blip r:embed="rId2"/>
          <a:srcRect l="50000" t="-1039" r="193" b="-1039"/>
          <a:stretch/>
        </p:blipFill>
        <p:spPr>
          <a:xfrm rot="10800000">
            <a:off x="7668345" y="1090387"/>
            <a:ext cx="1475656" cy="3024336"/>
          </a:xfrm>
          <a:prstGeom prst="rect">
            <a:avLst/>
          </a:prstGeom>
        </p:spPr>
      </p:pic>
      <p:sp>
        <p:nvSpPr>
          <p:cNvPr id="4" name="Text Placeholder 2">
            <a:extLst>
              <a:ext uri="{FF2B5EF4-FFF2-40B4-BE49-F238E27FC236}">
                <a16:creationId xmlns:a16="http://schemas.microsoft.com/office/drawing/2014/main" id="{4F870531-B5A2-C41E-E460-4C1D057C80DA}"/>
              </a:ext>
            </a:extLst>
          </p:cNvPr>
          <p:cNvSpPr>
            <a:spLocks noGrp="1"/>
          </p:cNvSpPr>
          <p:nvPr>
            <p:ph type="body" idx="1" hasCustomPrompt="1"/>
          </p:nvPr>
        </p:nvSpPr>
        <p:spPr>
          <a:xfrm>
            <a:off x="2659286" y="2927857"/>
            <a:ext cx="4427314" cy="1119812"/>
          </a:xfrm>
          <a:prstGeom prst="rect">
            <a:avLst/>
          </a:prstGeom>
        </p:spPr>
        <p:txBody>
          <a:bodyPr lIns="0" tIns="0" rIns="0" bIns="0"/>
          <a:lstStyle>
            <a:lvl1pPr marL="0" indent="0">
              <a:lnSpc>
                <a:spcPct val="100000"/>
              </a:lnSpc>
              <a:buNone/>
              <a:defRPr sz="1800" b="0" i="0" spc="-20" baseline="0">
                <a:solidFill>
                  <a:schemeClr val="accent6"/>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pic>
        <p:nvPicPr>
          <p:cNvPr id="20" name="SLR Icon">
            <a:extLst>
              <a:ext uri="{FF2B5EF4-FFF2-40B4-BE49-F238E27FC236}">
                <a16:creationId xmlns:a16="http://schemas.microsoft.com/office/drawing/2014/main" id="{C21FBF3C-9571-9432-A2F6-50E38B0016DA}"/>
              </a:ext>
            </a:extLst>
          </p:cNvPr>
          <p:cNvPicPr>
            <a:picLocks noChangeAspect="1"/>
          </p:cNvPicPr>
          <p:nvPr userDrawn="1"/>
        </p:nvPicPr>
        <p:blipFill>
          <a:blip r:embed="rId3"/>
          <a:stretch>
            <a:fillRect/>
          </a:stretch>
        </p:blipFill>
        <p:spPr>
          <a:xfrm>
            <a:off x="152400" y="152400"/>
            <a:ext cx="266700" cy="266700"/>
          </a:xfrm>
          <a:prstGeom prst="rect">
            <a:avLst/>
          </a:prstGeom>
        </p:spPr>
      </p:pic>
      <p:grpSp>
        <p:nvGrpSpPr>
          <p:cNvPr id="3" name="Group 2">
            <a:extLst>
              <a:ext uri="{FF2B5EF4-FFF2-40B4-BE49-F238E27FC236}">
                <a16:creationId xmlns:a16="http://schemas.microsoft.com/office/drawing/2014/main" id="{E7B924C0-EFD2-9347-47C0-1D0220DCD482}"/>
              </a:ext>
            </a:extLst>
          </p:cNvPr>
          <p:cNvGrpSpPr/>
          <p:nvPr userDrawn="1"/>
        </p:nvGrpSpPr>
        <p:grpSpPr>
          <a:xfrm flipH="1" flipV="1">
            <a:off x="0" y="0"/>
            <a:ext cx="2324100" cy="3740907"/>
            <a:chOff x="7137400" y="-315623"/>
            <a:chExt cx="2324100" cy="3740907"/>
          </a:xfrm>
        </p:grpSpPr>
        <p:cxnSp>
          <p:nvCxnSpPr>
            <p:cNvPr id="5" name="Straight Connector 4">
              <a:extLst>
                <a:ext uri="{FF2B5EF4-FFF2-40B4-BE49-F238E27FC236}">
                  <a16:creationId xmlns:a16="http://schemas.microsoft.com/office/drawing/2014/main" id="{FE500728-4C24-D308-6B07-2874507DFBE8}"/>
                </a:ext>
              </a:extLst>
            </p:cNvPr>
            <p:cNvCxnSpPr>
              <a:cxnSpLocks/>
            </p:cNvCxnSpPr>
            <p:nvPr userDrawn="1"/>
          </p:nvCxnSpPr>
          <p:spPr>
            <a:xfrm flipH="1">
              <a:off x="8674849" y="466725"/>
              <a:ext cx="0" cy="29585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0FA62F-FE8E-9B6E-23E3-42301217BA9C}"/>
                </a:ext>
              </a:extLst>
            </p:cNvPr>
            <p:cNvCxnSpPr>
              <a:cxnSpLocks/>
            </p:cNvCxnSpPr>
            <p:nvPr userDrawn="1"/>
          </p:nvCxnSpPr>
          <p:spPr>
            <a:xfrm flipH="1" flipV="1">
              <a:off x="7137400" y="466725"/>
              <a:ext cx="15374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BB176D-A534-6519-70B4-A46140B0453C}"/>
                </a:ext>
              </a:extLst>
            </p:cNvPr>
            <p:cNvCxnSpPr>
              <a:cxnSpLocks/>
            </p:cNvCxnSpPr>
            <p:nvPr userDrawn="1"/>
          </p:nvCxnSpPr>
          <p:spPr>
            <a:xfrm flipH="1">
              <a:off x="8674100" y="-315623"/>
              <a:ext cx="787400" cy="7823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3737114"/>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Dark BG">
    <p:bg>
      <p:bgPr>
        <a:solidFill>
          <a:srgbClr val="3C533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0F96A-7014-C0B4-38BF-8FD0676B68D8}"/>
              </a:ext>
            </a:extLst>
          </p:cNvPr>
          <p:cNvPicPr>
            <a:picLocks noChangeAspect="1"/>
          </p:cNvPicPr>
          <p:nvPr userDrawn="1"/>
        </p:nvPicPr>
        <p:blipFill>
          <a:blip r:embed="rId2"/>
          <a:stretch>
            <a:fillRect/>
          </a:stretch>
        </p:blipFill>
        <p:spPr>
          <a:xfrm>
            <a:off x="8724900" y="152400"/>
            <a:ext cx="266700" cy="266700"/>
          </a:xfrm>
          <a:prstGeom prst="rect">
            <a:avLst/>
          </a:prstGeom>
        </p:spPr>
      </p:pic>
    </p:spTree>
    <p:extLst>
      <p:ext uri="{BB962C8B-B14F-4D97-AF65-F5344CB8AC3E}">
        <p14:creationId xmlns:p14="http://schemas.microsoft.com/office/powerpoint/2010/main" val="68326832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Green">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456C42-E69E-C032-ECEF-98F33B273CFC}"/>
              </a:ext>
            </a:extLst>
          </p:cNvPr>
          <p:cNvPicPr>
            <a:picLocks noChangeAspect="1"/>
          </p:cNvPicPr>
          <p:nvPr userDrawn="1"/>
        </p:nvPicPr>
        <p:blipFill rotWithShape="1">
          <a:blip r:embed="rId2">
            <a:alphaModFix amt="85000"/>
            <a:extLst>
              <a:ext uri="{28A0092B-C50C-407E-A947-70E740481C1C}">
                <a14:useLocalDpi xmlns:a14="http://schemas.microsoft.com/office/drawing/2010/main"/>
              </a:ext>
            </a:extLst>
          </a:blip>
          <a:srcRect/>
          <a:stretch/>
        </p:blipFill>
        <p:spPr>
          <a:xfrm>
            <a:off x="0" y="1"/>
            <a:ext cx="9144000" cy="5143500"/>
          </a:xfrm>
          <a:prstGeom prst="rect">
            <a:avLst/>
          </a:prstGeom>
        </p:spPr>
      </p:pic>
      <p:pic>
        <p:nvPicPr>
          <p:cNvPr id="9" name="Pattern-01" descr="Background pattern&#10;&#10;Description automatically generated">
            <a:extLst>
              <a:ext uri="{FF2B5EF4-FFF2-40B4-BE49-F238E27FC236}">
                <a16:creationId xmlns:a16="http://schemas.microsoft.com/office/drawing/2014/main" id="{09519A37-0CA5-877C-85E1-221FE7F5F862}"/>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7D894F8E-2521-7996-9F2C-12E210F8B22B}"/>
              </a:ext>
            </a:extLst>
          </p:cNvPr>
          <p:cNvSpPr>
            <a:spLocks/>
          </p:cNvSpPr>
          <p:nvPr userDrawn="1"/>
        </p:nvSpPr>
        <p:spPr>
          <a:xfrm>
            <a:off x="0" y="0"/>
            <a:ext cx="9144000" cy="5143500"/>
          </a:xfrm>
          <a:prstGeom prst="rect">
            <a:avLst/>
          </a:prstGeom>
          <a:gradFill flip="none" rotWithShape="1">
            <a:gsLst>
              <a:gs pos="0">
                <a:schemeClr val="tx2">
                  <a:alpha val="0"/>
                </a:schemeClr>
              </a:gs>
              <a:gs pos="30000">
                <a:schemeClr val="tx2">
                  <a:alpha val="90000"/>
                </a:schemeClr>
              </a:gs>
              <a:gs pos="8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35" name="Picture 834">
            <a:extLst>
              <a:ext uri="{FF2B5EF4-FFF2-40B4-BE49-F238E27FC236}">
                <a16:creationId xmlns:a16="http://schemas.microsoft.com/office/drawing/2014/main" id="{AD16022B-3FDC-9257-64A1-1D9EB5F8586B}"/>
              </a:ext>
            </a:extLst>
          </p:cNvPr>
          <p:cNvPicPr>
            <a:picLocks noChangeAspect="1"/>
          </p:cNvPicPr>
          <p:nvPr userDrawn="1"/>
        </p:nvPicPr>
        <p:blipFill>
          <a:blip r:embed="rId4"/>
          <a:stretch>
            <a:fillRect/>
          </a:stretch>
        </p:blipFill>
        <p:spPr>
          <a:xfrm>
            <a:off x="2123728" y="1910814"/>
            <a:ext cx="1291208" cy="1291208"/>
          </a:xfrm>
          <a:prstGeom prst="rect">
            <a:avLst/>
          </a:prstGeom>
        </p:spPr>
      </p:pic>
      <p:sp>
        <p:nvSpPr>
          <p:cNvPr id="3" name="TextBox 2">
            <a:extLst>
              <a:ext uri="{FF2B5EF4-FFF2-40B4-BE49-F238E27FC236}">
                <a16:creationId xmlns:a16="http://schemas.microsoft.com/office/drawing/2014/main" id="{59AD35AA-E7E0-3A88-E3A4-A1D87A7791AA}"/>
              </a:ext>
            </a:extLst>
          </p:cNvPr>
          <p:cNvSpPr txBox="1"/>
          <p:nvPr userDrawn="1"/>
        </p:nvSpPr>
        <p:spPr>
          <a:xfrm>
            <a:off x="4355976" y="1694587"/>
            <a:ext cx="4608512" cy="1754326"/>
          </a:xfrm>
          <a:prstGeom prst="rect">
            <a:avLst/>
          </a:prstGeom>
          <a:noFill/>
        </p:spPr>
        <p:txBody>
          <a:bodyPr wrap="square" rtlCol="0">
            <a:spAutoFit/>
          </a:bodyPr>
          <a:lstStyle/>
          <a:p>
            <a:pPr>
              <a:lnSpc>
                <a:spcPct val="90000"/>
              </a:lnSpc>
            </a:pPr>
            <a:r>
              <a:rPr kumimoji="0" lang="en-GB" sz="4000" b="0" i="0" u="none" strike="noStrike" kern="1200" cap="none" spc="0" normalizeH="0" baseline="0" noProof="0" dirty="0">
                <a:ln>
                  <a:noFill/>
                </a:ln>
                <a:solidFill>
                  <a:schemeClr val="bg2"/>
                </a:solidFill>
                <a:effectLst/>
                <a:uLnTx/>
                <a:uFillTx/>
                <a:latin typeface="Albra Light" panose="02000400000000000000" pitchFamily="2" charset="0"/>
                <a:ea typeface="+mj-ea"/>
                <a:cs typeface="+mj-cs"/>
              </a:rPr>
              <a:t>Making </a:t>
            </a:r>
          </a:p>
          <a:p>
            <a:pPr>
              <a:lnSpc>
                <a:spcPct val="90000"/>
              </a:lnSpc>
            </a:pPr>
            <a:r>
              <a:rPr kumimoji="0" lang="en-GB" sz="4000" b="0" i="0" u="none" strike="noStrike" kern="1200" cap="none" spc="0" normalizeH="0" baseline="0" noProof="0" dirty="0">
                <a:ln>
                  <a:noFill/>
                </a:ln>
                <a:solidFill>
                  <a:schemeClr val="bg2"/>
                </a:solidFill>
                <a:effectLst/>
                <a:uLnTx/>
                <a:uFillTx/>
                <a:latin typeface="Albra Light" panose="02000400000000000000" pitchFamily="2" charset="0"/>
                <a:ea typeface="+mj-ea"/>
                <a:cs typeface="+mj-cs"/>
              </a:rPr>
              <a:t>Sustainability </a:t>
            </a:r>
          </a:p>
          <a:p>
            <a:pPr>
              <a:lnSpc>
                <a:spcPct val="90000"/>
              </a:lnSpc>
            </a:pPr>
            <a:r>
              <a:rPr kumimoji="0" lang="en-GB" sz="4000" b="0" i="0" u="none" strike="noStrike" kern="1200" cap="none" spc="0" normalizeH="0" baseline="0" noProof="0" dirty="0">
                <a:ln>
                  <a:noFill/>
                </a:ln>
                <a:solidFill>
                  <a:schemeClr val="bg2"/>
                </a:solidFill>
                <a:effectLst/>
                <a:uLnTx/>
                <a:uFillTx/>
                <a:latin typeface="Albra Light" panose="02000400000000000000" pitchFamily="2" charset="0"/>
                <a:ea typeface="+mj-ea"/>
                <a:cs typeface="+mj-cs"/>
              </a:rPr>
              <a:t>Happen</a:t>
            </a:r>
            <a:endParaRPr lang="en-AU" sz="2800" dirty="0">
              <a:solidFill>
                <a:schemeClr val="bg2"/>
              </a:solidFill>
            </a:endParaRPr>
          </a:p>
        </p:txBody>
      </p:sp>
    </p:spTree>
    <p:extLst>
      <p:ext uri="{BB962C8B-B14F-4D97-AF65-F5344CB8AC3E}">
        <p14:creationId xmlns:p14="http://schemas.microsoft.com/office/powerpoint/2010/main" val="225081424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Light">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AD35AA-E7E0-3A88-E3A4-A1D87A7791AA}"/>
              </a:ext>
            </a:extLst>
          </p:cNvPr>
          <p:cNvSpPr txBox="1"/>
          <p:nvPr userDrawn="1"/>
        </p:nvSpPr>
        <p:spPr>
          <a:xfrm>
            <a:off x="4427984" y="1694587"/>
            <a:ext cx="4608512" cy="1754326"/>
          </a:xfrm>
          <a:prstGeom prst="rect">
            <a:avLst/>
          </a:prstGeom>
          <a:noFill/>
        </p:spPr>
        <p:txBody>
          <a:bodyPr wrap="square" rtlCol="0">
            <a:spAutoFit/>
          </a:bodyPr>
          <a:lstStyle/>
          <a:p>
            <a:pPr>
              <a:lnSpc>
                <a:spcPct val="90000"/>
              </a:lnSpc>
            </a:pPr>
            <a:r>
              <a:rPr kumimoji="0" lang="en-GB" sz="4000" b="0" i="0" u="none" strike="noStrike" kern="1200" cap="none" spc="0" normalizeH="0" baseline="0" noProof="0" dirty="0">
                <a:ln>
                  <a:noFill/>
                </a:ln>
                <a:solidFill>
                  <a:schemeClr val="accent1"/>
                </a:solidFill>
                <a:effectLst/>
                <a:uLnTx/>
                <a:uFillTx/>
                <a:latin typeface="Albra Light" panose="02000400000000000000" pitchFamily="2" charset="0"/>
                <a:ea typeface="+mj-ea"/>
                <a:cs typeface="+mj-cs"/>
              </a:rPr>
              <a:t>Making </a:t>
            </a:r>
          </a:p>
          <a:p>
            <a:pPr>
              <a:lnSpc>
                <a:spcPct val="90000"/>
              </a:lnSpc>
            </a:pPr>
            <a:r>
              <a:rPr kumimoji="0" lang="en-GB" sz="4000" b="0" i="0" u="none" strike="noStrike" kern="1200" cap="none" spc="0" normalizeH="0" baseline="0" noProof="0" dirty="0">
                <a:ln>
                  <a:noFill/>
                </a:ln>
                <a:solidFill>
                  <a:schemeClr val="accent1"/>
                </a:solidFill>
                <a:effectLst/>
                <a:uLnTx/>
                <a:uFillTx/>
                <a:latin typeface="Albra Light" panose="02000400000000000000" pitchFamily="2" charset="0"/>
                <a:ea typeface="+mj-ea"/>
                <a:cs typeface="+mj-cs"/>
              </a:rPr>
              <a:t>Sustainability </a:t>
            </a:r>
          </a:p>
          <a:p>
            <a:pPr>
              <a:lnSpc>
                <a:spcPct val="90000"/>
              </a:lnSpc>
            </a:pPr>
            <a:r>
              <a:rPr kumimoji="0" lang="en-GB" sz="4000" b="0" i="0" u="none" strike="noStrike" kern="1200" cap="none" spc="0" normalizeH="0" baseline="0" noProof="0" dirty="0">
                <a:ln>
                  <a:noFill/>
                </a:ln>
                <a:solidFill>
                  <a:schemeClr val="accent1"/>
                </a:solidFill>
                <a:effectLst/>
                <a:uLnTx/>
                <a:uFillTx/>
                <a:latin typeface="Albra Light" panose="02000400000000000000" pitchFamily="2" charset="0"/>
                <a:ea typeface="+mj-ea"/>
                <a:cs typeface="+mj-cs"/>
              </a:rPr>
              <a:t>Happen</a:t>
            </a:r>
            <a:endParaRPr lang="en-AU" sz="2800" dirty="0">
              <a:solidFill>
                <a:schemeClr val="accent1"/>
              </a:solidFill>
            </a:endParaRPr>
          </a:p>
        </p:txBody>
      </p:sp>
      <p:grpSp>
        <p:nvGrpSpPr>
          <p:cNvPr id="11" name="Group 10">
            <a:extLst>
              <a:ext uri="{FF2B5EF4-FFF2-40B4-BE49-F238E27FC236}">
                <a16:creationId xmlns:a16="http://schemas.microsoft.com/office/drawing/2014/main" id="{1F348D33-0531-4E5D-F328-8207640547FE}"/>
              </a:ext>
            </a:extLst>
          </p:cNvPr>
          <p:cNvGrpSpPr/>
          <p:nvPr userDrawn="1"/>
        </p:nvGrpSpPr>
        <p:grpSpPr>
          <a:xfrm>
            <a:off x="2195513" y="1900237"/>
            <a:ext cx="1317626" cy="1317626"/>
            <a:chOff x="2195513" y="1900237"/>
            <a:chExt cx="1317626" cy="1317626"/>
          </a:xfrm>
          <a:solidFill>
            <a:schemeClr val="tx2"/>
          </a:solidFill>
        </p:grpSpPr>
        <p:sp>
          <p:nvSpPr>
            <p:cNvPr id="6" name="Freeform 5">
              <a:extLst>
                <a:ext uri="{FF2B5EF4-FFF2-40B4-BE49-F238E27FC236}">
                  <a16:creationId xmlns:a16="http://schemas.microsoft.com/office/drawing/2014/main" id="{96F0C597-C9A4-6465-25C5-606796103D2C}"/>
                </a:ext>
              </a:extLst>
            </p:cNvPr>
            <p:cNvSpPr>
              <a:spLocks/>
            </p:cNvSpPr>
            <p:nvPr userDrawn="1"/>
          </p:nvSpPr>
          <p:spPr bwMode="auto">
            <a:xfrm>
              <a:off x="3136901" y="1900237"/>
              <a:ext cx="376238" cy="376238"/>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Freeform 6">
              <a:extLst>
                <a:ext uri="{FF2B5EF4-FFF2-40B4-BE49-F238E27FC236}">
                  <a16:creationId xmlns:a16="http://schemas.microsoft.com/office/drawing/2014/main" id="{A5F9F830-D31F-48DC-D935-192996FF19D7}"/>
                </a:ext>
              </a:extLst>
            </p:cNvPr>
            <p:cNvSpPr>
              <a:spLocks/>
            </p:cNvSpPr>
            <p:nvPr userDrawn="1"/>
          </p:nvSpPr>
          <p:spPr bwMode="auto">
            <a:xfrm>
              <a:off x="2195513" y="1900237"/>
              <a:ext cx="1317625" cy="1317626"/>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9610569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resenter Profile">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AD35AA-E7E0-3A88-E3A4-A1D87A7791AA}"/>
              </a:ext>
            </a:extLst>
          </p:cNvPr>
          <p:cNvSpPr txBox="1"/>
          <p:nvPr userDrawn="1"/>
        </p:nvSpPr>
        <p:spPr>
          <a:xfrm>
            <a:off x="991319" y="1997075"/>
            <a:ext cx="2196244" cy="1080120"/>
          </a:xfrm>
          <a:prstGeom prst="rect">
            <a:avLst/>
          </a:prstGeom>
          <a:noFill/>
        </p:spPr>
        <p:txBody>
          <a:bodyPr wrap="square" rtlCol="0">
            <a:spAutoFit/>
          </a:bodyPr>
          <a:lstStyle/>
          <a:p>
            <a:pPr>
              <a:lnSpc>
                <a:spcPct val="90000"/>
              </a:lnSpc>
            </a:pPr>
            <a:r>
              <a:rPr kumimoji="0" lang="en-GB" sz="2400" b="0" i="0" u="none" strike="noStrike" kern="1200" cap="none" spc="0" normalizeH="0" baseline="0" noProof="0" dirty="0">
                <a:ln>
                  <a:noFill/>
                </a:ln>
                <a:solidFill>
                  <a:schemeClr val="accent1"/>
                </a:solidFill>
                <a:effectLst/>
                <a:uLnTx/>
                <a:uFillTx/>
                <a:latin typeface="Albra Light" panose="02000400000000000000" pitchFamily="2" charset="0"/>
                <a:ea typeface="+mj-ea"/>
                <a:cs typeface="+mj-cs"/>
              </a:rPr>
              <a:t>Making Sustainability Happen</a:t>
            </a:r>
            <a:endParaRPr lang="en-AU" sz="1600" dirty="0">
              <a:solidFill>
                <a:schemeClr val="accent1"/>
              </a:solidFill>
            </a:endParaRPr>
          </a:p>
        </p:txBody>
      </p:sp>
      <p:grpSp>
        <p:nvGrpSpPr>
          <p:cNvPr id="11" name="Group 10">
            <a:extLst>
              <a:ext uri="{FF2B5EF4-FFF2-40B4-BE49-F238E27FC236}">
                <a16:creationId xmlns:a16="http://schemas.microsoft.com/office/drawing/2014/main" id="{1F348D33-0531-4E5D-F328-8207640547FE}"/>
              </a:ext>
            </a:extLst>
          </p:cNvPr>
          <p:cNvGrpSpPr/>
          <p:nvPr userDrawn="1"/>
        </p:nvGrpSpPr>
        <p:grpSpPr>
          <a:xfrm>
            <a:off x="1115616" y="784113"/>
            <a:ext cx="959545" cy="959545"/>
            <a:chOff x="2195513" y="1900237"/>
            <a:chExt cx="1317626" cy="1317626"/>
          </a:xfrm>
          <a:solidFill>
            <a:schemeClr val="tx2"/>
          </a:solidFill>
        </p:grpSpPr>
        <p:sp>
          <p:nvSpPr>
            <p:cNvPr id="6" name="Freeform 5">
              <a:extLst>
                <a:ext uri="{FF2B5EF4-FFF2-40B4-BE49-F238E27FC236}">
                  <a16:creationId xmlns:a16="http://schemas.microsoft.com/office/drawing/2014/main" id="{96F0C597-C9A4-6465-25C5-606796103D2C}"/>
                </a:ext>
              </a:extLst>
            </p:cNvPr>
            <p:cNvSpPr>
              <a:spLocks/>
            </p:cNvSpPr>
            <p:nvPr userDrawn="1"/>
          </p:nvSpPr>
          <p:spPr bwMode="auto">
            <a:xfrm>
              <a:off x="3136901" y="1900237"/>
              <a:ext cx="376238" cy="376238"/>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Freeform 6">
              <a:extLst>
                <a:ext uri="{FF2B5EF4-FFF2-40B4-BE49-F238E27FC236}">
                  <a16:creationId xmlns:a16="http://schemas.microsoft.com/office/drawing/2014/main" id="{A5F9F830-D31F-48DC-D935-192996FF19D7}"/>
                </a:ext>
              </a:extLst>
            </p:cNvPr>
            <p:cNvSpPr>
              <a:spLocks/>
            </p:cNvSpPr>
            <p:nvPr userDrawn="1"/>
          </p:nvSpPr>
          <p:spPr bwMode="auto">
            <a:xfrm>
              <a:off x="2195513" y="1900237"/>
              <a:ext cx="1317625" cy="1317626"/>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4" name="Group 3">
            <a:extLst>
              <a:ext uri="{FF2B5EF4-FFF2-40B4-BE49-F238E27FC236}">
                <a16:creationId xmlns:a16="http://schemas.microsoft.com/office/drawing/2014/main" id="{182821F9-50BC-1E9D-E323-98F0B34B5E68}"/>
              </a:ext>
            </a:extLst>
          </p:cNvPr>
          <p:cNvGrpSpPr/>
          <p:nvPr userDrawn="1"/>
        </p:nvGrpSpPr>
        <p:grpSpPr>
          <a:xfrm flipV="1">
            <a:off x="2692400" y="0"/>
            <a:ext cx="1908031" cy="5159677"/>
            <a:chOff x="7770001" y="-530766"/>
            <a:chExt cx="1908031" cy="5159677"/>
          </a:xfrm>
        </p:grpSpPr>
        <p:cxnSp>
          <p:nvCxnSpPr>
            <p:cNvPr id="5" name="Straight Connector 4">
              <a:extLst>
                <a:ext uri="{FF2B5EF4-FFF2-40B4-BE49-F238E27FC236}">
                  <a16:creationId xmlns:a16="http://schemas.microsoft.com/office/drawing/2014/main" id="{493DE99F-84BC-0D14-8DDC-E3809EF0669C}"/>
                </a:ext>
              </a:extLst>
            </p:cNvPr>
            <p:cNvCxnSpPr>
              <a:cxnSpLocks/>
            </p:cNvCxnSpPr>
            <p:nvPr userDrawn="1"/>
          </p:nvCxnSpPr>
          <p:spPr>
            <a:xfrm>
              <a:off x="8674849" y="466725"/>
              <a:ext cx="0" cy="416218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36EE756-A1A7-1182-42E8-C1E707ACD7EC}"/>
                </a:ext>
              </a:extLst>
            </p:cNvPr>
            <p:cNvCxnSpPr>
              <a:cxnSpLocks/>
            </p:cNvCxnSpPr>
            <p:nvPr userDrawn="1"/>
          </p:nvCxnSpPr>
          <p:spPr>
            <a:xfrm flipH="1" flipV="1">
              <a:off x="7770001" y="466725"/>
              <a:ext cx="9048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BB35AC-CBDE-7010-A37C-9FEF0990BF16}"/>
                </a:ext>
              </a:extLst>
            </p:cNvPr>
            <p:cNvCxnSpPr>
              <a:cxnSpLocks/>
            </p:cNvCxnSpPr>
            <p:nvPr userDrawn="1"/>
          </p:nvCxnSpPr>
          <p:spPr>
            <a:xfrm flipH="1">
              <a:off x="8674100" y="-530766"/>
              <a:ext cx="1003932" cy="99749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2" name="Picture Placeholder 11">
            <a:extLst>
              <a:ext uri="{FF2B5EF4-FFF2-40B4-BE49-F238E27FC236}">
                <a16:creationId xmlns:a16="http://schemas.microsoft.com/office/drawing/2014/main" id="{A5E691BD-84CD-7AE6-C022-6C52D278BE2F}"/>
              </a:ext>
            </a:extLst>
          </p:cNvPr>
          <p:cNvSpPr>
            <a:spLocks noGrp="1"/>
          </p:cNvSpPr>
          <p:nvPr userDrawn="1">
            <p:ph type="pic" sz="quarter" idx="10" hasCustomPrompt="1"/>
          </p:nvPr>
        </p:nvSpPr>
        <p:spPr>
          <a:xfrm>
            <a:off x="5523105" y="731958"/>
            <a:ext cx="1583167" cy="1584437"/>
          </a:xfrm>
          <a:prstGeom prst="ellipse">
            <a:avLst/>
          </a:prstGeom>
          <a:solidFill>
            <a:srgbClr val="FFFFFF"/>
          </a:solidFill>
        </p:spPr>
        <p:txBody>
          <a:bodyPr anchor="ctr"/>
          <a:lstStyle>
            <a:lvl1pPr marL="0" indent="0" algn="ctr">
              <a:lnSpc>
                <a:spcPct val="100000"/>
              </a:lnSpc>
              <a:buNone/>
              <a:defRPr sz="1600" b="0">
                <a:solidFill>
                  <a:schemeClr val="tx2"/>
                </a:solidFill>
              </a:defRPr>
            </a:lvl1pPr>
          </a:lstStyle>
          <a:p>
            <a:r>
              <a:rPr lang="en-AU" dirty="0"/>
              <a:t>Headshot</a:t>
            </a:r>
          </a:p>
        </p:txBody>
      </p:sp>
      <p:sp>
        <p:nvSpPr>
          <p:cNvPr id="14" name="Content Placeholder 2">
            <a:extLst>
              <a:ext uri="{FF2B5EF4-FFF2-40B4-BE49-F238E27FC236}">
                <a16:creationId xmlns:a16="http://schemas.microsoft.com/office/drawing/2014/main" id="{2689255F-A0AB-3484-BD7E-E3003E72F7D5}"/>
              </a:ext>
            </a:extLst>
          </p:cNvPr>
          <p:cNvSpPr>
            <a:spLocks noGrp="1"/>
          </p:cNvSpPr>
          <p:nvPr userDrawn="1">
            <p:ph idx="13" hasCustomPrompt="1"/>
          </p:nvPr>
        </p:nvSpPr>
        <p:spPr>
          <a:xfrm>
            <a:off x="4492701" y="2632076"/>
            <a:ext cx="3643975" cy="328412"/>
          </a:xfrm>
          <a:prstGeom prst="rect">
            <a:avLst/>
          </a:prstGeom>
        </p:spPr>
        <p:txBody>
          <a:bodyPr lIns="0" tIns="0" rIns="0" bIns="0"/>
          <a:lstStyle>
            <a:lvl1pPr marL="0" indent="0" algn="ctr">
              <a:lnSpc>
                <a:spcPct val="100000"/>
              </a:lnSpc>
              <a:spcBef>
                <a:spcPts val="0"/>
              </a:spcBef>
              <a:spcAft>
                <a:spcPts val="0"/>
              </a:spcAft>
              <a:buNone/>
              <a:defRPr sz="1600" b="1" i="0">
                <a:solidFill>
                  <a:schemeClr val="accent1"/>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marL="0" marR="0" lvl="0" indent="0" algn="ctr"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dirty="0" err="1"/>
              <a:t>Firstname</a:t>
            </a:r>
            <a:r>
              <a:rPr lang="en-GB" dirty="0"/>
              <a:t> </a:t>
            </a:r>
            <a:r>
              <a:rPr lang="en-GB" dirty="0" err="1"/>
              <a:t>Lastname</a:t>
            </a:r>
            <a:endParaRPr lang="en-GB" dirty="0"/>
          </a:p>
        </p:txBody>
      </p:sp>
      <p:sp>
        <p:nvSpPr>
          <p:cNvPr id="18" name="TextBox 17">
            <a:extLst>
              <a:ext uri="{FF2B5EF4-FFF2-40B4-BE49-F238E27FC236}">
                <a16:creationId xmlns:a16="http://schemas.microsoft.com/office/drawing/2014/main" id="{2F30EF36-9DE0-6273-9B62-D1510B255727}"/>
              </a:ext>
            </a:extLst>
          </p:cNvPr>
          <p:cNvSpPr txBox="1"/>
          <p:nvPr userDrawn="1"/>
        </p:nvSpPr>
        <p:spPr>
          <a:xfrm>
            <a:off x="1104900" y="4093190"/>
            <a:ext cx="1869438" cy="138499"/>
          </a:xfrm>
          <a:prstGeom prst="rect">
            <a:avLst/>
          </a:prstGeom>
          <a:noFill/>
        </p:spPr>
        <p:txBody>
          <a:bodyPr wrap="square" lIns="0" tIns="0" rIns="0" bIns="0" rtlCol="0">
            <a:spAutoFit/>
          </a:bodyPr>
          <a:lstStyle/>
          <a:p>
            <a:r>
              <a:rPr lang="en-GB" sz="900" spc="120" baseline="0" dirty="0">
                <a:solidFill>
                  <a:srgbClr val="3C533C"/>
                </a:solidFill>
                <a:latin typeface="Figtree" pitchFamily="2" charset="0"/>
              </a:rPr>
              <a:t>SLRCONSULTING.COM</a:t>
            </a:r>
          </a:p>
        </p:txBody>
      </p:sp>
      <p:sp>
        <p:nvSpPr>
          <p:cNvPr id="15" name="Content Placeholder 2">
            <a:extLst>
              <a:ext uri="{FF2B5EF4-FFF2-40B4-BE49-F238E27FC236}">
                <a16:creationId xmlns:a16="http://schemas.microsoft.com/office/drawing/2014/main" id="{1288E8FB-6F47-B153-B513-AFCB0582A5F3}"/>
              </a:ext>
            </a:extLst>
          </p:cNvPr>
          <p:cNvSpPr>
            <a:spLocks noGrp="1"/>
          </p:cNvSpPr>
          <p:nvPr>
            <p:ph idx="14" hasCustomPrompt="1"/>
          </p:nvPr>
        </p:nvSpPr>
        <p:spPr>
          <a:xfrm>
            <a:off x="4492701" y="2960488"/>
            <a:ext cx="3643975" cy="489248"/>
          </a:xfrm>
          <a:prstGeom prst="rect">
            <a:avLst/>
          </a:prstGeom>
        </p:spPr>
        <p:txBody>
          <a:bodyPr lIns="0" tIns="0" rIns="0" bIns="0"/>
          <a:lstStyle>
            <a:lvl1pPr marL="0" indent="0" algn="ctr">
              <a:lnSpc>
                <a:spcPct val="100000"/>
              </a:lnSpc>
              <a:spcBef>
                <a:spcPts val="0"/>
              </a:spcBef>
              <a:spcAft>
                <a:spcPts val="0"/>
              </a:spcAft>
              <a:buNone/>
              <a:defRPr sz="1400" b="0" i="1">
                <a:solidFill>
                  <a:schemeClr val="accent4"/>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a:t>Job title goes here</a:t>
            </a:r>
          </a:p>
        </p:txBody>
      </p:sp>
      <p:sp>
        <p:nvSpPr>
          <p:cNvPr id="16" name="Content Placeholder 2">
            <a:extLst>
              <a:ext uri="{FF2B5EF4-FFF2-40B4-BE49-F238E27FC236}">
                <a16:creationId xmlns:a16="http://schemas.microsoft.com/office/drawing/2014/main" id="{EF820AD1-122E-AEF5-31DC-316995E85C38}"/>
              </a:ext>
            </a:extLst>
          </p:cNvPr>
          <p:cNvSpPr>
            <a:spLocks noGrp="1"/>
          </p:cNvSpPr>
          <p:nvPr>
            <p:ph idx="15" hasCustomPrompt="1"/>
          </p:nvPr>
        </p:nvSpPr>
        <p:spPr>
          <a:xfrm>
            <a:off x="4492701" y="3271839"/>
            <a:ext cx="3643975" cy="684212"/>
          </a:xfrm>
          <a:prstGeom prst="rect">
            <a:avLst/>
          </a:prstGeom>
        </p:spPr>
        <p:txBody>
          <a:bodyPr lIns="0" tIns="0" rIns="0" bIns="0"/>
          <a:lstStyle>
            <a:lvl1pPr marL="0" indent="0" algn="ctr">
              <a:lnSpc>
                <a:spcPct val="100000"/>
              </a:lnSpc>
              <a:spcBef>
                <a:spcPts val="0"/>
              </a:spcBef>
              <a:spcAft>
                <a:spcPts val="0"/>
              </a:spcAft>
              <a:buNone/>
              <a:defRPr sz="1400" b="0" i="0">
                <a:solidFill>
                  <a:schemeClr val="accent1"/>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a:t>M +0000 000 000</a:t>
            </a:r>
          </a:p>
          <a:p>
            <a:pPr lvl="0"/>
            <a:r>
              <a:rPr lang="en-GB" dirty="0"/>
              <a:t>E alastname@slrconsulting.com</a:t>
            </a:r>
            <a:endParaRPr lang="en-US" dirty="0"/>
          </a:p>
        </p:txBody>
      </p:sp>
    </p:spTree>
    <p:extLst>
      <p:ext uri="{BB962C8B-B14F-4D97-AF65-F5344CB8AC3E}">
        <p14:creationId xmlns:p14="http://schemas.microsoft.com/office/powerpoint/2010/main" val="362936597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2 Presenter Profile">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AD35AA-E7E0-3A88-E3A4-A1D87A7791AA}"/>
              </a:ext>
            </a:extLst>
          </p:cNvPr>
          <p:cNvSpPr txBox="1"/>
          <p:nvPr userDrawn="1"/>
        </p:nvSpPr>
        <p:spPr>
          <a:xfrm>
            <a:off x="991319" y="1997075"/>
            <a:ext cx="2196244" cy="1080120"/>
          </a:xfrm>
          <a:prstGeom prst="rect">
            <a:avLst/>
          </a:prstGeom>
          <a:noFill/>
        </p:spPr>
        <p:txBody>
          <a:bodyPr wrap="square" rtlCol="0">
            <a:spAutoFit/>
          </a:bodyPr>
          <a:lstStyle/>
          <a:p>
            <a:pPr>
              <a:lnSpc>
                <a:spcPct val="90000"/>
              </a:lnSpc>
            </a:pPr>
            <a:r>
              <a:rPr kumimoji="0" lang="en-GB" sz="2400" b="0" i="0" u="none" strike="noStrike" kern="1200" cap="none" spc="0" normalizeH="0" baseline="0" noProof="0" dirty="0">
                <a:ln>
                  <a:noFill/>
                </a:ln>
                <a:solidFill>
                  <a:schemeClr val="accent1"/>
                </a:solidFill>
                <a:effectLst/>
                <a:uLnTx/>
                <a:uFillTx/>
                <a:latin typeface="Albra Light" panose="02000400000000000000" pitchFamily="2" charset="0"/>
                <a:ea typeface="+mj-ea"/>
                <a:cs typeface="+mj-cs"/>
              </a:rPr>
              <a:t>Making Sustainability Happen</a:t>
            </a:r>
            <a:endParaRPr lang="en-AU" sz="1600" dirty="0">
              <a:solidFill>
                <a:schemeClr val="accent1"/>
              </a:solidFill>
            </a:endParaRPr>
          </a:p>
        </p:txBody>
      </p:sp>
      <p:grpSp>
        <p:nvGrpSpPr>
          <p:cNvPr id="11" name="Group 10">
            <a:extLst>
              <a:ext uri="{FF2B5EF4-FFF2-40B4-BE49-F238E27FC236}">
                <a16:creationId xmlns:a16="http://schemas.microsoft.com/office/drawing/2014/main" id="{1F348D33-0531-4E5D-F328-8207640547FE}"/>
              </a:ext>
            </a:extLst>
          </p:cNvPr>
          <p:cNvGrpSpPr/>
          <p:nvPr userDrawn="1"/>
        </p:nvGrpSpPr>
        <p:grpSpPr>
          <a:xfrm>
            <a:off x="1115616" y="784113"/>
            <a:ext cx="959545" cy="959545"/>
            <a:chOff x="2195513" y="1900237"/>
            <a:chExt cx="1317626" cy="1317626"/>
          </a:xfrm>
          <a:solidFill>
            <a:schemeClr val="tx2"/>
          </a:solidFill>
        </p:grpSpPr>
        <p:sp>
          <p:nvSpPr>
            <p:cNvPr id="6" name="Freeform 5">
              <a:extLst>
                <a:ext uri="{FF2B5EF4-FFF2-40B4-BE49-F238E27FC236}">
                  <a16:creationId xmlns:a16="http://schemas.microsoft.com/office/drawing/2014/main" id="{96F0C597-C9A4-6465-25C5-606796103D2C}"/>
                </a:ext>
              </a:extLst>
            </p:cNvPr>
            <p:cNvSpPr>
              <a:spLocks/>
            </p:cNvSpPr>
            <p:nvPr userDrawn="1"/>
          </p:nvSpPr>
          <p:spPr bwMode="auto">
            <a:xfrm>
              <a:off x="3136901" y="1900237"/>
              <a:ext cx="376238" cy="376238"/>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Freeform 6">
              <a:extLst>
                <a:ext uri="{FF2B5EF4-FFF2-40B4-BE49-F238E27FC236}">
                  <a16:creationId xmlns:a16="http://schemas.microsoft.com/office/drawing/2014/main" id="{A5F9F830-D31F-48DC-D935-192996FF19D7}"/>
                </a:ext>
              </a:extLst>
            </p:cNvPr>
            <p:cNvSpPr>
              <a:spLocks/>
            </p:cNvSpPr>
            <p:nvPr userDrawn="1"/>
          </p:nvSpPr>
          <p:spPr bwMode="auto">
            <a:xfrm>
              <a:off x="2195513" y="1900237"/>
              <a:ext cx="1317625" cy="1317626"/>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4" name="Group 3">
            <a:extLst>
              <a:ext uri="{FF2B5EF4-FFF2-40B4-BE49-F238E27FC236}">
                <a16:creationId xmlns:a16="http://schemas.microsoft.com/office/drawing/2014/main" id="{182821F9-50BC-1E9D-E323-98F0B34B5E68}"/>
              </a:ext>
            </a:extLst>
          </p:cNvPr>
          <p:cNvGrpSpPr/>
          <p:nvPr userDrawn="1"/>
        </p:nvGrpSpPr>
        <p:grpSpPr>
          <a:xfrm flipV="1">
            <a:off x="2692400" y="0"/>
            <a:ext cx="1908031" cy="5159677"/>
            <a:chOff x="7770001" y="-530766"/>
            <a:chExt cx="1908031" cy="5159677"/>
          </a:xfrm>
        </p:grpSpPr>
        <p:cxnSp>
          <p:nvCxnSpPr>
            <p:cNvPr id="5" name="Straight Connector 4">
              <a:extLst>
                <a:ext uri="{FF2B5EF4-FFF2-40B4-BE49-F238E27FC236}">
                  <a16:creationId xmlns:a16="http://schemas.microsoft.com/office/drawing/2014/main" id="{493DE99F-84BC-0D14-8DDC-E3809EF0669C}"/>
                </a:ext>
              </a:extLst>
            </p:cNvPr>
            <p:cNvCxnSpPr>
              <a:cxnSpLocks/>
            </p:cNvCxnSpPr>
            <p:nvPr userDrawn="1"/>
          </p:nvCxnSpPr>
          <p:spPr>
            <a:xfrm>
              <a:off x="8674849" y="466725"/>
              <a:ext cx="0" cy="416218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36EE756-A1A7-1182-42E8-C1E707ACD7EC}"/>
                </a:ext>
              </a:extLst>
            </p:cNvPr>
            <p:cNvCxnSpPr>
              <a:cxnSpLocks/>
            </p:cNvCxnSpPr>
            <p:nvPr userDrawn="1"/>
          </p:nvCxnSpPr>
          <p:spPr>
            <a:xfrm flipH="1" flipV="1">
              <a:off x="7770001" y="466725"/>
              <a:ext cx="9048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BB35AC-CBDE-7010-A37C-9FEF0990BF16}"/>
                </a:ext>
              </a:extLst>
            </p:cNvPr>
            <p:cNvCxnSpPr>
              <a:cxnSpLocks/>
            </p:cNvCxnSpPr>
            <p:nvPr userDrawn="1"/>
          </p:nvCxnSpPr>
          <p:spPr>
            <a:xfrm flipH="1">
              <a:off x="8674100" y="-530766"/>
              <a:ext cx="1003932" cy="99749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2" name="Picture Placeholder 11">
            <a:extLst>
              <a:ext uri="{FF2B5EF4-FFF2-40B4-BE49-F238E27FC236}">
                <a16:creationId xmlns:a16="http://schemas.microsoft.com/office/drawing/2014/main" id="{A5E691BD-84CD-7AE6-C022-6C52D278BE2F}"/>
              </a:ext>
            </a:extLst>
          </p:cNvPr>
          <p:cNvSpPr>
            <a:spLocks noGrp="1"/>
          </p:cNvSpPr>
          <p:nvPr userDrawn="1">
            <p:ph type="pic" sz="quarter" idx="10" hasCustomPrompt="1"/>
          </p:nvPr>
        </p:nvSpPr>
        <p:spPr>
          <a:xfrm>
            <a:off x="4220159" y="784113"/>
            <a:ext cx="1390593" cy="1391709"/>
          </a:xfrm>
          <a:prstGeom prst="ellipse">
            <a:avLst/>
          </a:prstGeom>
          <a:solidFill>
            <a:srgbClr val="FFFFFF"/>
          </a:solidFill>
        </p:spPr>
        <p:txBody>
          <a:bodyPr anchor="ctr"/>
          <a:lstStyle>
            <a:lvl1pPr marL="0" indent="0" algn="ctr">
              <a:lnSpc>
                <a:spcPct val="100000"/>
              </a:lnSpc>
              <a:buNone/>
              <a:defRPr sz="1600" b="0">
                <a:solidFill>
                  <a:schemeClr val="tx2"/>
                </a:solidFill>
              </a:defRPr>
            </a:lvl1pPr>
          </a:lstStyle>
          <a:p>
            <a:r>
              <a:rPr lang="en-AU" dirty="0"/>
              <a:t>Headshot</a:t>
            </a:r>
          </a:p>
        </p:txBody>
      </p:sp>
      <p:sp>
        <p:nvSpPr>
          <p:cNvPr id="18" name="TextBox 17">
            <a:extLst>
              <a:ext uri="{FF2B5EF4-FFF2-40B4-BE49-F238E27FC236}">
                <a16:creationId xmlns:a16="http://schemas.microsoft.com/office/drawing/2014/main" id="{2F30EF36-9DE0-6273-9B62-D1510B255727}"/>
              </a:ext>
            </a:extLst>
          </p:cNvPr>
          <p:cNvSpPr txBox="1"/>
          <p:nvPr userDrawn="1"/>
        </p:nvSpPr>
        <p:spPr>
          <a:xfrm>
            <a:off x="1104900" y="4093190"/>
            <a:ext cx="1869438" cy="138499"/>
          </a:xfrm>
          <a:prstGeom prst="rect">
            <a:avLst/>
          </a:prstGeom>
          <a:noFill/>
        </p:spPr>
        <p:txBody>
          <a:bodyPr wrap="square" lIns="0" tIns="0" rIns="0" bIns="0" rtlCol="0">
            <a:spAutoFit/>
          </a:bodyPr>
          <a:lstStyle/>
          <a:p>
            <a:r>
              <a:rPr lang="en-GB" sz="900" spc="120" baseline="0" dirty="0">
                <a:solidFill>
                  <a:srgbClr val="3C533C"/>
                </a:solidFill>
                <a:latin typeface="Figtree" pitchFamily="2" charset="0"/>
              </a:rPr>
              <a:t>SLRCONSULTING.COM</a:t>
            </a:r>
          </a:p>
        </p:txBody>
      </p:sp>
      <p:sp>
        <p:nvSpPr>
          <p:cNvPr id="15" name="Content Placeholder 2">
            <a:extLst>
              <a:ext uri="{FF2B5EF4-FFF2-40B4-BE49-F238E27FC236}">
                <a16:creationId xmlns:a16="http://schemas.microsoft.com/office/drawing/2014/main" id="{1288E8FB-6F47-B153-B513-AFCB0582A5F3}"/>
              </a:ext>
            </a:extLst>
          </p:cNvPr>
          <p:cNvSpPr>
            <a:spLocks noGrp="1"/>
          </p:cNvSpPr>
          <p:nvPr>
            <p:ph idx="14" hasCustomPrompt="1"/>
          </p:nvPr>
        </p:nvSpPr>
        <p:spPr>
          <a:xfrm>
            <a:off x="5822661" y="1204321"/>
            <a:ext cx="2673775" cy="489248"/>
          </a:xfrm>
          <a:prstGeom prst="rect">
            <a:avLst/>
          </a:prstGeom>
        </p:spPr>
        <p:txBody>
          <a:bodyPr lIns="0" tIns="0" rIns="0" bIns="0">
            <a:normAutofit/>
          </a:bodyPr>
          <a:lstStyle>
            <a:lvl1pPr marL="0" indent="0" algn="l">
              <a:lnSpc>
                <a:spcPct val="100000"/>
              </a:lnSpc>
              <a:spcBef>
                <a:spcPts val="0"/>
              </a:spcBef>
              <a:spcAft>
                <a:spcPts val="0"/>
              </a:spcAft>
              <a:buNone/>
              <a:defRPr sz="1200" b="0" i="1">
                <a:solidFill>
                  <a:schemeClr val="accent4"/>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a:t>Job title goes here</a:t>
            </a:r>
          </a:p>
        </p:txBody>
      </p:sp>
      <p:sp>
        <p:nvSpPr>
          <p:cNvPr id="16" name="Content Placeholder 2">
            <a:extLst>
              <a:ext uri="{FF2B5EF4-FFF2-40B4-BE49-F238E27FC236}">
                <a16:creationId xmlns:a16="http://schemas.microsoft.com/office/drawing/2014/main" id="{EF820AD1-122E-AEF5-31DC-316995E85C38}"/>
              </a:ext>
            </a:extLst>
          </p:cNvPr>
          <p:cNvSpPr>
            <a:spLocks noGrp="1"/>
          </p:cNvSpPr>
          <p:nvPr>
            <p:ph idx="15" hasCustomPrompt="1"/>
          </p:nvPr>
        </p:nvSpPr>
        <p:spPr>
          <a:xfrm>
            <a:off x="5822661" y="1474832"/>
            <a:ext cx="2673775" cy="591103"/>
          </a:xfrm>
          <a:prstGeom prst="rect">
            <a:avLst/>
          </a:prstGeom>
        </p:spPr>
        <p:txBody>
          <a:bodyPr lIns="0" tIns="0" rIns="0" bIns="0"/>
          <a:lstStyle>
            <a:lvl1pPr marL="0" indent="0" algn="l">
              <a:lnSpc>
                <a:spcPct val="100000"/>
              </a:lnSpc>
              <a:spcBef>
                <a:spcPts val="0"/>
              </a:spcBef>
              <a:spcAft>
                <a:spcPts val="0"/>
              </a:spcAft>
              <a:buNone/>
              <a:defRPr sz="1200" b="0" i="0">
                <a:solidFill>
                  <a:schemeClr val="accent1"/>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a:t>M +0000 000 000</a:t>
            </a:r>
          </a:p>
          <a:p>
            <a:pPr lvl="0"/>
            <a:r>
              <a:rPr lang="en-GB" dirty="0"/>
              <a:t>E alastname@slrconsulting.com</a:t>
            </a:r>
            <a:endParaRPr lang="en-US" dirty="0"/>
          </a:p>
        </p:txBody>
      </p:sp>
      <p:sp>
        <p:nvSpPr>
          <p:cNvPr id="2" name="Content Placeholder 2">
            <a:extLst>
              <a:ext uri="{FF2B5EF4-FFF2-40B4-BE49-F238E27FC236}">
                <a16:creationId xmlns:a16="http://schemas.microsoft.com/office/drawing/2014/main" id="{D5A33F06-F85A-49F6-6B8D-C3480CD34DC4}"/>
              </a:ext>
            </a:extLst>
          </p:cNvPr>
          <p:cNvSpPr>
            <a:spLocks noGrp="1"/>
          </p:cNvSpPr>
          <p:nvPr>
            <p:ph idx="16" hasCustomPrompt="1"/>
          </p:nvPr>
        </p:nvSpPr>
        <p:spPr>
          <a:xfrm>
            <a:off x="5822661" y="922622"/>
            <a:ext cx="2673775" cy="299516"/>
          </a:xfrm>
          <a:prstGeom prst="rect">
            <a:avLst/>
          </a:prstGeom>
        </p:spPr>
        <p:txBody>
          <a:bodyPr lIns="0" tIns="0" rIns="0" bIns="0">
            <a:normAutofit/>
          </a:bodyPr>
          <a:lstStyle>
            <a:lvl1pPr marL="0" indent="0" algn="l">
              <a:lnSpc>
                <a:spcPct val="100000"/>
              </a:lnSpc>
              <a:spcBef>
                <a:spcPts val="0"/>
              </a:spcBef>
              <a:spcAft>
                <a:spcPts val="0"/>
              </a:spcAft>
              <a:buNone/>
              <a:defRPr sz="1400" b="1" i="0">
                <a:solidFill>
                  <a:schemeClr val="tx2"/>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err="1"/>
              <a:t>Firstname</a:t>
            </a:r>
            <a:r>
              <a:rPr lang="en-GB" dirty="0"/>
              <a:t> </a:t>
            </a:r>
            <a:r>
              <a:rPr lang="en-GB" dirty="0" err="1"/>
              <a:t>Lastname</a:t>
            </a:r>
            <a:endParaRPr lang="en-GB" dirty="0"/>
          </a:p>
        </p:txBody>
      </p:sp>
      <p:sp>
        <p:nvSpPr>
          <p:cNvPr id="10" name="Picture Placeholder 11">
            <a:extLst>
              <a:ext uri="{FF2B5EF4-FFF2-40B4-BE49-F238E27FC236}">
                <a16:creationId xmlns:a16="http://schemas.microsoft.com/office/drawing/2014/main" id="{B0186032-1925-A0DB-EEE6-D32722BFD082}"/>
              </a:ext>
            </a:extLst>
          </p:cNvPr>
          <p:cNvSpPr>
            <a:spLocks noGrp="1"/>
          </p:cNvSpPr>
          <p:nvPr>
            <p:ph type="pic" sz="quarter" idx="17" hasCustomPrompt="1"/>
          </p:nvPr>
        </p:nvSpPr>
        <p:spPr>
          <a:xfrm>
            <a:off x="4220159" y="2476279"/>
            <a:ext cx="1390593" cy="1391709"/>
          </a:xfrm>
          <a:prstGeom prst="ellipse">
            <a:avLst/>
          </a:prstGeom>
          <a:solidFill>
            <a:srgbClr val="FFFFFF"/>
          </a:solidFill>
        </p:spPr>
        <p:txBody>
          <a:bodyPr anchor="ctr"/>
          <a:lstStyle>
            <a:lvl1pPr marL="0" indent="0" algn="ctr">
              <a:lnSpc>
                <a:spcPct val="100000"/>
              </a:lnSpc>
              <a:buNone/>
              <a:defRPr sz="1600" b="0">
                <a:solidFill>
                  <a:schemeClr val="tx2"/>
                </a:solidFill>
              </a:defRPr>
            </a:lvl1pPr>
          </a:lstStyle>
          <a:p>
            <a:r>
              <a:rPr lang="en-AU" dirty="0"/>
              <a:t>Headshot</a:t>
            </a:r>
          </a:p>
        </p:txBody>
      </p:sp>
      <p:sp>
        <p:nvSpPr>
          <p:cNvPr id="13" name="Content Placeholder 2">
            <a:extLst>
              <a:ext uri="{FF2B5EF4-FFF2-40B4-BE49-F238E27FC236}">
                <a16:creationId xmlns:a16="http://schemas.microsoft.com/office/drawing/2014/main" id="{1392EE1B-4AC9-DF48-177B-9238BEDB3D3B}"/>
              </a:ext>
            </a:extLst>
          </p:cNvPr>
          <p:cNvSpPr>
            <a:spLocks noGrp="1"/>
          </p:cNvSpPr>
          <p:nvPr>
            <p:ph idx="18" hasCustomPrompt="1"/>
          </p:nvPr>
        </p:nvSpPr>
        <p:spPr>
          <a:xfrm>
            <a:off x="5822661" y="2896487"/>
            <a:ext cx="2673775" cy="489248"/>
          </a:xfrm>
          <a:prstGeom prst="rect">
            <a:avLst/>
          </a:prstGeom>
        </p:spPr>
        <p:txBody>
          <a:bodyPr lIns="0" tIns="0" rIns="0" bIns="0">
            <a:normAutofit/>
          </a:bodyPr>
          <a:lstStyle>
            <a:lvl1pPr marL="0" indent="0" algn="l">
              <a:lnSpc>
                <a:spcPct val="100000"/>
              </a:lnSpc>
              <a:spcBef>
                <a:spcPts val="0"/>
              </a:spcBef>
              <a:spcAft>
                <a:spcPts val="0"/>
              </a:spcAft>
              <a:buNone/>
              <a:defRPr sz="1200" b="0" i="1">
                <a:solidFill>
                  <a:schemeClr val="accent4"/>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a:t>Job title goes here</a:t>
            </a:r>
          </a:p>
        </p:txBody>
      </p:sp>
      <p:sp>
        <p:nvSpPr>
          <p:cNvPr id="17" name="Content Placeholder 2">
            <a:extLst>
              <a:ext uri="{FF2B5EF4-FFF2-40B4-BE49-F238E27FC236}">
                <a16:creationId xmlns:a16="http://schemas.microsoft.com/office/drawing/2014/main" id="{1E6C62D6-6560-861E-6AFB-431620AE3CAD}"/>
              </a:ext>
            </a:extLst>
          </p:cNvPr>
          <p:cNvSpPr>
            <a:spLocks noGrp="1"/>
          </p:cNvSpPr>
          <p:nvPr>
            <p:ph idx="19" hasCustomPrompt="1"/>
          </p:nvPr>
        </p:nvSpPr>
        <p:spPr>
          <a:xfrm>
            <a:off x="5822661" y="3166998"/>
            <a:ext cx="2673775" cy="591103"/>
          </a:xfrm>
          <a:prstGeom prst="rect">
            <a:avLst/>
          </a:prstGeom>
        </p:spPr>
        <p:txBody>
          <a:bodyPr lIns="0" tIns="0" rIns="0" bIns="0"/>
          <a:lstStyle>
            <a:lvl1pPr marL="0" indent="0" algn="l">
              <a:lnSpc>
                <a:spcPct val="100000"/>
              </a:lnSpc>
              <a:spcBef>
                <a:spcPts val="0"/>
              </a:spcBef>
              <a:spcAft>
                <a:spcPts val="0"/>
              </a:spcAft>
              <a:buNone/>
              <a:defRPr sz="1200" b="0" i="0">
                <a:solidFill>
                  <a:schemeClr val="accent1"/>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a:t>M +0000 000 000</a:t>
            </a:r>
          </a:p>
          <a:p>
            <a:pPr lvl="0"/>
            <a:r>
              <a:rPr lang="en-GB" dirty="0"/>
              <a:t>E alastname@slrconsulting.com</a:t>
            </a:r>
            <a:endParaRPr lang="en-US" dirty="0"/>
          </a:p>
        </p:txBody>
      </p:sp>
      <p:sp>
        <p:nvSpPr>
          <p:cNvPr id="19" name="Content Placeholder 2">
            <a:extLst>
              <a:ext uri="{FF2B5EF4-FFF2-40B4-BE49-F238E27FC236}">
                <a16:creationId xmlns:a16="http://schemas.microsoft.com/office/drawing/2014/main" id="{A65F5CA5-8618-2695-9B08-60BE6AD8D75E}"/>
              </a:ext>
            </a:extLst>
          </p:cNvPr>
          <p:cNvSpPr>
            <a:spLocks noGrp="1"/>
          </p:cNvSpPr>
          <p:nvPr>
            <p:ph idx="20" hasCustomPrompt="1"/>
          </p:nvPr>
        </p:nvSpPr>
        <p:spPr>
          <a:xfrm>
            <a:off x="5822661" y="2614788"/>
            <a:ext cx="2673775" cy="299516"/>
          </a:xfrm>
          <a:prstGeom prst="rect">
            <a:avLst/>
          </a:prstGeom>
        </p:spPr>
        <p:txBody>
          <a:bodyPr lIns="0" tIns="0" rIns="0" bIns="0">
            <a:normAutofit/>
          </a:bodyPr>
          <a:lstStyle>
            <a:lvl1pPr marL="0" indent="0" algn="l">
              <a:lnSpc>
                <a:spcPct val="100000"/>
              </a:lnSpc>
              <a:spcBef>
                <a:spcPts val="0"/>
              </a:spcBef>
              <a:spcAft>
                <a:spcPts val="0"/>
              </a:spcAft>
              <a:buNone/>
              <a:defRPr sz="1400" b="1" i="0">
                <a:solidFill>
                  <a:schemeClr val="tx2"/>
                </a:solidFill>
                <a:latin typeface="+mn-lt"/>
              </a:defRPr>
            </a:lvl1pPr>
            <a:lvl2pPr marL="252000" indent="-252000">
              <a:spcBef>
                <a:spcPts val="300"/>
              </a:spcBef>
              <a:spcAft>
                <a:spcPts val="600"/>
              </a:spcAft>
              <a:buClr>
                <a:schemeClr val="accent3"/>
              </a:buClr>
              <a:buFont typeface="Wingdings" panose="05000000000000000000" pitchFamily="2" charset="2"/>
              <a:buChar char="§"/>
              <a:defRPr sz="1600" b="0" i="0">
                <a:solidFill>
                  <a:schemeClr val="tx1"/>
                </a:solidFill>
                <a:latin typeface="+mn-lt"/>
              </a:defRPr>
            </a:lvl2pPr>
            <a:lvl3pPr marL="504000" indent="-252000">
              <a:spcBef>
                <a:spcPts val="300"/>
              </a:spcBef>
              <a:spcAft>
                <a:spcPts val="300"/>
              </a:spcAft>
              <a:buClr>
                <a:srgbClr val="717568"/>
              </a:buClr>
              <a:buSzPct val="100000"/>
              <a:buFont typeface="Wingdings" panose="05000000000000000000" pitchFamily="2" charset="2"/>
              <a:buChar char="§"/>
              <a:defRPr sz="1400" b="0" i="0">
                <a:solidFill>
                  <a:srgbClr val="717568"/>
                </a:solidFill>
                <a:latin typeface="+mn-lt"/>
              </a:defRPr>
            </a:lvl3pPr>
            <a:lvl4pPr marL="756000" indent="-252000">
              <a:spcBef>
                <a:spcPts val="300"/>
              </a:spcBef>
              <a:spcAft>
                <a:spcPts val="300"/>
              </a:spcAft>
              <a:buClr>
                <a:schemeClr val="tx1"/>
              </a:buClr>
              <a:buFont typeface="Arial" panose="020B0604020202020204" pitchFamily="34" charset="0"/>
              <a:buChar char="•"/>
              <a:defRPr sz="1400" b="0" i="0">
                <a:solidFill>
                  <a:schemeClr val="tx1"/>
                </a:solidFill>
                <a:latin typeface="+mn-lt"/>
              </a:defRPr>
            </a:lvl4pPr>
            <a:lvl5pPr marL="1008000" indent="-252000">
              <a:spcBef>
                <a:spcPts val="300"/>
              </a:spcBef>
              <a:spcAft>
                <a:spcPts val="300"/>
              </a:spcAft>
              <a:buClr>
                <a:srgbClr val="717568"/>
              </a:buClr>
              <a:buFont typeface="Arial" panose="020B0604020202020204" pitchFamily="34" charset="0"/>
              <a:buChar char="•"/>
              <a:defRPr sz="1200" b="0" i="0">
                <a:solidFill>
                  <a:srgbClr val="717568"/>
                </a:solidFill>
                <a:latin typeface="+mn-lt"/>
              </a:defRPr>
            </a:lvl5pPr>
          </a:lstStyle>
          <a:p>
            <a:pPr lvl="0"/>
            <a:r>
              <a:rPr lang="en-GB" dirty="0" err="1"/>
              <a:t>Firstname</a:t>
            </a:r>
            <a:r>
              <a:rPr lang="en-GB" dirty="0"/>
              <a:t> </a:t>
            </a:r>
            <a:r>
              <a:rPr lang="en-GB" dirty="0" err="1"/>
              <a:t>Lastname</a:t>
            </a:r>
            <a:endParaRPr lang="en-GB" dirty="0"/>
          </a:p>
        </p:txBody>
      </p:sp>
    </p:spTree>
    <p:extLst>
      <p:ext uri="{BB962C8B-B14F-4D97-AF65-F5344CB8AC3E}">
        <p14:creationId xmlns:p14="http://schemas.microsoft.com/office/powerpoint/2010/main" val="401489970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Gri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838F59-598F-17DF-1563-DA82FC10FDDE}"/>
              </a:ext>
            </a:extLst>
          </p:cNvPr>
          <p:cNvGrpSpPr/>
          <p:nvPr userDrawn="1"/>
        </p:nvGrpSpPr>
        <p:grpSpPr>
          <a:xfrm>
            <a:off x="152400" y="148629"/>
            <a:ext cx="8843033" cy="4715092"/>
            <a:chOff x="152400" y="148629"/>
            <a:chExt cx="8843033" cy="4715092"/>
          </a:xfrm>
          <a:solidFill>
            <a:srgbClr val="717568">
              <a:alpha val="50980"/>
            </a:srgbClr>
          </a:solidFill>
        </p:grpSpPr>
        <p:grpSp>
          <p:nvGrpSpPr>
            <p:cNvPr id="400" name="Group 399">
              <a:extLst>
                <a:ext uri="{FF2B5EF4-FFF2-40B4-BE49-F238E27FC236}">
                  <a16:creationId xmlns:a16="http://schemas.microsoft.com/office/drawing/2014/main" id="{C5EFD9DA-C30E-52E2-B559-59C05419707F}"/>
                </a:ext>
              </a:extLst>
            </p:cNvPr>
            <p:cNvGrpSpPr/>
            <p:nvPr userDrawn="1"/>
          </p:nvGrpSpPr>
          <p:grpSpPr>
            <a:xfrm>
              <a:off x="152400" y="148629"/>
              <a:ext cx="8843033" cy="270471"/>
              <a:chOff x="152400" y="148629"/>
              <a:chExt cx="8843033" cy="270471"/>
            </a:xfrm>
            <a:grpFill/>
          </p:grpSpPr>
          <p:sp>
            <p:nvSpPr>
              <p:cNvPr id="807" name="Rectangle 806">
                <a:extLst>
                  <a:ext uri="{FF2B5EF4-FFF2-40B4-BE49-F238E27FC236}">
                    <a16:creationId xmlns:a16="http://schemas.microsoft.com/office/drawing/2014/main" id="{ACC5F63A-3658-7429-4E8A-E28FD25C72B4}"/>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8" name="Rectangle 807">
                <a:extLst>
                  <a:ext uri="{FF2B5EF4-FFF2-40B4-BE49-F238E27FC236}">
                    <a16:creationId xmlns:a16="http://schemas.microsoft.com/office/drawing/2014/main" id="{EABA5058-C082-7F45-8262-2408B98E961B}"/>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9" name="Rectangle 808">
                <a:extLst>
                  <a:ext uri="{FF2B5EF4-FFF2-40B4-BE49-F238E27FC236}">
                    <a16:creationId xmlns:a16="http://schemas.microsoft.com/office/drawing/2014/main" id="{1DF66E04-4BEB-C5DD-1BD7-C0C99CD10BB2}"/>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0" name="Rectangle 809">
                <a:extLst>
                  <a:ext uri="{FF2B5EF4-FFF2-40B4-BE49-F238E27FC236}">
                    <a16:creationId xmlns:a16="http://schemas.microsoft.com/office/drawing/2014/main" id="{AB6EFE77-F65B-7935-EDF5-49CFB6C7E300}"/>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1" name="Rectangle 810">
                <a:extLst>
                  <a:ext uri="{FF2B5EF4-FFF2-40B4-BE49-F238E27FC236}">
                    <a16:creationId xmlns:a16="http://schemas.microsoft.com/office/drawing/2014/main" id="{C0EE8847-D628-BF4D-733A-C6A460776224}"/>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2" name="Rectangle 811">
                <a:extLst>
                  <a:ext uri="{FF2B5EF4-FFF2-40B4-BE49-F238E27FC236}">
                    <a16:creationId xmlns:a16="http://schemas.microsoft.com/office/drawing/2014/main" id="{C90ABECD-FFAE-78AF-5FB3-22933E2BBE17}"/>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3" name="Rectangle 812">
                <a:extLst>
                  <a:ext uri="{FF2B5EF4-FFF2-40B4-BE49-F238E27FC236}">
                    <a16:creationId xmlns:a16="http://schemas.microsoft.com/office/drawing/2014/main" id="{95653C6F-CCB1-2443-8BAD-374601B19F56}"/>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4" name="Rectangle 813">
                <a:extLst>
                  <a:ext uri="{FF2B5EF4-FFF2-40B4-BE49-F238E27FC236}">
                    <a16:creationId xmlns:a16="http://schemas.microsoft.com/office/drawing/2014/main" id="{52B0E970-ABC4-F4C9-A97E-B4613212B6DC}"/>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5" name="Rectangle 814">
                <a:extLst>
                  <a:ext uri="{FF2B5EF4-FFF2-40B4-BE49-F238E27FC236}">
                    <a16:creationId xmlns:a16="http://schemas.microsoft.com/office/drawing/2014/main" id="{151D0952-A2E1-52CC-A2DF-43B917602B83}"/>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6" name="Rectangle 815">
                <a:extLst>
                  <a:ext uri="{FF2B5EF4-FFF2-40B4-BE49-F238E27FC236}">
                    <a16:creationId xmlns:a16="http://schemas.microsoft.com/office/drawing/2014/main" id="{7E6D52D5-F338-8BAE-EA9A-497751F2AA8B}"/>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7" name="Rectangle 816">
                <a:extLst>
                  <a:ext uri="{FF2B5EF4-FFF2-40B4-BE49-F238E27FC236}">
                    <a16:creationId xmlns:a16="http://schemas.microsoft.com/office/drawing/2014/main" id="{33AFE397-326A-C986-7267-D466BF70D572}"/>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8" name="Rectangle 817">
                <a:extLst>
                  <a:ext uri="{FF2B5EF4-FFF2-40B4-BE49-F238E27FC236}">
                    <a16:creationId xmlns:a16="http://schemas.microsoft.com/office/drawing/2014/main" id="{99DF4CF5-9A3B-CED4-0803-BACED0D83A18}"/>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9" name="Rectangle 818">
                <a:extLst>
                  <a:ext uri="{FF2B5EF4-FFF2-40B4-BE49-F238E27FC236}">
                    <a16:creationId xmlns:a16="http://schemas.microsoft.com/office/drawing/2014/main" id="{2C8F19A1-EB15-16CB-7C7A-F4B663BDE0B5}"/>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0" name="Rectangle 819">
                <a:extLst>
                  <a:ext uri="{FF2B5EF4-FFF2-40B4-BE49-F238E27FC236}">
                    <a16:creationId xmlns:a16="http://schemas.microsoft.com/office/drawing/2014/main" id="{F8404B0E-2514-8E8D-31A1-31790ED35E59}"/>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1" name="Rectangle 820">
                <a:extLst>
                  <a:ext uri="{FF2B5EF4-FFF2-40B4-BE49-F238E27FC236}">
                    <a16:creationId xmlns:a16="http://schemas.microsoft.com/office/drawing/2014/main" id="{A322F0BB-4A4D-A92B-3A72-24A36842BED4}"/>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2" name="Rectangle 821">
                <a:extLst>
                  <a:ext uri="{FF2B5EF4-FFF2-40B4-BE49-F238E27FC236}">
                    <a16:creationId xmlns:a16="http://schemas.microsoft.com/office/drawing/2014/main" id="{085747E5-24F9-F40B-F673-31E3FBA52057}"/>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3" name="Rectangle 822">
                <a:extLst>
                  <a:ext uri="{FF2B5EF4-FFF2-40B4-BE49-F238E27FC236}">
                    <a16:creationId xmlns:a16="http://schemas.microsoft.com/office/drawing/2014/main" id="{60549F57-B498-4E69-72FA-8019D8434434}"/>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4" name="Rectangle 823">
                <a:extLst>
                  <a:ext uri="{FF2B5EF4-FFF2-40B4-BE49-F238E27FC236}">
                    <a16:creationId xmlns:a16="http://schemas.microsoft.com/office/drawing/2014/main" id="{4BC2067E-F83E-99EE-3DC6-E213A1C0C4F9}"/>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5" name="Rectangle 824">
                <a:extLst>
                  <a:ext uri="{FF2B5EF4-FFF2-40B4-BE49-F238E27FC236}">
                    <a16:creationId xmlns:a16="http://schemas.microsoft.com/office/drawing/2014/main" id="{521428BC-B32D-57F2-99FC-21A726CDE138}"/>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6" name="Rectangle 825">
                <a:extLst>
                  <a:ext uri="{FF2B5EF4-FFF2-40B4-BE49-F238E27FC236}">
                    <a16:creationId xmlns:a16="http://schemas.microsoft.com/office/drawing/2014/main" id="{15820A97-63EC-214C-0709-C1F75C772875}"/>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7" name="Rectangle 826">
                <a:extLst>
                  <a:ext uri="{FF2B5EF4-FFF2-40B4-BE49-F238E27FC236}">
                    <a16:creationId xmlns:a16="http://schemas.microsoft.com/office/drawing/2014/main" id="{9C57E827-4EF3-064E-05F5-FEFDC559F405}"/>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8" name="Rectangle 827">
                <a:extLst>
                  <a:ext uri="{FF2B5EF4-FFF2-40B4-BE49-F238E27FC236}">
                    <a16:creationId xmlns:a16="http://schemas.microsoft.com/office/drawing/2014/main" id="{810FE083-5154-7803-1DC0-EE0BCA953100}"/>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9" name="Rectangle 828">
                <a:extLst>
                  <a:ext uri="{FF2B5EF4-FFF2-40B4-BE49-F238E27FC236}">
                    <a16:creationId xmlns:a16="http://schemas.microsoft.com/office/drawing/2014/main" id="{C2E1FAF0-89D4-FFDD-02C7-B3C5330704B1}"/>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0" name="Rectangle 829">
                <a:extLst>
                  <a:ext uri="{FF2B5EF4-FFF2-40B4-BE49-F238E27FC236}">
                    <a16:creationId xmlns:a16="http://schemas.microsoft.com/office/drawing/2014/main" id="{020AC286-BC2E-16B6-CFFB-3FDE131886E3}"/>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1" name="Rectangle 830">
                <a:extLst>
                  <a:ext uri="{FF2B5EF4-FFF2-40B4-BE49-F238E27FC236}">
                    <a16:creationId xmlns:a16="http://schemas.microsoft.com/office/drawing/2014/main" id="{51A431E0-4E5F-216A-B60C-04FFD570A544}"/>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2" name="Rectangle 831">
                <a:extLst>
                  <a:ext uri="{FF2B5EF4-FFF2-40B4-BE49-F238E27FC236}">
                    <a16:creationId xmlns:a16="http://schemas.microsoft.com/office/drawing/2014/main" id="{115E22A0-B927-3747-F95E-18F83AB29670}"/>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3" name="Rectangle 832">
                <a:extLst>
                  <a:ext uri="{FF2B5EF4-FFF2-40B4-BE49-F238E27FC236}">
                    <a16:creationId xmlns:a16="http://schemas.microsoft.com/office/drawing/2014/main" id="{32542463-F409-AEE9-2BF9-8E20AF25F783}"/>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4" name="Rectangle 833">
                <a:extLst>
                  <a:ext uri="{FF2B5EF4-FFF2-40B4-BE49-F238E27FC236}">
                    <a16:creationId xmlns:a16="http://schemas.microsoft.com/office/drawing/2014/main" id="{E3A80847-FBFB-F165-2959-C1840EDDBCCA}"/>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1" name="Group 400">
              <a:extLst>
                <a:ext uri="{FF2B5EF4-FFF2-40B4-BE49-F238E27FC236}">
                  <a16:creationId xmlns:a16="http://schemas.microsoft.com/office/drawing/2014/main" id="{0BE6509A-EEB7-5724-27E1-593129659F00}"/>
                </a:ext>
              </a:extLst>
            </p:cNvPr>
            <p:cNvGrpSpPr/>
            <p:nvPr userDrawn="1"/>
          </p:nvGrpSpPr>
          <p:grpSpPr>
            <a:xfrm>
              <a:off x="152400" y="466102"/>
              <a:ext cx="8843033" cy="270471"/>
              <a:chOff x="152400" y="148629"/>
              <a:chExt cx="8843033" cy="270471"/>
            </a:xfrm>
            <a:grpFill/>
          </p:grpSpPr>
          <p:sp>
            <p:nvSpPr>
              <p:cNvPr id="779" name="Rectangle 778">
                <a:extLst>
                  <a:ext uri="{FF2B5EF4-FFF2-40B4-BE49-F238E27FC236}">
                    <a16:creationId xmlns:a16="http://schemas.microsoft.com/office/drawing/2014/main" id="{8C6FF6BE-0B79-14A7-1C7E-3C229E839FE0}"/>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0" name="Rectangle 779">
                <a:extLst>
                  <a:ext uri="{FF2B5EF4-FFF2-40B4-BE49-F238E27FC236}">
                    <a16:creationId xmlns:a16="http://schemas.microsoft.com/office/drawing/2014/main" id="{9892A629-34F2-C399-CF63-BF6B8666020E}"/>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1" name="Rectangle 780">
                <a:extLst>
                  <a:ext uri="{FF2B5EF4-FFF2-40B4-BE49-F238E27FC236}">
                    <a16:creationId xmlns:a16="http://schemas.microsoft.com/office/drawing/2014/main" id="{94BD36D2-D8C5-2E61-36EC-AE50C70DDE31}"/>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2" name="Rectangle 781">
                <a:extLst>
                  <a:ext uri="{FF2B5EF4-FFF2-40B4-BE49-F238E27FC236}">
                    <a16:creationId xmlns:a16="http://schemas.microsoft.com/office/drawing/2014/main" id="{B176083D-B318-F758-E818-4184B86436AE}"/>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3" name="Rectangle 782">
                <a:extLst>
                  <a:ext uri="{FF2B5EF4-FFF2-40B4-BE49-F238E27FC236}">
                    <a16:creationId xmlns:a16="http://schemas.microsoft.com/office/drawing/2014/main" id="{5B2B93A8-078D-E88D-4C06-BC5BAC2160E3}"/>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4" name="Rectangle 783">
                <a:extLst>
                  <a:ext uri="{FF2B5EF4-FFF2-40B4-BE49-F238E27FC236}">
                    <a16:creationId xmlns:a16="http://schemas.microsoft.com/office/drawing/2014/main" id="{B9D2B1E1-B4B9-663D-4CE4-2C8E7D936BAB}"/>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5" name="Rectangle 784">
                <a:extLst>
                  <a:ext uri="{FF2B5EF4-FFF2-40B4-BE49-F238E27FC236}">
                    <a16:creationId xmlns:a16="http://schemas.microsoft.com/office/drawing/2014/main" id="{EBA40A5E-E940-3B70-3899-3F2BAA5D6385}"/>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6" name="Rectangle 785">
                <a:extLst>
                  <a:ext uri="{FF2B5EF4-FFF2-40B4-BE49-F238E27FC236}">
                    <a16:creationId xmlns:a16="http://schemas.microsoft.com/office/drawing/2014/main" id="{68139474-2B12-36A0-0C7D-9E28EB5E5745}"/>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7" name="Rectangle 786">
                <a:extLst>
                  <a:ext uri="{FF2B5EF4-FFF2-40B4-BE49-F238E27FC236}">
                    <a16:creationId xmlns:a16="http://schemas.microsoft.com/office/drawing/2014/main" id="{DF27C413-AED1-F792-8EDA-EB335372A93E}"/>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8" name="Rectangle 787">
                <a:extLst>
                  <a:ext uri="{FF2B5EF4-FFF2-40B4-BE49-F238E27FC236}">
                    <a16:creationId xmlns:a16="http://schemas.microsoft.com/office/drawing/2014/main" id="{F792172C-DC8F-E083-A0DA-8CDDACF376E0}"/>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9" name="Rectangle 788">
                <a:extLst>
                  <a:ext uri="{FF2B5EF4-FFF2-40B4-BE49-F238E27FC236}">
                    <a16:creationId xmlns:a16="http://schemas.microsoft.com/office/drawing/2014/main" id="{24473528-79C4-9092-CFA4-78FFE042708E}"/>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0" name="Rectangle 789">
                <a:extLst>
                  <a:ext uri="{FF2B5EF4-FFF2-40B4-BE49-F238E27FC236}">
                    <a16:creationId xmlns:a16="http://schemas.microsoft.com/office/drawing/2014/main" id="{2BD335C4-3D44-503F-DDA1-C6FC4C6438C3}"/>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1" name="Rectangle 790">
                <a:extLst>
                  <a:ext uri="{FF2B5EF4-FFF2-40B4-BE49-F238E27FC236}">
                    <a16:creationId xmlns:a16="http://schemas.microsoft.com/office/drawing/2014/main" id="{8BCA994F-1721-2A1E-0129-0C73EA1B8D6F}"/>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2" name="Rectangle 791">
                <a:extLst>
                  <a:ext uri="{FF2B5EF4-FFF2-40B4-BE49-F238E27FC236}">
                    <a16:creationId xmlns:a16="http://schemas.microsoft.com/office/drawing/2014/main" id="{07FAB272-5396-A031-3266-DE2D91157C24}"/>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3" name="Rectangle 792">
                <a:extLst>
                  <a:ext uri="{FF2B5EF4-FFF2-40B4-BE49-F238E27FC236}">
                    <a16:creationId xmlns:a16="http://schemas.microsoft.com/office/drawing/2014/main" id="{3FA78CC9-C48C-DC63-D2BC-E952EE836FDD}"/>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4" name="Rectangle 793">
                <a:extLst>
                  <a:ext uri="{FF2B5EF4-FFF2-40B4-BE49-F238E27FC236}">
                    <a16:creationId xmlns:a16="http://schemas.microsoft.com/office/drawing/2014/main" id="{D45C7F72-84C9-1314-C6EC-A076CCEDAD6F}"/>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5" name="Rectangle 794">
                <a:extLst>
                  <a:ext uri="{FF2B5EF4-FFF2-40B4-BE49-F238E27FC236}">
                    <a16:creationId xmlns:a16="http://schemas.microsoft.com/office/drawing/2014/main" id="{68F8B566-4C40-165B-C606-04A9A59DC532}"/>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6" name="Rectangle 795">
                <a:extLst>
                  <a:ext uri="{FF2B5EF4-FFF2-40B4-BE49-F238E27FC236}">
                    <a16:creationId xmlns:a16="http://schemas.microsoft.com/office/drawing/2014/main" id="{742B962C-1BB8-A163-36A7-B3BB946EE814}"/>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7" name="Rectangle 796">
                <a:extLst>
                  <a:ext uri="{FF2B5EF4-FFF2-40B4-BE49-F238E27FC236}">
                    <a16:creationId xmlns:a16="http://schemas.microsoft.com/office/drawing/2014/main" id="{D6D4FF07-1FE0-2DB6-1CAF-2F335580BE44}"/>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8" name="Rectangle 797">
                <a:extLst>
                  <a:ext uri="{FF2B5EF4-FFF2-40B4-BE49-F238E27FC236}">
                    <a16:creationId xmlns:a16="http://schemas.microsoft.com/office/drawing/2014/main" id="{FF08DF2C-BB74-A03B-CE80-9F09E32DB613}"/>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9" name="Rectangle 798">
                <a:extLst>
                  <a:ext uri="{FF2B5EF4-FFF2-40B4-BE49-F238E27FC236}">
                    <a16:creationId xmlns:a16="http://schemas.microsoft.com/office/drawing/2014/main" id="{762B71F7-B9EE-188E-4F7C-828D1A1A5E9C}"/>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0" name="Rectangle 799">
                <a:extLst>
                  <a:ext uri="{FF2B5EF4-FFF2-40B4-BE49-F238E27FC236}">
                    <a16:creationId xmlns:a16="http://schemas.microsoft.com/office/drawing/2014/main" id="{DF30C5AB-080E-289E-3503-66A0CF4B1DBC}"/>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1" name="Rectangle 800">
                <a:extLst>
                  <a:ext uri="{FF2B5EF4-FFF2-40B4-BE49-F238E27FC236}">
                    <a16:creationId xmlns:a16="http://schemas.microsoft.com/office/drawing/2014/main" id="{27D2FC06-30B1-9D93-3C23-0C7EA9078119}"/>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2" name="Rectangle 801">
                <a:extLst>
                  <a:ext uri="{FF2B5EF4-FFF2-40B4-BE49-F238E27FC236}">
                    <a16:creationId xmlns:a16="http://schemas.microsoft.com/office/drawing/2014/main" id="{F2018280-859A-F131-B50E-63E1A6D2FC44}"/>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3" name="Rectangle 802">
                <a:extLst>
                  <a:ext uri="{FF2B5EF4-FFF2-40B4-BE49-F238E27FC236}">
                    <a16:creationId xmlns:a16="http://schemas.microsoft.com/office/drawing/2014/main" id="{F3F37353-4B9E-9846-16B8-DFAB7E11F8D2}"/>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4" name="Rectangle 803">
                <a:extLst>
                  <a:ext uri="{FF2B5EF4-FFF2-40B4-BE49-F238E27FC236}">
                    <a16:creationId xmlns:a16="http://schemas.microsoft.com/office/drawing/2014/main" id="{F661117D-AF82-BA29-1CD8-C7E5FA1004FA}"/>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5" name="Rectangle 804">
                <a:extLst>
                  <a:ext uri="{FF2B5EF4-FFF2-40B4-BE49-F238E27FC236}">
                    <a16:creationId xmlns:a16="http://schemas.microsoft.com/office/drawing/2014/main" id="{76E61CEB-E6DD-B1C7-8D12-AD3C42B88B19}"/>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6" name="Rectangle 805">
                <a:extLst>
                  <a:ext uri="{FF2B5EF4-FFF2-40B4-BE49-F238E27FC236}">
                    <a16:creationId xmlns:a16="http://schemas.microsoft.com/office/drawing/2014/main" id="{C6F833E3-BEC8-98D2-6126-10CD3EC02034}"/>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2" name="Group 401">
              <a:extLst>
                <a:ext uri="{FF2B5EF4-FFF2-40B4-BE49-F238E27FC236}">
                  <a16:creationId xmlns:a16="http://schemas.microsoft.com/office/drawing/2014/main" id="{65C4F382-3203-DD14-35B0-A107FFF6CA90}"/>
                </a:ext>
              </a:extLst>
            </p:cNvPr>
            <p:cNvGrpSpPr/>
            <p:nvPr userDrawn="1"/>
          </p:nvGrpSpPr>
          <p:grpSpPr>
            <a:xfrm>
              <a:off x="152400" y="4593250"/>
              <a:ext cx="8843033" cy="270471"/>
              <a:chOff x="152400" y="148629"/>
              <a:chExt cx="8843033" cy="270471"/>
            </a:xfrm>
            <a:grpFill/>
          </p:grpSpPr>
          <p:sp>
            <p:nvSpPr>
              <p:cNvPr id="751" name="Rectangle 750">
                <a:extLst>
                  <a:ext uri="{FF2B5EF4-FFF2-40B4-BE49-F238E27FC236}">
                    <a16:creationId xmlns:a16="http://schemas.microsoft.com/office/drawing/2014/main" id="{525B1426-C942-B5EE-00B8-11B165EE7288}"/>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2" name="Rectangle 751">
                <a:extLst>
                  <a:ext uri="{FF2B5EF4-FFF2-40B4-BE49-F238E27FC236}">
                    <a16:creationId xmlns:a16="http://schemas.microsoft.com/office/drawing/2014/main" id="{3DAE38D7-0EA0-4883-EF5B-02E2A1B51F21}"/>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3" name="Rectangle 752">
                <a:extLst>
                  <a:ext uri="{FF2B5EF4-FFF2-40B4-BE49-F238E27FC236}">
                    <a16:creationId xmlns:a16="http://schemas.microsoft.com/office/drawing/2014/main" id="{1C517CD0-6467-DA08-A1C7-9CD77B623139}"/>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4" name="Rectangle 753">
                <a:extLst>
                  <a:ext uri="{FF2B5EF4-FFF2-40B4-BE49-F238E27FC236}">
                    <a16:creationId xmlns:a16="http://schemas.microsoft.com/office/drawing/2014/main" id="{DCD86C3C-E118-7DF1-B2C3-50180EDDC399}"/>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5" name="Rectangle 754">
                <a:extLst>
                  <a:ext uri="{FF2B5EF4-FFF2-40B4-BE49-F238E27FC236}">
                    <a16:creationId xmlns:a16="http://schemas.microsoft.com/office/drawing/2014/main" id="{A384565E-D59E-8760-A5E6-CDCCAEEECCC2}"/>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6" name="Rectangle 755">
                <a:extLst>
                  <a:ext uri="{FF2B5EF4-FFF2-40B4-BE49-F238E27FC236}">
                    <a16:creationId xmlns:a16="http://schemas.microsoft.com/office/drawing/2014/main" id="{6C620386-0C60-2743-6BAD-496969897D9B}"/>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7" name="Rectangle 756">
                <a:extLst>
                  <a:ext uri="{FF2B5EF4-FFF2-40B4-BE49-F238E27FC236}">
                    <a16:creationId xmlns:a16="http://schemas.microsoft.com/office/drawing/2014/main" id="{53ECE3FE-B10F-FAFD-97A9-6571353E70B7}"/>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8" name="Rectangle 757">
                <a:extLst>
                  <a:ext uri="{FF2B5EF4-FFF2-40B4-BE49-F238E27FC236}">
                    <a16:creationId xmlns:a16="http://schemas.microsoft.com/office/drawing/2014/main" id="{9EC01AC3-6E6B-04F0-7F08-2ECED9B0E087}"/>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9" name="Rectangle 758">
                <a:extLst>
                  <a:ext uri="{FF2B5EF4-FFF2-40B4-BE49-F238E27FC236}">
                    <a16:creationId xmlns:a16="http://schemas.microsoft.com/office/drawing/2014/main" id="{741D4AC8-5DBD-04C5-EE52-34281BE17031}"/>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0" name="Rectangle 759">
                <a:extLst>
                  <a:ext uri="{FF2B5EF4-FFF2-40B4-BE49-F238E27FC236}">
                    <a16:creationId xmlns:a16="http://schemas.microsoft.com/office/drawing/2014/main" id="{3640C6AA-98D8-B60A-0856-BFD19E9E48F5}"/>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1" name="Rectangle 760">
                <a:extLst>
                  <a:ext uri="{FF2B5EF4-FFF2-40B4-BE49-F238E27FC236}">
                    <a16:creationId xmlns:a16="http://schemas.microsoft.com/office/drawing/2014/main" id="{FA8804E2-DB13-22E9-D6F0-B014FCE9C3A5}"/>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2" name="Rectangle 761">
                <a:extLst>
                  <a:ext uri="{FF2B5EF4-FFF2-40B4-BE49-F238E27FC236}">
                    <a16:creationId xmlns:a16="http://schemas.microsoft.com/office/drawing/2014/main" id="{234498BE-CAA8-EBAA-BCAC-EDADC5174820}"/>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3" name="Rectangle 762">
                <a:extLst>
                  <a:ext uri="{FF2B5EF4-FFF2-40B4-BE49-F238E27FC236}">
                    <a16:creationId xmlns:a16="http://schemas.microsoft.com/office/drawing/2014/main" id="{EDEFA8D0-E743-DCFF-61EC-4F1D532EDA60}"/>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4" name="Rectangle 763">
                <a:extLst>
                  <a:ext uri="{FF2B5EF4-FFF2-40B4-BE49-F238E27FC236}">
                    <a16:creationId xmlns:a16="http://schemas.microsoft.com/office/drawing/2014/main" id="{3516A973-A2E3-4D8B-303D-7B1FF3E375D6}"/>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5" name="Rectangle 764">
                <a:extLst>
                  <a:ext uri="{FF2B5EF4-FFF2-40B4-BE49-F238E27FC236}">
                    <a16:creationId xmlns:a16="http://schemas.microsoft.com/office/drawing/2014/main" id="{C04BBC53-DF14-768A-D8FB-983308B42073}"/>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6" name="Rectangle 765">
                <a:extLst>
                  <a:ext uri="{FF2B5EF4-FFF2-40B4-BE49-F238E27FC236}">
                    <a16:creationId xmlns:a16="http://schemas.microsoft.com/office/drawing/2014/main" id="{1CBE921B-45F2-3688-1FCC-59A7E4DF7A70}"/>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7" name="Rectangle 766">
                <a:extLst>
                  <a:ext uri="{FF2B5EF4-FFF2-40B4-BE49-F238E27FC236}">
                    <a16:creationId xmlns:a16="http://schemas.microsoft.com/office/drawing/2014/main" id="{1FF6A31A-03F6-EFE2-A45D-368515A07417}"/>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8" name="Rectangle 767">
                <a:extLst>
                  <a:ext uri="{FF2B5EF4-FFF2-40B4-BE49-F238E27FC236}">
                    <a16:creationId xmlns:a16="http://schemas.microsoft.com/office/drawing/2014/main" id="{FA938398-85A3-99B3-A7FB-E9F61C60F723}"/>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9" name="Rectangle 768">
                <a:extLst>
                  <a:ext uri="{FF2B5EF4-FFF2-40B4-BE49-F238E27FC236}">
                    <a16:creationId xmlns:a16="http://schemas.microsoft.com/office/drawing/2014/main" id="{BC591A8A-6775-F15E-B08C-AC727719374D}"/>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0" name="Rectangle 769">
                <a:extLst>
                  <a:ext uri="{FF2B5EF4-FFF2-40B4-BE49-F238E27FC236}">
                    <a16:creationId xmlns:a16="http://schemas.microsoft.com/office/drawing/2014/main" id="{26EE1686-DF46-189E-23B7-EE82DD6E1AC0}"/>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1" name="Rectangle 770">
                <a:extLst>
                  <a:ext uri="{FF2B5EF4-FFF2-40B4-BE49-F238E27FC236}">
                    <a16:creationId xmlns:a16="http://schemas.microsoft.com/office/drawing/2014/main" id="{61B9D1A9-BD24-8313-7B6C-7D66DF131A9C}"/>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2" name="Rectangle 771">
                <a:extLst>
                  <a:ext uri="{FF2B5EF4-FFF2-40B4-BE49-F238E27FC236}">
                    <a16:creationId xmlns:a16="http://schemas.microsoft.com/office/drawing/2014/main" id="{9A853162-1923-30A4-7C4C-8AAE474F6281}"/>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3" name="Rectangle 772">
                <a:extLst>
                  <a:ext uri="{FF2B5EF4-FFF2-40B4-BE49-F238E27FC236}">
                    <a16:creationId xmlns:a16="http://schemas.microsoft.com/office/drawing/2014/main" id="{332124BA-2D4B-1AC1-54C3-CB42981881F6}"/>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4" name="Rectangle 773">
                <a:extLst>
                  <a:ext uri="{FF2B5EF4-FFF2-40B4-BE49-F238E27FC236}">
                    <a16:creationId xmlns:a16="http://schemas.microsoft.com/office/drawing/2014/main" id="{519548D3-3E62-6D56-0ABD-2CEFDBAF9C57}"/>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5" name="Rectangle 774">
                <a:extLst>
                  <a:ext uri="{FF2B5EF4-FFF2-40B4-BE49-F238E27FC236}">
                    <a16:creationId xmlns:a16="http://schemas.microsoft.com/office/drawing/2014/main" id="{FC1D99EF-340B-3E3B-93BA-AEFBC4322156}"/>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6" name="Rectangle 775">
                <a:extLst>
                  <a:ext uri="{FF2B5EF4-FFF2-40B4-BE49-F238E27FC236}">
                    <a16:creationId xmlns:a16="http://schemas.microsoft.com/office/drawing/2014/main" id="{A06DC6C5-CF10-E288-529F-D724CD7AB717}"/>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7" name="Rectangle 776">
                <a:extLst>
                  <a:ext uri="{FF2B5EF4-FFF2-40B4-BE49-F238E27FC236}">
                    <a16:creationId xmlns:a16="http://schemas.microsoft.com/office/drawing/2014/main" id="{C30B421B-13FF-D851-4995-4302514ADF41}"/>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8" name="Rectangle 777">
                <a:extLst>
                  <a:ext uri="{FF2B5EF4-FFF2-40B4-BE49-F238E27FC236}">
                    <a16:creationId xmlns:a16="http://schemas.microsoft.com/office/drawing/2014/main" id="{ACB863DE-E2C5-D394-5818-26815688D941}"/>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3" name="Group 402">
              <a:extLst>
                <a:ext uri="{FF2B5EF4-FFF2-40B4-BE49-F238E27FC236}">
                  <a16:creationId xmlns:a16="http://schemas.microsoft.com/office/drawing/2014/main" id="{F2163B90-3535-075E-D679-B16DD83B7544}"/>
                </a:ext>
              </a:extLst>
            </p:cNvPr>
            <p:cNvGrpSpPr/>
            <p:nvPr userDrawn="1"/>
          </p:nvGrpSpPr>
          <p:grpSpPr>
            <a:xfrm>
              <a:off x="152400" y="4275778"/>
              <a:ext cx="8843033" cy="270471"/>
              <a:chOff x="152400" y="148629"/>
              <a:chExt cx="8843033" cy="270471"/>
            </a:xfrm>
            <a:grpFill/>
          </p:grpSpPr>
          <p:sp>
            <p:nvSpPr>
              <p:cNvPr id="723" name="Rectangle 722">
                <a:extLst>
                  <a:ext uri="{FF2B5EF4-FFF2-40B4-BE49-F238E27FC236}">
                    <a16:creationId xmlns:a16="http://schemas.microsoft.com/office/drawing/2014/main" id="{C15980D0-F76A-B8C6-1A77-91CCBCAE3329}"/>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4" name="Rectangle 723">
                <a:extLst>
                  <a:ext uri="{FF2B5EF4-FFF2-40B4-BE49-F238E27FC236}">
                    <a16:creationId xmlns:a16="http://schemas.microsoft.com/office/drawing/2014/main" id="{9DB0E508-C182-0571-29A8-E1B1258607F8}"/>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5" name="Rectangle 724">
                <a:extLst>
                  <a:ext uri="{FF2B5EF4-FFF2-40B4-BE49-F238E27FC236}">
                    <a16:creationId xmlns:a16="http://schemas.microsoft.com/office/drawing/2014/main" id="{578625F4-2A47-C735-F4FD-F60951F979E9}"/>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6" name="Rectangle 725">
                <a:extLst>
                  <a:ext uri="{FF2B5EF4-FFF2-40B4-BE49-F238E27FC236}">
                    <a16:creationId xmlns:a16="http://schemas.microsoft.com/office/drawing/2014/main" id="{33C020A5-971D-B74D-4C8A-BB518C3CC22C}"/>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7" name="Rectangle 726">
                <a:extLst>
                  <a:ext uri="{FF2B5EF4-FFF2-40B4-BE49-F238E27FC236}">
                    <a16:creationId xmlns:a16="http://schemas.microsoft.com/office/drawing/2014/main" id="{895779B8-48D2-63A0-3214-9DEDDCC0BD4D}"/>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8" name="Rectangle 727">
                <a:extLst>
                  <a:ext uri="{FF2B5EF4-FFF2-40B4-BE49-F238E27FC236}">
                    <a16:creationId xmlns:a16="http://schemas.microsoft.com/office/drawing/2014/main" id="{F1EB325C-464D-0E32-4DDB-79457777F7D3}"/>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9" name="Rectangle 728">
                <a:extLst>
                  <a:ext uri="{FF2B5EF4-FFF2-40B4-BE49-F238E27FC236}">
                    <a16:creationId xmlns:a16="http://schemas.microsoft.com/office/drawing/2014/main" id="{EF6AEBB4-4D5D-ABD7-B5F1-79D52EEB5EBA}"/>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0" name="Rectangle 729">
                <a:extLst>
                  <a:ext uri="{FF2B5EF4-FFF2-40B4-BE49-F238E27FC236}">
                    <a16:creationId xmlns:a16="http://schemas.microsoft.com/office/drawing/2014/main" id="{1EEC89C6-2748-E753-3FE7-487D1BAA9BED}"/>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1" name="Rectangle 730">
                <a:extLst>
                  <a:ext uri="{FF2B5EF4-FFF2-40B4-BE49-F238E27FC236}">
                    <a16:creationId xmlns:a16="http://schemas.microsoft.com/office/drawing/2014/main" id="{C0C0D1CD-5609-3B7D-A294-CF0642FC8CAA}"/>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2" name="Rectangle 731">
                <a:extLst>
                  <a:ext uri="{FF2B5EF4-FFF2-40B4-BE49-F238E27FC236}">
                    <a16:creationId xmlns:a16="http://schemas.microsoft.com/office/drawing/2014/main" id="{81029ECC-5F24-9CA1-B805-ACC2E5CB8A2A}"/>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3" name="Rectangle 732">
                <a:extLst>
                  <a:ext uri="{FF2B5EF4-FFF2-40B4-BE49-F238E27FC236}">
                    <a16:creationId xmlns:a16="http://schemas.microsoft.com/office/drawing/2014/main" id="{D1D3DC30-0501-66A7-5B90-31E8003E5A6F}"/>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4" name="Rectangle 733">
                <a:extLst>
                  <a:ext uri="{FF2B5EF4-FFF2-40B4-BE49-F238E27FC236}">
                    <a16:creationId xmlns:a16="http://schemas.microsoft.com/office/drawing/2014/main" id="{D472F22D-3129-9D0C-AD5E-2E978236296A}"/>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5" name="Rectangle 734">
                <a:extLst>
                  <a:ext uri="{FF2B5EF4-FFF2-40B4-BE49-F238E27FC236}">
                    <a16:creationId xmlns:a16="http://schemas.microsoft.com/office/drawing/2014/main" id="{6AE364A7-3D34-0960-6EEE-DE0C20B0CF84}"/>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6" name="Rectangle 735">
                <a:extLst>
                  <a:ext uri="{FF2B5EF4-FFF2-40B4-BE49-F238E27FC236}">
                    <a16:creationId xmlns:a16="http://schemas.microsoft.com/office/drawing/2014/main" id="{A5549F64-1CB0-12F6-4B79-90593C8787DA}"/>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7" name="Rectangle 736">
                <a:extLst>
                  <a:ext uri="{FF2B5EF4-FFF2-40B4-BE49-F238E27FC236}">
                    <a16:creationId xmlns:a16="http://schemas.microsoft.com/office/drawing/2014/main" id="{8E7F6545-E0D6-01E7-FCE8-F13CAFC7AABA}"/>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8" name="Rectangle 737">
                <a:extLst>
                  <a:ext uri="{FF2B5EF4-FFF2-40B4-BE49-F238E27FC236}">
                    <a16:creationId xmlns:a16="http://schemas.microsoft.com/office/drawing/2014/main" id="{10EB3E53-8C88-B55E-72B5-539176869B63}"/>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9" name="Rectangle 738">
                <a:extLst>
                  <a:ext uri="{FF2B5EF4-FFF2-40B4-BE49-F238E27FC236}">
                    <a16:creationId xmlns:a16="http://schemas.microsoft.com/office/drawing/2014/main" id="{5A519291-3304-75F8-389B-2E97774C5A52}"/>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0" name="Rectangle 739">
                <a:extLst>
                  <a:ext uri="{FF2B5EF4-FFF2-40B4-BE49-F238E27FC236}">
                    <a16:creationId xmlns:a16="http://schemas.microsoft.com/office/drawing/2014/main" id="{242AC871-0D9A-6F2D-9701-90D78F59395F}"/>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1" name="Rectangle 740">
                <a:extLst>
                  <a:ext uri="{FF2B5EF4-FFF2-40B4-BE49-F238E27FC236}">
                    <a16:creationId xmlns:a16="http://schemas.microsoft.com/office/drawing/2014/main" id="{5269D91C-C079-648F-0CE9-EE83DA0A00E3}"/>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2" name="Rectangle 741">
                <a:extLst>
                  <a:ext uri="{FF2B5EF4-FFF2-40B4-BE49-F238E27FC236}">
                    <a16:creationId xmlns:a16="http://schemas.microsoft.com/office/drawing/2014/main" id="{9936462C-2BCF-085B-1062-EAC734BEA4B8}"/>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3" name="Rectangle 742">
                <a:extLst>
                  <a:ext uri="{FF2B5EF4-FFF2-40B4-BE49-F238E27FC236}">
                    <a16:creationId xmlns:a16="http://schemas.microsoft.com/office/drawing/2014/main" id="{999BEB33-92AB-ADEC-5886-98E5C814FDB6}"/>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4" name="Rectangle 743">
                <a:extLst>
                  <a:ext uri="{FF2B5EF4-FFF2-40B4-BE49-F238E27FC236}">
                    <a16:creationId xmlns:a16="http://schemas.microsoft.com/office/drawing/2014/main" id="{73F414B7-F78E-AB0F-3C0A-DAC25FABC07D}"/>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5" name="Rectangle 744">
                <a:extLst>
                  <a:ext uri="{FF2B5EF4-FFF2-40B4-BE49-F238E27FC236}">
                    <a16:creationId xmlns:a16="http://schemas.microsoft.com/office/drawing/2014/main" id="{1E5EB1BE-BFAE-FB36-A476-C663CEE4AF02}"/>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6" name="Rectangle 745">
                <a:extLst>
                  <a:ext uri="{FF2B5EF4-FFF2-40B4-BE49-F238E27FC236}">
                    <a16:creationId xmlns:a16="http://schemas.microsoft.com/office/drawing/2014/main" id="{D571980D-8A4B-1D1B-CB33-D35BEEE8C498}"/>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7" name="Rectangle 746">
                <a:extLst>
                  <a:ext uri="{FF2B5EF4-FFF2-40B4-BE49-F238E27FC236}">
                    <a16:creationId xmlns:a16="http://schemas.microsoft.com/office/drawing/2014/main" id="{0162531C-CBC8-6D40-27FD-2087EC6427B5}"/>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8" name="Rectangle 747">
                <a:extLst>
                  <a:ext uri="{FF2B5EF4-FFF2-40B4-BE49-F238E27FC236}">
                    <a16:creationId xmlns:a16="http://schemas.microsoft.com/office/drawing/2014/main" id="{7E66E588-A329-9192-D1EF-850999F6414D}"/>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9" name="Rectangle 748">
                <a:extLst>
                  <a:ext uri="{FF2B5EF4-FFF2-40B4-BE49-F238E27FC236}">
                    <a16:creationId xmlns:a16="http://schemas.microsoft.com/office/drawing/2014/main" id="{88B0A923-8A6E-EAE6-F477-E556827177BB}"/>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0" name="Rectangle 749">
                <a:extLst>
                  <a:ext uri="{FF2B5EF4-FFF2-40B4-BE49-F238E27FC236}">
                    <a16:creationId xmlns:a16="http://schemas.microsoft.com/office/drawing/2014/main" id="{EC9E3FAF-7D5D-6E70-6D87-847A93D3EA8B}"/>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4" name="Group 403">
              <a:extLst>
                <a:ext uri="{FF2B5EF4-FFF2-40B4-BE49-F238E27FC236}">
                  <a16:creationId xmlns:a16="http://schemas.microsoft.com/office/drawing/2014/main" id="{EDADD354-A2CD-F0D6-BC32-0BA2590AF2E7}"/>
                </a:ext>
              </a:extLst>
            </p:cNvPr>
            <p:cNvGrpSpPr/>
            <p:nvPr userDrawn="1"/>
          </p:nvGrpSpPr>
          <p:grpSpPr>
            <a:xfrm>
              <a:off x="152400" y="3958305"/>
              <a:ext cx="8843033" cy="270471"/>
              <a:chOff x="152400" y="148629"/>
              <a:chExt cx="8843033" cy="270471"/>
            </a:xfrm>
            <a:grpFill/>
          </p:grpSpPr>
          <p:sp>
            <p:nvSpPr>
              <p:cNvPr id="695" name="Rectangle 694">
                <a:extLst>
                  <a:ext uri="{FF2B5EF4-FFF2-40B4-BE49-F238E27FC236}">
                    <a16:creationId xmlns:a16="http://schemas.microsoft.com/office/drawing/2014/main" id="{0083141D-058C-1EF9-A70A-61E08C852659}"/>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6" name="Rectangle 695">
                <a:extLst>
                  <a:ext uri="{FF2B5EF4-FFF2-40B4-BE49-F238E27FC236}">
                    <a16:creationId xmlns:a16="http://schemas.microsoft.com/office/drawing/2014/main" id="{F62896DF-7F55-1C82-7831-70151A3B43D6}"/>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7" name="Rectangle 696">
                <a:extLst>
                  <a:ext uri="{FF2B5EF4-FFF2-40B4-BE49-F238E27FC236}">
                    <a16:creationId xmlns:a16="http://schemas.microsoft.com/office/drawing/2014/main" id="{F21B6A24-F332-EDE8-E79B-63BC0C3367A1}"/>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8" name="Rectangle 697">
                <a:extLst>
                  <a:ext uri="{FF2B5EF4-FFF2-40B4-BE49-F238E27FC236}">
                    <a16:creationId xmlns:a16="http://schemas.microsoft.com/office/drawing/2014/main" id="{476371E9-D0B6-1E74-4AC6-AE107BE37EA2}"/>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9" name="Rectangle 698">
                <a:extLst>
                  <a:ext uri="{FF2B5EF4-FFF2-40B4-BE49-F238E27FC236}">
                    <a16:creationId xmlns:a16="http://schemas.microsoft.com/office/drawing/2014/main" id="{0A64CCFD-602E-CDA1-7647-6826885DA73E}"/>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0" name="Rectangle 699">
                <a:extLst>
                  <a:ext uri="{FF2B5EF4-FFF2-40B4-BE49-F238E27FC236}">
                    <a16:creationId xmlns:a16="http://schemas.microsoft.com/office/drawing/2014/main" id="{103E3619-B08B-3F17-4490-A0A751271049}"/>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1" name="Rectangle 700">
                <a:extLst>
                  <a:ext uri="{FF2B5EF4-FFF2-40B4-BE49-F238E27FC236}">
                    <a16:creationId xmlns:a16="http://schemas.microsoft.com/office/drawing/2014/main" id="{9F587051-AC60-0C6B-2FF3-7E20E238B1B4}"/>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2" name="Rectangle 701">
                <a:extLst>
                  <a:ext uri="{FF2B5EF4-FFF2-40B4-BE49-F238E27FC236}">
                    <a16:creationId xmlns:a16="http://schemas.microsoft.com/office/drawing/2014/main" id="{05272CCB-7C32-841D-3F6D-AD17D5A452C5}"/>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3" name="Rectangle 702">
                <a:extLst>
                  <a:ext uri="{FF2B5EF4-FFF2-40B4-BE49-F238E27FC236}">
                    <a16:creationId xmlns:a16="http://schemas.microsoft.com/office/drawing/2014/main" id="{43D0A5EE-56BC-4074-E5DF-9BCD169E8D5E}"/>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4" name="Rectangle 703">
                <a:extLst>
                  <a:ext uri="{FF2B5EF4-FFF2-40B4-BE49-F238E27FC236}">
                    <a16:creationId xmlns:a16="http://schemas.microsoft.com/office/drawing/2014/main" id="{52636176-AA3C-6C93-26A5-087BE6BE3EEE}"/>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5" name="Rectangle 704">
                <a:extLst>
                  <a:ext uri="{FF2B5EF4-FFF2-40B4-BE49-F238E27FC236}">
                    <a16:creationId xmlns:a16="http://schemas.microsoft.com/office/drawing/2014/main" id="{50A88DC5-22A4-2C98-61F2-A0E88A802DA2}"/>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6" name="Rectangle 705">
                <a:extLst>
                  <a:ext uri="{FF2B5EF4-FFF2-40B4-BE49-F238E27FC236}">
                    <a16:creationId xmlns:a16="http://schemas.microsoft.com/office/drawing/2014/main" id="{C63CDC1A-B155-BAD0-12C1-AB0B8E802AAC}"/>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7" name="Rectangle 706">
                <a:extLst>
                  <a:ext uri="{FF2B5EF4-FFF2-40B4-BE49-F238E27FC236}">
                    <a16:creationId xmlns:a16="http://schemas.microsoft.com/office/drawing/2014/main" id="{4B0A284D-44E5-7A49-C3EB-4A090EBB29AB}"/>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8" name="Rectangle 707">
                <a:extLst>
                  <a:ext uri="{FF2B5EF4-FFF2-40B4-BE49-F238E27FC236}">
                    <a16:creationId xmlns:a16="http://schemas.microsoft.com/office/drawing/2014/main" id="{0D10C1A2-BE70-7F7F-FBA2-27158D4CF1F7}"/>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9" name="Rectangle 708">
                <a:extLst>
                  <a:ext uri="{FF2B5EF4-FFF2-40B4-BE49-F238E27FC236}">
                    <a16:creationId xmlns:a16="http://schemas.microsoft.com/office/drawing/2014/main" id="{8CF60714-3C2C-B408-C1EF-0D4E66A69B8B}"/>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0" name="Rectangle 709">
                <a:extLst>
                  <a:ext uri="{FF2B5EF4-FFF2-40B4-BE49-F238E27FC236}">
                    <a16:creationId xmlns:a16="http://schemas.microsoft.com/office/drawing/2014/main" id="{81CF922A-BD06-671B-2CDA-842A17B5CF64}"/>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1" name="Rectangle 710">
                <a:extLst>
                  <a:ext uri="{FF2B5EF4-FFF2-40B4-BE49-F238E27FC236}">
                    <a16:creationId xmlns:a16="http://schemas.microsoft.com/office/drawing/2014/main" id="{73E4B8B3-EFB3-1399-7B14-A626317A15D3}"/>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2" name="Rectangle 711">
                <a:extLst>
                  <a:ext uri="{FF2B5EF4-FFF2-40B4-BE49-F238E27FC236}">
                    <a16:creationId xmlns:a16="http://schemas.microsoft.com/office/drawing/2014/main" id="{5A2F5EC8-7D53-6289-2A14-9DA5DDEE42AF}"/>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3" name="Rectangle 712">
                <a:extLst>
                  <a:ext uri="{FF2B5EF4-FFF2-40B4-BE49-F238E27FC236}">
                    <a16:creationId xmlns:a16="http://schemas.microsoft.com/office/drawing/2014/main" id="{3D34D1EF-FF9D-9509-F2C8-C3EF630D027F}"/>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4" name="Rectangle 713">
                <a:extLst>
                  <a:ext uri="{FF2B5EF4-FFF2-40B4-BE49-F238E27FC236}">
                    <a16:creationId xmlns:a16="http://schemas.microsoft.com/office/drawing/2014/main" id="{BD14CE07-D040-C640-00A6-3A8E10E9AF55}"/>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5" name="Rectangle 714">
                <a:extLst>
                  <a:ext uri="{FF2B5EF4-FFF2-40B4-BE49-F238E27FC236}">
                    <a16:creationId xmlns:a16="http://schemas.microsoft.com/office/drawing/2014/main" id="{61B975C3-E2F2-CC6C-8DDE-EA9BA9DDCBED}"/>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6" name="Rectangle 715">
                <a:extLst>
                  <a:ext uri="{FF2B5EF4-FFF2-40B4-BE49-F238E27FC236}">
                    <a16:creationId xmlns:a16="http://schemas.microsoft.com/office/drawing/2014/main" id="{F5557D98-5B30-FEF6-2A43-287519C182FA}"/>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7" name="Rectangle 716">
                <a:extLst>
                  <a:ext uri="{FF2B5EF4-FFF2-40B4-BE49-F238E27FC236}">
                    <a16:creationId xmlns:a16="http://schemas.microsoft.com/office/drawing/2014/main" id="{8EBF01C3-3F18-7457-2E85-AFD108295893}"/>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8" name="Rectangle 717">
                <a:extLst>
                  <a:ext uri="{FF2B5EF4-FFF2-40B4-BE49-F238E27FC236}">
                    <a16:creationId xmlns:a16="http://schemas.microsoft.com/office/drawing/2014/main" id="{73A6C77E-83F0-E9E1-1640-1F2AD7271D8D}"/>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9" name="Rectangle 718">
                <a:extLst>
                  <a:ext uri="{FF2B5EF4-FFF2-40B4-BE49-F238E27FC236}">
                    <a16:creationId xmlns:a16="http://schemas.microsoft.com/office/drawing/2014/main" id="{BD861AEF-545C-74C1-8693-71F659B1D93F}"/>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0" name="Rectangle 719">
                <a:extLst>
                  <a:ext uri="{FF2B5EF4-FFF2-40B4-BE49-F238E27FC236}">
                    <a16:creationId xmlns:a16="http://schemas.microsoft.com/office/drawing/2014/main" id="{FD391DD6-E432-94CE-F0F6-91C4A088240E}"/>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1" name="Rectangle 720">
                <a:extLst>
                  <a:ext uri="{FF2B5EF4-FFF2-40B4-BE49-F238E27FC236}">
                    <a16:creationId xmlns:a16="http://schemas.microsoft.com/office/drawing/2014/main" id="{0D6AD8E9-A424-636F-ABDD-64AB1326C02A}"/>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2" name="Rectangle 721">
                <a:extLst>
                  <a:ext uri="{FF2B5EF4-FFF2-40B4-BE49-F238E27FC236}">
                    <a16:creationId xmlns:a16="http://schemas.microsoft.com/office/drawing/2014/main" id="{5E6F16C9-494B-818B-1357-9DD664FF4ABF}"/>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5" name="Group 404">
              <a:extLst>
                <a:ext uri="{FF2B5EF4-FFF2-40B4-BE49-F238E27FC236}">
                  <a16:creationId xmlns:a16="http://schemas.microsoft.com/office/drawing/2014/main" id="{3BB7CD32-0FF1-9E31-B3ED-B88EC65FBF11}"/>
                </a:ext>
              </a:extLst>
            </p:cNvPr>
            <p:cNvGrpSpPr/>
            <p:nvPr userDrawn="1"/>
          </p:nvGrpSpPr>
          <p:grpSpPr>
            <a:xfrm>
              <a:off x="152400" y="3640832"/>
              <a:ext cx="8843033" cy="270471"/>
              <a:chOff x="152400" y="148629"/>
              <a:chExt cx="8843033" cy="270471"/>
            </a:xfrm>
            <a:grpFill/>
          </p:grpSpPr>
          <p:sp>
            <p:nvSpPr>
              <p:cNvPr id="667" name="Rectangle 666">
                <a:extLst>
                  <a:ext uri="{FF2B5EF4-FFF2-40B4-BE49-F238E27FC236}">
                    <a16:creationId xmlns:a16="http://schemas.microsoft.com/office/drawing/2014/main" id="{3B2B7356-E862-AFD9-BEB0-E425099E8493}"/>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8" name="Rectangle 667">
                <a:extLst>
                  <a:ext uri="{FF2B5EF4-FFF2-40B4-BE49-F238E27FC236}">
                    <a16:creationId xmlns:a16="http://schemas.microsoft.com/office/drawing/2014/main" id="{E943C34A-71DF-FF20-34A2-865BFBE68DAB}"/>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9" name="Rectangle 668">
                <a:extLst>
                  <a:ext uri="{FF2B5EF4-FFF2-40B4-BE49-F238E27FC236}">
                    <a16:creationId xmlns:a16="http://schemas.microsoft.com/office/drawing/2014/main" id="{DA86DCFC-CC7F-C54D-509A-64A818AD8EA5}"/>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0" name="Rectangle 669">
                <a:extLst>
                  <a:ext uri="{FF2B5EF4-FFF2-40B4-BE49-F238E27FC236}">
                    <a16:creationId xmlns:a16="http://schemas.microsoft.com/office/drawing/2014/main" id="{C13DD34A-5277-BC05-DDAE-8B6D570071CD}"/>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1" name="Rectangle 670">
                <a:extLst>
                  <a:ext uri="{FF2B5EF4-FFF2-40B4-BE49-F238E27FC236}">
                    <a16:creationId xmlns:a16="http://schemas.microsoft.com/office/drawing/2014/main" id="{0B29ECFA-F725-006F-6917-36FFA3513ED1}"/>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2" name="Rectangle 671">
                <a:extLst>
                  <a:ext uri="{FF2B5EF4-FFF2-40B4-BE49-F238E27FC236}">
                    <a16:creationId xmlns:a16="http://schemas.microsoft.com/office/drawing/2014/main" id="{8DF3D6EE-1CD4-ECBD-8110-B7AF2EE5C8F5}"/>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3" name="Rectangle 672">
                <a:extLst>
                  <a:ext uri="{FF2B5EF4-FFF2-40B4-BE49-F238E27FC236}">
                    <a16:creationId xmlns:a16="http://schemas.microsoft.com/office/drawing/2014/main" id="{9314F85D-E1E0-02C4-4D4A-0B6C1F88AEFE}"/>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4" name="Rectangle 673">
                <a:extLst>
                  <a:ext uri="{FF2B5EF4-FFF2-40B4-BE49-F238E27FC236}">
                    <a16:creationId xmlns:a16="http://schemas.microsoft.com/office/drawing/2014/main" id="{33ADBC5C-BDF3-162D-E0CF-87190F89944B}"/>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5" name="Rectangle 674">
                <a:extLst>
                  <a:ext uri="{FF2B5EF4-FFF2-40B4-BE49-F238E27FC236}">
                    <a16:creationId xmlns:a16="http://schemas.microsoft.com/office/drawing/2014/main" id="{2D29AE3C-80CB-2587-16F7-A90991632824}"/>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6" name="Rectangle 675">
                <a:extLst>
                  <a:ext uri="{FF2B5EF4-FFF2-40B4-BE49-F238E27FC236}">
                    <a16:creationId xmlns:a16="http://schemas.microsoft.com/office/drawing/2014/main" id="{9D168C45-A702-E026-AFC7-91BCC62799BD}"/>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7" name="Rectangle 676">
                <a:extLst>
                  <a:ext uri="{FF2B5EF4-FFF2-40B4-BE49-F238E27FC236}">
                    <a16:creationId xmlns:a16="http://schemas.microsoft.com/office/drawing/2014/main" id="{A62601F0-C870-6229-3ECD-CC836A44311C}"/>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8" name="Rectangle 677">
                <a:extLst>
                  <a:ext uri="{FF2B5EF4-FFF2-40B4-BE49-F238E27FC236}">
                    <a16:creationId xmlns:a16="http://schemas.microsoft.com/office/drawing/2014/main" id="{CF098A13-012A-15E9-59A4-198DE44D7741}"/>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9" name="Rectangle 678">
                <a:extLst>
                  <a:ext uri="{FF2B5EF4-FFF2-40B4-BE49-F238E27FC236}">
                    <a16:creationId xmlns:a16="http://schemas.microsoft.com/office/drawing/2014/main" id="{1CA7BC2A-756D-0DBF-F907-C09EF6DA9132}"/>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0" name="Rectangle 679">
                <a:extLst>
                  <a:ext uri="{FF2B5EF4-FFF2-40B4-BE49-F238E27FC236}">
                    <a16:creationId xmlns:a16="http://schemas.microsoft.com/office/drawing/2014/main" id="{543416B7-84FB-9AF3-8A9F-1DB21C8257D0}"/>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1" name="Rectangle 680">
                <a:extLst>
                  <a:ext uri="{FF2B5EF4-FFF2-40B4-BE49-F238E27FC236}">
                    <a16:creationId xmlns:a16="http://schemas.microsoft.com/office/drawing/2014/main" id="{962C69F1-466C-EF09-8FC7-CE7B39360DF7}"/>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2" name="Rectangle 681">
                <a:extLst>
                  <a:ext uri="{FF2B5EF4-FFF2-40B4-BE49-F238E27FC236}">
                    <a16:creationId xmlns:a16="http://schemas.microsoft.com/office/drawing/2014/main" id="{545CB986-2E43-7DAA-A57E-6CCF258D14C7}"/>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3" name="Rectangle 682">
                <a:extLst>
                  <a:ext uri="{FF2B5EF4-FFF2-40B4-BE49-F238E27FC236}">
                    <a16:creationId xmlns:a16="http://schemas.microsoft.com/office/drawing/2014/main" id="{D567AEDE-A83B-5F98-4D37-931B8EB7559E}"/>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4" name="Rectangle 683">
                <a:extLst>
                  <a:ext uri="{FF2B5EF4-FFF2-40B4-BE49-F238E27FC236}">
                    <a16:creationId xmlns:a16="http://schemas.microsoft.com/office/drawing/2014/main" id="{A6C73FC8-426A-A403-35D9-614572235592}"/>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5" name="Rectangle 684">
                <a:extLst>
                  <a:ext uri="{FF2B5EF4-FFF2-40B4-BE49-F238E27FC236}">
                    <a16:creationId xmlns:a16="http://schemas.microsoft.com/office/drawing/2014/main" id="{8CC3FAF8-44CA-B048-0104-5B6C75A7419C}"/>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6" name="Rectangle 685">
                <a:extLst>
                  <a:ext uri="{FF2B5EF4-FFF2-40B4-BE49-F238E27FC236}">
                    <a16:creationId xmlns:a16="http://schemas.microsoft.com/office/drawing/2014/main" id="{69027263-5176-4F9A-4EF4-79F70CB45F25}"/>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7" name="Rectangle 686">
                <a:extLst>
                  <a:ext uri="{FF2B5EF4-FFF2-40B4-BE49-F238E27FC236}">
                    <a16:creationId xmlns:a16="http://schemas.microsoft.com/office/drawing/2014/main" id="{0EF7CB7D-0378-727C-B22B-10DD8606F5DD}"/>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8" name="Rectangle 687">
                <a:extLst>
                  <a:ext uri="{FF2B5EF4-FFF2-40B4-BE49-F238E27FC236}">
                    <a16:creationId xmlns:a16="http://schemas.microsoft.com/office/drawing/2014/main" id="{122F9B80-FD25-78ED-E25D-DE5E6E4EFEAB}"/>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9" name="Rectangle 688">
                <a:extLst>
                  <a:ext uri="{FF2B5EF4-FFF2-40B4-BE49-F238E27FC236}">
                    <a16:creationId xmlns:a16="http://schemas.microsoft.com/office/drawing/2014/main" id="{4760E6D1-EA2D-6801-7568-91A96A28B676}"/>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0" name="Rectangle 689">
                <a:extLst>
                  <a:ext uri="{FF2B5EF4-FFF2-40B4-BE49-F238E27FC236}">
                    <a16:creationId xmlns:a16="http://schemas.microsoft.com/office/drawing/2014/main" id="{F5A00026-9504-B26F-3EF4-FD959793DE3B}"/>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1" name="Rectangle 690">
                <a:extLst>
                  <a:ext uri="{FF2B5EF4-FFF2-40B4-BE49-F238E27FC236}">
                    <a16:creationId xmlns:a16="http://schemas.microsoft.com/office/drawing/2014/main" id="{8EE919C8-39F5-9E3D-3CD8-E035C9F08B19}"/>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2" name="Rectangle 691">
                <a:extLst>
                  <a:ext uri="{FF2B5EF4-FFF2-40B4-BE49-F238E27FC236}">
                    <a16:creationId xmlns:a16="http://schemas.microsoft.com/office/drawing/2014/main" id="{FD9F2468-5320-F8E8-01BE-04945E513288}"/>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3" name="Rectangle 692">
                <a:extLst>
                  <a:ext uri="{FF2B5EF4-FFF2-40B4-BE49-F238E27FC236}">
                    <a16:creationId xmlns:a16="http://schemas.microsoft.com/office/drawing/2014/main" id="{322A9C79-435E-39E0-E15A-81A6BA56DC89}"/>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4" name="Rectangle 693">
                <a:extLst>
                  <a:ext uri="{FF2B5EF4-FFF2-40B4-BE49-F238E27FC236}">
                    <a16:creationId xmlns:a16="http://schemas.microsoft.com/office/drawing/2014/main" id="{D6A7C9DD-C688-35DB-7032-23C5ED96A842}"/>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6" name="Group 405">
              <a:extLst>
                <a:ext uri="{FF2B5EF4-FFF2-40B4-BE49-F238E27FC236}">
                  <a16:creationId xmlns:a16="http://schemas.microsoft.com/office/drawing/2014/main" id="{C42E49E3-7854-EC7A-7283-F46F2CD1B699}"/>
                </a:ext>
              </a:extLst>
            </p:cNvPr>
            <p:cNvGrpSpPr/>
            <p:nvPr userDrawn="1"/>
          </p:nvGrpSpPr>
          <p:grpSpPr>
            <a:xfrm>
              <a:off x="152400" y="3323359"/>
              <a:ext cx="8843033" cy="270471"/>
              <a:chOff x="152400" y="148629"/>
              <a:chExt cx="8843033" cy="270471"/>
            </a:xfrm>
            <a:grpFill/>
          </p:grpSpPr>
          <p:sp>
            <p:nvSpPr>
              <p:cNvPr id="639" name="Rectangle 638">
                <a:extLst>
                  <a:ext uri="{FF2B5EF4-FFF2-40B4-BE49-F238E27FC236}">
                    <a16:creationId xmlns:a16="http://schemas.microsoft.com/office/drawing/2014/main" id="{8DE57E53-26A2-4484-660B-4933490DB77E}"/>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0" name="Rectangle 639">
                <a:extLst>
                  <a:ext uri="{FF2B5EF4-FFF2-40B4-BE49-F238E27FC236}">
                    <a16:creationId xmlns:a16="http://schemas.microsoft.com/office/drawing/2014/main" id="{571F3A1A-65FF-5EC0-4828-1BBD5B90E063}"/>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1" name="Rectangle 640">
                <a:extLst>
                  <a:ext uri="{FF2B5EF4-FFF2-40B4-BE49-F238E27FC236}">
                    <a16:creationId xmlns:a16="http://schemas.microsoft.com/office/drawing/2014/main" id="{26270F1E-39B2-2049-33A6-A14C36D0669A}"/>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2" name="Rectangle 641">
                <a:extLst>
                  <a:ext uri="{FF2B5EF4-FFF2-40B4-BE49-F238E27FC236}">
                    <a16:creationId xmlns:a16="http://schemas.microsoft.com/office/drawing/2014/main" id="{EE3D1BB0-1FD7-C572-2B95-292FC56C3D19}"/>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3" name="Rectangle 642">
                <a:extLst>
                  <a:ext uri="{FF2B5EF4-FFF2-40B4-BE49-F238E27FC236}">
                    <a16:creationId xmlns:a16="http://schemas.microsoft.com/office/drawing/2014/main" id="{CF1512D6-83BD-E8AF-9E80-16A7E83447FC}"/>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4" name="Rectangle 643">
                <a:extLst>
                  <a:ext uri="{FF2B5EF4-FFF2-40B4-BE49-F238E27FC236}">
                    <a16:creationId xmlns:a16="http://schemas.microsoft.com/office/drawing/2014/main" id="{04AF46C5-F2AF-2E87-FCA9-F1B60891CACF}"/>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5" name="Rectangle 644">
                <a:extLst>
                  <a:ext uri="{FF2B5EF4-FFF2-40B4-BE49-F238E27FC236}">
                    <a16:creationId xmlns:a16="http://schemas.microsoft.com/office/drawing/2014/main" id="{C0C81A57-91B1-A7EF-8EC9-8B1700393963}"/>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6" name="Rectangle 645">
                <a:extLst>
                  <a:ext uri="{FF2B5EF4-FFF2-40B4-BE49-F238E27FC236}">
                    <a16:creationId xmlns:a16="http://schemas.microsoft.com/office/drawing/2014/main" id="{176ED4D3-9F16-474A-706B-EC9B23B66947}"/>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7" name="Rectangle 646">
                <a:extLst>
                  <a:ext uri="{FF2B5EF4-FFF2-40B4-BE49-F238E27FC236}">
                    <a16:creationId xmlns:a16="http://schemas.microsoft.com/office/drawing/2014/main" id="{1B015749-E53F-B4D5-AEFB-3A6488F00CD3}"/>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8" name="Rectangle 647">
                <a:extLst>
                  <a:ext uri="{FF2B5EF4-FFF2-40B4-BE49-F238E27FC236}">
                    <a16:creationId xmlns:a16="http://schemas.microsoft.com/office/drawing/2014/main" id="{BC76CD71-3DA2-1072-4196-FA532F4EA528}"/>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9" name="Rectangle 648">
                <a:extLst>
                  <a:ext uri="{FF2B5EF4-FFF2-40B4-BE49-F238E27FC236}">
                    <a16:creationId xmlns:a16="http://schemas.microsoft.com/office/drawing/2014/main" id="{413B4D37-BAB7-BCEC-B55F-6E3D291CBC20}"/>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0" name="Rectangle 649">
                <a:extLst>
                  <a:ext uri="{FF2B5EF4-FFF2-40B4-BE49-F238E27FC236}">
                    <a16:creationId xmlns:a16="http://schemas.microsoft.com/office/drawing/2014/main" id="{0DE9EB55-2107-3BFA-EBF3-D7F0D4A8C414}"/>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1" name="Rectangle 650">
                <a:extLst>
                  <a:ext uri="{FF2B5EF4-FFF2-40B4-BE49-F238E27FC236}">
                    <a16:creationId xmlns:a16="http://schemas.microsoft.com/office/drawing/2014/main" id="{BE7E119A-BC65-2824-F0EA-754D674D9F1A}"/>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2" name="Rectangle 651">
                <a:extLst>
                  <a:ext uri="{FF2B5EF4-FFF2-40B4-BE49-F238E27FC236}">
                    <a16:creationId xmlns:a16="http://schemas.microsoft.com/office/drawing/2014/main" id="{6463E222-E94C-95F8-11C7-6895ECDD5EC5}"/>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3" name="Rectangle 652">
                <a:extLst>
                  <a:ext uri="{FF2B5EF4-FFF2-40B4-BE49-F238E27FC236}">
                    <a16:creationId xmlns:a16="http://schemas.microsoft.com/office/drawing/2014/main" id="{5EE7FF85-A99A-E5AD-AA9B-55C7F6FBA2B2}"/>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4" name="Rectangle 653">
                <a:extLst>
                  <a:ext uri="{FF2B5EF4-FFF2-40B4-BE49-F238E27FC236}">
                    <a16:creationId xmlns:a16="http://schemas.microsoft.com/office/drawing/2014/main" id="{0CDE38A3-14E8-8ED1-45E6-59AC2AEAC749}"/>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5" name="Rectangle 654">
                <a:extLst>
                  <a:ext uri="{FF2B5EF4-FFF2-40B4-BE49-F238E27FC236}">
                    <a16:creationId xmlns:a16="http://schemas.microsoft.com/office/drawing/2014/main" id="{B042C9A3-93DD-52B6-158E-05AE4757D85A}"/>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6" name="Rectangle 655">
                <a:extLst>
                  <a:ext uri="{FF2B5EF4-FFF2-40B4-BE49-F238E27FC236}">
                    <a16:creationId xmlns:a16="http://schemas.microsoft.com/office/drawing/2014/main" id="{925E6D95-0997-61D1-DC0B-55ED63AB8572}"/>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7" name="Rectangle 656">
                <a:extLst>
                  <a:ext uri="{FF2B5EF4-FFF2-40B4-BE49-F238E27FC236}">
                    <a16:creationId xmlns:a16="http://schemas.microsoft.com/office/drawing/2014/main" id="{56506A13-4535-6A99-71F7-38AEEED7D5D0}"/>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8" name="Rectangle 657">
                <a:extLst>
                  <a:ext uri="{FF2B5EF4-FFF2-40B4-BE49-F238E27FC236}">
                    <a16:creationId xmlns:a16="http://schemas.microsoft.com/office/drawing/2014/main" id="{44B6CEA5-8430-ECE5-F67B-DF592D210C0E}"/>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9" name="Rectangle 658">
                <a:extLst>
                  <a:ext uri="{FF2B5EF4-FFF2-40B4-BE49-F238E27FC236}">
                    <a16:creationId xmlns:a16="http://schemas.microsoft.com/office/drawing/2014/main" id="{6A05D2CA-F482-4B6B-F40A-3FC5CE67E021}"/>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0" name="Rectangle 659">
                <a:extLst>
                  <a:ext uri="{FF2B5EF4-FFF2-40B4-BE49-F238E27FC236}">
                    <a16:creationId xmlns:a16="http://schemas.microsoft.com/office/drawing/2014/main" id="{A4BFFF67-3CBB-0296-F36C-503F6C0B0617}"/>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1" name="Rectangle 660">
                <a:extLst>
                  <a:ext uri="{FF2B5EF4-FFF2-40B4-BE49-F238E27FC236}">
                    <a16:creationId xmlns:a16="http://schemas.microsoft.com/office/drawing/2014/main" id="{8680E514-3B16-1834-2B4D-263A4195F045}"/>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2" name="Rectangle 661">
                <a:extLst>
                  <a:ext uri="{FF2B5EF4-FFF2-40B4-BE49-F238E27FC236}">
                    <a16:creationId xmlns:a16="http://schemas.microsoft.com/office/drawing/2014/main" id="{39E51736-9F3A-B32D-48D0-4456BFB5C736}"/>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3" name="Rectangle 662">
                <a:extLst>
                  <a:ext uri="{FF2B5EF4-FFF2-40B4-BE49-F238E27FC236}">
                    <a16:creationId xmlns:a16="http://schemas.microsoft.com/office/drawing/2014/main" id="{BCD754F3-D786-9EC3-95BD-2BFAFB7F678C}"/>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4" name="Rectangle 663">
                <a:extLst>
                  <a:ext uri="{FF2B5EF4-FFF2-40B4-BE49-F238E27FC236}">
                    <a16:creationId xmlns:a16="http://schemas.microsoft.com/office/drawing/2014/main" id="{39937340-7EBD-C063-09E3-EAB09BA67D7D}"/>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5" name="Rectangle 664">
                <a:extLst>
                  <a:ext uri="{FF2B5EF4-FFF2-40B4-BE49-F238E27FC236}">
                    <a16:creationId xmlns:a16="http://schemas.microsoft.com/office/drawing/2014/main" id="{ACE023A5-F6BB-49F4-6367-ADC737098A5E}"/>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6" name="Rectangle 665">
                <a:extLst>
                  <a:ext uri="{FF2B5EF4-FFF2-40B4-BE49-F238E27FC236}">
                    <a16:creationId xmlns:a16="http://schemas.microsoft.com/office/drawing/2014/main" id="{70C0A687-BD15-C6C9-F5F1-F988283EED5B}"/>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7" name="Group 406">
              <a:extLst>
                <a:ext uri="{FF2B5EF4-FFF2-40B4-BE49-F238E27FC236}">
                  <a16:creationId xmlns:a16="http://schemas.microsoft.com/office/drawing/2014/main" id="{EC16D647-9492-8B43-4179-9F2CBF405FE3}"/>
                </a:ext>
              </a:extLst>
            </p:cNvPr>
            <p:cNvGrpSpPr/>
            <p:nvPr userDrawn="1"/>
          </p:nvGrpSpPr>
          <p:grpSpPr>
            <a:xfrm>
              <a:off x="152400" y="3005886"/>
              <a:ext cx="8843033" cy="270471"/>
              <a:chOff x="152400" y="148629"/>
              <a:chExt cx="8843033" cy="270471"/>
            </a:xfrm>
            <a:grpFill/>
          </p:grpSpPr>
          <p:sp>
            <p:nvSpPr>
              <p:cNvPr id="611" name="Rectangle 610">
                <a:extLst>
                  <a:ext uri="{FF2B5EF4-FFF2-40B4-BE49-F238E27FC236}">
                    <a16:creationId xmlns:a16="http://schemas.microsoft.com/office/drawing/2014/main" id="{51D9348E-DD2E-78B0-616D-75976AE5F411}"/>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2" name="Rectangle 611">
                <a:extLst>
                  <a:ext uri="{FF2B5EF4-FFF2-40B4-BE49-F238E27FC236}">
                    <a16:creationId xmlns:a16="http://schemas.microsoft.com/office/drawing/2014/main" id="{64173D05-0258-9D52-BCB6-8DB6CC42488B}"/>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3" name="Rectangle 612">
                <a:extLst>
                  <a:ext uri="{FF2B5EF4-FFF2-40B4-BE49-F238E27FC236}">
                    <a16:creationId xmlns:a16="http://schemas.microsoft.com/office/drawing/2014/main" id="{B504CF76-B73D-B40F-133A-79005C47DA19}"/>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4" name="Rectangle 613">
                <a:extLst>
                  <a:ext uri="{FF2B5EF4-FFF2-40B4-BE49-F238E27FC236}">
                    <a16:creationId xmlns:a16="http://schemas.microsoft.com/office/drawing/2014/main" id="{76376201-B928-3C6E-94F6-FF91D96AB40F}"/>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5" name="Rectangle 614">
                <a:extLst>
                  <a:ext uri="{FF2B5EF4-FFF2-40B4-BE49-F238E27FC236}">
                    <a16:creationId xmlns:a16="http://schemas.microsoft.com/office/drawing/2014/main" id="{88E6E847-BC1B-4304-8E8D-B3D05835B7D9}"/>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6" name="Rectangle 615">
                <a:extLst>
                  <a:ext uri="{FF2B5EF4-FFF2-40B4-BE49-F238E27FC236}">
                    <a16:creationId xmlns:a16="http://schemas.microsoft.com/office/drawing/2014/main" id="{FFED0DA4-8574-CDCC-0088-DB5115AE9CF8}"/>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7" name="Rectangle 616">
                <a:extLst>
                  <a:ext uri="{FF2B5EF4-FFF2-40B4-BE49-F238E27FC236}">
                    <a16:creationId xmlns:a16="http://schemas.microsoft.com/office/drawing/2014/main" id="{026A83E6-9ADF-80E8-B47C-6F746D5AC835}"/>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8" name="Rectangle 617">
                <a:extLst>
                  <a:ext uri="{FF2B5EF4-FFF2-40B4-BE49-F238E27FC236}">
                    <a16:creationId xmlns:a16="http://schemas.microsoft.com/office/drawing/2014/main" id="{11F23C0F-DBE2-DA65-9865-480C0EE06165}"/>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9" name="Rectangle 618">
                <a:extLst>
                  <a:ext uri="{FF2B5EF4-FFF2-40B4-BE49-F238E27FC236}">
                    <a16:creationId xmlns:a16="http://schemas.microsoft.com/office/drawing/2014/main" id="{E000697B-61A7-3585-6A89-38ED15456DAC}"/>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0" name="Rectangle 619">
                <a:extLst>
                  <a:ext uri="{FF2B5EF4-FFF2-40B4-BE49-F238E27FC236}">
                    <a16:creationId xmlns:a16="http://schemas.microsoft.com/office/drawing/2014/main" id="{E6D1547B-F3FD-DCA5-62C8-C11C6C78FDC5}"/>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1" name="Rectangle 620">
                <a:extLst>
                  <a:ext uri="{FF2B5EF4-FFF2-40B4-BE49-F238E27FC236}">
                    <a16:creationId xmlns:a16="http://schemas.microsoft.com/office/drawing/2014/main" id="{1A1F71B2-B61D-C4FC-2B6E-FCCB9E9B83D2}"/>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2" name="Rectangle 621">
                <a:extLst>
                  <a:ext uri="{FF2B5EF4-FFF2-40B4-BE49-F238E27FC236}">
                    <a16:creationId xmlns:a16="http://schemas.microsoft.com/office/drawing/2014/main" id="{AF24EE60-A4A9-1F4A-6AAA-F9B882400D38}"/>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3" name="Rectangle 622">
                <a:extLst>
                  <a:ext uri="{FF2B5EF4-FFF2-40B4-BE49-F238E27FC236}">
                    <a16:creationId xmlns:a16="http://schemas.microsoft.com/office/drawing/2014/main" id="{D8FBC2BA-8AC5-9FCF-4714-724A20533721}"/>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4" name="Rectangle 623">
                <a:extLst>
                  <a:ext uri="{FF2B5EF4-FFF2-40B4-BE49-F238E27FC236}">
                    <a16:creationId xmlns:a16="http://schemas.microsoft.com/office/drawing/2014/main" id="{CB477FA5-C11C-4A87-6430-C259F78015E6}"/>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5" name="Rectangle 624">
                <a:extLst>
                  <a:ext uri="{FF2B5EF4-FFF2-40B4-BE49-F238E27FC236}">
                    <a16:creationId xmlns:a16="http://schemas.microsoft.com/office/drawing/2014/main" id="{3EE2ADF7-A707-0393-524D-77B46A978E9E}"/>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6" name="Rectangle 625">
                <a:extLst>
                  <a:ext uri="{FF2B5EF4-FFF2-40B4-BE49-F238E27FC236}">
                    <a16:creationId xmlns:a16="http://schemas.microsoft.com/office/drawing/2014/main" id="{F2ABCFBB-C2A7-02DC-E137-B7AAF9861481}"/>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7" name="Rectangle 626">
                <a:extLst>
                  <a:ext uri="{FF2B5EF4-FFF2-40B4-BE49-F238E27FC236}">
                    <a16:creationId xmlns:a16="http://schemas.microsoft.com/office/drawing/2014/main" id="{3D550CD6-D08C-7F61-4259-8C6343D2734D}"/>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8" name="Rectangle 627">
                <a:extLst>
                  <a:ext uri="{FF2B5EF4-FFF2-40B4-BE49-F238E27FC236}">
                    <a16:creationId xmlns:a16="http://schemas.microsoft.com/office/drawing/2014/main" id="{3D246EB4-E25F-1DFB-075C-32F4D3AA4A5C}"/>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9" name="Rectangle 628">
                <a:extLst>
                  <a:ext uri="{FF2B5EF4-FFF2-40B4-BE49-F238E27FC236}">
                    <a16:creationId xmlns:a16="http://schemas.microsoft.com/office/drawing/2014/main" id="{19BA57FB-505B-0964-BD95-DF1A709A7699}"/>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0" name="Rectangle 629">
                <a:extLst>
                  <a:ext uri="{FF2B5EF4-FFF2-40B4-BE49-F238E27FC236}">
                    <a16:creationId xmlns:a16="http://schemas.microsoft.com/office/drawing/2014/main" id="{75E99A11-3959-1AE9-F45C-FBC952485A80}"/>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1" name="Rectangle 630">
                <a:extLst>
                  <a:ext uri="{FF2B5EF4-FFF2-40B4-BE49-F238E27FC236}">
                    <a16:creationId xmlns:a16="http://schemas.microsoft.com/office/drawing/2014/main" id="{45CC213F-9C60-7077-DE6F-9CA2DE3E7304}"/>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2" name="Rectangle 631">
                <a:extLst>
                  <a:ext uri="{FF2B5EF4-FFF2-40B4-BE49-F238E27FC236}">
                    <a16:creationId xmlns:a16="http://schemas.microsoft.com/office/drawing/2014/main" id="{E5D65673-C1CF-471E-CEEC-9E19756F6069}"/>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3" name="Rectangle 632">
                <a:extLst>
                  <a:ext uri="{FF2B5EF4-FFF2-40B4-BE49-F238E27FC236}">
                    <a16:creationId xmlns:a16="http://schemas.microsoft.com/office/drawing/2014/main" id="{971F8472-5C79-57F7-ADEF-DD47EDA4FBF5}"/>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4" name="Rectangle 633">
                <a:extLst>
                  <a:ext uri="{FF2B5EF4-FFF2-40B4-BE49-F238E27FC236}">
                    <a16:creationId xmlns:a16="http://schemas.microsoft.com/office/drawing/2014/main" id="{E75ECABD-7869-C87D-1D7E-F01F7F7433C8}"/>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5" name="Rectangle 634">
                <a:extLst>
                  <a:ext uri="{FF2B5EF4-FFF2-40B4-BE49-F238E27FC236}">
                    <a16:creationId xmlns:a16="http://schemas.microsoft.com/office/drawing/2014/main" id="{296D5687-4DEB-CE47-0D62-833C46D26FCA}"/>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6" name="Rectangle 635">
                <a:extLst>
                  <a:ext uri="{FF2B5EF4-FFF2-40B4-BE49-F238E27FC236}">
                    <a16:creationId xmlns:a16="http://schemas.microsoft.com/office/drawing/2014/main" id="{673A7FD4-4754-DDD9-D17A-E9EDC370CF15}"/>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7" name="Rectangle 636">
                <a:extLst>
                  <a:ext uri="{FF2B5EF4-FFF2-40B4-BE49-F238E27FC236}">
                    <a16:creationId xmlns:a16="http://schemas.microsoft.com/office/drawing/2014/main" id="{2C17C4CB-F9A0-ED44-C9F9-C910AA38926E}"/>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8" name="Rectangle 637">
                <a:extLst>
                  <a:ext uri="{FF2B5EF4-FFF2-40B4-BE49-F238E27FC236}">
                    <a16:creationId xmlns:a16="http://schemas.microsoft.com/office/drawing/2014/main" id="{86A9A695-9440-B481-B57B-7EB2FA534463}"/>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8" name="Group 407">
              <a:extLst>
                <a:ext uri="{FF2B5EF4-FFF2-40B4-BE49-F238E27FC236}">
                  <a16:creationId xmlns:a16="http://schemas.microsoft.com/office/drawing/2014/main" id="{C3B5067B-2D03-CA59-8817-B6EE22F96247}"/>
                </a:ext>
              </a:extLst>
            </p:cNvPr>
            <p:cNvGrpSpPr/>
            <p:nvPr userDrawn="1"/>
          </p:nvGrpSpPr>
          <p:grpSpPr>
            <a:xfrm>
              <a:off x="152400" y="2688413"/>
              <a:ext cx="8843033" cy="270471"/>
              <a:chOff x="152400" y="148629"/>
              <a:chExt cx="8843033" cy="270471"/>
            </a:xfrm>
            <a:grpFill/>
          </p:grpSpPr>
          <p:sp>
            <p:nvSpPr>
              <p:cNvPr id="583" name="Rectangle 582">
                <a:extLst>
                  <a:ext uri="{FF2B5EF4-FFF2-40B4-BE49-F238E27FC236}">
                    <a16:creationId xmlns:a16="http://schemas.microsoft.com/office/drawing/2014/main" id="{2C7E1B9A-CA18-CD5A-574E-ABA7A8072224}"/>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4" name="Rectangle 583">
                <a:extLst>
                  <a:ext uri="{FF2B5EF4-FFF2-40B4-BE49-F238E27FC236}">
                    <a16:creationId xmlns:a16="http://schemas.microsoft.com/office/drawing/2014/main" id="{0C39AF10-AA74-A1EF-4D49-C90E7724BD79}"/>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5" name="Rectangle 584">
                <a:extLst>
                  <a:ext uri="{FF2B5EF4-FFF2-40B4-BE49-F238E27FC236}">
                    <a16:creationId xmlns:a16="http://schemas.microsoft.com/office/drawing/2014/main" id="{125F3D81-85E7-E01D-768F-46BE91179261}"/>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6" name="Rectangle 585">
                <a:extLst>
                  <a:ext uri="{FF2B5EF4-FFF2-40B4-BE49-F238E27FC236}">
                    <a16:creationId xmlns:a16="http://schemas.microsoft.com/office/drawing/2014/main" id="{FFEF79D8-BDDE-1B30-E400-3C6A36B9BFBB}"/>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7" name="Rectangle 586">
                <a:extLst>
                  <a:ext uri="{FF2B5EF4-FFF2-40B4-BE49-F238E27FC236}">
                    <a16:creationId xmlns:a16="http://schemas.microsoft.com/office/drawing/2014/main" id="{CA4F15AA-1D3A-A24D-60A5-D5EA3AAA9B69}"/>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8" name="Rectangle 587">
                <a:extLst>
                  <a:ext uri="{FF2B5EF4-FFF2-40B4-BE49-F238E27FC236}">
                    <a16:creationId xmlns:a16="http://schemas.microsoft.com/office/drawing/2014/main" id="{64B2C5AD-C81C-A3EB-835B-A091A79EA9D6}"/>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9" name="Rectangle 588">
                <a:extLst>
                  <a:ext uri="{FF2B5EF4-FFF2-40B4-BE49-F238E27FC236}">
                    <a16:creationId xmlns:a16="http://schemas.microsoft.com/office/drawing/2014/main" id="{FA90FE1C-CB27-22AE-3BF4-06DD6EFCCEC2}"/>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0" name="Rectangle 589">
                <a:extLst>
                  <a:ext uri="{FF2B5EF4-FFF2-40B4-BE49-F238E27FC236}">
                    <a16:creationId xmlns:a16="http://schemas.microsoft.com/office/drawing/2014/main" id="{371FB7EA-78C5-0EDE-75DD-79C3FAB3F158}"/>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1" name="Rectangle 590">
                <a:extLst>
                  <a:ext uri="{FF2B5EF4-FFF2-40B4-BE49-F238E27FC236}">
                    <a16:creationId xmlns:a16="http://schemas.microsoft.com/office/drawing/2014/main" id="{1A65CDE5-B065-C988-DA5A-AD7F2A095590}"/>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2" name="Rectangle 591">
                <a:extLst>
                  <a:ext uri="{FF2B5EF4-FFF2-40B4-BE49-F238E27FC236}">
                    <a16:creationId xmlns:a16="http://schemas.microsoft.com/office/drawing/2014/main" id="{8ED79452-A39B-0793-A986-FC6423E27899}"/>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3" name="Rectangle 592">
                <a:extLst>
                  <a:ext uri="{FF2B5EF4-FFF2-40B4-BE49-F238E27FC236}">
                    <a16:creationId xmlns:a16="http://schemas.microsoft.com/office/drawing/2014/main" id="{4D3104CE-DDDF-A1FD-13A2-3A945DF18651}"/>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4" name="Rectangle 593">
                <a:extLst>
                  <a:ext uri="{FF2B5EF4-FFF2-40B4-BE49-F238E27FC236}">
                    <a16:creationId xmlns:a16="http://schemas.microsoft.com/office/drawing/2014/main" id="{9416F779-9B55-4609-0325-90A8622702A9}"/>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5" name="Rectangle 594">
                <a:extLst>
                  <a:ext uri="{FF2B5EF4-FFF2-40B4-BE49-F238E27FC236}">
                    <a16:creationId xmlns:a16="http://schemas.microsoft.com/office/drawing/2014/main" id="{5B00A279-DB2F-0B37-ECC6-2BA7A321D3D5}"/>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6" name="Rectangle 595">
                <a:extLst>
                  <a:ext uri="{FF2B5EF4-FFF2-40B4-BE49-F238E27FC236}">
                    <a16:creationId xmlns:a16="http://schemas.microsoft.com/office/drawing/2014/main" id="{1BE10C57-E243-1D0B-558B-7C4D984E8018}"/>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7" name="Rectangle 596">
                <a:extLst>
                  <a:ext uri="{FF2B5EF4-FFF2-40B4-BE49-F238E27FC236}">
                    <a16:creationId xmlns:a16="http://schemas.microsoft.com/office/drawing/2014/main" id="{14DC3475-2FE9-ACF6-C5D0-37C336D9946F}"/>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8" name="Rectangle 597">
                <a:extLst>
                  <a:ext uri="{FF2B5EF4-FFF2-40B4-BE49-F238E27FC236}">
                    <a16:creationId xmlns:a16="http://schemas.microsoft.com/office/drawing/2014/main" id="{365B421C-F7E2-8803-AF38-FC07A3E894F6}"/>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9" name="Rectangle 598">
                <a:extLst>
                  <a:ext uri="{FF2B5EF4-FFF2-40B4-BE49-F238E27FC236}">
                    <a16:creationId xmlns:a16="http://schemas.microsoft.com/office/drawing/2014/main" id="{B760E758-E3EF-B83B-C309-1307FA7B2C24}"/>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0" name="Rectangle 599">
                <a:extLst>
                  <a:ext uri="{FF2B5EF4-FFF2-40B4-BE49-F238E27FC236}">
                    <a16:creationId xmlns:a16="http://schemas.microsoft.com/office/drawing/2014/main" id="{90911571-E3EA-034A-CDC3-50443D102B3F}"/>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1" name="Rectangle 600">
                <a:extLst>
                  <a:ext uri="{FF2B5EF4-FFF2-40B4-BE49-F238E27FC236}">
                    <a16:creationId xmlns:a16="http://schemas.microsoft.com/office/drawing/2014/main" id="{DC388767-3F14-67F2-710E-7CBE283F54AC}"/>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2" name="Rectangle 601">
                <a:extLst>
                  <a:ext uri="{FF2B5EF4-FFF2-40B4-BE49-F238E27FC236}">
                    <a16:creationId xmlns:a16="http://schemas.microsoft.com/office/drawing/2014/main" id="{931F21B0-61DC-DAA3-D188-78A809DFFF7C}"/>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3" name="Rectangle 602">
                <a:extLst>
                  <a:ext uri="{FF2B5EF4-FFF2-40B4-BE49-F238E27FC236}">
                    <a16:creationId xmlns:a16="http://schemas.microsoft.com/office/drawing/2014/main" id="{87801DC7-9191-9BCA-DDFF-E3CF7C30CE2A}"/>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4" name="Rectangle 603">
                <a:extLst>
                  <a:ext uri="{FF2B5EF4-FFF2-40B4-BE49-F238E27FC236}">
                    <a16:creationId xmlns:a16="http://schemas.microsoft.com/office/drawing/2014/main" id="{437FCA5F-1502-44DE-F541-930FA1231ACF}"/>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5" name="Rectangle 604">
                <a:extLst>
                  <a:ext uri="{FF2B5EF4-FFF2-40B4-BE49-F238E27FC236}">
                    <a16:creationId xmlns:a16="http://schemas.microsoft.com/office/drawing/2014/main" id="{E3ABEF7E-AD25-BBCB-F781-435BA2E67368}"/>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6" name="Rectangle 605">
                <a:extLst>
                  <a:ext uri="{FF2B5EF4-FFF2-40B4-BE49-F238E27FC236}">
                    <a16:creationId xmlns:a16="http://schemas.microsoft.com/office/drawing/2014/main" id="{4CFC7465-D43C-3B40-FA09-DB847F633B7B}"/>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7" name="Rectangle 606">
                <a:extLst>
                  <a:ext uri="{FF2B5EF4-FFF2-40B4-BE49-F238E27FC236}">
                    <a16:creationId xmlns:a16="http://schemas.microsoft.com/office/drawing/2014/main" id="{5AFE92FE-435F-E332-EC06-3F901B6554E7}"/>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8" name="Rectangle 607">
                <a:extLst>
                  <a:ext uri="{FF2B5EF4-FFF2-40B4-BE49-F238E27FC236}">
                    <a16:creationId xmlns:a16="http://schemas.microsoft.com/office/drawing/2014/main" id="{207431C2-E2D9-FD74-6D31-A8D0C773D398}"/>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9" name="Rectangle 608">
                <a:extLst>
                  <a:ext uri="{FF2B5EF4-FFF2-40B4-BE49-F238E27FC236}">
                    <a16:creationId xmlns:a16="http://schemas.microsoft.com/office/drawing/2014/main" id="{3DE07F2E-4A25-4E0D-4240-066D1764BA6A}"/>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0" name="Rectangle 609">
                <a:extLst>
                  <a:ext uri="{FF2B5EF4-FFF2-40B4-BE49-F238E27FC236}">
                    <a16:creationId xmlns:a16="http://schemas.microsoft.com/office/drawing/2014/main" id="{A6160768-58CC-83E7-A3B6-C3141486B385}"/>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9" name="Group 408">
              <a:extLst>
                <a:ext uri="{FF2B5EF4-FFF2-40B4-BE49-F238E27FC236}">
                  <a16:creationId xmlns:a16="http://schemas.microsoft.com/office/drawing/2014/main" id="{D02E84AA-F896-C058-00E5-2636EB6C3360}"/>
                </a:ext>
              </a:extLst>
            </p:cNvPr>
            <p:cNvGrpSpPr/>
            <p:nvPr userDrawn="1"/>
          </p:nvGrpSpPr>
          <p:grpSpPr>
            <a:xfrm>
              <a:off x="152400" y="2370940"/>
              <a:ext cx="8843033" cy="270471"/>
              <a:chOff x="152400" y="148629"/>
              <a:chExt cx="8843033" cy="270471"/>
            </a:xfrm>
            <a:grpFill/>
          </p:grpSpPr>
          <p:sp>
            <p:nvSpPr>
              <p:cNvPr id="555" name="Rectangle 554">
                <a:extLst>
                  <a:ext uri="{FF2B5EF4-FFF2-40B4-BE49-F238E27FC236}">
                    <a16:creationId xmlns:a16="http://schemas.microsoft.com/office/drawing/2014/main" id="{4C724FD3-DBA2-C8C6-7CFD-DD8917D5B61D}"/>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6" name="Rectangle 555">
                <a:extLst>
                  <a:ext uri="{FF2B5EF4-FFF2-40B4-BE49-F238E27FC236}">
                    <a16:creationId xmlns:a16="http://schemas.microsoft.com/office/drawing/2014/main" id="{37D40500-687A-2A29-97DD-39CDAC6D248A}"/>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7" name="Rectangle 556">
                <a:extLst>
                  <a:ext uri="{FF2B5EF4-FFF2-40B4-BE49-F238E27FC236}">
                    <a16:creationId xmlns:a16="http://schemas.microsoft.com/office/drawing/2014/main" id="{74050519-3CB0-BDF3-0C19-DEC7E3190495}"/>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8" name="Rectangle 557">
                <a:extLst>
                  <a:ext uri="{FF2B5EF4-FFF2-40B4-BE49-F238E27FC236}">
                    <a16:creationId xmlns:a16="http://schemas.microsoft.com/office/drawing/2014/main" id="{E8361F23-EA7C-BBEB-78F8-AA1E0A747F86}"/>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9" name="Rectangle 558">
                <a:extLst>
                  <a:ext uri="{FF2B5EF4-FFF2-40B4-BE49-F238E27FC236}">
                    <a16:creationId xmlns:a16="http://schemas.microsoft.com/office/drawing/2014/main" id="{EE757A94-03BD-471B-FFC6-1049C0E61430}"/>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0" name="Rectangle 559">
                <a:extLst>
                  <a:ext uri="{FF2B5EF4-FFF2-40B4-BE49-F238E27FC236}">
                    <a16:creationId xmlns:a16="http://schemas.microsoft.com/office/drawing/2014/main" id="{A9D0634B-7021-311A-88A0-4804CD760541}"/>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1" name="Rectangle 560">
                <a:extLst>
                  <a:ext uri="{FF2B5EF4-FFF2-40B4-BE49-F238E27FC236}">
                    <a16:creationId xmlns:a16="http://schemas.microsoft.com/office/drawing/2014/main" id="{48501225-D211-E44B-4ACC-9AF2E336325B}"/>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2" name="Rectangle 561">
                <a:extLst>
                  <a:ext uri="{FF2B5EF4-FFF2-40B4-BE49-F238E27FC236}">
                    <a16:creationId xmlns:a16="http://schemas.microsoft.com/office/drawing/2014/main" id="{4A13F1DB-DA35-59C0-3450-D984D93706AC}"/>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3" name="Rectangle 562">
                <a:extLst>
                  <a:ext uri="{FF2B5EF4-FFF2-40B4-BE49-F238E27FC236}">
                    <a16:creationId xmlns:a16="http://schemas.microsoft.com/office/drawing/2014/main" id="{480C5F5B-6479-DD98-292B-749665787EA7}"/>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4" name="Rectangle 563">
                <a:extLst>
                  <a:ext uri="{FF2B5EF4-FFF2-40B4-BE49-F238E27FC236}">
                    <a16:creationId xmlns:a16="http://schemas.microsoft.com/office/drawing/2014/main" id="{F493B74E-109B-BA24-8235-FCA0B3E23FE6}"/>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5" name="Rectangle 564">
                <a:extLst>
                  <a:ext uri="{FF2B5EF4-FFF2-40B4-BE49-F238E27FC236}">
                    <a16:creationId xmlns:a16="http://schemas.microsoft.com/office/drawing/2014/main" id="{09C52EE0-17C3-04B4-C862-E432DE17795A}"/>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6" name="Rectangle 565">
                <a:extLst>
                  <a:ext uri="{FF2B5EF4-FFF2-40B4-BE49-F238E27FC236}">
                    <a16:creationId xmlns:a16="http://schemas.microsoft.com/office/drawing/2014/main" id="{23F93883-C9D8-EB92-BA85-B1A012AFC59D}"/>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7" name="Rectangle 566">
                <a:extLst>
                  <a:ext uri="{FF2B5EF4-FFF2-40B4-BE49-F238E27FC236}">
                    <a16:creationId xmlns:a16="http://schemas.microsoft.com/office/drawing/2014/main" id="{3F4734EB-C31D-E326-9383-24265B65DF83}"/>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8" name="Rectangle 567">
                <a:extLst>
                  <a:ext uri="{FF2B5EF4-FFF2-40B4-BE49-F238E27FC236}">
                    <a16:creationId xmlns:a16="http://schemas.microsoft.com/office/drawing/2014/main" id="{3786194D-FE28-7083-393B-E5089D70603D}"/>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9" name="Rectangle 568">
                <a:extLst>
                  <a:ext uri="{FF2B5EF4-FFF2-40B4-BE49-F238E27FC236}">
                    <a16:creationId xmlns:a16="http://schemas.microsoft.com/office/drawing/2014/main" id="{31A127B8-0A79-5FDA-FCA2-876DA06F4369}"/>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0" name="Rectangle 569">
                <a:extLst>
                  <a:ext uri="{FF2B5EF4-FFF2-40B4-BE49-F238E27FC236}">
                    <a16:creationId xmlns:a16="http://schemas.microsoft.com/office/drawing/2014/main" id="{289DE0D9-AE19-4765-C1A1-C203EE9180CC}"/>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1" name="Rectangle 570">
                <a:extLst>
                  <a:ext uri="{FF2B5EF4-FFF2-40B4-BE49-F238E27FC236}">
                    <a16:creationId xmlns:a16="http://schemas.microsoft.com/office/drawing/2014/main" id="{0B631A86-E920-CB61-33D4-1E2A1935887F}"/>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2" name="Rectangle 571">
                <a:extLst>
                  <a:ext uri="{FF2B5EF4-FFF2-40B4-BE49-F238E27FC236}">
                    <a16:creationId xmlns:a16="http://schemas.microsoft.com/office/drawing/2014/main" id="{5BD7ECC0-1787-D667-3CC5-7783053A8597}"/>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3" name="Rectangle 572">
                <a:extLst>
                  <a:ext uri="{FF2B5EF4-FFF2-40B4-BE49-F238E27FC236}">
                    <a16:creationId xmlns:a16="http://schemas.microsoft.com/office/drawing/2014/main" id="{BAD6134D-12EA-DD49-AA9F-A52FDCCCAB24}"/>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4" name="Rectangle 573">
                <a:extLst>
                  <a:ext uri="{FF2B5EF4-FFF2-40B4-BE49-F238E27FC236}">
                    <a16:creationId xmlns:a16="http://schemas.microsoft.com/office/drawing/2014/main" id="{AFEF18A4-3AE1-3FAB-6769-901087BB9D18}"/>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5" name="Rectangle 574">
                <a:extLst>
                  <a:ext uri="{FF2B5EF4-FFF2-40B4-BE49-F238E27FC236}">
                    <a16:creationId xmlns:a16="http://schemas.microsoft.com/office/drawing/2014/main" id="{6FA623F8-1CC6-D3DE-861B-FA104BD65D44}"/>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6" name="Rectangle 575">
                <a:extLst>
                  <a:ext uri="{FF2B5EF4-FFF2-40B4-BE49-F238E27FC236}">
                    <a16:creationId xmlns:a16="http://schemas.microsoft.com/office/drawing/2014/main" id="{9544666D-7290-232B-B8BE-3CF299AFFBB6}"/>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7" name="Rectangle 576">
                <a:extLst>
                  <a:ext uri="{FF2B5EF4-FFF2-40B4-BE49-F238E27FC236}">
                    <a16:creationId xmlns:a16="http://schemas.microsoft.com/office/drawing/2014/main" id="{9879B38A-ECE6-AFDC-448A-1B0C997EB2DE}"/>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8" name="Rectangle 577">
                <a:extLst>
                  <a:ext uri="{FF2B5EF4-FFF2-40B4-BE49-F238E27FC236}">
                    <a16:creationId xmlns:a16="http://schemas.microsoft.com/office/drawing/2014/main" id="{48CFA880-AB55-2E6E-1D33-EF39C6D073BD}"/>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9" name="Rectangle 578">
                <a:extLst>
                  <a:ext uri="{FF2B5EF4-FFF2-40B4-BE49-F238E27FC236}">
                    <a16:creationId xmlns:a16="http://schemas.microsoft.com/office/drawing/2014/main" id="{42B8B6A3-DA32-2505-155A-6BAD9E3A3457}"/>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0" name="Rectangle 579">
                <a:extLst>
                  <a:ext uri="{FF2B5EF4-FFF2-40B4-BE49-F238E27FC236}">
                    <a16:creationId xmlns:a16="http://schemas.microsoft.com/office/drawing/2014/main" id="{C9EE7A3A-59D7-95CE-B517-5D06032CF629}"/>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1" name="Rectangle 580">
                <a:extLst>
                  <a:ext uri="{FF2B5EF4-FFF2-40B4-BE49-F238E27FC236}">
                    <a16:creationId xmlns:a16="http://schemas.microsoft.com/office/drawing/2014/main" id="{6F063D25-3784-D32A-399B-6C3CEE04F2BC}"/>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2" name="Rectangle 581">
                <a:extLst>
                  <a:ext uri="{FF2B5EF4-FFF2-40B4-BE49-F238E27FC236}">
                    <a16:creationId xmlns:a16="http://schemas.microsoft.com/office/drawing/2014/main" id="{67B4EEDA-5C3C-6767-DACD-4A6822D71779}"/>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0" name="Group 409">
              <a:extLst>
                <a:ext uri="{FF2B5EF4-FFF2-40B4-BE49-F238E27FC236}">
                  <a16:creationId xmlns:a16="http://schemas.microsoft.com/office/drawing/2014/main" id="{DE0A92EA-9FE5-8ED4-C116-EAB5C9181BAF}"/>
                </a:ext>
              </a:extLst>
            </p:cNvPr>
            <p:cNvGrpSpPr/>
            <p:nvPr userDrawn="1"/>
          </p:nvGrpSpPr>
          <p:grpSpPr>
            <a:xfrm>
              <a:off x="152400" y="2053467"/>
              <a:ext cx="8843033" cy="270471"/>
              <a:chOff x="152400" y="148629"/>
              <a:chExt cx="8843033" cy="270471"/>
            </a:xfrm>
            <a:grpFill/>
          </p:grpSpPr>
          <p:sp>
            <p:nvSpPr>
              <p:cNvPr id="527" name="Rectangle 526">
                <a:extLst>
                  <a:ext uri="{FF2B5EF4-FFF2-40B4-BE49-F238E27FC236}">
                    <a16:creationId xmlns:a16="http://schemas.microsoft.com/office/drawing/2014/main" id="{11292967-10D9-B0A6-F8A1-DF39F00BEDF0}"/>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8" name="Rectangle 527">
                <a:extLst>
                  <a:ext uri="{FF2B5EF4-FFF2-40B4-BE49-F238E27FC236}">
                    <a16:creationId xmlns:a16="http://schemas.microsoft.com/office/drawing/2014/main" id="{3BA6E4E6-35FB-1880-23A5-8FA51F90FB5A}"/>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9" name="Rectangle 528">
                <a:extLst>
                  <a:ext uri="{FF2B5EF4-FFF2-40B4-BE49-F238E27FC236}">
                    <a16:creationId xmlns:a16="http://schemas.microsoft.com/office/drawing/2014/main" id="{BB3A5DC3-6F30-9EB5-E321-166ADECD9737}"/>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0" name="Rectangle 529">
                <a:extLst>
                  <a:ext uri="{FF2B5EF4-FFF2-40B4-BE49-F238E27FC236}">
                    <a16:creationId xmlns:a16="http://schemas.microsoft.com/office/drawing/2014/main" id="{113A9A0C-B979-7992-639C-E5E5C2A2A979}"/>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1" name="Rectangle 530">
                <a:extLst>
                  <a:ext uri="{FF2B5EF4-FFF2-40B4-BE49-F238E27FC236}">
                    <a16:creationId xmlns:a16="http://schemas.microsoft.com/office/drawing/2014/main" id="{69EE3E55-4089-5EAE-92E5-CCA2E4648495}"/>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2" name="Rectangle 531">
                <a:extLst>
                  <a:ext uri="{FF2B5EF4-FFF2-40B4-BE49-F238E27FC236}">
                    <a16:creationId xmlns:a16="http://schemas.microsoft.com/office/drawing/2014/main" id="{D23BD588-9FAE-D250-A612-C0E1E7C5C0EC}"/>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3" name="Rectangle 532">
                <a:extLst>
                  <a:ext uri="{FF2B5EF4-FFF2-40B4-BE49-F238E27FC236}">
                    <a16:creationId xmlns:a16="http://schemas.microsoft.com/office/drawing/2014/main" id="{FC5111D6-99BB-7D5D-132A-923D39DA7D60}"/>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4" name="Rectangle 533">
                <a:extLst>
                  <a:ext uri="{FF2B5EF4-FFF2-40B4-BE49-F238E27FC236}">
                    <a16:creationId xmlns:a16="http://schemas.microsoft.com/office/drawing/2014/main" id="{B2EB5745-E141-10CE-63D8-40F1F32217A1}"/>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5" name="Rectangle 534">
                <a:extLst>
                  <a:ext uri="{FF2B5EF4-FFF2-40B4-BE49-F238E27FC236}">
                    <a16:creationId xmlns:a16="http://schemas.microsoft.com/office/drawing/2014/main" id="{A11DBF11-6B25-8697-7005-13EC8192842E}"/>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6" name="Rectangle 535">
                <a:extLst>
                  <a:ext uri="{FF2B5EF4-FFF2-40B4-BE49-F238E27FC236}">
                    <a16:creationId xmlns:a16="http://schemas.microsoft.com/office/drawing/2014/main" id="{53E02709-4E48-87F4-32CD-5C49F9994E6C}"/>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7" name="Rectangle 536">
                <a:extLst>
                  <a:ext uri="{FF2B5EF4-FFF2-40B4-BE49-F238E27FC236}">
                    <a16:creationId xmlns:a16="http://schemas.microsoft.com/office/drawing/2014/main" id="{5C2AE177-2F94-207F-5673-FB83878F38BE}"/>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8" name="Rectangle 537">
                <a:extLst>
                  <a:ext uri="{FF2B5EF4-FFF2-40B4-BE49-F238E27FC236}">
                    <a16:creationId xmlns:a16="http://schemas.microsoft.com/office/drawing/2014/main" id="{B442BE6B-F4B1-9BAA-97BF-CC3F698B475E}"/>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9" name="Rectangle 538">
                <a:extLst>
                  <a:ext uri="{FF2B5EF4-FFF2-40B4-BE49-F238E27FC236}">
                    <a16:creationId xmlns:a16="http://schemas.microsoft.com/office/drawing/2014/main" id="{2CA18110-2202-4B07-2F67-B21D528CC1B8}"/>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0" name="Rectangle 539">
                <a:extLst>
                  <a:ext uri="{FF2B5EF4-FFF2-40B4-BE49-F238E27FC236}">
                    <a16:creationId xmlns:a16="http://schemas.microsoft.com/office/drawing/2014/main" id="{0D268BE2-E89C-41B1-F08C-D9FE457E1412}"/>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1" name="Rectangle 540">
                <a:extLst>
                  <a:ext uri="{FF2B5EF4-FFF2-40B4-BE49-F238E27FC236}">
                    <a16:creationId xmlns:a16="http://schemas.microsoft.com/office/drawing/2014/main" id="{C7F2CA68-2BB8-D106-D190-2BC8AF36D8F2}"/>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2" name="Rectangle 541">
                <a:extLst>
                  <a:ext uri="{FF2B5EF4-FFF2-40B4-BE49-F238E27FC236}">
                    <a16:creationId xmlns:a16="http://schemas.microsoft.com/office/drawing/2014/main" id="{B8A783A2-3EB9-83B2-EC21-FAABEA5E6D04}"/>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3" name="Rectangle 542">
                <a:extLst>
                  <a:ext uri="{FF2B5EF4-FFF2-40B4-BE49-F238E27FC236}">
                    <a16:creationId xmlns:a16="http://schemas.microsoft.com/office/drawing/2014/main" id="{D6A0914A-27F2-2D92-D6FF-FE24BB505CE0}"/>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4" name="Rectangle 543">
                <a:extLst>
                  <a:ext uri="{FF2B5EF4-FFF2-40B4-BE49-F238E27FC236}">
                    <a16:creationId xmlns:a16="http://schemas.microsoft.com/office/drawing/2014/main" id="{26C8A52E-1B63-2AD9-8ABB-92F915E6D347}"/>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5" name="Rectangle 544">
                <a:extLst>
                  <a:ext uri="{FF2B5EF4-FFF2-40B4-BE49-F238E27FC236}">
                    <a16:creationId xmlns:a16="http://schemas.microsoft.com/office/drawing/2014/main" id="{55AC2D9C-0EA4-D54E-704B-5DAB5B5EB299}"/>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6" name="Rectangle 545">
                <a:extLst>
                  <a:ext uri="{FF2B5EF4-FFF2-40B4-BE49-F238E27FC236}">
                    <a16:creationId xmlns:a16="http://schemas.microsoft.com/office/drawing/2014/main" id="{D0C9CAEE-7B89-7C2E-2054-85FBCEB8D092}"/>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7" name="Rectangle 546">
                <a:extLst>
                  <a:ext uri="{FF2B5EF4-FFF2-40B4-BE49-F238E27FC236}">
                    <a16:creationId xmlns:a16="http://schemas.microsoft.com/office/drawing/2014/main" id="{10209DE2-F42F-DBBB-D429-6FF5A209B02F}"/>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8" name="Rectangle 547">
                <a:extLst>
                  <a:ext uri="{FF2B5EF4-FFF2-40B4-BE49-F238E27FC236}">
                    <a16:creationId xmlns:a16="http://schemas.microsoft.com/office/drawing/2014/main" id="{88A1FE37-EA49-68E2-66BC-BD773CEDA0E5}"/>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9" name="Rectangle 548">
                <a:extLst>
                  <a:ext uri="{FF2B5EF4-FFF2-40B4-BE49-F238E27FC236}">
                    <a16:creationId xmlns:a16="http://schemas.microsoft.com/office/drawing/2014/main" id="{51CDFB57-36C8-BC37-82AA-75B71A850B47}"/>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0" name="Rectangle 549">
                <a:extLst>
                  <a:ext uri="{FF2B5EF4-FFF2-40B4-BE49-F238E27FC236}">
                    <a16:creationId xmlns:a16="http://schemas.microsoft.com/office/drawing/2014/main" id="{5C6DBD2C-5E9D-BF8B-F947-50BBF1AADAA3}"/>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1" name="Rectangle 550">
                <a:extLst>
                  <a:ext uri="{FF2B5EF4-FFF2-40B4-BE49-F238E27FC236}">
                    <a16:creationId xmlns:a16="http://schemas.microsoft.com/office/drawing/2014/main" id="{1F95D52F-2D57-BCAE-441E-8B216021D266}"/>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2" name="Rectangle 551">
                <a:extLst>
                  <a:ext uri="{FF2B5EF4-FFF2-40B4-BE49-F238E27FC236}">
                    <a16:creationId xmlns:a16="http://schemas.microsoft.com/office/drawing/2014/main" id="{10229FF4-8A72-2173-AB81-570EBD923837}"/>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3" name="Rectangle 552">
                <a:extLst>
                  <a:ext uri="{FF2B5EF4-FFF2-40B4-BE49-F238E27FC236}">
                    <a16:creationId xmlns:a16="http://schemas.microsoft.com/office/drawing/2014/main" id="{D7BC1FBE-69C2-DF27-94E2-E764CC027B69}"/>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4" name="Rectangle 553">
                <a:extLst>
                  <a:ext uri="{FF2B5EF4-FFF2-40B4-BE49-F238E27FC236}">
                    <a16:creationId xmlns:a16="http://schemas.microsoft.com/office/drawing/2014/main" id="{9C6B300A-1359-C915-BD90-462AFBE27FCA}"/>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1" name="Group 410">
              <a:extLst>
                <a:ext uri="{FF2B5EF4-FFF2-40B4-BE49-F238E27FC236}">
                  <a16:creationId xmlns:a16="http://schemas.microsoft.com/office/drawing/2014/main" id="{953672F2-B2B5-4888-3FAB-C88051AF2B66}"/>
                </a:ext>
              </a:extLst>
            </p:cNvPr>
            <p:cNvGrpSpPr/>
            <p:nvPr userDrawn="1"/>
          </p:nvGrpSpPr>
          <p:grpSpPr>
            <a:xfrm>
              <a:off x="152400" y="1735994"/>
              <a:ext cx="8843033" cy="270471"/>
              <a:chOff x="152400" y="148629"/>
              <a:chExt cx="8843033" cy="270471"/>
            </a:xfrm>
            <a:grpFill/>
          </p:grpSpPr>
          <p:sp>
            <p:nvSpPr>
              <p:cNvPr id="499" name="Rectangle 498">
                <a:extLst>
                  <a:ext uri="{FF2B5EF4-FFF2-40B4-BE49-F238E27FC236}">
                    <a16:creationId xmlns:a16="http://schemas.microsoft.com/office/drawing/2014/main" id="{7919FDD9-8845-9357-6E96-C1838A2172E3}"/>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0" name="Rectangle 499">
                <a:extLst>
                  <a:ext uri="{FF2B5EF4-FFF2-40B4-BE49-F238E27FC236}">
                    <a16:creationId xmlns:a16="http://schemas.microsoft.com/office/drawing/2014/main" id="{C138B37F-A35D-8D98-131E-58802B710602}"/>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1" name="Rectangle 500">
                <a:extLst>
                  <a:ext uri="{FF2B5EF4-FFF2-40B4-BE49-F238E27FC236}">
                    <a16:creationId xmlns:a16="http://schemas.microsoft.com/office/drawing/2014/main" id="{75D5E62F-B88D-1B50-4075-E87BBDE04834}"/>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2" name="Rectangle 501">
                <a:extLst>
                  <a:ext uri="{FF2B5EF4-FFF2-40B4-BE49-F238E27FC236}">
                    <a16:creationId xmlns:a16="http://schemas.microsoft.com/office/drawing/2014/main" id="{E68B5759-A0B4-43C5-0EB4-91B8A756032E}"/>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3" name="Rectangle 502">
                <a:extLst>
                  <a:ext uri="{FF2B5EF4-FFF2-40B4-BE49-F238E27FC236}">
                    <a16:creationId xmlns:a16="http://schemas.microsoft.com/office/drawing/2014/main" id="{0C00A51B-CE9D-4370-E2E7-0B5DCC057CB2}"/>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4" name="Rectangle 503">
                <a:extLst>
                  <a:ext uri="{FF2B5EF4-FFF2-40B4-BE49-F238E27FC236}">
                    <a16:creationId xmlns:a16="http://schemas.microsoft.com/office/drawing/2014/main" id="{013CA7D1-0C1F-0C97-12C2-0C73036FA586}"/>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5" name="Rectangle 504">
                <a:extLst>
                  <a:ext uri="{FF2B5EF4-FFF2-40B4-BE49-F238E27FC236}">
                    <a16:creationId xmlns:a16="http://schemas.microsoft.com/office/drawing/2014/main" id="{D71E2E30-0014-3411-F866-F26A4B35310E}"/>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6" name="Rectangle 505">
                <a:extLst>
                  <a:ext uri="{FF2B5EF4-FFF2-40B4-BE49-F238E27FC236}">
                    <a16:creationId xmlns:a16="http://schemas.microsoft.com/office/drawing/2014/main" id="{0D9F7BAB-F4D4-0CA1-35B1-7A25DA9C9588}"/>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7" name="Rectangle 506">
                <a:extLst>
                  <a:ext uri="{FF2B5EF4-FFF2-40B4-BE49-F238E27FC236}">
                    <a16:creationId xmlns:a16="http://schemas.microsoft.com/office/drawing/2014/main" id="{717EC67C-EC26-EAFB-C0EF-A1A38C6B9100}"/>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8" name="Rectangle 507">
                <a:extLst>
                  <a:ext uri="{FF2B5EF4-FFF2-40B4-BE49-F238E27FC236}">
                    <a16:creationId xmlns:a16="http://schemas.microsoft.com/office/drawing/2014/main" id="{7C3DC737-5519-0F48-04AA-1AB3FABA6D5B}"/>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9" name="Rectangle 508">
                <a:extLst>
                  <a:ext uri="{FF2B5EF4-FFF2-40B4-BE49-F238E27FC236}">
                    <a16:creationId xmlns:a16="http://schemas.microsoft.com/office/drawing/2014/main" id="{2B2C895F-038F-DEC3-6714-FAA3B4F3AC46}"/>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0" name="Rectangle 509">
                <a:extLst>
                  <a:ext uri="{FF2B5EF4-FFF2-40B4-BE49-F238E27FC236}">
                    <a16:creationId xmlns:a16="http://schemas.microsoft.com/office/drawing/2014/main" id="{2586E2CB-B970-AB71-A198-D691BAE432B2}"/>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1" name="Rectangle 510">
                <a:extLst>
                  <a:ext uri="{FF2B5EF4-FFF2-40B4-BE49-F238E27FC236}">
                    <a16:creationId xmlns:a16="http://schemas.microsoft.com/office/drawing/2014/main" id="{4E820070-0530-317E-E40C-8ECD5D4B304F}"/>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2" name="Rectangle 511">
                <a:extLst>
                  <a:ext uri="{FF2B5EF4-FFF2-40B4-BE49-F238E27FC236}">
                    <a16:creationId xmlns:a16="http://schemas.microsoft.com/office/drawing/2014/main" id="{F8BD4E27-BD02-2AE9-7B07-49ADAA9DEA2E}"/>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3" name="Rectangle 512">
                <a:extLst>
                  <a:ext uri="{FF2B5EF4-FFF2-40B4-BE49-F238E27FC236}">
                    <a16:creationId xmlns:a16="http://schemas.microsoft.com/office/drawing/2014/main" id="{55AE485A-05F8-A8B8-34D4-4D1790FD4385}"/>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4" name="Rectangle 513">
                <a:extLst>
                  <a:ext uri="{FF2B5EF4-FFF2-40B4-BE49-F238E27FC236}">
                    <a16:creationId xmlns:a16="http://schemas.microsoft.com/office/drawing/2014/main" id="{AAE60E5A-C413-169C-B666-EC9DB23300FF}"/>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5" name="Rectangle 514">
                <a:extLst>
                  <a:ext uri="{FF2B5EF4-FFF2-40B4-BE49-F238E27FC236}">
                    <a16:creationId xmlns:a16="http://schemas.microsoft.com/office/drawing/2014/main" id="{5BCB0F40-8E0E-FD78-05C5-C19BE5F89086}"/>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6" name="Rectangle 515">
                <a:extLst>
                  <a:ext uri="{FF2B5EF4-FFF2-40B4-BE49-F238E27FC236}">
                    <a16:creationId xmlns:a16="http://schemas.microsoft.com/office/drawing/2014/main" id="{84419C38-73D7-7409-E9C3-2FB1B07214FA}"/>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7" name="Rectangle 516">
                <a:extLst>
                  <a:ext uri="{FF2B5EF4-FFF2-40B4-BE49-F238E27FC236}">
                    <a16:creationId xmlns:a16="http://schemas.microsoft.com/office/drawing/2014/main" id="{34652CE8-1561-1036-E36F-8D38B63C30BD}"/>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8" name="Rectangle 517">
                <a:extLst>
                  <a:ext uri="{FF2B5EF4-FFF2-40B4-BE49-F238E27FC236}">
                    <a16:creationId xmlns:a16="http://schemas.microsoft.com/office/drawing/2014/main" id="{0C9038AB-6401-1E44-E061-C32C1EE5CF1D}"/>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9" name="Rectangle 518">
                <a:extLst>
                  <a:ext uri="{FF2B5EF4-FFF2-40B4-BE49-F238E27FC236}">
                    <a16:creationId xmlns:a16="http://schemas.microsoft.com/office/drawing/2014/main" id="{5E7DC48B-B0A5-0568-2EEE-E0A8EC282F20}"/>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0" name="Rectangle 519">
                <a:extLst>
                  <a:ext uri="{FF2B5EF4-FFF2-40B4-BE49-F238E27FC236}">
                    <a16:creationId xmlns:a16="http://schemas.microsoft.com/office/drawing/2014/main" id="{DDFE317C-E1E3-0F62-78E7-3AC03EBF410A}"/>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1" name="Rectangle 520">
                <a:extLst>
                  <a:ext uri="{FF2B5EF4-FFF2-40B4-BE49-F238E27FC236}">
                    <a16:creationId xmlns:a16="http://schemas.microsoft.com/office/drawing/2014/main" id="{4BB3D93D-07DD-7F04-CEBA-632C3EAD4ADC}"/>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2" name="Rectangle 521">
                <a:extLst>
                  <a:ext uri="{FF2B5EF4-FFF2-40B4-BE49-F238E27FC236}">
                    <a16:creationId xmlns:a16="http://schemas.microsoft.com/office/drawing/2014/main" id="{9F825645-9D69-2362-C3D8-44B486946758}"/>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3" name="Rectangle 522">
                <a:extLst>
                  <a:ext uri="{FF2B5EF4-FFF2-40B4-BE49-F238E27FC236}">
                    <a16:creationId xmlns:a16="http://schemas.microsoft.com/office/drawing/2014/main" id="{A319D982-3E6E-C6E2-2DA2-75026D25529E}"/>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4" name="Rectangle 523">
                <a:extLst>
                  <a:ext uri="{FF2B5EF4-FFF2-40B4-BE49-F238E27FC236}">
                    <a16:creationId xmlns:a16="http://schemas.microsoft.com/office/drawing/2014/main" id="{C6BA8ACF-1167-E284-818D-E0CFE5EF0F31}"/>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5" name="Rectangle 524">
                <a:extLst>
                  <a:ext uri="{FF2B5EF4-FFF2-40B4-BE49-F238E27FC236}">
                    <a16:creationId xmlns:a16="http://schemas.microsoft.com/office/drawing/2014/main" id="{5C5E16AE-7501-A213-E5CD-A854D42E2DB0}"/>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6" name="Rectangle 525">
                <a:extLst>
                  <a:ext uri="{FF2B5EF4-FFF2-40B4-BE49-F238E27FC236}">
                    <a16:creationId xmlns:a16="http://schemas.microsoft.com/office/drawing/2014/main" id="{A85128BF-9068-77C4-D8D3-7DD9F5C59E18}"/>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2" name="Group 411">
              <a:extLst>
                <a:ext uri="{FF2B5EF4-FFF2-40B4-BE49-F238E27FC236}">
                  <a16:creationId xmlns:a16="http://schemas.microsoft.com/office/drawing/2014/main" id="{4E0469F4-0157-33A4-AB31-6158E4F36324}"/>
                </a:ext>
              </a:extLst>
            </p:cNvPr>
            <p:cNvGrpSpPr/>
            <p:nvPr userDrawn="1"/>
          </p:nvGrpSpPr>
          <p:grpSpPr>
            <a:xfrm>
              <a:off x="152400" y="1418521"/>
              <a:ext cx="8843033" cy="270471"/>
              <a:chOff x="152400" y="148629"/>
              <a:chExt cx="8843033" cy="270471"/>
            </a:xfrm>
            <a:grpFill/>
          </p:grpSpPr>
          <p:sp>
            <p:nvSpPr>
              <p:cNvPr id="471" name="Rectangle 470">
                <a:extLst>
                  <a:ext uri="{FF2B5EF4-FFF2-40B4-BE49-F238E27FC236}">
                    <a16:creationId xmlns:a16="http://schemas.microsoft.com/office/drawing/2014/main" id="{A8C69781-5369-F227-91DE-C2566345BC78}"/>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2" name="Rectangle 471">
                <a:extLst>
                  <a:ext uri="{FF2B5EF4-FFF2-40B4-BE49-F238E27FC236}">
                    <a16:creationId xmlns:a16="http://schemas.microsoft.com/office/drawing/2014/main" id="{84D0DDC3-AAAF-9216-3EAC-F793A8C9F3C7}"/>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3" name="Rectangle 472">
                <a:extLst>
                  <a:ext uri="{FF2B5EF4-FFF2-40B4-BE49-F238E27FC236}">
                    <a16:creationId xmlns:a16="http://schemas.microsoft.com/office/drawing/2014/main" id="{948D261A-8842-5DD6-2D00-760229F35242}"/>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4" name="Rectangle 473">
                <a:extLst>
                  <a:ext uri="{FF2B5EF4-FFF2-40B4-BE49-F238E27FC236}">
                    <a16:creationId xmlns:a16="http://schemas.microsoft.com/office/drawing/2014/main" id="{7FC02D86-6A69-45DD-2FD8-DD6DEA84C3C3}"/>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5" name="Rectangle 474">
                <a:extLst>
                  <a:ext uri="{FF2B5EF4-FFF2-40B4-BE49-F238E27FC236}">
                    <a16:creationId xmlns:a16="http://schemas.microsoft.com/office/drawing/2014/main" id="{E85F36A6-34BB-2098-5CF1-C1912C73D0E1}"/>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6" name="Rectangle 475">
                <a:extLst>
                  <a:ext uri="{FF2B5EF4-FFF2-40B4-BE49-F238E27FC236}">
                    <a16:creationId xmlns:a16="http://schemas.microsoft.com/office/drawing/2014/main" id="{B721E1F5-D161-7257-7239-8A74A86B5D09}"/>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7" name="Rectangle 476">
                <a:extLst>
                  <a:ext uri="{FF2B5EF4-FFF2-40B4-BE49-F238E27FC236}">
                    <a16:creationId xmlns:a16="http://schemas.microsoft.com/office/drawing/2014/main" id="{30D4B430-BB13-8A3F-FEC5-CACAF6DB061D}"/>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8" name="Rectangle 477">
                <a:extLst>
                  <a:ext uri="{FF2B5EF4-FFF2-40B4-BE49-F238E27FC236}">
                    <a16:creationId xmlns:a16="http://schemas.microsoft.com/office/drawing/2014/main" id="{94A7E5BD-EB8E-4BA1-E7B3-A92682AEFD08}"/>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9" name="Rectangle 478">
                <a:extLst>
                  <a:ext uri="{FF2B5EF4-FFF2-40B4-BE49-F238E27FC236}">
                    <a16:creationId xmlns:a16="http://schemas.microsoft.com/office/drawing/2014/main" id="{92BFF24A-30AD-0830-93D4-F4034F5D3FE1}"/>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0" name="Rectangle 479">
                <a:extLst>
                  <a:ext uri="{FF2B5EF4-FFF2-40B4-BE49-F238E27FC236}">
                    <a16:creationId xmlns:a16="http://schemas.microsoft.com/office/drawing/2014/main" id="{FC837CDC-813B-BC7F-4E6B-B67D762B7CCF}"/>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1" name="Rectangle 480">
                <a:extLst>
                  <a:ext uri="{FF2B5EF4-FFF2-40B4-BE49-F238E27FC236}">
                    <a16:creationId xmlns:a16="http://schemas.microsoft.com/office/drawing/2014/main" id="{FA60D10F-B0EE-FDCC-1CEC-B482DBE6D741}"/>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2" name="Rectangle 481">
                <a:extLst>
                  <a:ext uri="{FF2B5EF4-FFF2-40B4-BE49-F238E27FC236}">
                    <a16:creationId xmlns:a16="http://schemas.microsoft.com/office/drawing/2014/main" id="{8FEE62EF-78BD-B4A0-64EE-0223D012C35F}"/>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3" name="Rectangle 482">
                <a:extLst>
                  <a:ext uri="{FF2B5EF4-FFF2-40B4-BE49-F238E27FC236}">
                    <a16:creationId xmlns:a16="http://schemas.microsoft.com/office/drawing/2014/main" id="{F241F474-24DD-F4FA-375D-28BAC0094F16}"/>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4" name="Rectangle 483">
                <a:extLst>
                  <a:ext uri="{FF2B5EF4-FFF2-40B4-BE49-F238E27FC236}">
                    <a16:creationId xmlns:a16="http://schemas.microsoft.com/office/drawing/2014/main" id="{05EDF605-4C8D-0051-40ED-6D1D859A0F57}"/>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5" name="Rectangle 484">
                <a:extLst>
                  <a:ext uri="{FF2B5EF4-FFF2-40B4-BE49-F238E27FC236}">
                    <a16:creationId xmlns:a16="http://schemas.microsoft.com/office/drawing/2014/main" id="{BBBF427B-AB93-AA88-1C86-2FF922F8C21F}"/>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6" name="Rectangle 485">
                <a:extLst>
                  <a:ext uri="{FF2B5EF4-FFF2-40B4-BE49-F238E27FC236}">
                    <a16:creationId xmlns:a16="http://schemas.microsoft.com/office/drawing/2014/main" id="{FB26C324-3785-E0D6-63BD-51FA8C73E91D}"/>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7" name="Rectangle 486">
                <a:extLst>
                  <a:ext uri="{FF2B5EF4-FFF2-40B4-BE49-F238E27FC236}">
                    <a16:creationId xmlns:a16="http://schemas.microsoft.com/office/drawing/2014/main" id="{D4D02332-F550-08E6-9E1B-DAC3EDA85095}"/>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8" name="Rectangle 487">
                <a:extLst>
                  <a:ext uri="{FF2B5EF4-FFF2-40B4-BE49-F238E27FC236}">
                    <a16:creationId xmlns:a16="http://schemas.microsoft.com/office/drawing/2014/main" id="{7F2B475B-E7CD-775C-266A-D75576F34572}"/>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9" name="Rectangle 488">
                <a:extLst>
                  <a:ext uri="{FF2B5EF4-FFF2-40B4-BE49-F238E27FC236}">
                    <a16:creationId xmlns:a16="http://schemas.microsoft.com/office/drawing/2014/main" id="{BFAD2A84-715B-A71C-EB03-645B108EC429}"/>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0" name="Rectangle 489">
                <a:extLst>
                  <a:ext uri="{FF2B5EF4-FFF2-40B4-BE49-F238E27FC236}">
                    <a16:creationId xmlns:a16="http://schemas.microsoft.com/office/drawing/2014/main" id="{D4962112-C4F7-5EAA-8056-654BBB1601AB}"/>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1" name="Rectangle 490">
                <a:extLst>
                  <a:ext uri="{FF2B5EF4-FFF2-40B4-BE49-F238E27FC236}">
                    <a16:creationId xmlns:a16="http://schemas.microsoft.com/office/drawing/2014/main" id="{FD47C5A7-32EE-5804-B7E5-44AA21590FF3}"/>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2" name="Rectangle 491">
                <a:extLst>
                  <a:ext uri="{FF2B5EF4-FFF2-40B4-BE49-F238E27FC236}">
                    <a16:creationId xmlns:a16="http://schemas.microsoft.com/office/drawing/2014/main" id="{C9FDBB93-4BE3-F368-75A6-E398C1A6DC13}"/>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3" name="Rectangle 492">
                <a:extLst>
                  <a:ext uri="{FF2B5EF4-FFF2-40B4-BE49-F238E27FC236}">
                    <a16:creationId xmlns:a16="http://schemas.microsoft.com/office/drawing/2014/main" id="{AF5F72AE-F922-4550-60F3-A04F17CEA126}"/>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4" name="Rectangle 493">
                <a:extLst>
                  <a:ext uri="{FF2B5EF4-FFF2-40B4-BE49-F238E27FC236}">
                    <a16:creationId xmlns:a16="http://schemas.microsoft.com/office/drawing/2014/main" id="{7586380E-F971-57DA-F912-3D6F161EC223}"/>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5" name="Rectangle 494">
                <a:extLst>
                  <a:ext uri="{FF2B5EF4-FFF2-40B4-BE49-F238E27FC236}">
                    <a16:creationId xmlns:a16="http://schemas.microsoft.com/office/drawing/2014/main" id="{29D2DC49-3A04-F07F-F48A-70D625BF5FC7}"/>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6" name="Rectangle 495">
                <a:extLst>
                  <a:ext uri="{FF2B5EF4-FFF2-40B4-BE49-F238E27FC236}">
                    <a16:creationId xmlns:a16="http://schemas.microsoft.com/office/drawing/2014/main" id="{C01B1795-7417-D7F3-4FB7-5A85B013A291}"/>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7" name="Rectangle 496">
                <a:extLst>
                  <a:ext uri="{FF2B5EF4-FFF2-40B4-BE49-F238E27FC236}">
                    <a16:creationId xmlns:a16="http://schemas.microsoft.com/office/drawing/2014/main" id="{8838BFA1-5898-267E-F261-80EAC1E65385}"/>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8" name="Rectangle 497">
                <a:extLst>
                  <a:ext uri="{FF2B5EF4-FFF2-40B4-BE49-F238E27FC236}">
                    <a16:creationId xmlns:a16="http://schemas.microsoft.com/office/drawing/2014/main" id="{105F92E4-1DA7-C4F3-7141-74D80386AF49}"/>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3" name="Group 412">
              <a:extLst>
                <a:ext uri="{FF2B5EF4-FFF2-40B4-BE49-F238E27FC236}">
                  <a16:creationId xmlns:a16="http://schemas.microsoft.com/office/drawing/2014/main" id="{6F4BDA7F-E768-5599-3737-A9DDE7BE2146}"/>
                </a:ext>
              </a:extLst>
            </p:cNvPr>
            <p:cNvGrpSpPr/>
            <p:nvPr userDrawn="1"/>
          </p:nvGrpSpPr>
          <p:grpSpPr>
            <a:xfrm>
              <a:off x="152400" y="1101048"/>
              <a:ext cx="8843033" cy="270471"/>
              <a:chOff x="152400" y="148629"/>
              <a:chExt cx="8843033" cy="270471"/>
            </a:xfrm>
            <a:grpFill/>
          </p:grpSpPr>
          <p:sp>
            <p:nvSpPr>
              <p:cNvPr id="443" name="Rectangle 442">
                <a:extLst>
                  <a:ext uri="{FF2B5EF4-FFF2-40B4-BE49-F238E27FC236}">
                    <a16:creationId xmlns:a16="http://schemas.microsoft.com/office/drawing/2014/main" id="{DECECA2C-9427-1A54-8A4D-13529D59C533}"/>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Rectangle 443">
                <a:extLst>
                  <a:ext uri="{FF2B5EF4-FFF2-40B4-BE49-F238E27FC236}">
                    <a16:creationId xmlns:a16="http://schemas.microsoft.com/office/drawing/2014/main" id="{A62C28FF-E6C7-4193-A603-7EDAD34BB547}"/>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5" name="Rectangle 444">
                <a:extLst>
                  <a:ext uri="{FF2B5EF4-FFF2-40B4-BE49-F238E27FC236}">
                    <a16:creationId xmlns:a16="http://schemas.microsoft.com/office/drawing/2014/main" id="{BE58B7A4-1FA6-05B1-2236-C3BEB81152E8}"/>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Rectangle 445">
                <a:extLst>
                  <a:ext uri="{FF2B5EF4-FFF2-40B4-BE49-F238E27FC236}">
                    <a16:creationId xmlns:a16="http://schemas.microsoft.com/office/drawing/2014/main" id="{AAC46B6D-D64E-8106-21D1-C6071BDDFFEE}"/>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Rectangle 446">
                <a:extLst>
                  <a:ext uri="{FF2B5EF4-FFF2-40B4-BE49-F238E27FC236}">
                    <a16:creationId xmlns:a16="http://schemas.microsoft.com/office/drawing/2014/main" id="{4FC1D9F3-43DB-8F7B-F7F5-3F6D7B348393}"/>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8" name="Rectangle 447">
                <a:extLst>
                  <a:ext uri="{FF2B5EF4-FFF2-40B4-BE49-F238E27FC236}">
                    <a16:creationId xmlns:a16="http://schemas.microsoft.com/office/drawing/2014/main" id="{251F60A6-BC52-615E-5E67-402D915E42A2}"/>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9" name="Rectangle 448">
                <a:extLst>
                  <a:ext uri="{FF2B5EF4-FFF2-40B4-BE49-F238E27FC236}">
                    <a16:creationId xmlns:a16="http://schemas.microsoft.com/office/drawing/2014/main" id="{DBE7FE58-71A6-5B22-6729-5FE06F57E14E}"/>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0" name="Rectangle 449">
                <a:extLst>
                  <a:ext uri="{FF2B5EF4-FFF2-40B4-BE49-F238E27FC236}">
                    <a16:creationId xmlns:a16="http://schemas.microsoft.com/office/drawing/2014/main" id="{7341A15E-B978-FF41-088B-69633E7046CD}"/>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1" name="Rectangle 450">
                <a:extLst>
                  <a:ext uri="{FF2B5EF4-FFF2-40B4-BE49-F238E27FC236}">
                    <a16:creationId xmlns:a16="http://schemas.microsoft.com/office/drawing/2014/main" id="{F524300D-59BD-DF8E-D6E7-07B46827FD40}"/>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2" name="Rectangle 451">
                <a:extLst>
                  <a:ext uri="{FF2B5EF4-FFF2-40B4-BE49-F238E27FC236}">
                    <a16:creationId xmlns:a16="http://schemas.microsoft.com/office/drawing/2014/main" id="{9F0C68D8-E241-90AB-C2CC-BE7FF1DDDF6F}"/>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3" name="Rectangle 452">
                <a:extLst>
                  <a:ext uri="{FF2B5EF4-FFF2-40B4-BE49-F238E27FC236}">
                    <a16:creationId xmlns:a16="http://schemas.microsoft.com/office/drawing/2014/main" id="{F3F8D29D-C9D6-EB75-2854-417B0AF87589}"/>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4" name="Rectangle 453">
                <a:extLst>
                  <a:ext uri="{FF2B5EF4-FFF2-40B4-BE49-F238E27FC236}">
                    <a16:creationId xmlns:a16="http://schemas.microsoft.com/office/drawing/2014/main" id="{373C8224-D9FB-B403-F9C7-13A8E386D80B}"/>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5" name="Rectangle 454">
                <a:extLst>
                  <a:ext uri="{FF2B5EF4-FFF2-40B4-BE49-F238E27FC236}">
                    <a16:creationId xmlns:a16="http://schemas.microsoft.com/office/drawing/2014/main" id="{675E0399-0997-DB79-1061-370753BB2F25}"/>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6" name="Rectangle 455">
                <a:extLst>
                  <a:ext uri="{FF2B5EF4-FFF2-40B4-BE49-F238E27FC236}">
                    <a16:creationId xmlns:a16="http://schemas.microsoft.com/office/drawing/2014/main" id="{D4BC7D00-91B5-4B51-D3B8-391BA2C238AD}"/>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7" name="Rectangle 456">
                <a:extLst>
                  <a:ext uri="{FF2B5EF4-FFF2-40B4-BE49-F238E27FC236}">
                    <a16:creationId xmlns:a16="http://schemas.microsoft.com/office/drawing/2014/main" id="{99C05C49-C720-63B1-7CF4-177141F5FB6B}"/>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8" name="Rectangle 457">
                <a:extLst>
                  <a:ext uri="{FF2B5EF4-FFF2-40B4-BE49-F238E27FC236}">
                    <a16:creationId xmlns:a16="http://schemas.microsoft.com/office/drawing/2014/main" id="{2FDF2EB6-74F7-04F2-059A-35233D92E74A}"/>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9" name="Rectangle 458">
                <a:extLst>
                  <a:ext uri="{FF2B5EF4-FFF2-40B4-BE49-F238E27FC236}">
                    <a16:creationId xmlns:a16="http://schemas.microsoft.com/office/drawing/2014/main" id="{569EF436-952D-7CCB-F3CE-CF04C1AB87DD}"/>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0" name="Rectangle 459">
                <a:extLst>
                  <a:ext uri="{FF2B5EF4-FFF2-40B4-BE49-F238E27FC236}">
                    <a16:creationId xmlns:a16="http://schemas.microsoft.com/office/drawing/2014/main" id="{9C895C4D-A5DE-C327-DE37-08F1197860C2}"/>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1" name="Rectangle 460">
                <a:extLst>
                  <a:ext uri="{FF2B5EF4-FFF2-40B4-BE49-F238E27FC236}">
                    <a16:creationId xmlns:a16="http://schemas.microsoft.com/office/drawing/2014/main" id="{8BB0A2FB-9A31-22A5-3E6A-C455DB646EAF}"/>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2" name="Rectangle 461">
                <a:extLst>
                  <a:ext uri="{FF2B5EF4-FFF2-40B4-BE49-F238E27FC236}">
                    <a16:creationId xmlns:a16="http://schemas.microsoft.com/office/drawing/2014/main" id="{BC011511-0273-6ADA-99ED-9566D505973D}"/>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3" name="Rectangle 462">
                <a:extLst>
                  <a:ext uri="{FF2B5EF4-FFF2-40B4-BE49-F238E27FC236}">
                    <a16:creationId xmlns:a16="http://schemas.microsoft.com/office/drawing/2014/main" id="{D8F65DF9-90E9-AC13-9827-8B801D500D90}"/>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4" name="Rectangle 463">
                <a:extLst>
                  <a:ext uri="{FF2B5EF4-FFF2-40B4-BE49-F238E27FC236}">
                    <a16:creationId xmlns:a16="http://schemas.microsoft.com/office/drawing/2014/main" id="{06C8CDF7-8554-B807-94AC-623325DB9108}"/>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5" name="Rectangle 464">
                <a:extLst>
                  <a:ext uri="{FF2B5EF4-FFF2-40B4-BE49-F238E27FC236}">
                    <a16:creationId xmlns:a16="http://schemas.microsoft.com/office/drawing/2014/main" id="{3160DF9A-E870-71FD-B1C4-08C5DF758A0F}"/>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6" name="Rectangle 465">
                <a:extLst>
                  <a:ext uri="{FF2B5EF4-FFF2-40B4-BE49-F238E27FC236}">
                    <a16:creationId xmlns:a16="http://schemas.microsoft.com/office/drawing/2014/main" id="{061C8893-67D1-EAD1-C87C-5271ABF84B04}"/>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7" name="Rectangle 466">
                <a:extLst>
                  <a:ext uri="{FF2B5EF4-FFF2-40B4-BE49-F238E27FC236}">
                    <a16:creationId xmlns:a16="http://schemas.microsoft.com/office/drawing/2014/main" id="{63ABA346-A0A7-2183-4ECB-123C439C7CC2}"/>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8" name="Rectangle 467">
                <a:extLst>
                  <a:ext uri="{FF2B5EF4-FFF2-40B4-BE49-F238E27FC236}">
                    <a16:creationId xmlns:a16="http://schemas.microsoft.com/office/drawing/2014/main" id="{02806981-AE5E-C49D-1942-D8A5E66A6A74}"/>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9" name="Rectangle 468">
                <a:extLst>
                  <a:ext uri="{FF2B5EF4-FFF2-40B4-BE49-F238E27FC236}">
                    <a16:creationId xmlns:a16="http://schemas.microsoft.com/office/drawing/2014/main" id="{B6270BAE-F24E-BE8D-9537-BBDDD51CB35F}"/>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0" name="Rectangle 469">
                <a:extLst>
                  <a:ext uri="{FF2B5EF4-FFF2-40B4-BE49-F238E27FC236}">
                    <a16:creationId xmlns:a16="http://schemas.microsoft.com/office/drawing/2014/main" id="{CBDB9359-A0AA-7AB2-1BD4-AD79CED19AD6}"/>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4" name="Group 413">
              <a:extLst>
                <a:ext uri="{FF2B5EF4-FFF2-40B4-BE49-F238E27FC236}">
                  <a16:creationId xmlns:a16="http://schemas.microsoft.com/office/drawing/2014/main" id="{8AD8E8EF-599B-5D52-9190-41BA23433E7F}"/>
                </a:ext>
              </a:extLst>
            </p:cNvPr>
            <p:cNvGrpSpPr/>
            <p:nvPr userDrawn="1"/>
          </p:nvGrpSpPr>
          <p:grpSpPr>
            <a:xfrm>
              <a:off x="152400" y="783575"/>
              <a:ext cx="8843033" cy="270471"/>
              <a:chOff x="152400" y="148629"/>
              <a:chExt cx="8843033" cy="270471"/>
            </a:xfrm>
            <a:grpFill/>
          </p:grpSpPr>
          <p:sp>
            <p:nvSpPr>
              <p:cNvPr id="415" name="Rectangle 414">
                <a:extLst>
                  <a:ext uri="{FF2B5EF4-FFF2-40B4-BE49-F238E27FC236}">
                    <a16:creationId xmlns:a16="http://schemas.microsoft.com/office/drawing/2014/main" id="{95420D5C-B6C4-8E83-BAA1-2ED0A5833697}"/>
                  </a:ext>
                </a:extLst>
              </p:cNvPr>
              <p:cNvSpPr/>
              <p:nvPr userDrawn="1"/>
            </p:nvSpPr>
            <p:spPr>
              <a:xfrm>
                <a:off x="152400"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6" name="Rectangle 415">
                <a:extLst>
                  <a:ext uri="{FF2B5EF4-FFF2-40B4-BE49-F238E27FC236}">
                    <a16:creationId xmlns:a16="http://schemas.microsoft.com/office/drawing/2014/main" id="{D43DB8EB-6FD1-B65B-ED52-BD4FD6415AF6}"/>
                  </a:ext>
                </a:extLst>
              </p:cNvPr>
              <p:cNvSpPr/>
              <p:nvPr userDrawn="1"/>
            </p:nvSpPr>
            <p:spPr>
              <a:xfrm>
                <a:off x="47004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Rectangle 416">
                <a:extLst>
                  <a:ext uri="{FF2B5EF4-FFF2-40B4-BE49-F238E27FC236}">
                    <a16:creationId xmlns:a16="http://schemas.microsoft.com/office/drawing/2014/main" id="{40A5C103-A86F-FD19-9672-C1EE89D01196}"/>
                  </a:ext>
                </a:extLst>
              </p:cNvPr>
              <p:cNvSpPr/>
              <p:nvPr userDrawn="1"/>
            </p:nvSpPr>
            <p:spPr>
              <a:xfrm>
                <a:off x="78768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8" name="Rectangle 417">
                <a:extLst>
                  <a:ext uri="{FF2B5EF4-FFF2-40B4-BE49-F238E27FC236}">
                    <a16:creationId xmlns:a16="http://schemas.microsoft.com/office/drawing/2014/main" id="{9D317251-B697-F836-A683-98885850209B}"/>
                  </a:ext>
                </a:extLst>
              </p:cNvPr>
              <p:cNvSpPr/>
              <p:nvPr userDrawn="1"/>
            </p:nvSpPr>
            <p:spPr>
              <a:xfrm>
                <a:off x="110532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9" name="Rectangle 418">
                <a:extLst>
                  <a:ext uri="{FF2B5EF4-FFF2-40B4-BE49-F238E27FC236}">
                    <a16:creationId xmlns:a16="http://schemas.microsoft.com/office/drawing/2014/main" id="{E4660085-2EB6-4A73-1DE5-24C6981EB865}"/>
                  </a:ext>
                </a:extLst>
              </p:cNvPr>
              <p:cNvSpPr/>
              <p:nvPr userDrawn="1"/>
            </p:nvSpPr>
            <p:spPr>
              <a:xfrm>
                <a:off x="1422968"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0" name="Rectangle 419">
                <a:extLst>
                  <a:ext uri="{FF2B5EF4-FFF2-40B4-BE49-F238E27FC236}">
                    <a16:creationId xmlns:a16="http://schemas.microsoft.com/office/drawing/2014/main" id="{86B87798-4828-180A-C691-D2B07565315C}"/>
                  </a:ext>
                </a:extLst>
              </p:cNvPr>
              <p:cNvSpPr/>
              <p:nvPr userDrawn="1"/>
            </p:nvSpPr>
            <p:spPr>
              <a:xfrm>
                <a:off x="174061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Rectangle 420">
                <a:extLst>
                  <a:ext uri="{FF2B5EF4-FFF2-40B4-BE49-F238E27FC236}">
                    <a16:creationId xmlns:a16="http://schemas.microsoft.com/office/drawing/2014/main" id="{83399A6E-799D-99B0-D251-2043274A37A4}"/>
                  </a:ext>
                </a:extLst>
              </p:cNvPr>
              <p:cNvSpPr/>
              <p:nvPr userDrawn="1"/>
            </p:nvSpPr>
            <p:spPr>
              <a:xfrm>
                <a:off x="205825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Rectangle 421">
                <a:extLst>
                  <a:ext uri="{FF2B5EF4-FFF2-40B4-BE49-F238E27FC236}">
                    <a16:creationId xmlns:a16="http://schemas.microsoft.com/office/drawing/2014/main" id="{FBE9C9F8-C39C-F6D1-0E2A-C3D569ACC689}"/>
                  </a:ext>
                </a:extLst>
              </p:cNvPr>
              <p:cNvSpPr/>
              <p:nvPr userDrawn="1"/>
            </p:nvSpPr>
            <p:spPr>
              <a:xfrm>
                <a:off x="237589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3" name="Rectangle 422">
                <a:extLst>
                  <a:ext uri="{FF2B5EF4-FFF2-40B4-BE49-F238E27FC236}">
                    <a16:creationId xmlns:a16="http://schemas.microsoft.com/office/drawing/2014/main" id="{C6D38048-AE6C-4A5A-774F-5099DB6AE285}"/>
                  </a:ext>
                </a:extLst>
              </p:cNvPr>
              <p:cNvSpPr/>
              <p:nvPr userDrawn="1"/>
            </p:nvSpPr>
            <p:spPr>
              <a:xfrm>
                <a:off x="2693536" y="152400"/>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4" name="Rectangle 423">
                <a:extLst>
                  <a:ext uri="{FF2B5EF4-FFF2-40B4-BE49-F238E27FC236}">
                    <a16:creationId xmlns:a16="http://schemas.microsoft.com/office/drawing/2014/main" id="{D66CC598-EBFD-E42C-733F-B068833024B3}"/>
                  </a:ext>
                </a:extLst>
              </p:cNvPr>
              <p:cNvSpPr/>
              <p:nvPr userDrawn="1"/>
            </p:nvSpPr>
            <p:spPr>
              <a:xfrm>
                <a:off x="301117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5" name="Rectangle 424">
                <a:extLst>
                  <a:ext uri="{FF2B5EF4-FFF2-40B4-BE49-F238E27FC236}">
                    <a16:creationId xmlns:a16="http://schemas.microsoft.com/office/drawing/2014/main" id="{958E0FE3-6642-ED72-12B8-55A01008B08B}"/>
                  </a:ext>
                </a:extLst>
              </p:cNvPr>
              <p:cNvSpPr/>
              <p:nvPr userDrawn="1"/>
            </p:nvSpPr>
            <p:spPr>
              <a:xfrm>
                <a:off x="332882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6" name="Rectangle 425">
                <a:extLst>
                  <a:ext uri="{FF2B5EF4-FFF2-40B4-BE49-F238E27FC236}">
                    <a16:creationId xmlns:a16="http://schemas.microsoft.com/office/drawing/2014/main" id="{2A04E5DE-7749-6525-18A0-9106E9A133AC}"/>
                  </a:ext>
                </a:extLst>
              </p:cNvPr>
              <p:cNvSpPr/>
              <p:nvPr userDrawn="1"/>
            </p:nvSpPr>
            <p:spPr>
              <a:xfrm>
                <a:off x="364646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Rectangle 426">
                <a:extLst>
                  <a:ext uri="{FF2B5EF4-FFF2-40B4-BE49-F238E27FC236}">
                    <a16:creationId xmlns:a16="http://schemas.microsoft.com/office/drawing/2014/main" id="{80A8751A-0EB9-D4FB-D274-4B9F64AAF10F}"/>
                  </a:ext>
                </a:extLst>
              </p:cNvPr>
              <p:cNvSpPr/>
              <p:nvPr userDrawn="1"/>
            </p:nvSpPr>
            <p:spPr>
              <a:xfrm>
                <a:off x="396410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8" name="Rectangle 427">
                <a:extLst>
                  <a:ext uri="{FF2B5EF4-FFF2-40B4-BE49-F238E27FC236}">
                    <a16:creationId xmlns:a16="http://schemas.microsoft.com/office/drawing/2014/main" id="{3E0D91AD-0740-5267-3A0D-A757AD1DCE00}"/>
                  </a:ext>
                </a:extLst>
              </p:cNvPr>
              <p:cNvSpPr/>
              <p:nvPr userDrawn="1"/>
            </p:nvSpPr>
            <p:spPr>
              <a:xfrm>
                <a:off x="428174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9" name="Rectangle 428">
                <a:extLst>
                  <a:ext uri="{FF2B5EF4-FFF2-40B4-BE49-F238E27FC236}">
                    <a16:creationId xmlns:a16="http://schemas.microsoft.com/office/drawing/2014/main" id="{10FAE1E7-7ABE-91D0-DFA7-F4937DA83134}"/>
                  </a:ext>
                </a:extLst>
              </p:cNvPr>
              <p:cNvSpPr/>
              <p:nvPr userDrawn="1"/>
            </p:nvSpPr>
            <p:spPr>
              <a:xfrm>
                <a:off x="459938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0" name="Rectangle 429">
                <a:extLst>
                  <a:ext uri="{FF2B5EF4-FFF2-40B4-BE49-F238E27FC236}">
                    <a16:creationId xmlns:a16="http://schemas.microsoft.com/office/drawing/2014/main" id="{C596C2A7-F53F-7BCC-50CF-D437BF8E1A95}"/>
                  </a:ext>
                </a:extLst>
              </p:cNvPr>
              <p:cNvSpPr/>
              <p:nvPr userDrawn="1"/>
            </p:nvSpPr>
            <p:spPr>
              <a:xfrm>
                <a:off x="491703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1" name="Rectangle 430">
                <a:extLst>
                  <a:ext uri="{FF2B5EF4-FFF2-40B4-BE49-F238E27FC236}">
                    <a16:creationId xmlns:a16="http://schemas.microsoft.com/office/drawing/2014/main" id="{7417A62B-869E-4395-07E0-A2B5CE98B4AF}"/>
                  </a:ext>
                </a:extLst>
              </p:cNvPr>
              <p:cNvSpPr/>
              <p:nvPr userDrawn="1"/>
            </p:nvSpPr>
            <p:spPr>
              <a:xfrm>
                <a:off x="523467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2" name="Rectangle 431">
                <a:extLst>
                  <a:ext uri="{FF2B5EF4-FFF2-40B4-BE49-F238E27FC236}">
                    <a16:creationId xmlns:a16="http://schemas.microsoft.com/office/drawing/2014/main" id="{6AAFB75F-175D-DD1A-B2C6-C538643E5E77}"/>
                  </a:ext>
                </a:extLst>
              </p:cNvPr>
              <p:cNvSpPr/>
              <p:nvPr userDrawn="1"/>
            </p:nvSpPr>
            <p:spPr>
              <a:xfrm>
                <a:off x="555231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3" name="Rectangle 432">
                <a:extLst>
                  <a:ext uri="{FF2B5EF4-FFF2-40B4-BE49-F238E27FC236}">
                    <a16:creationId xmlns:a16="http://schemas.microsoft.com/office/drawing/2014/main" id="{04BB11FA-1CDE-2769-F34E-72C59E8FD2A9}"/>
                  </a:ext>
                </a:extLst>
              </p:cNvPr>
              <p:cNvSpPr/>
              <p:nvPr userDrawn="1"/>
            </p:nvSpPr>
            <p:spPr>
              <a:xfrm>
                <a:off x="586995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4" name="Rectangle 433">
                <a:extLst>
                  <a:ext uri="{FF2B5EF4-FFF2-40B4-BE49-F238E27FC236}">
                    <a16:creationId xmlns:a16="http://schemas.microsoft.com/office/drawing/2014/main" id="{2AE72368-2081-6421-E32F-9E7787E57DA2}"/>
                  </a:ext>
                </a:extLst>
              </p:cNvPr>
              <p:cNvSpPr/>
              <p:nvPr userDrawn="1"/>
            </p:nvSpPr>
            <p:spPr>
              <a:xfrm>
                <a:off x="618759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5" name="Rectangle 434">
                <a:extLst>
                  <a:ext uri="{FF2B5EF4-FFF2-40B4-BE49-F238E27FC236}">
                    <a16:creationId xmlns:a16="http://schemas.microsoft.com/office/drawing/2014/main" id="{9DEDE8B6-AB00-57BF-BC4C-DF6372C54851}"/>
                  </a:ext>
                </a:extLst>
              </p:cNvPr>
              <p:cNvSpPr/>
              <p:nvPr userDrawn="1"/>
            </p:nvSpPr>
            <p:spPr>
              <a:xfrm>
                <a:off x="650524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6" name="Rectangle 435">
                <a:extLst>
                  <a:ext uri="{FF2B5EF4-FFF2-40B4-BE49-F238E27FC236}">
                    <a16:creationId xmlns:a16="http://schemas.microsoft.com/office/drawing/2014/main" id="{92D19392-CD31-8B91-8151-98C074BD3CC0}"/>
                  </a:ext>
                </a:extLst>
              </p:cNvPr>
              <p:cNvSpPr/>
              <p:nvPr userDrawn="1"/>
            </p:nvSpPr>
            <p:spPr>
              <a:xfrm>
                <a:off x="682288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7" name="Rectangle 436">
                <a:extLst>
                  <a:ext uri="{FF2B5EF4-FFF2-40B4-BE49-F238E27FC236}">
                    <a16:creationId xmlns:a16="http://schemas.microsoft.com/office/drawing/2014/main" id="{5485735C-BA6E-FFD5-7C7E-33E10A4B4EE0}"/>
                  </a:ext>
                </a:extLst>
              </p:cNvPr>
              <p:cNvSpPr/>
              <p:nvPr userDrawn="1"/>
            </p:nvSpPr>
            <p:spPr>
              <a:xfrm>
                <a:off x="7140524"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8" name="Rectangle 437">
                <a:extLst>
                  <a:ext uri="{FF2B5EF4-FFF2-40B4-BE49-F238E27FC236}">
                    <a16:creationId xmlns:a16="http://schemas.microsoft.com/office/drawing/2014/main" id="{B8902D41-9A0A-12AA-0E37-BAEC6CB0FECE}"/>
                  </a:ext>
                </a:extLst>
              </p:cNvPr>
              <p:cNvSpPr/>
              <p:nvPr userDrawn="1"/>
            </p:nvSpPr>
            <p:spPr>
              <a:xfrm>
                <a:off x="7458166"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9" name="Rectangle 438">
                <a:extLst>
                  <a:ext uri="{FF2B5EF4-FFF2-40B4-BE49-F238E27FC236}">
                    <a16:creationId xmlns:a16="http://schemas.microsoft.com/office/drawing/2014/main" id="{D83A21F2-33CD-33B0-C6FC-C0F62B95C37F}"/>
                  </a:ext>
                </a:extLst>
              </p:cNvPr>
              <p:cNvSpPr/>
              <p:nvPr userDrawn="1"/>
            </p:nvSpPr>
            <p:spPr>
              <a:xfrm>
                <a:off x="7775808"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0" name="Rectangle 439">
                <a:extLst>
                  <a:ext uri="{FF2B5EF4-FFF2-40B4-BE49-F238E27FC236}">
                    <a16:creationId xmlns:a16="http://schemas.microsoft.com/office/drawing/2014/main" id="{1D94DD6D-FED8-BB70-CA82-B549D740E1D2}"/>
                  </a:ext>
                </a:extLst>
              </p:cNvPr>
              <p:cNvSpPr/>
              <p:nvPr userDrawn="1"/>
            </p:nvSpPr>
            <p:spPr>
              <a:xfrm>
                <a:off x="8093450"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1" name="Rectangle 440">
                <a:extLst>
                  <a:ext uri="{FF2B5EF4-FFF2-40B4-BE49-F238E27FC236}">
                    <a16:creationId xmlns:a16="http://schemas.microsoft.com/office/drawing/2014/main" id="{AE195E72-8629-673B-1B00-F1B7162A5077}"/>
                  </a:ext>
                </a:extLst>
              </p:cNvPr>
              <p:cNvSpPr/>
              <p:nvPr userDrawn="1"/>
            </p:nvSpPr>
            <p:spPr>
              <a:xfrm>
                <a:off x="8411092"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2" name="Rectangle 441">
                <a:extLst>
                  <a:ext uri="{FF2B5EF4-FFF2-40B4-BE49-F238E27FC236}">
                    <a16:creationId xmlns:a16="http://schemas.microsoft.com/office/drawing/2014/main" id="{B604F12F-D95E-42FF-49EA-AC3E8081ED6B}"/>
                  </a:ext>
                </a:extLst>
              </p:cNvPr>
              <p:cNvSpPr/>
              <p:nvPr userDrawn="1"/>
            </p:nvSpPr>
            <p:spPr>
              <a:xfrm>
                <a:off x="8728733" y="148629"/>
                <a:ext cx="266700" cy="266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7" name="Group 6">
            <a:extLst>
              <a:ext uri="{FF2B5EF4-FFF2-40B4-BE49-F238E27FC236}">
                <a16:creationId xmlns:a16="http://schemas.microsoft.com/office/drawing/2014/main" id="{F1D49AF4-3641-3DCF-A064-54B2C70A1707}"/>
              </a:ext>
            </a:extLst>
          </p:cNvPr>
          <p:cNvGrpSpPr/>
          <p:nvPr/>
        </p:nvGrpSpPr>
        <p:grpSpPr>
          <a:xfrm>
            <a:off x="417513" y="415130"/>
            <a:ext cx="8308974" cy="4181520"/>
            <a:chOff x="417513" y="415130"/>
            <a:chExt cx="8308974" cy="4181520"/>
          </a:xfrm>
        </p:grpSpPr>
        <p:grpSp>
          <p:nvGrpSpPr>
            <p:cNvPr id="8" name="Group 7">
              <a:extLst>
                <a:ext uri="{FF2B5EF4-FFF2-40B4-BE49-F238E27FC236}">
                  <a16:creationId xmlns:a16="http://schemas.microsoft.com/office/drawing/2014/main" id="{93179B4C-20CC-D28D-343D-8C33301BE485}"/>
                </a:ext>
              </a:extLst>
            </p:cNvPr>
            <p:cNvGrpSpPr/>
            <p:nvPr/>
          </p:nvGrpSpPr>
          <p:grpSpPr>
            <a:xfrm>
              <a:off x="417513" y="415130"/>
              <a:ext cx="8308974" cy="50800"/>
              <a:chOff x="417513" y="415130"/>
              <a:chExt cx="8308974" cy="50800"/>
            </a:xfrm>
          </p:grpSpPr>
          <p:sp>
            <p:nvSpPr>
              <p:cNvPr id="373" name="Rectangle 372">
                <a:extLst>
                  <a:ext uri="{FF2B5EF4-FFF2-40B4-BE49-F238E27FC236}">
                    <a16:creationId xmlns:a16="http://schemas.microsoft.com/office/drawing/2014/main" id="{9E98F91A-0A44-CE00-2379-27CB51AB6EDD}"/>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E0C1220D-A102-1A46-7618-8CAA328D37EC}"/>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Rectangle 374">
                <a:extLst>
                  <a:ext uri="{FF2B5EF4-FFF2-40B4-BE49-F238E27FC236}">
                    <a16:creationId xmlns:a16="http://schemas.microsoft.com/office/drawing/2014/main" id="{B7A6DF90-4BE7-358F-DA45-7F84D71AE8D7}"/>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Rectangle 375">
                <a:extLst>
                  <a:ext uri="{FF2B5EF4-FFF2-40B4-BE49-F238E27FC236}">
                    <a16:creationId xmlns:a16="http://schemas.microsoft.com/office/drawing/2014/main" id="{26FA6FCE-C83C-3427-BBCB-C09C0C22EFD6}"/>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Rectangle 376">
                <a:extLst>
                  <a:ext uri="{FF2B5EF4-FFF2-40B4-BE49-F238E27FC236}">
                    <a16:creationId xmlns:a16="http://schemas.microsoft.com/office/drawing/2014/main" id="{62599256-9694-054E-2B33-C760F13F2614}"/>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Rectangle 377">
                <a:extLst>
                  <a:ext uri="{FF2B5EF4-FFF2-40B4-BE49-F238E27FC236}">
                    <a16:creationId xmlns:a16="http://schemas.microsoft.com/office/drawing/2014/main" id="{9A230627-1BA1-0988-50BA-F3CD39DD4E47}"/>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0FA315DF-473C-C59E-51A2-8CCA93716BDA}"/>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Rectangle 379">
                <a:extLst>
                  <a:ext uri="{FF2B5EF4-FFF2-40B4-BE49-F238E27FC236}">
                    <a16:creationId xmlns:a16="http://schemas.microsoft.com/office/drawing/2014/main" id="{7538928D-6924-39D8-0663-2D7B8F427895}"/>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Rectangle 380">
                <a:extLst>
                  <a:ext uri="{FF2B5EF4-FFF2-40B4-BE49-F238E27FC236}">
                    <a16:creationId xmlns:a16="http://schemas.microsoft.com/office/drawing/2014/main" id="{04BAEDF4-1874-08B5-0D84-470031F3F79D}"/>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Rectangle 381">
                <a:extLst>
                  <a:ext uri="{FF2B5EF4-FFF2-40B4-BE49-F238E27FC236}">
                    <a16:creationId xmlns:a16="http://schemas.microsoft.com/office/drawing/2014/main" id="{FA3F6409-A4FA-8601-969F-ECFADE9239BD}"/>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Rectangle 382">
                <a:extLst>
                  <a:ext uri="{FF2B5EF4-FFF2-40B4-BE49-F238E27FC236}">
                    <a16:creationId xmlns:a16="http://schemas.microsoft.com/office/drawing/2014/main" id="{401A7CFC-4693-6A8E-59B1-2484201FA703}"/>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A57AB01D-A075-8552-2CF6-DB092FE34ED9}"/>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Rectangle 384">
                <a:extLst>
                  <a:ext uri="{FF2B5EF4-FFF2-40B4-BE49-F238E27FC236}">
                    <a16:creationId xmlns:a16="http://schemas.microsoft.com/office/drawing/2014/main" id="{F1D65110-183F-F6C9-A1A7-931BA7104C9E}"/>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Rectangle 385">
                <a:extLst>
                  <a:ext uri="{FF2B5EF4-FFF2-40B4-BE49-F238E27FC236}">
                    <a16:creationId xmlns:a16="http://schemas.microsoft.com/office/drawing/2014/main" id="{D4ADFD44-47F2-C908-CF47-E23AB3FF0642}"/>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Rectangle 386">
                <a:extLst>
                  <a:ext uri="{FF2B5EF4-FFF2-40B4-BE49-F238E27FC236}">
                    <a16:creationId xmlns:a16="http://schemas.microsoft.com/office/drawing/2014/main" id="{0CDEB239-F1DC-4F24-93E7-9AC54A9E7BC5}"/>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Rectangle 387">
                <a:extLst>
                  <a:ext uri="{FF2B5EF4-FFF2-40B4-BE49-F238E27FC236}">
                    <a16:creationId xmlns:a16="http://schemas.microsoft.com/office/drawing/2014/main" id="{853A01C8-D5BD-9945-6F16-172D9626FCD9}"/>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1DF7289C-AE11-AFFD-5D67-233FED58D75F}"/>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Rectangle 389">
                <a:extLst>
                  <a:ext uri="{FF2B5EF4-FFF2-40B4-BE49-F238E27FC236}">
                    <a16:creationId xmlns:a16="http://schemas.microsoft.com/office/drawing/2014/main" id="{9AE977AA-C6CC-6F97-4DFA-2F65935F091A}"/>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Rectangle 390">
                <a:extLst>
                  <a:ext uri="{FF2B5EF4-FFF2-40B4-BE49-F238E27FC236}">
                    <a16:creationId xmlns:a16="http://schemas.microsoft.com/office/drawing/2014/main" id="{4BE56C8E-6F77-2068-2CEF-020A2606BB69}"/>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Rectangle 391">
                <a:extLst>
                  <a:ext uri="{FF2B5EF4-FFF2-40B4-BE49-F238E27FC236}">
                    <a16:creationId xmlns:a16="http://schemas.microsoft.com/office/drawing/2014/main" id="{BFF4A3FD-97AA-6111-0C27-F2803684005C}"/>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Rectangle 392">
                <a:extLst>
                  <a:ext uri="{FF2B5EF4-FFF2-40B4-BE49-F238E27FC236}">
                    <a16:creationId xmlns:a16="http://schemas.microsoft.com/office/drawing/2014/main" id="{08A961C4-7E48-DF08-D6A4-B6A08405FE6D}"/>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8C10BE37-4A14-2A18-3405-7198FE130F24}"/>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Rectangle 394">
                <a:extLst>
                  <a:ext uri="{FF2B5EF4-FFF2-40B4-BE49-F238E27FC236}">
                    <a16:creationId xmlns:a16="http://schemas.microsoft.com/office/drawing/2014/main" id="{2BEA3E5A-CF8C-EFAD-89A6-28E7F65E42C8}"/>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Rectangle 395">
                <a:extLst>
                  <a:ext uri="{FF2B5EF4-FFF2-40B4-BE49-F238E27FC236}">
                    <a16:creationId xmlns:a16="http://schemas.microsoft.com/office/drawing/2014/main" id="{512788DA-9B9F-136A-7D99-20A33121CC08}"/>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Rectangle 396">
                <a:extLst>
                  <a:ext uri="{FF2B5EF4-FFF2-40B4-BE49-F238E27FC236}">
                    <a16:creationId xmlns:a16="http://schemas.microsoft.com/office/drawing/2014/main" id="{7A72A3F7-5E2C-8D13-37D6-953FC67FB715}"/>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Rectangle 397">
                <a:extLst>
                  <a:ext uri="{FF2B5EF4-FFF2-40B4-BE49-F238E27FC236}">
                    <a16:creationId xmlns:a16="http://schemas.microsoft.com/office/drawing/2014/main" id="{43A53C65-6497-644D-1194-3B9518CF24A8}"/>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44D8702A-FE14-74BA-0FAA-D84CD203ADDF}"/>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795CCB47-DCC9-4F6C-C646-926F1CF74521}"/>
                </a:ext>
              </a:extLst>
            </p:cNvPr>
            <p:cNvGrpSpPr/>
            <p:nvPr/>
          </p:nvGrpSpPr>
          <p:grpSpPr>
            <a:xfrm>
              <a:off x="417513" y="732878"/>
              <a:ext cx="8308974" cy="50800"/>
              <a:chOff x="417513" y="415130"/>
              <a:chExt cx="8308974" cy="50800"/>
            </a:xfrm>
          </p:grpSpPr>
          <p:sp>
            <p:nvSpPr>
              <p:cNvPr id="346" name="Rectangle 345">
                <a:extLst>
                  <a:ext uri="{FF2B5EF4-FFF2-40B4-BE49-F238E27FC236}">
                    <a16:creationId xmlns:a16="http://schemas.microsoft.com/office/drawing/2014/main" id="{51D23F02-73D7-8F35-7613-75B0735B5127}"/>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A7C7B7C6-14A4-7C99-2555-3F00123A9031}"/>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ectangle 347">
                <a:extLst>
                  <a:ext uri="{FF2B5EF4-FFF2-40B4-BE49-F238E27FC236}">
                    <a16:creationId xmlns:a16="http://schemas.microsoft.com/office/drawing/2014/main" id="{FFD9A28E-818E-3EE8-6B3D-698ED54BE49A}"/>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357E8C65-A963-F1C6-F2AF-9E949DFC84A1}"/>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a:extLst>
                  <a:ext uri="{FF2B5EF4-FFF2-40B4-BE49-F238E27FC236}">
                    <a16:creationId xmlns:a16="http://schemas.microsoft.com/office/drawing/2014/main" id="{9EBBBA50-5CB3-15A4-04A7-172DBF3F3D49}"/>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Rectangle 350">
                <a:extLst>
                  <a:ext uri="{FF2B5EF4-FFF2-40B4-BE49-F238E27FC236}">
                    <a16:creationId xmlns:a16="http://schemas.microsoft.com/office/drawing/2014/main" id="{7E955D50-3817-9C18-26D4-DF579E51A2AC}"/>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a:extLst>
                  <a:ext uri="{FF2B5EF4-FFF2-40B4-BE49-F238E27FC236}">
                    <a16:creationId xmlns:a16="http://schemas.microsoft.com/office/drawing/2014/main" id="{C1BCB6EE-BECE-56CE-1DBF-016208290355}"/>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a:extLst>
                  <a:ext uri="{FF2B5EF4-FFF2-40B4-BE49-F238E27FC236}">
                    <a16:creationId xmlns:a16="http://schemas.microsoft.com/office/drawing/2014/main" id="{5EF0F90B-0F1C-7752-D98D-9CD85EC22A36}"/>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DC48A5AF-1022-117D-04C0-2FD3CBD0A0A2}"/>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ectangle 354">
                <a:extLst>
                  <a:ext uri="{FF2B5EF4-FFF2-40B4-BE49-F238E27FC236}">
                    <a16:creationId xmlns:a16="http://schemas.microsoft.com/office/drawing/2014/main" id="{EF8A53D0-A0F7-10A2-14AA-BABBA636F4C8}"/>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a:extLst>
                  <a:ext uri="{FF2B5EF4-FFF2-40B4-BE49-F238E27FC236}">
                    <a16:creationId xmlns:a16="http://schemas.microsoft.com/office/drawing/2014/main" id="{3528222F-E1A1-2089-BBAC-B0199A94C260}"/>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Rectangle 356">
                <a:extLst>
                  <a:ext uri="{FF2B5EF4-FFF2-40B4-BE49-F238E27FC236}">
                    <a16:creationId xmlns:a16="http://schemas.microsoft.com/office/drawing/2014/main" id="{BE3629AE-1278-DBDC-905C-168587A0104B}"/>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Rectangle 357">
                <a:extLst>
                  <a:ext uri="{FF2B5EF4-FFF2-40B4-BE49-F238E27FC236}">
                    <a16:creationId xmlns:a16="http://schemas.microsoft.com/office/drawing/2014/main" id="{1686B1D2-5CA9-06E2-EFDD-7DD0FDB64674}"/>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42E8C8EA-8CA7-B0C7-1E02-2790392EBA9B}"/>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Rectangle 359">
                <a:extLst>
                  <a:ext uri="{FF2B5EF4-FFF2-40B4-BE49-F238E27FC236}">
                    <a16:creationId xmlns:a16="http://schemas.microsoft.com/office/drawing/2014/main" id="{9F6F5BBB-7B88-F1FC-09DA-6FB6726CE9D5}"/>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Rectangle 360">
                <a:extLst>
                  <a:ext uri="{FF2B5EF4-FFF2-40B4-BE49-F238E27FC236}">
                    <a16:creationId xmlns:a16="http://schemas.microsoft.com/office/drawing/2014/main" id="{C25AFF5A-2A09-450C-4FF3-9B0E9221D78D}"/>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Rectangle 361">
                <a:extLst>
                  <a:ext uri="{FF2B5EF4-FFF2-40B4-BE49-F238E27FC236}">
                    <a16:creationId xmlns:a16="http://schemas.microsoft.com/office/drawing/2014/main" id="{B51C4BC6-E4F5-3A78-6D27-DEFC4A56B13E}"/>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Rectangle 362">
                <a:extLst>
                  <a:ext uri="{FF2B5EF4-FFF2-40B4-BE49-F238E27FC236}">
                    <a16:creationId xmlns:a16="http://schemas.microsoft.com/office/drawing/2014/main" id="{6BC6697C-A55A-B993-A66A-E8F6E5664EE4}"/>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57DCDA63-D527-467B-2907-A9AC64C63512}"/>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Rectangle 364">
                <a:extLst>
                  <a:ext uri="{FF2B5EF4-FFF2-40B4-BE49-F238E27FC236}">
                    <a16:creationId xmlns:a16="http://schemas.microsoft.com/office/drawing/2014/main" id="{EE76A53A-CA22-4AE1-D84A-34F13B4206F3}"/>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Rectangle 365">
                <a:extLst>
                  <a:ext uri="{FF2B5EF4-FFF2-40B4-BE49-F238E27FC236}">
                    <a16:creationId xmlns:a16="http://schemas.microsoft.com/office/drawing/2014/main" id="{5998409C-3A4D-D742-3571-5B310F909246}"/>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Rectangle 366">
                <a:extLst>
                  <a:ext uri="{FF2B5EF4-FFF2-40B4-BE49-F238E27FC236}">
                    <a16:creationId xmlns:a16="http://schemas.microsoft.com/office/drawing/2014/main" id="{D6AA0148-6BF7-B172-3C85-8306D7883614}"/>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Rectangle 367">
                <a:extLst>
                  <a:ext uri="{FF2B5EF4-FFF2-40B4-BE49-F238E27FC236}">
                    <a16:creationId xmlns:a16="http://schemas.microsoft.com/office/drawing/2014/main" id="{B3AAC28F-CD13-934B-5210-91ED19684B63}"/>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E707817A-CC67-9CC7-C0C9-49B8837711CA}"/>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Rectangle 369">
                <a:extLst>
                  <a:ext uri="{FF2B5EF4-FFF2-40B4-BE49-F238E27FC236}">
                    <a16:creationId xmlns:a16="http://schemas.microsoft.com/office/drawing/2014/main" id="{86E0AF0D-59A9-84F9-4C0F-1577EE54F789}"/>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Rectangle 370">
                <a:extLst>
                  <a:ext uri="{FF2B5EF4-FFF2-40B4-BE49-F238E27FC236}">
                    <a16:creationId xmlns:a16="http://schemas.microsoft.com/office/drawing/2014/main" id="{59D7C2AA-A743-CBE7-C6CE-75B5D51FF1C0}"/>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Rectangle 371">
                <a:extLst>
                  <a:ext uri="{FF2B5EF4-FFF2-40B4-BE49-F238E27FC236}">
                    <a16:creationId xmlns:a16="http://schemas.microsoft.com/office/drawing/2014/main" id="{76EB54C2-33BE-E681-31C9-782029539802}"/>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D8E87119-E1B5-A4E6-FA16-B50C9F84DE10}"/>
                </a:ext>
              </a:extLst>
            </p:cNvPr>
            <p:cNvGrpSpPr/>
            <p:nvPr/>
          </p:nvGrpSpPr>
          <p:grpSpPr>
            <a:xfrm>
              <a:off x="417513" y="1050626"/>
              <a:ext cx="8308974" cy="50800"/>
              <a:chOff x="417513" y="415130"/>
              <a:chExt cx="8308974" cy="50800"/>
            </a:xfrm>
          </p:grpSpPr>
          <p:sp>
            <p:nvSpPr>
              <p:cNvPr id="319" name="Rectangle 318">
                <a:extLst>
                  <a:ext uri="{FF2B5EF4-FFF2-40B4-BE49-F238E27FC236}">
                    <a16:creationId xmlns:a16="http://schemas.microsoft.com/office/drawing/2014/main" id="{DA2D7244-C593-85F4-4430-D5CC203761CB}"/>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a:extLst>
                  <a:ext uri="{FF2B5EF4-FFF2-40B4-BE49-F238E27FC236}">
                    <a16:creationId xmlns:a16="http://schemas.microsoft.com/office/drawing/2014/main" id="{9551058E-3969-7B5D-A674-D59160AD6D4F}"/>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a:extLst>
                  <a:ext uri="{FF2B5EF4-FFF2-40B4-BE49-F238E27FC236}">
                    <a16:creationId xmlns:a16="http://schemas.microsoft.com/office/drawing/2014/main" id="{8F959220-0FFC-0B59-7916-EDDEC5AFB14D}"/>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ectangle 321">
                <a:extLst>
                  <a:ext uri="{FF2B5EF4-FFF2-40B4-BE49-F238E27FC236}">
                    <a16:creationId xmlns:a16="http://schemas.microsoft.com/office/drawing/2014/main" id="{B476F1B5-4124-7982-5AA2-F1579078B4E6}"/>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6818EA3C-BD85-A77C-6ECD-C9752E829BD9}"/>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BBA9BE82-CCC3-6AB6-7929-780B671093F0}"/>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324">
                <a:extLst>
                  <a:ext uri="{FF2B5EF4-FFF2-40B4-BE49-F238E27FC236}">
                    <a16:creationId xmlns:a16="http://schemas.microsoft.com/office/drawing/2014/main" id="{CABA57E6-3B78-AC8E-CCFD-0C5E48B1BBD7}"/>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a:extLst>
                  <a:ext uri="{FF2B5EF4-FFF2-40B4-BE49-F238E27FC236}">
                    <a16:creationId xmlns:a16="http://schemas.microsoft.com/office/drawing/2014/main" id="{37BFEFA4-DED8-55F3-4476-07AF3503CE80}"/>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76C4C892-B6D9-0204-FCAB-D00C02E19076}"/>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327">
                <a:extLst>
                  <a:ext uri="{FF2B5EF4-FFF2-40B4-BE49-F238E27FC236}">
                    <a16:creationId xmlns:a16="http://schemas.microsoft.com/office/drawing/2014/main" id="{C7B6BB9F-2D0E-1BD3-6E75-66950146FC99}"/>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328">
                <a:extLst>
                  <a:ext uri="{FF2B5EF4-FFF2-40B4-BE49-F238E27FC236}">
                    <a16:creationId xmlns:a16="http://schemas.microsoft.com/office/drawing/2014/main" id="{4E999F2E-B1F8-612B-C0B5-096012FE8142}"/>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a:extLst>
                  <a:ext uri="{FF2B5EF4-FFF2-40B4-BE49-F238E27FC236}">
                    <a16:creationId xmlns:a16="http://schemas.microsoft.com/office/drawing/2014/main" id="{699DC5EB-CDBF-8008-5248-3ADB000B9EAD}"/>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ectangle 330">
                <a:extLst>
                  <a:ext uri="{FF2B5EF4-FFF2-40B4-BE49-F238E27FC236}">
                    <a16:creationId xmlns:a16="http://schemas.microsoft.com/office/drawing/2014/main" id="{A8203B90-F7E6-7170-5162-699B91DEEFCB}"/>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ectangle 331">
                <a:extLst>
                  <a:ext uri="{FF2B5EF4-FFF2-40B4-BE49-F238E27FC236}">
                    <a16:creationId xmlns:a16="http://schemas.microsoft.com/office/drawing/2014/main" id="{4A18916E-19FA-2D7F-ED2A-1BCDB382D9A6}"/>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Rectangle 332">
                <a:extLst>
                  <a:ext uri="{FF2B5EF4-FFF2-40B4-BE49-F238E27FC236}">
                    <a16:creationId xmlns:a16="http://schemas.microsoft.com/office/drawing/2014/main" id="{B339AFCB-C19B-765D-6A92-946F3258ED99}"/>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a:extLst>
                  <a:ext uri="{FF2B5EF4-FFF2-40B4-BE49-F238E27FC236}">
                    <a16:creationId xmlns:a16="http://schemas.microsoft.com/office/drawing/2014/main" id="{4E4516FD-572D-35C9-E788-4816DF502DA1}"/>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Rectangle 334">
                <a:extLst>
                  <a:ext uri="{FF2B5EF4-FFF2-40B4-BE49-F238E27FC236}">
                    <a16:creationId xmlns:a16="http://schemas.microsoft.com/office/drawing/2014/main" id="{2DD06E3C-61B5-AF56-1DB3-53420ADEED01}"/>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Rectangle 335">
                <a:extLst>
                  <a:ext uri="{FF2B5EF4-FFF2-40B4-BE49-F238E27FC236}">
                    <a16:creationId xmlns:a16="http://schemas.microsoft.com/office/drawing/2014/main" id="{BC68B535-34E2-A5E6-541C-ED90AF3E835D}"/>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a:extLst>
                  <a:ext uri="{FF2B5EF4-FFF2-40B4-BE49-F238E27FC236}">
                    <a16:creationId xmlns:a16="http://schemas.microsoft.com/office/drawing/2014/main" id="{D716E484-32A7-7D57-7966-72AC63E740B6}"/>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a:extLst>
                  <a:ext uri="{FF2B5EF4-FFF2-40B4-BE49-F238E27FC236}">
                    <a16:creationId xmlns:a16="http://schemas.microsoft.com/office/drawing/2014/main" id="{704DF315-063B-2178-B732-38570DA67AF3}"/>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Rectangle 338">
                <a:extLst>
                  <a:ext uri="{FF2B5EF4-FFF2-40B4-BE49-F238E27FC236}">
                    <a16:creationId xmlns:a16="http://schemas.microsoft.com/office/drawing/2014/main" id="{A15826BC-626B-229A-2AB4-2A40918A1C63}"/>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a:extLst>
                  <a:ext uri="{FF2B5EF4-FFF2-40B4-BE49-F238E27FC236}">
                    <a16:creationId xmlns:a16="http://schemas.microsoft.com/office/drawing/2014/main" id="{C1461575-A13B-4463-C1D1-7B82AC8121A9}"/>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Rectangle 340">
                <a:extLst>
                  <a:ext uri="{FF2B5EF4-FFF2-40B4-BE49-F238E27FC236}">
                    <a16:creationId xmlns:a16="http://schemas.microsoft.com/office/drawing/2014/main" id="{58261E72-FA34-0128-C78F-C3F650F26844}"/>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Rectangle 341">
                <a:extLst>
                  <a:ext uri="{FF2B5EF4-FFF2-40B4-BE49-F238E27FC236}">
                    <a16:creationId xmlns:a16="http://schemas.microsoft.com/office/drawing/2014/main" id="{12C56725-72AA-A731-D7DD-4B2F6D12BEF1}"/>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a:extLst>
                  <a:ext uri="{FF2B5EF4-FFF2-40B4-BE49-F238E27FC236}">
                    <a16:creationId xmlns:a16="http://schemas.microsoft.com/office/drawing/2014/main" id="{7C71EDB9-D3B7-D067-3460-7291CFA332D9}"/>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87AD1552-39EB-4259-9615-21AAB45E59D1}"/>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Rectangle 344">
                <a:extLst>
                  <a:ext uri="{FF2B5EF4-FFF2-40B4-BE49-F238E27FC236}">
                    <a16:creationId xmlns:a16="http://schemas.microsoft.com/office/drawing/2014/main" id="{792D8868-5F0B-CB63-A5C5-88409C4A6078}"/>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A679F132-4BCA-E790-24A3-B126528A700A}"/>
                </a:ext>
              </a:extLst>
            </p:cNvPr>
            <p:cNvGrpSpPr/>
            <p:nvPr/>
          </p:nvGrpSpPr>
          <p:grpSpPr>
            <a:xfrm>
              <a:off x="417513" y="1368374"/>
              <a:ext cx="8308974" cy="50800"/>
              <a:chOff x="417513" y="415130"/>
              <a:chExt cx="8308974" cy="50800"/>
            </a:xfrm>
          </p:grpSpPr>
          <p:sp>
            <p:nvSpPr>
              <p:cNvPr id="292" name="Rectangle 291">
                <a:extLst>
                  <a:ext uri="{FF2B5EF4-FFF2-40B4-BE49-F238E27FC236}">
                    <a16:creationId xmlns:a16="http://schemas.microsoft.com/office/drawing/2014/main" id="{ABED41AE-7A39-0558-5B2C-8A4808B3F41B}"/>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23986314-0221-3324-7444-E8FA79CD4DC9}"/>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B24A33FF-F84C-FED4-0D57-9C55005C3B36}"/>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EA3A30F4-0F19-4E84-66A7-209397C9A6A5}"/>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B4659D8A-1719-A783-9D40-DAE433381E32}"/>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5A4E907F-4BD1-67D3-4BC8-1364110F1F8D}"/>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AFCA498B-B2EC-145C-BB84-CA9237964387}"/>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3CC99A2A-083B-EF97-8FD7-13435718ED79}"/>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D160DA58-842A-F13C-45C3-05C1EDAC0730}"/>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a:extLst>
                  <a:ext uri="{FF2B5EF4-FFF2-40B4-BE49-F238E27FC236}">
                    <a16:creationId xmlns:a16="http://schemas.microsoft.com/office/drawing/2014/main" id="{F371872B-8354-9D21-BC65-303793B93F74}"/>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02C8789C-1A9D-BB2B-1B02-F116EBE64C0D}"/>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BEBC8E09-3EEB-C66B-7BA5-EC5827C0C1E9}"/>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a:extLst>
                  <a:ext uri="{FF2B5EF4-FFF2-40B4-BE49-F238E27FC236}">
                    <a16:creationId xmlns:a16="http://schemas.microsoft.com/office/drawing/2014/main" id="{C74D5CA9-A0A3-C530-F71C-64524CC8933A}"/>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948A2AB4-AC89-216F-D333-4E541FD72D36}"/>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686054FB-E28D-DDF0-7ABF-EF899916169D}"/>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a:extLst>
                  <a:ext uri="{FF2B5EF4-FFF2-40B4-BE49-F238E27FC236}">
                    <a16:creationId xmlns:a16="http://schemas.microsoft.com/office/drawing/2014/main" id="{98E01800-8C9C-3E8D-5471-26345C38D9CC}"/>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60FCB0DE-0C84-876C-CFEA-A1ACC2C11B09}"/>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061BB1AB-D483-726C-BFF9-657371169106}"/>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C34E5AED-5217-7614-B7DA-CB3D08DC8BA7}"/>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0B5BF96A-CF7C-B8DC-C8FA-41DAA10A5B7A}"/>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a:extLst>
                  <a:ext uri="{FF2B5EF4-FFF2-40B4-BE49-F238E27FC236}">
                    <a16:creationId xmlns:a16="http://schemas.microsoft.com/office/drawing/2014/main" id="{201C9A30-E6E2-BAE9-F245-7B8E647E188E}"/>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Rectangle 312">
                <a:extLst>
                  <a:ext uri="{FF2B5EF4-FFF2-40B4-BE49-F238E27FC236}">
                    <a16:creationId xmlns:a16="http://schemas.microsoft.com/office/drawing/2014/main" id="{333430B4-F6B6-D8D9-C94E-5EAF1D3B18EB}"/>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Rectangle 313">
                <a:extLst>
                  <a:ext uri="{FF2B5EF4-FFF2-40B4-BE49-F238E27FC236}">
                    <a16:creationId xmlns:a16="http://schemas.microsoft.com/office/drawing/2014/main" id="{F9DEB21C-C197-754B-6BFF-6F83CDD09E1E}"/>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a:extLst>
                  <a:ext uri="{FF2B5EF4-FFF2-40B4-BE49-F238E27FC236}">
                    <a16:creationId xmlns:a16="http://schemas.microsoft.com/office/drawing/2014/main" id="{64131546-6EF6-249A-836F-ADA5715AFC75}"/>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Rectangle 315">
                <a:extLst>
                  <a:ext uri="{FF2B5EF4-FFF2-40B4-BE49-F238E27FC236}">
                    <a16:creationId xmlns:a16="http://schemas.microsoft.com/office/drawing/2014/main" id="{F8A49376-C1B4-682B-1269-ACD5ADD66E79}"/>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Rectangle 316">
                <a:extLst>
                  <a:ext uri="{FF2B5EF4-FFF2-40B4-BE49-F238E27FC236}">
                    <a16:creationId xmlns:a16="http://schemas.microsoft.com/office/drawing/2014/main" id="{3BDD0C80-1C32-0407-F1E8-56A6E6058187}"/>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Rectangle 317">
                <a:extLst>
                  <a:ext uri="{FF2B5EF4-FFF2-40B4-BE49-F238E27FC236}">
                    <a16:creationId xmlns:a16="http://schemas.microsoft.com/office/drawing/2014/main" id="{0ED67403-5AF3-10C6-4F72-341F5951705A}"/>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0D436BBA-784C-4BC1-1BCE-7F0A1341A105}"/>
                </a:ext>
              </a:extLst>
            </p:cNvPr>
            <p:cNvGrpSpPr/>
            <p:nvPr/>
          </p:nvGrpSpPr>
          <p:grpSpPr>
            <a:xfrm>
              <a:off x="417513" y="1686122"/>
              <a:ext cx="8308974" cy="50800"/>
              <a:chOff x="417513" y="415130"/>
              <a:chExt cx="8308974" cy="50800"/>
            </a:xfrm>
          </p:grpSpPr>
          <p:sp>
            <p:nvSpPr>
              <p:cNvPr id="265" name="Rectangle 264">
                <a:extLst>
                  <a:ext uri="{FF2B5EF4-FFF2-40B4-BE49-F238E27FC236}">
                    <a16:creationId xmlns:a16="http://schemas.microsoft.com/office/drawing/2014/main" id="{AFE5FA86-2859-E638-2288-F1C85E783501}"/>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9A4D220E-D5C6-299D-3E5A-D97297921380}"/>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7B485918-3355-6315-1792-622823832A3C}"/>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49E8B67B-4E70-EB7A-29C5-7BB5CE0D40B5}"/>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6FCD43C8-5FE0-8F20-9865-0BBDD7E14CB2}"/>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85555642-8817-6522-5073-A6A00B2FCEBA}"/>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AF4BCCDE-936B-05D1-92AC-7958DB1B5120}"/>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94FC3D6B-C977-53B1-CBEA-1ACC3B291591}"/>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6DFC21E0-3E0F-EF6C-78C9-A462C41CB990}"/>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C1810C58-6B03-74A3-0CC5-FA153F1B7760}"/>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3208B232-B371-C7A1-FEFE-83C94312C0F7}"/>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63ECCBED-B79E-6D93-EEE5-C72611911DE9}"/>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C8EEEBBB-F548-BC59-A150-FA77B6367336}"/>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C81F3A7E-0A6F-9498-4915-0A4215F93D72}"/>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10F53D50-8690-1322-C3E5-83FC3D01B824}"/>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7196AC06-1365-7867-4D35-696A5E19D9A4}"/>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31823199-39DE-F974-FD70-8755DEEE54D3}"/>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470787DE-E722-A051-4845-DE4B35581384}"/>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DF857701-F3DE-81DC-0565-24EF88542908}"/>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34860675-12BE-D798-A3A1-FA82BEE800A0}"/>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779CD97D-AD68-F4C0-64A3-B9595C2D9041}"/>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500271BA-99B5-91FA-BFA7-7A9A366191A3}"/>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D43E3DE5-9C8E-390A-BFE4-297D5CE95723}"/>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5A059843-F673-63E2-B57A-03026968F833}"/>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a:extLst>
                  <a:ext uri="{FF2B5EF4-FFF2-40B4-BE49-F238E27FC236}">
                    <a16:creationId xmlns:a16="http://schemas.microsoft.com/office/drawing/2014/main" id="{C37C662F-3335-7D6E-8975-FFF37651088C}"/>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128F56F2-F802-CAC6-5F05-E6A9C3D906F6}"/>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9AA1706F-170E-D05C-98FA-8E9D9F3D8FFC}"/>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DCE92068-BB71-ECAD-FC91-85A9F65C9083}"/>
                </a:ext>
              </a:extLst>
            </p:cNvPr>
            <p:cNvGrpSpPr/>
            <p:nvPr/>
          </p:nvGrpSpPr>
          <p:grpSpPr>
            <a:xfrm>
              <a:off x="417513" y="2003870"/>
              <a:ext cx="8308974" cy="50800"/>
              <a:chOff x="417513" y="415130"/>
              <a:chExt cx="8308974" cy="50800"/>
            </a:xfrm>
          </p:grpSpPr>
          <p:sp>
            <p:nvSpPr>
              <p:cNvPr id="238" name="Rectangle 237">
                <a:extLst>
                  <a:ext uri="{FF2B5EF4-FFF2-40B4-BE49-F238E27FC236}">
                    <a16:creationId xmlns:a16="http://schemas.microsoft.com/office/drawing/2014/main" id="{0E9D34D7-E4DA-C0D8-A95B-7F3E9BAE7DD1}"/>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3C867575-F36B-14A3-B717-E63573F29286}"/>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29791182-9BC7-7378-E6D1-3E4A23F7C84B}"/>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AD15FE2E-C967-C1E8-CE64-F68667CEB374}"/>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8C93ECC5-C670-E5C9-4109-86DB03457FF5}"/>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C31320E5-4C4F-05BE-8A7C-B1184E454C7A}"/>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4E297775-F09A-AB97-1603-9CFD47C97592}"/>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1BD98E5A-5644-B6D8-C45A-342087956187}"/>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C4402643-1573-8F90-F211-3E6DB9F70ACF}"/>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BF8294D8-33D7-FC9E-B55D-628B90895546}"/>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6DE0D83F-0615-6141-586D-59B1E0118860}"/>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861EB17B-19D7-52E3-0FBE-DAC3E9BEA74C}"/>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920E7482-1DE7-3D6B-95D3-A27B3347A9D0}"/>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E9AB3AC8-E6FD-E4AB-EE11-6202E725D035}"/>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80F3B113-9D58-F9A1-CD9B-83E011B84F91}"/>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79246630-15E8-BB68-527D-A908FFA4C5F1}"/>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E2B7F205-C1DD-DAF7-C44F-C4C7E13779C3}"/>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F7EF19B1-1A49-B8CD-AED9-18B299F16902}"/>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45EEF850-5B0A-BC95-9F28-7C4AA2D720FF}"/>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A6F2E07D-CB22-428D-27EC-BE99AD7F3369}"/>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9777877D-9E75-1CBC-8F81-88F6828E2A03}"/>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4F043975-78DC-2657-394B-0120D156D35F}"/>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DF6B0ABC-3C64-68CF-985C-9ACB6E04137E}"/>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6E316F9C-8D89-E55E-73A4-97E1FF55A9AD}"/>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3E48751D-AFAE-0977-163A-310B77085E91}"/>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8A1737B8-4880-50D6-B97C-BC7365190462}"/>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5044F895-0496-98CD-0BAC-F09528CD3DC8}"/>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1FA2F2A6-ED67-91E1-2806-A4448589B791}"/>
                </a:ext>
              </a:extLst>
            </p:cNvPr>
            <p:cNvGrpSpPr/>
            <p:nvPr/>
          </p:nvGrpSpPr>
          <p:grpSpPr>
            <a:xfrm>
              <a:off x="417513" y="2321618"/>
              <a:ext cx="8308974" cy="50800"/>
              <a:chOff x="417513" y="415130"/>
              <a:chExt cx="8308974" cy="50800"/>
            </a:xfrm>
          </p:grpSpPr>
          <p:sp>
            <p:nvSpPr>
              <p:cNvPr id="211" name="Rectangle 210">
                <a:extLst>
                  <a:ext uri="{FF2B5EF4-FFF2-40B4-BE49-F238E27FC236}">
                    <a16:creationId xmlns:a16="http://schemas.microsoft.com/office/drawing/2014/main" id="{35AB31E7-3453-44A0-62C9-A9195BC8904A}"/>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36B26BE1-6486-EA38-7A47-44151BEDE275}"/>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0D736E39-CB3A-DD5D-A2D7-BA2C0A8476B1}"/>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8E481443-0E80-AA1F-DA83-830BFB9BDAE9}"/>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768C6BF6-1B70-0105-61DF-EF03B4990AA7}"/>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9F6E68B1-F67E-CBAA-EC2E-A4009069E0B5}"/>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C10627C4-F99B-EE35-64ED-1E593DB147CC}"/>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2AD9F66D-8FDE-3B7D-E146-6DD23D0BE58B}"/>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FE7A6C8F-3B52-D3A9-ECEC-D20877A65BE3}"/>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10DDDBD1-1AF5-26E9-D714-ADEAE7066824}"/>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65FC5A9D-C6A4-490A-10E3-0865D872FD5F}"/>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48774D67-EC9A-37C7-6233-6A1F1645A2EA}"/>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5F69846C-1201-A052-A3B0-7FCFF2847921}"/>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24BAD8DE-4B3D-130F-E785-D4564D9192A5}"/>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59FE51A6-4BBA-494F-F337-FBEDF5BEF622}"/>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2BCE1959-E8AB-CE87-130A-D7F99CE18E96}"/>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882AD819-0FE5-6135-236D-51B0F81A44A0}"/>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CE3F29F4-21D4-4A7B-C6A1-23DBEE6B7193}"/>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F73DA841-793D-C643-EF2F-FA8B4C345385}"/>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64C6D462-9B89-6575-4D1E-03437A2D12DF}"/>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ED3BBAF5-B631-AD36-17A4-89F76EF18C65}"/>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ACE784BF-9726-7CF6-B3E3-1C6FFDC95D0C}"/>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C8CED054-70E3-FB6B-71B1-A0BEE0D0522D}"/>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0849D9FB-7A9A-5799-B091-18EC3A3DBA75}"/>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18D52BAA-2D5F-C2DA-D733-EFD2A0EDC375}"/>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2040279D-27BC-2126-FBD9-F5889CB245B6}"/>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9E5AEE9E-24F5-F80E-AAD1-86BB4F846E0F}"/>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51ACB71-BB33-DD86-2F66-9AB94CDB66A0}"/>
                </a:ext>
              </a:extLst>
            </p:cNvPr>
            <p:cNvGrpSpPr/>
            <p:nvPr/>
          </p:nvGrpSpPr>
          <p:grpSpPr>
            <a:xfrm>
              <a:off x="417513" y="2639366"/>
              <a:ext cx="8308974" cy="50800"/>
              <a:chOff x="417513" y="415130"/>
              <a:chExt cx="8308974" cy="50800"/>
            </a:xfrm>
          </p:grpSpPr>
          <p:sp>
            <p:nvSpPr>
              <p:cNvPr id="184" name="Rectangle 183">
                <a:extLst>
                  <a:ext uri="{FF2B5EF4-FFF2-40B4-BE49-F238E27FC236}">
                    <a16:creationId xmlns:a16="http://schemas.microsoft.com/office/drawing/2014/main" id="{CD337ECF-E4ED-6597-7D3F-2FCC56F81A43}"/>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19E7CEBA-148D-4402-B92C-8ED1F83DCBD0}"/>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E9BAC7E2-ABE9-6D33-E72E-770C59A3F369}"/>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F5A62C38-9F1A-604E-DBBB-02CC84DA44C7}"/>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051C0BCB-6BAA-A64E-FD0F-012EF9E58317}"/>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0B2BA394-2A51-20B0-A1F1-3059FCAB9682}"/>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5A61B109-0996-55C2-3273-3E7D40E9B957}"/>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5321F23C-79EC-C170-E3F1-73F08BE10E3A}"/>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C63A3974-4A0F-23F2-11DB-5C84394E337D}"/>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12B59687-1CCD-79C7-0E56-52699DD59FD0}"/>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69803190-BFDB-4EED-E350-6E922D795924}"/>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9A52B004-EE10-4215-A0BF-33E504971473}"/>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11B8CD2F-46C7-5E7B-67F1-B9114AB7C882}"/>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93CBC9D7-CB49-A6DB-5564-F0191BF3C5ED}"/>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91B1889D-7DA1-41A2-6673-4B9862956321}"/>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2FD93210-3D8F-6479-697C-C16285763145}"/>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FB2648E9-4E5C-CA35-B4CB-A6BB6DB0D7FB}"/>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48F0FCDE-2B03-D2F8-4D68-AAF0F4FDD60B}"/>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82787AD3-BA80-DA79-FA56-E7BA7ADD9036}"/>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81F19BFC-3862-6714-1F78-FB1DFDCD0788}"/>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BCD13769-3011-E031-D290-2753AFFC242E}"/>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E1EEB231-8095-6162-F2CB-9D8C14A10552}"/>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DC69E575-C58E-1F3E-81DE-D30EA43EE77D}"/>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E0F8B656-814A-482E-D310-A011BF64E34A}"/>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B33AF891-B4F8-3E85-11F4-E55008E35785}"/>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B0FB36F6-4DFA-BCB7-FFE1-58C1E7D08B2C}"/>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A8E5D2D0-2633-68E4-EE4E-02058091FAFE}"/>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AA0DD68A-FC36-54DC-7DB5-9B8FC1F9C8DB}"/>
                </a:ext>
              </a:extLst>
            </p:cNvPr>
            <p:cNvGrpSpPr/>
            <p:nvPr/>
          </p:nvGrpSpPr>
          <p:grpSpPr>
            <a:xfrm>
              <a:off x="417513" y="2957114"/>
              <a:ext cx="8308974" cy="50800"/>
              <a:chOff x="417513" y="415130"/>
              <a:chExt cx="8308974" cy="50800"/>
            </a:xfrm>
          </p:grpSpPr>
          <p:sp>
            <p:nvSpPr>
              <p:cNvPr id="157" name="Rectangle 156">
                <a:extLst>
                  <a:ext uri="{FF2B5EF4-FFF2-40B4-BE49-F238E27FC236}">
                    <a16:creationId xmlns:a16="http://schemas.microsoft.com/office/drawing/2014/main" id="{A582E092-2655-2379-C3E6-B3A7E09D1308}"/>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C1543BDA-CE98-4D9F-FE6A-66B46C5EDBF3}"/>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29E2D835-CD7A-48E0-3475-54D0C591DBDF}"/>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687CE5CB-11A9-0DB6-202F-6BCACD396801}"/>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AE5D9784-56B7-5E75-5B44-F6A52C26A35F}"/>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64EB697C-74D3-1BC3-A4AC-62E6D42F68EF}"/>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38856F99-7F5C-C9B9-401D-0D44621E6A34}"/>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1CBDF58D-02A5-FAD0-9D8E-8FAC1EB9D4C3}"/>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3F63FC2E-DD84-AE28-C119-D7CA1A5B33C0}"/>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70030D7E-250D-D651-8ED2-FE1B99D41176}"/>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0293231C-38D3-A92B-8335-22A47B850FA0}"/>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98FF9FF1-B668-4D31-4AD9-743E67A000F9}"/>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156CF764-1C9F-E336-C0F0-302B695376D3}"/>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9D5C1CDE-D48B-13BA-3C82-9B8EF259C49F}"/>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5E916F37-F9E0-E0DB-10ED-3D9071E6134E}"/>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DF111D5B-9CC3-F796-209C-F7EE6C6C226F}"/>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BC27F2C6-A1B0-E6A7-B67C-3534CF5577E5}"/>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71AC622E-AC41-BFBC-72FC-6344B4086F03}"/>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2622392C-0166-88D4-AC78-EBF217541072}"/>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C05A73E7-4CF2-F44E-0288-323FA2CB035F}"/>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D4286E18-C465-6F66-F16D-3A7D1A343C94}"/>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A4CF07A4-3CDC-33CC-2809-1C3B988EDADB}"/>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B022F377-22EF-1181-A29E-C7223489C7DA}"/>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BF1ECA2D-8349-FF47-523C-E3E1FB44642E}"/>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8A495C10-849A-8C2A-0F1D-FE110AE8799A}"/>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5907C2D3-12BC-C232-07E3-E8FC78F48CF6}"/>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B06F026C-AD93-679D-C712-AE0D2045889F}"/>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AE315C7F-198B-3738-E571-6993436E2971}"/>
                </a:ext>
              </a:extLst>
            </p:cNvPr>
            <p:cNvGrpSpPr/>
            <p:nvPr/>
          </p:nvGrpSpPr>
          <p:grpSpPr>
            <a:xfrm>
              <a:off x="417513" y="3274862"/>
              <a:ext cx="8308974" cy="50800"/>
              <a:chOff x="417513" y="415130"/>
              <a:chExt cx="8308974" cy="50800"/>
            </a:xfrm>
          </p:grpSpPr>
          <p:sp>
            <p:nvSpPr>
              <p:cNvPr id="130" name="Rectangle 129">
                <a:extLst>
                  <a:ext uri="{FF2B5EF4-FFF2-40B4-BE49-F238E27FC236}">
                    <a16:creationId xmlns:a16="http://schemas.microsoft.com/office/drawing/2014/main" id="{C7223D93-B7F1-0DF7-4B2D-41A927520E3E}"/>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7DB6D24A-0296-4AA0-A05A-90C879F6E47D}"/>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001FDC25-10D1-080D-044A-57DFDCFADE7F}"/>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11EAD949-C063-DA6C-F78F-8C7EA233CE8D}"/>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005531FE-F1E3-3DFF-1F02-A849CEFDF541}"/>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E324479B-99DA-767B-CC26-ED1860199823}"/>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0FE472C0-AF58-1E5B-8771-F5D349D5FA1E}"/>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BDF616BE-2F67-F6DE-982E-7EABD713DEC8}"/>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D5509588-248D-0AAB-5750-CD0F78EBDCA1}"/>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88C9E1F2-702A-F19A-0255-63BF576FF0B7}"/>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4BD1891D-40D9-5B5C-F4CC-37A38A3240AC}"/>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873A66A3-F6A0-0D63-A691-DD1033E27DF9}"/>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F32755F9-B84C-FFC3-D98B-CAD40526CA81}"/>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4335181B-067D-E796-F88F-F326256A3098}"/>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08448456-05FF-2A1C-05C7-E42FF8179437}"/>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52A8FBB8-EDB2-928B-6517-FE4F5F028350}"/>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D834C8C6-B2C2-3D2D-4A3E-80C2E0BCC537}"/>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EBCB4848-80F7-4309-F8E1-37FE1DEDF5F5}"/>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0C979AEE-CB4D-67EB-2D67-7BD3CD45E2F5}"/>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30F3D053-66E8-3634-BCEE-8542C8DA512B}"/>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85F6AC1C-C8B0-7E18-8980-A40934E6A955}"/>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7BB3F262-F289-D678-0084-E5F31296D9CF}"/>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3B026E89-C2CD-810F-5207-E79206090866}"/>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088D3F29-7939-BFF2-BA03-73084E723C20}"/>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2CF254D9-716C-7590-421E-6AD3215F2484}"/>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1D4F5B19-3D80-50A7-801D-2D9E4177A445}"/>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8FCED2B8-2E34-02BA-390A-56388A950F96}"/>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BC2B1E30-B586-1669-09CB-D2CD08586B33}"/>
                </a:ext>
              </a:extLst>
            </p:cNvPr>
            <p:cNvGrpSpPr/>
            <p:nvPr/>
          </p:nvGrpSpPr>
          <p:grpSpPr>
            <a:xfrm>
              <a:off x="417513" y="3592610"/>
              <a:ext cx="8308974" cy="50800"/>
              <a:chOff x="417513" y="415130"/>
              <a:chExt cx="8308974" cy="50800"/>
            </a:xfrm>
          </p:grpSpPr>
          <p:sp>
            <p:nvSpPr>
              <p:cNvPr id="103" name="Rectangle 102">
                <a:extLst>
                  <a:ext uri="{FF2B5EF4-FFF2-40B4-BE49-F238E27FC236}">
                    <a16:creationId xmlns:a16="http://schemas.microsoft.com/office/drawing/2014/main" id="{FC23F00A-850F-EA1E-8F63-3BE794DC7A37}"/>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801A7785-DD65-6112-4ACD-AEEF257D6826}"/>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35D27CA1-089A-4812-2935-DD72F44228AA}"/>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2BA76E10-0BDE-881F-B9F9-0ADE2A45464F}"/>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69AB9896-78AF-F99D-9B47-F794AC6AD8E4}"/>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371A6A65-1CEF-8A3B-A603-03C171D9954D}"/>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21E3E170-F62A-8FA6-6021-58541834341F}"/>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B460364E-D513-794A-FEAF-30709D65E1CF}"/>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3C90BFD2-4344-D199-0B72-5A4D7F017345}"/>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FE8F1F5-76F0-2EB0-A588-F29840714F69}"/>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859530CE-07C7-27B6-4319-4FE6177E1006}"/>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3C7A59BF-905C-3B22-31CE-15ECA6B2E2A6}"/>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EB1D5C0F-0121-78C4-5530-5E9C021A21DC}"/>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B457CE1F-0EF0-BD78-D83A-04707A5FECEC}"/>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E2BA8787-AECF-E620-8BED-FE9D0B059B43}"/>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BC9C6E2F-9257-5B74-C93F-C451AEFCB7D5}"/>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F7991E7D-D8E5-2C9D-9B73-3475E866B28E}"/>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CB02DAFE-EAD2-27C9-3704-50EE5181047C}"/>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63FB6CAA-FB22-6F4B-4C50-BCD030FB3D96}"/>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B5BC7F3F-B240-A251-9A11-C44530D63792}"/>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697F585F-EE98-140E-49F8-140F8162D454}"/>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481D7471-1BC6-B4C4-AA3F-AD80F4C1EE14}"/>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8A675025-26BB-7466-DF72-5E4C956D76C2}"/>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82C068BF-6343-A704-800F-7341C3AD3DDF}"/>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4B1DFF3C-2B3F-9F4A-B149-040538A1A45C}"/>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4A801E34-24A0-1948-2EE4-70BD76227CA6}"/>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CB114503-4EA0-6B07-E661-58C613BDF6A5}"/>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DD79950E-1885-E9BD-A00A-1C34F918D7F2}"/>
                </a:ext>
              </a:extLst>
            </p:cNvPr>
            <p:cNvGrpSpPr/>
            <p:nvPr/>
          </p:nvGrpSpPr>
          <p:grpSpPr>
            <a:xfrm>
              <a:off x="417513" y="3910358"/>
              <a:ext cx="8308974" cy="50800"/>
              <a:chOff x="417513" y="415130"/>
              <a:chExt cx="8308974" cy="50800"/>
            </a:xfrm>
          </p:grpSpPr>
          <p:sp>
            <p:nvSpPr>
              <p:cNvPr id="76" name="Rectangle 75">
                <a:extLst>
                  <a:ext uri="{FF2B5EF4-FFF2-40B4-BE49-F238E27FC236}">
                    <a16:creationId xmlns:a16="http://schemas.microsoft.com/office/drawing/2014/main" id="{3DADDE08-CF41-401A-B5FA-28057BC21619}"/>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6ED71A08-9BDC-C773-CF42-71B7EA2E1EB5}"/>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2097F66-449A-6F59-5A8D-DB5F3402EE22}"/>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89418347-0877-2406-7210-710434349896}"/>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DA64BAFB-E7CD-B450-B93A-7F066331E98E}"/>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8EF44958-DF81-D092-43CC-BA2FD5A12D53}"/>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FDF33231-5D66-9F8A-6E45-9313D51971E1}"/>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47BBB23-90FC-8121-677D-824EDC16DC77}"/>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AD7A1CF1-5B2F-213C-004F-073B72A102CF}"/>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9DEA8CA-3847-C6C6-5F0A-1AAA5D7AB902}"/>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3D0F47E3-E4B8-A912-8C20-B13AC42C5C46}"/>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C41098DB-9C70-CBEC-C5CD-033C8EBD2840}"/>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0F68D568-8CF8-E34B-20F8-160BD222C326}"/>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BB6A68A5-7184-8EB3-0E6C-AD83449899C3}"/>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B76A1252-85AF-2B72-94D1-DC157573DB1B}"/>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99DBEA0-8409-5ABF-22C2-71C97B415BA3}"/>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90A76D7F-D60F-C192-2A5F-B1F144945EF9}"/>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24D4F426-F14A-ED28-22C2-6F92372CF8B8}"/>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FA53DC27-4BFC-D655-0819-45DE48E5E004}"/>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0E1AFF41-C834-B657-AD0D-D7001E9C1071}"/>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B587035D-3BC6-0FC8-CA59-7B8EE4D95F53}"/>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290E13DD-4BA9-7873-B0B1-7BFD665D5933}"/>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1DE35551-3F16-C2D3-5418-309019199BCB}"/>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862FCB3F-79BA-57C3-4688-DD3F91532BE3}"/>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AECC2281-E4A1-DB7D-EE47-F7AF805C20BB}"/>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20CF8973-55AC-7EE9-7DCF-6CC093A3DCE9}"/>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48956F07-BB8F-820C-86F2-2B8E07663527}"/>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FC14B61B-77EE-6DA0-13E3-460419701A52}"/>
                </a:ext>
              </a:extLst>
            </p:cNvPr>
            <p:cNvGrpSpPr/>
            <p:nvPr/>
          </p:nvGrpSpPr>
          <p:grpSpPr>
            <a:xfrm>
              <a:off x="417513" y="4228106"/>
              <a:ext cx="8308974" cy="50800"/>
              <a:chOff x="417513" y="415130"/>
              <a:chExt cx="8308974" cy="50800"/>
            </a:xfrm>
          </p:grpSpPr>
          <p:sp>
            <p:nvSpPr>
              <p:cNvPr id="49" name="Rectangle 48">
                <a:extLst>
                  <a:ext uri="{FF2B5EF4-FFF2-40B4-BE49-F238E27FC236}">
                    <a16:creationId xmlns:a16="http://schemas.microsoft.com/office/drawing/2014/main" id="{B919B87E-1FE6-3D83-01F7-4D7CD6C51143}"/>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AA888718-5071-06B4-7307-FF4553A333D6}"/>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5A7CC1BA-1810-3589-120D-B9256885DDB7}"/>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17ACFAC1-5AAC-67CF-6DBE-CA89E464E98E}"/>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D695968-C078-DB36-8418-6B4E29258E01}"/>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43E9BAD-4899-F013-CE97-44BFFAAA1E93}"/>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164FA17-5CBD-AFFA-9BD9-B2B0FE792177}"/>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034D9CCD-899B-7458-BA63-B5662C645423}"/>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7B0D4B1B-758C-9378-ACAD-7AD58AA9DFA6}"/>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E5665093-697A-70D1-4A85-269813D3DF90}"/>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BF6B2955-C444-B31D-0448-37C54BF3191D}"/>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DB941F4B-661C-EB4B-9BC8-E10EEFFC1DEF}"/>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51C20A18-A7D5-5BB2-0353-A13546E56C29}"/>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3E8FC594-4543-318C-CD1B-38CCC216FD94}"/>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AC8819F5-6CFD-E871-5110-047D129B4D64}"/>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49BCEB95-747D-940B-2597-FAB69A962F87}"/>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5399860F-DD96-7D2F-89BB-0CBAD8B6AFDA}"/>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F0717DD-3803-03DD-742C-CD188C59F0CB}"/>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5E093F21-9DD7-602E-A121-8478EDE913CE}"/>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CAA69A95-ACCF-9C95-BB65-F96496D91E8F}"/>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4076DA65-C165-A288-9154-FCCD3249A19B}"/>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285AED08-C738-8921-E242-434A897BA60F}"/>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5A18F3A-2DA0-459A-1DD1-2A082912F04E}"/>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CF5B5AE-485E-7ADA-6122-2935BC4AD342}"/>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C4EBC8B-A66F-4E8F-9FA4-3C0AC86EB970}"/>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9219CCFA-1315-F2A7-E918-0857A9F3D414}"/>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2B3D56E-54D8-C86D-779A-AA2F24E64D11}"/>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F54B4BDD-6259-99EF-5E34-382DA5D5F200}"/>
                </a:ext>
              </a:extLst>
            </p:cNvPr>
            <p:cNvGrpSpPr/>
            <p:nvPr/>
          </p:nvGrpSpPr>
          <p:grpSpPr>
            <a:xfrm>
              <a:off x="417513" y="4545850"/>
              <a:ext cx="8308974" cy="50800"/>
              <a:chOff x="417513" y="415130"/>
              <a:chExt cx="8308974" cy="50800"/>
            </a:xfrm>
          </p:grpSpPr>
          <p:sp>
            <p:nvSpPr>
              <p:cNvPr id="22" name="Rectangle 21">
                <a:extLst>
                  <a:ext uri="{FF2B5EF4-FFF2-40B4-BE49-F238E27FC236}">
                    <a16:creationId xmlns:a16="http://schemas.microsoft.com/office/drawing/2014/main" id="{C0C5567F-8851-8213-A218-605B2E94CD04}"/>
                  </a:ext>
                </a:extLst>
              </p:cNvPr>
              <p:cNvSpPr/>
              <p:nvPr userDrawn="1"/>
            </p:nvSpPr>
            <p:spPr>
              <a:xfrm>
                <a:off x="73513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012F73E-AAC4-5660-3B4D-87AB727A1DAE}"/>
                  </a:ext>
                </a:extLst>
              </p:cNvPr>
              <p:cNvSpPr/>
              <p:nvPr userDrawn="1"/>
            </p:nvSpPr>
            <p:spPr>
              <a:xfrm>
                <a:off x="105275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3BC8DC1-FE0D-990D-8D32-48F2B185BA6E}"/>
                  </a:ext>
                </a:extLst>
              </p:cNvPr>
              <p:cNvSpPr/>
              <p:nvPr userDrawn="1"/>
            </p:nvSpPr>
            <p:spPr>
              <a:xfrm>
                <a:off x="137037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2E11840-7C85-AAC8-8820-7A3AB8E39758}"/>
                  </a:ext>
                </a:extLst>
              </p:cNvPr>
              <p:cNvSpPr/>
              <p:nvPr userDrawn="1"/>
            </p:nvSpPr>
            <p:spPr>
              <a:xfrm>
                <a:off x="41751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8CE9089-6DA9-18D7-4243-35ACF209575C}"/>
                  </a:ext>
                </a:extLst>
              </p:cNvPr>
              <p:cNvSpPr/>
              <p:nvPr userDrawn="1"/>
            </p:nvSpPr>
            <p:spPr>
              <a:xfrm>
                <a:off x="200562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9C51A37-8B1A-4F6F-C3BB-4B8C884CF0D4}"/>
                  </a:ext>
                </a:extLst>
              </p:cNvPr>
              <p:cNvSpPr/>
              <p:nvPr userDrawn="1"/>
            </p:nvSpPr>
            <p:spPr>
              <a:xfrm>
                <a:off x="232324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6E08FF4-1D8A-F58C-1B89-15E7B691054E}"/>
                  </a:ext>
                </a:extLst>
              </p:cNvPr>
              <p:cNvSpPr/>
              <p:nvPr userDrawn="1"/>
            </p:nvSpPr>
            <p:spPr>
              <a:xfrm>
                <a:off x="264086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9BE2AC8-D612-5146-6FB9-AB14ECC9B851}"/>
                  </a:ext>
                </a:extLst>
              </p:cNvPr>
              <p:cNvSpPr/>
              <p:nvPr userDrawn="1"/>
            </p:nvSpPr>
            <p:spPr>
              <a:xfrm>
                <a:off x="168800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D349E71-37AB-9B85-BE3C-5FD101BA3462}"/>
                  </a:ext>
                </a:extLst>
              </p:cNvPr>
              <p:cNvSpPr/>
              <p:nvPr userDrawn="1"/>
            </p:nvSpPr>
            <p:spPr>
              <a:xfrm>
                <a:off x="327611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048AE37-A781-F026-24EC-7A1869574BE5}"/>
                  </a:ext>
                </a:extLst>
              </p:cNvPr>
              <p:cNvSpPr/>
              <p:nvPr userDrawn="1"/>
            </p:nvSpPr>
            <p:spPr>
              <a:xfrm>
                <a:off x="359373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AD7C31D-B5AE-C15D-1F66-0DE8E7729238}"/>
                  </a:ext>
                </a:extLst>
              </p:cNvPr>
              <p:cNvSpPr/>
              <p:nvPr userDrawn="1"/>
            </p:nvSpPr>
            <p:spPr>
              <a:xfrm>
                <a:off x="391135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F382B4F-812F-BD13-904F-8BC8E87E4B36}"/>
                  </a:ext>
                </a:extLst>
              </p:cNvPr>
              <p:cNvSpPr/>
              <p:nvPr userDrawn="1"/>
            </p:nvSpPr>
            <p:spPr>
              <a:xfrm>
                <a:off x="295848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8EEF9A1-2732-A825-DE23-73D605ED755F}"/>
                  </a:ext>
                </a:extLst>
              </p:cNvPr>
              <p:cNvSpPr/>
              <p:nvPr userDrawn="1"/>
            </p:nvSpPr>
            <p:spPr>
              <a:xfrm>
                <a:off x="422897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3033E4A-78BF-8216-1BA0-A453FFE19C34}"/>
                  </a:ext>
                </a:extLst>
              </p:cNvPr>
              <p:cNvSpPr/>
              <p:nvPr userDrawn="1"/>
            </p:nvSpPr>
            <p:spPr>
              <a:xfrm>
                <a:off x="454659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9979652-D202-74F1-F495-65C949C58F4A}"/>
                  </a:ext>
                </a:extLst>
              </p:cNvPr>
              <p:cNvSpPr/>
              <p:nvPr userDrawn="1"/>
            </p:nvSpPr>
            <p:spPr>
              <a:xfrm>
                <a:off x="486422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BE3677-A2DE-5A62-25D9-A523F77F20B3}"/>
                  </a:ext>
                </a:extLst>
              </p:cNvPr>
              <p:cNvSpPr/>
              <p:nvPr userDrawn="1"/>
            </p:nvSpPr>
            <p:spPr>
              <a:xfrm>
                <a:off x="518184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4581A38-5E05-BDE7-0A2C-676443613DE8}"/>
                  </a:ext>
                </a:extLst>
              </p:cNvPr>
              <p:cNvSpPr/>
              <p:nvPr userDrawn="1"/>
            </p:nvSpPr>
            <p:spPr>
              <a:xfrm>
                <a:off x="549946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3C0D4E3-8E6F-467A-0758-C229C1565619}"/>
                  </a:ext>
                </a:extLst>
              </p:cNvPr>
              <p:cNvSpPr/>
              <p:nvPr userDrawn="1"/>
            </p:nvSpPr>
            <p:spPr>
              <a:xfrm>
                <a:off x="58170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2D23132-D02B-3AE8-39F9-FC27CA0BCAB6}"/>
                  </a:ext>
                </a:extLst>
              </p:cNvPr>
              <p:cNvSpPr/>
              <p:nvPr userDrawn="1"/>
            </p:nvSpPr>
            <p:spPr>
              <a:xfrm>
                <a:off x="613470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261C3E1-F509-8B6C-AFCC-0CA2135C7661}"/>
                  </a:ext>
                </a:extLst>
              </p:cNvPr>
              <p:cNvSpPr/>
              <p:nvPr userDrawn="1"/>
            </p:nvSpPr>
            <p:spPr>
              <a:xfrm>
                <a:off x="645233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4E0643A-B619-8012-62EE-CCD229243635}"/>
                  </a:ext>
                </a:extLst>
              </p:cNvPr>
              <p:cNvSpPr/>
              <p:nvPr userDrawn="1"/>
            </p:nvSpPr>
            <p:spPr>
              <a:xfrm>
                <a:off x="676995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FF2F8B2-D036-E96D-EE4B-739C40F73CF8}"/>
                  </a:ext>
                </a:extLst>
              </p:cNvPr>
              <p:cNvSpPr/>
              <p:nvPr userDrawn="1"/>
            </p:nvSpPr>
            <p:spPr>
              <a:xfrm>
                <a:off x="7087575"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5D338A29-CB54-C24F-243C-56B8B2BDBBE8}"/>
                  </a:ext>
                </a:extLst>
              </p:cNvPr>
              <p:cNvSpPr/>
              <p:nvPr userDrawn="1"/>
            </p:nvSpPr>
            <p:spPr>
              <a:xfrm>
                <a:off x="740519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209E95A-E753-6534-5DFB-37DE922F7166}"/>
                  </a:ext>
                </a:extLst>
              </p:cNvPr>
              <p:cNvSpPr/>
              <p:nvPr userDrawn="1"/>
            </p:nvSpPr>
            <p:spPr>
              <a:xfrm>
                <a:off x="7722819"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2EBFC40-E364-9FE7-42CA-6A56A4E49602}"/>
                  </a:ext>
                </a:extLst>
              </p:cNvPr>
              <p:cNvSpPr/>
              <p:nvPr userDrawn="1"/>
            </p:nvSpPr>
            <p:spPr>
              <a:xfrm>
                <a:off x="8040441"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383DFB0-328D-7F26-1DA6-C3B1401C5EE1}"/>
                  </a:ext>
                </a:extLst>
              </p:cNvPr>
              <p:cNvSpPr/>
              <p:nvPr userDrawn="1"/>
            </p:nvSpPr>
            <p:spPr>
              <a:xfrm>
                <a:off x="8358063"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EA6BA05-A173-328D-5170-F46B909D74EC}"/>
                  </a:ext>
                </a:extLst>
              </p:cNvPr>
              <p:cNvSpPr/>
              <p:nvPr userDrawn="1"/>
            </p:nvSpPr>
            <p:spPr>
              <a:xfrm>
                <a:off x="8675687" y="415130"/>
                <a:ext cx="50800" cy="50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0904731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y">
    <p:bg>
      <p:bgPr>
        <a:solidFill>
          <a:srgbClr val="71756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447F097-CB0A-0B81-5552-85A9C0EBEA2C}"/>
              </a:ext>
            </a:extLst>
          </p:cNvPr>
          <p:cNvPicPr>
            <a:picLocks noChangeAspect="1"/>
          </p:cNvPicPr>
          <p:nvPr userDrawn="1"/>
        </p:nvPicPr>
        <p:blipFill rotWithShape="1">
          <a:blip r:embed="rId2"/>
          <a:srcRect l="50000" t="-1039" r="193" b="-1039"/>
          <a:stretch/>
        </p:blipFill>
        <p:spPr>
          <a:xfrm rot="10800000">
            <a:off x="7668345" y="1090387"/>
            <a:ext cx="1475656" cy="3024336"/>
          </a:xfrm>
          <a:prstGeom prst="rect">
            <a:avLst/>
          </a:prstGeom>
        </p:spPr>
      </p:pic>
      <p:sp>
        <p:nvSpPr>
          <p:cNvPr id="8" name="Title 1">
            <a:extLst>
              <a:ext uri="{FF2B5EF4-FFF2-40B4-BE49-F238E27FC236}">
                <a16:creationId xmlns:a16="http://schemas.microsoft.com/office/drawing/2014/main" id="{08FE0AFA-B7B4-73DB-AA6E-818114159C7E}"/>
              </a:ext>
            </a:extLst>
          </p:cNvPr>
          <p:cNvSpPr>
            <a:spLocks noGrp="1"/>
          </p:cNvSpPr>
          <p:nvPr>
            <p:ph type="title" hasCustomPrompt="1"/>
          </p:nvPr>
        </p:nvSpPr>
        <p:spPr>
          <a:xfrm>
            <a:off x="1475655" y="1414463"/>
            <a:ext cx="5610944" cy="1372447"/>
          </a:xfrm>
          <a:prstGeom prst="rect">
            <a:avLst/>
          </a:prstGeom>
        </p:spPr>
        <p:txBody>
          <a:bodyPr lIns="0" tIns="0" rIns="0" bIns="0" anchor="b"/>
          <a:lstStyle>
            <a:lvl1pPr algn="l">
              <a:defRPr sz="4500">
                <a:solidFill>
                  <a:schemeClr val="tx2"/>
                </a:solidFill>
              </a:defRPr>
            </a:lvl1pPr>
          </a:lstStyle>
          <a:p>
            <a:r>
              <a:rPr lang="en-GB" dirty="0"/>
              <a:t>Section title</a:t>
            </a:r>
            <a:endParaRPr lang="en-US" dirty="0"/>
          </a:p>
        </p:txBody>
      </p:sp>
      <p:sp>
        <p:nvSpPr>
          <p:cNvPr id="9" name="Text Placeholder 2">
            <a:extLst>
              <a:ext uri="{FF2B5EF4-FFF2-40B4-BE49-F238E27FC236}">
                <a16:creationId xmlns:a16="http://schemas.microsoft.com/office/drawing/2014/main" id="{3232E3DD-6ADF-66EB-0F1E-EE64E23DA38B}"/>
              </a:ext>
            </a:extLst>
          </p:cNvPr>
          <p:cNvSpPr>
            <a:spLocks noGrp="1"/>
          </p:cNvSpPr>
          <p:nvPr>
            <p:ph type="body" idx="1" hasCustomPrompt="1"/>
          </p:nvPr>
        </p:nvSpPr>
        <p:spPr>
          <a:xfrm>
            <a:off x="2659286" y="2927857"/>
            <a:ext cx="4427314" cy="1119812"/>
          </a:xfrm>
          <a:prstGeom prst="rect">
            <a:avLst/>
          </a:prstGeom>
        </p:spPr>
        <p:txBody>
          <a:bodyPr lIns="0" tIns="0" rIns="0" bIns="0"/>
          <a:lstStyle>
            <a:lvl1pPr marL="0" indent="0">
              <a:buNone/>
              <a:defRPr sz="1800" b="0" i="0" spc="-20" baseline="0">
                <a:solidFill>
                  <a:schemeClr val="accent5"/>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grpSp>
        <p:nvGrpSpPr>
          <p:cNvPr id="11" name="Group 10">
            <a:extLst>
              <a:ext uri="{FF2B5EF4-FFF2-40B4-BE49-F238E27FC236}">
                <a16:creationId xmlns:a16="http://schemas.microsoft.com/office/drawing/2014/main" id="{C9FFF47D-4F9E-CCDF-C248-8841BFF91DAB}"/>
              </a:ext>
            </a:extLst>
          </p:cNvPr>
          <p:cNvGrpSpPr/>
          <p:nvPr userDrawn="1"/>
        </p:nvGrpSpPr>
        <p:grpSpPr>
          <a:xfrm flipH="1" flipV="1">
            <a:off x="-19097" y="0"/>
            <a:ext cx="2343197" cy="3759882"/>
            <a:chOff x="7137400" y="-334598"/>
            <a:chExt cx="2343197" cy="3759882"/>
          </a:xfrm>
        </p:grpSpPr>
        <p:cxnSp>
          <p:nvCxnSpPr>
            <p:cNvPr id="12" name="Straight Connector 11">
              <a:extLst>
                <a:ext uri="{FF2B5EF4-FFF2-40B4-BE49-F238E27FC236}">
                  <a16:creationId xmlns:a16="http://schemas.microsoft.com/office/drawing/2014/main" id="{425E499F-2801-23A3-CD42-BDA73992D3A1}"/>
                </a:ext>
              </a:extLst>
            </p:cNvPr>
            <p:cNvCxnSpPr>
              <a:cxnSpLocks/>
            </p:cNvCxnSpPr>
            <p:nvPr userDrawn="1"/>
          </p:nvCxnSpPr>
          <p:spPr>
            <a:xfrm flipH="1">
              <a:off x="8674849" y="466725"/>
              <a:ext cx="0" cy="295855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28B4FE-AD73-A1AB-35C9-4612D92CA521}"/>
                </a:ext>
              </a:extLst>
            </p:cNvPr>
            <p:cNvCxnSpPr>
              <a:cxnSpLocks/>
            </p:cNvCxnSpPr>
            <p:nvPr userDrawn="1"/>
          </p:nvCxnSpPr>
          <p:spPr>
            <a:xfrm flipH="1" flipV="1">
              <a:off x="7137400" y="466725"/>
              <a:ext cx="153744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7929F3-9076-CF43-460D-2D22EC395E99}"/>
                </a:ext>
              </a:extLst>
            </p:cNvPr>
            <p:cNvCxnSpPr>
              <a:cxnSpLocks/>
            </p:cNvCxnSpPr>
            <p:nvPr userDrawn="1"/>
          </p:nvCxnSpPr>
          <p:spPr>
            <a:xfrm flipH="1">
              <a:off x="8674100" y="-334598"/>
              <a:ext cx="806497" cy="80132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 name="SLR Icon">
            <a:extLst>
              <a:ext uri="{FF2B5EF4-FFF2-40B4-BE49-F238E27FC236}">
                <a16:creationId xmlns:a16="http://schemas.microsoft.com/office/drawing/2014/main" id="{2A6BDBC0-092B-22F8-85C1-C0D8B407AF67}"/>
              </a:ext>
            </a:extLst>
          </p:cNvPr>
          <p:cNvPicPr>
            <a:picLocks noChangeAspect="1"/>
          </p:cNvPicPr>
          <p:nvPr userDrawn="1"/>
        </p:nvPicPr>
        <p:blipFill>
          <a:blip r:embed="rId3"/>
          <a:stretch>
            <a:fillRect/>
          </a:stretch>
        </p:blipFill>
        <p:spPr>
          <a:xfrm>
            <a:off x="152400" y="152400"/>
            <a:ext cx="266700" cy="266700"/>
          </a:xfrm>
          <a:prstGeom prst="rect">
            <a:avLst/>
          </a:prstGeom>
        </p:spPr>
      </p:pic>
    </p:spTree>
    <p:extLst>
      <p:ext uri="{BB962C8B-B14F-4D97-AF65-F5344CB8AC3E}">
        <p14:creationId xmlns:p14="http://schemas.microsoft.com/office/powerpoint/2010/main" val="32883573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915567"/>
            <a:ext cx="3238003" cy="1656184"/>
          </a:xfrm>
          <a:prstGeom prst="rect">
            <a:avLst/>
          </a:prstGeom>
        </p:spPr>
        <p:txBody>
          <a:bodyPr lIns="0" tIns="0" rIns="0" bIns="0" anchor="b">
            <a:normAutofit/>
          </a:bodyPr>
          <a:lstStyle>
            <a:lvl1pPr>
              <a:defRPr sz="3600">
                <a:solidFill>
                  <a:schemeClr val="tx2"/>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924646"/>
            <a:ext cx="3238003" cy="1447304"/>
          </a:xfrm>
          <a:prstGeom prst="rect">
            <a:avLst/>
          </a:prstGeom>
        </p:spPr>
        <p:txBody>
          <a:bodyPr lIns="0" tIns="0" rIns="0" bIns="0"/>
          <a:lstStyle>
            <a:lvl1pPr marL="0" indent="0">
              <a:buNone/>
              <a:defRPr sz="1800" b="0" i="0" spc="-20" baseline="0">
                <a:solidFill>
                  <a:schemeClr val="accent5"/>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a:t>
            </a:r>
            <a:br>
              <a:rPr lang="en-GB" dirty="0"/>
            </a:br>
            <a:r>
              <a:rPr lang="en-GB" dirty="0"/>
              <a:t>Delete if not needed</a:t>
            </a:r>
          </a:p>
        </p:txBody>
      </p:sp>
      <p:sp>
        <p:nvSpPr>
          <p:cNvPr id="7" name="Rectangle 6">
            <a:extLst>
              <a:ext uri="{FF2B5EF4-FFF2-40B4-BE49-F238E27FC236}">
                <a16:creationId xmlns:a16="http://schemas.microsoft.com/office/drawing/2014/main" id="{961AC5F4-BAC6-DC02-7EA1-470589E40B44}"/>
              </a:ext>
            </a:extLst>
          </p:cNvPr>
          <p:cNvSpPr/>
          <p:nvPr userDrawn="1"/>
        </p:nvSpPr>
        <p:spPr>
          <a:xfrm>
            <a:off x="4357886" y="-9225"/>
            <a:ext cx="108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03DEF555-3286-4D8D-79D1-D059537D98CC}"/>
              </a:ext>
            </a:extLst>
          </p:cNvPr>
          <p:cNvSpPr>
            <a:spLocks noGrp="1"/>
          </p:cNvSpPr>
          <p:nvPr>
            <p:ph type="pic" sz="quarter" idx="10" hasCustomPrompt="1"/>
          </p:nvPr>
        </p:nvSpPr>
        <p:spPr>
          <a:xfrm>
            <a:off x="4427538" y="0"/>
            <a:ext cx="4716462" cy="5143500"/>
          </a:xfrm>
          <a:prstGeom prst="rect">
            <a:avLst/>
          </a:prstGeom>
          <a:solidFill>
            <a:schemeClr val="bg1"/>
          </a:solidFill>
        </p:spPr>
        <p:txBody>
          <a:bodyPr/>
          <a:lstStyle>
            <a:lvl1pPr>
              <a:defRPr>
                <a:solidFill>
                  <a:schemeClr val="tx1"/>
                </a:solidFill>
              </a:defRPr>
            </a:lvl1pPr>
          </a:lstStyle>
          <a:p>
            <a:r>
              <a:rPr lang="en-AU" dirty="0"/>
              <a:t>Insert picture by clicking on the icon below</a:t>
            </a:r>
          </a:p>
        </p:txBody>
      </p:sp>
      <p:grpSp>
        <p:nvGrpSpPr>
          <p:cNvPr id="4" name="Group 3">
            <a:extLst>
              <a:ext uri="{FF2B5EF4-FFF2-40B4-BE49-F238E27FC236}">
                <a16:creationId xmlns:a16="http://schemas.microsoft.com/office/drawing/2014/main" id="{3863495F-E5DA-0CF4-C1F4-01EC42DE5966}"/>
              </a:ext>
            </a:extLst>
          </p:cNvPr>
          <p:cNvGrpSpPr/>
          <p:nvPr userDrawn="1"/>
        </p:nvGrpSpPr>
        <p:grpSpPr>
          <a:xfrm>
            <a:off x="152400" y="152400"/>
            <a:ext cx="266701" cy="266701"/>
            <a:chOff x="7920372" y="2594728"/>
            <a:chExt cx="266701" cy="266701"/>
          </a:xfrm>
          <a:solidFill>
            <a:schemeClr val="accent5"/>
          </a:solidFill>
        </p:grpSpPr>
        <p:sp>
          <p:nvSpPr>
            <p:cNvPr id="6" name="Freeform 5">
              <a:extLst>
                <a:ext uri="{FF2B5EF4-FFF2-40B4-BE49-F238E27FC236}">
                  <a16:creationId xmlns:a16="http://schemas.microsoft.com/office/drawing/2014/main" id="{7BBD5FD7-95E4-19D8-6A46-37072D1305A5}"/>
                </a:ext>
              </a:extLst>
            </p:cNvPr>
            <p:cNvSpPr>
              <a:spLocks/>
            </p:cNvSpPr>
            <p:nvPr userDrawn="1"/>
          </p:nvSpPr>
          <p:spPr bwMode="auto">
            <a:xfrm>
              <a:off x="8110872" y="2594728"/>
              <a:ext cx="76200" cy="76200"/>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Freeform 6">
              <a:extLst>
                <a:ext uri="{FF2B5EF4-FFF2-40B4-BE49-F238E27FC236}">
                  <a16:creationId xmlns:a16="http://schemas.microsoft.com/office/drawing/2014/main" id="{B6796FD5-1D4D-64EF-019F-C57615AE0641}"/>
                </a:ext>
              </a:extLst>
            </p:cNvPr>
            <p:cNvSpPr>
              <a:spLocks/>
            </p:cNvSpPr>
            <p:nvPr userDrawn="1"/>
          </p:nvSpPr>
          <p:spPr bwMode="auto">
            <a:xfrm>
              <a:off x="7920372" y="2594728"/>
              <a:ext cx="266701" cy="266701"/>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73690858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action Header, Indigo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915566"/>
            <a:ext cx="3238003" cy="1656185"/>
          </a:xfrm>
          <a:prstGeom prst="rect">
            <a:avLst/>
          </a:prstGeom>
        </p:spPr>
        <p:txBody>
          <a:bodyPr lIns="0" tIns="0" rIns="0" bIns="0" anchor="b">
            <a:normAutofit/>
          </a:bodyPr>
          <a:lstStyle>
            <a:lvl1pPr>
              <a:defRPr sz="3600">
                <a:solidFill>
                  <a:schemeClr val="accent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924646"/>
            <a:ext cx="3238003" cy="1447303"/>
          </a:xfrm>
          <a:prstGeom prst="rect">
            <a:avLst/>
          </a:prstGeom>
        </p:spPr>
        <p:txBody>
          <a:bodyPr lIns="0" tIns="0" rIns="0" bIns="0"/>
          <a:lstStyle>
            <a:lvl1pPr marL="0" indent="0">
              <a:buNone/>
              <a:defRPr sz="1800" b="0" i="0" spc="-20" baseline="0">
                <a:solidFill>
                  <a:srgbClr val="717568"/>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 Delete if not needed</a:t>
            </a:r>
          </a:p>
        </p:txBody>
      </p:sp>
      <p:sp>
        <p:nvSpPr>
          <p:cNvPr id="7" name="Rectangle 6">
            <a:extLst>
              <a:ext uri="{FF2B5EF4-FFF2-40B4-BE49-F238E27FC236}">
                <a16:creationId xmlns:a16="http://schemas.microsoft.com/office/drawing/2014/main" id="{961AC5F4-BAC6-DC02-7EA1-470589E40B44}"/>
              </a:ext>
            </a:extLst>
          </p:cNvPr>
          <p:cNvSpPr/>
          <p:nvPr userDrawn="1"/>
        </p:nvSpPr>
        <p:spPr>
          <a:xfrm>
            <a:off x="4357886" y="0"/>
            <a:ext cx="10610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63C081B-D742-4C64-D2E7-0BF1F45E5677}"/>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sp>
        <p:nvSpPr>
          <p:cNvPr id="11" name="Picture Placeholder 10">
            <a:extLst>
              <a:ext uri="{FF2B5EF4-FFF2-40B4-BE49-F238E27FC236}">
                <a16:creationId xmlns:a16="http://schemas.microsoft.com/office/drawing/2014/main" id="{03DEF555-3286-4D8D-79D1-D059537D98CC}"/>
              </a:ext>
            </a:extLst>
          </p:cNvPr>
          <p:cNvSpPr>
            <a:spLocks noGrp="1"/>
          </p:cNvSpPr>
          <p:nvPr>
            <p:ph type="pic" sz="quarter" idx="10" hasCustomPrompt="1"/>
          </p:nvPr>
        </p:nvSpPr>
        <p:spPr>
          <a:xfrm>
            <a:off x="4427538" y="0"/>
            <a:ext cx="4716462" cy="5143500"/>
          </a:xfrm>
          <a:prstGeom prst="rect">
            <a:avLst/>
          </a:prstGeom>
          <a:solidFill>
            <a:schemeClr val="tx1"/>
          </a:solidFill>
        </p:spPr>
        <p:txBody>
          <a:bodyPr/>
          <a:lstStyle>
            <a:lvl1pPr>
              <a:defRPr>
                <a:solidFill>
                  <a:schemeClr val="bg1"/>
                </a:solidFill>
              </a:defRPr>
            </a:lvl1pPr>
          </a:lstStyle>
          <a:p>
            <a:r>
              <a:rPr lang="en-AU" dirty="0"/>
              <a:t>Insert picture by clicking on the icon below</a:t>
            </a:r>
          </a:p>
        </p:txBody>
      </p:sp>
    </p:spTree>
    <p:extLst>
      <p:ext uri="{BB962C8B-B14F-4D97-AF65-F5344CB8AC3E}">
        <p14:creationId xmlns:p14="http://schemas.microsoft.com/office/powerpoint/2010/main" val="29789689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action Header, Lime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900" y="915567"/>
            <a:ext cx="3238003" cy="1656184"/>
          </a:xfrm>
          <a:prstGeom prst="rect">
            <a:avLst/>
          </a:prstGeom>
        </p:spPr>
        <p:txBody>
          <a:bodyPr lIns="0" tIns="0" rIns="0" bIns="0" anchor="b">
            <a:normAutofit/>
          </a:bodyPr>
          <a:lstStyle>
            <a:lvl1pPr>
              <a:defRPr sz="3600">
                <a:solidFill>
                  <a:schemeClr val="accent4"/>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469900" y="2924646"/>
            <a:ext cx="3238003" cy="1447303"/>
          </a:xfrm>
          <a:prstGeom prst="rect">
            <a:avLst/>
          </a:prstGeom>
        </p:spPr>
        <p:txBody>
          <a:bodyPr lIns="0" tIns="0" rIns="0" bIns="0"/>
          <a:lstStyle>
            <a:lvl1pPr marL="0" indent="0">
              <a:buNone/>
              <a:defRPr sz="1800" b="0" i="0" spc="-20" baseline="0">
                <a:solidFill>
                  <a:schemeClr val="accent1"/>
                </a:solidFill>
                <a:latin typeface="Figtree"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Subheading </a:t>
            </a:r>
            <a:br>
              <a:rPr lang="en-GB" dirty="0"/>
            </a:br>
            <a:r>
              <a:rPr lang="en-GB" dirty="0"/>
              <a:t>– Delete if not needed</a:t>
            </a:r>
          </a:p>
        </p:txBody>
      </p:sp>
      <p:pic>
        <p:nvPicPr>
          <p:cNvPr id="4" name="Picture 3">
            <a:extLst>
              <a:ext uri="{FF2B5EF4-FFF2-40B4-BE49-F238E27FC236}">
                <a16:creationId xmlns:a16="http://schemas.microsoft.com/office/drawing/2014/main" id="{301EAF14-04AD-743B-56D9-AAD39F75087F}"/>
              </a:ext>
            </a:extLst>
          </p:cNvPr>
          <p:cNvPicPr>
            <a:picLocks noChangeAspect="1"/>
          </p:cNvPicPr>
          <p:nvPr userDrawn="1"/>
        </p:nvPicPr>
        <p:blipFill>
          <a:blip r:embed="rId2">
            <a:alphaModFix amt="75000"/>
          </a:blip>
          <a:stretch>
            <a:fillRect/>
          </a:stretch>
        </p:blipFill>
        <p:spPr>
          <a:xfrm>
            <a:off x="157162" y="152400"/>
            <a:ext cx="261938" cy="261938"/>
          </a:xfrm>
          <a:prstGeom prst="rect">
            <a:avLst/>
          </a:prstGeom>
        </p:spPr>
      </p:pic>
      <p:sp>
        <p:nvSpPr>
          <p:cNvPr id="7" name="Rectangle 6">
            <a:extLst>
              <a:ext uri="{FF2B5EF4-FFF2-40B4-BE49-F238E27FC236}">
                <a16:creationId xmlns:a16="http://schemas.microsoft.com/office/drawing/2014/main" id="{961AC5F4-BAC6-DC02-7EA1-470589E40B44}"/>
              </a:ext>
            </a:extLst>
          </p:cNvPr>
          <p:cNvSpPr/>
          <p:nvPr userDrawn="1"/>
        </p:nvSpPr>
        <p:spPr>
          <a:xfrm>
            <a:off x="4357886" y="0"/>
            <a:ext cx="10610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03DEF555-3286-4D8D-79D1-D059537D98CC}"/>
              </a:ext>
            </a:extLst>
          </p:cNvPr>
          <p:cNvSpPr>
            <a:spLocks noGrp="1"/>
          </p:cNvSpPr>
          <p:nvPr>
            <p:ph type="pic" sz="quarter" idx="10" hasCustomPrompt="1"/>
          </p:nvPr>
        </p:nvSpPr>
        <p:spPr>
          <a:xfrm>
            <a:off x="4427538" y="0"/>
            <a:ext cx="4716462" cy="5143500"/>
          </a:xfrm>
          <a:prstGeom prst="rect">
            <a:avLst/>
          </a:prstGeom>
          <a:solidFill>
            <a:schemeClr val="tx1"/>
          </a:solidFill>
        </p:spPr>
        <p:txBody>
          <a:bodyPr/>
          <a:lstStyle>
            <a:lvl1pPr>
              <a:defRPr>
                <a:solidFill>
                  <a:schemeClr val="bg1"/>
                </a:solidFill>
              </a:defRPr>
            </a:lvl1pPr>
          </a:lstStyle>
          <a:p>
            <a:r>
              <a:rPr lang="en-AU" dirty="0"/>
              <a:t>Insert picture by clicking on the icon below</a:t>
            </a:r>
          </a:p>
        </p:txBody>
      </p:sp>
    </p:spTree>
    <p:extLst>
      <p:ext uri="{BB962C8B-B14F-4D97-AF65-F5344CB8AC3E}">
        <p14:creationId xmlns:p14="http://schemas.microsoft.com/office/powerpoint/2010/main" val="14239525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7CE3C88B-13CD-F9F6-1902-4E382CF8D0C3}"/>
              </a:ext>
            </a:extLst>
          </p:cNvPr>
          <p:cNvSpPr>
            <a:spLocks noGrp="1"/>
          </p:cNvSpPr>
          <p:nvPr>
            <p:ph type="title"/>
          </p:nvPr>
        </p:nvSpPr>
        <p:spPr>
          <a:xfrm>
            <a:off x="469900" y="420289"/>
            <a:ext cx="7886700" cy="638573"/>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2" name="Text Placeholder 1">
            <a:extLst>
              <a:ext uri="{FF2B5EF4-FFF2-40B4-BE49-F238E27FC236}">
                <a16:creationId xmlns:a16="http://schemas.microsoft.com/office/drawing/2014/main" id="{BE33553A-3B44-78B3-F6FA-6F5A310B8192}"/>
              </a:ext>
            </a:extLst>
          </p:cNvPr>
          <p:cNvSpPr>
            <a:spLocks noGrp="1"/>
          </p:cNvSpPr>
          <p:nvPr>
            <p:ph type="body" idx="1"/>
          </p:nvPr>
        </p:nvSpPr>
        <p:spPr>
          <a:xfrm>
            <a:off x="476318" y="1370013"/>
            <a:ext cx="8187356" cy="3353198"/>
          </a:xfrm>
          <a:prstGeom prst="rect">
            <a:avLst/>
          </a:prstGeom>
        </p:spPr>
        <p:txBody>
          <a:bodyPr vert="horz" lIns="0" tIns="0" rIns="0" bIns="0" rtlCol="0">
            <a:norm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11480585"/>
      </p:ext>
    </p:extLst>
  </p:cSld>
  <p:clrMap bg1="dk1" tx1="lt1" bg2="dk2" tx2="lt2" accent1="accent1" accent2="accent2" accent3="accent3" accent4="accent4" accent5="accent5" accent6="accent6" hlink="hlink" folHlink="folHlink"/>
  <p:sldLayoutIdLst>
    <p:sldLayoutId id="2147483733" r:id="rId1"/>
    <p:sldLayoutId id="2147483673" r:id="rId2"/>
    <p:sldLayoutId id="2147483696" r:id="rId3"/>
    <p:sldLayoutId id="2147483757" r:id="rId4"/>
    <p:sldLayoutId id="2147483758" r:id="rId5"/>
    <p:sldLayoutId id="2147483759" r:id="rId6"/>
    <p:sldLayoutId id="2147483714" r:id="rId7"/>
    <p:sldLayoutId id="2147483712" r:id="rId8"/>
    <p:sldLayoutId id="2147483750" r:id="rId9"/>
    <p:sldLayoutId id="2147483735" r:id="rId10"/>
    <p:sldLayoutId id="2147483749" r:id="rId11"/>
    <p:sldLayoutId id="2147483736" r:id="rId12"/>
    <p:sldLayoutId id="2147483676" r:id="rId13"/>
    <p:sldLayoutId id="2147483663" r:id="rId14"/>
    <p:sldLayoutId id="2147483751" r:id="rId15"/>
    <p:sldLayoutId id="2147483742" r:id="rId16"/>
    <p:sldLayoutId id="2147483740" r:id="rId17"/>
    <p:sldLayoutId id="2147483738" r:id="rId18"/>
    <p:sldLayoutId id="2147483705" r:id="rId19"/>
    <p:sldLayoutId id="2147483719" r:id="rId20"/>
    <p:sldLayoutId id="2147483701" r:id="rId21"/>
    <p:sldLayoutId id="2147483666" r:id="rId22"/>
    <p:sldLayoutId id="2147483720" r:id="rId23"/>
    <p:sldLayoutId id="2147483662" r:id="rId24"/>
    <p:sldLayoutId id="2147483721" r:id="rId25"/>
    <p:sldLayoutId id="2147483675" r:id="rId26"/>
    <p:sldLayoutId id="2147483722" r:id="rId27"/>
    <p:sldLayoutId id="2147483679" r:id="rId28"/>
    <p:sldLayoutId id="2147483723" r:id="rId29"/>
    <p:sldLayoutId id="2147483686" r:id="rId30"/>
    <p:sldLayoutId id="2147483724" r:id="rId31"/>
    <p:sldLayoutId id="2147483664" r:id="rId32"/>
    <p:sldLayoutId id="2147483706" r:id="rId33"/>
    <p:sldLayoutId id="2147483702" r:id="rId34"/>
    <p:sldLayoutId id="2147483665" r:id="rId35"/>
    <p:sldLayoutId id="2147483760" r:id="rId36"/>
    <p:sldLayoutId id="2147483761" r:id="rId37"/>
    <p:sldLayoutId id="2147483762" r:id="rId38"/>
    <p:sldLayoutId id="2147483763" r:id="rId39"/>
    <p:sldLayoutId id="2147483729" r:id="rId40"/>
    <p:sldLayoutId id="2147483725" r:id="rId41"/>
    <p:sldLayoutId id="2147483754" r:id="rId42"/>
    <p:sldLayoutId id="2147483744" r:id="rId43"/>
    <p:sldLayoutId id="2147483752" r:id="rId44"/>
    <p:sldLayoutId id="2147483753" r:id="rId45"/>
    <p:sldLayoutId id="2147483726" r:id="rId46"/>
    <p:sldLayoutId id="2147483727" r:id="rId47"/>
    <p:sldLayoutId id="2147483728" r:id="rId48"/>
    <p:sldLayoutId id="2147483672" r:id="rId49"/>
    <p:sldLayoutId id="2147483680" r:id="rId50"/>
    <p:sldLayoutId id="2147483681" r:id="rId51"/>
    <p:sldLayoutId id="2147483703" r:id="rId52"/>
    <p:sldLayoutId id="2147483704" r:id="rId53"/>
    <p:sldLayoutId id="2147483755" r:id="rId54"/>
    <p:sldLayoutId id="2147483677" r:id="rId55"/>
  </p:sldLayoutIdLst>
  <p:hf hdr="0" ftr="0" dt="0"/>
  <p:txStyles>
    <p:titleStyle>
      <a:lvl1pPr algn="l" defTabSz="685800" rtl="0" eaLnBrk="1" latinLnBrk="0" hangingPunct="1">
        <a:lnSpc>
          <a:spcPct val="100000"/>
        </a:lnSpc>
        <a:spcBef>
          <a:spcPct val="0"/>
        </a:spcBef>
        <a:buNone/>
        <a:defRPr sz="2800" b="0" i="0" kern="1200">
          <a:solidFill>
            <a:schemeClr val="accent1"/>
          </a:solidFill>
          <a:latin typeface="Albra Light" panose="02000400000000000000" pitchFamily="2" charset="0"/>
          <a:ea typeface="+mj-ea"/>
          <a:cs typeface="+mj-cs"/>
        </a:defRPr>
      </a:lvl1pPr>
    </p:titleStyle>
    <p:bodyStyle>
      <a:lvl1pPr marL="0" indent="-180000" algn="l" defTabSz="685800" rtl="0" eaLnBrk="1" latinLnBrk="0" hangingPunct="1">
        <a:lnSpc>
          <a:spcPct val="100000"/>
        </a:lnSpc>
        <a:spcBef>
          <a:spcPts val="300"/>
        </a:spcBef>
        <a:spcAft>
          <a:spcPts val="600"/>
        </a:spcAft>
        <a:buClr>
          <a:schemeClr val="accent2"/>
        </a:buClr>
        <a:buFont typeface="Wingdings" panose="05000000000000000000" pitchFamily="2" charset="2"/>
        <a:buChar char="§"/>
        <a:defRPr sz="1800" b="0" i="0" kern="1200">
          <a:solidFill>
            <a:schemeClr val="bg1"/>
          </a:solidFill>
          <a:latin typeface="+mn-lt"/>
          <a:ea typeface="+mn-ea"/>
          <a:cs typeface="+mn-cs"/>
        </a:defRPr>
      </a:lvl1pPr>
      <a:lvl2pPr marL="360000" indent="-180000" algn="l" defTabSz="685800" rtl="0" eaLnBrk="1" latinLnBrk="0" hangingPunct="1">
        <a:lnSpc>
          <a:spcPct val="100000"/>
        </a:lnSpc>
        <a:spcBef>
          <a:spcPts val="300"/>
        </a:spcBef>
        <a:spcAft>
          <a:spcPts val="600"/>
        </a:spcAft>
        <a:buClr>
          <a:schemeClr val="accent1"/>
        </a:buClr>
        <a:buFont typeface="Wingdings" panose="05000000000000000000" pitchFamily="2" charset="2"/>
        <a:buChar char="§"/>
        <a:defRPr sz="1600" b="0" kern="1200">
          <a:solidFill>
            <a:schemeClr val="bg1">
              <a:lumMod val="75000"/>
              <a:lumOff val="25000"/>
            </a:schemeClr>
          </a:solidFill>
          <a:latin typeface="+mn-lt"/>
          <a:ea typeface="+mn-ea"/>
          <a:cs typeface="+mn-cs"/>
        </a:defRPr>
      </a:lvl2pPr>
      <a:lvl3pPr marL="540000" indent="-180000" algn="l" defTabSz="685800" rtl="0" eaLnBrk="1" latinLnBrk="0" hangingPunct="1">
        <a:lnSpc>
          <a:spcPct val="100000"/>
        </a:lnSpc>
        <a:spcBef>
          <a:spcPts val="300"/>
        </a:spcBef>
        <a:spcAft>
          <a:spcPts val="300"/>
        </a:spcAft>
        <a:buClr>
          <a:schemeClr val="accent2"/>
        </a:buClr>
        <a:buFont typeface="Arial" panose="020B0604020202020204" pitchFamily="34" charset="0"/>
        <a:buChar char="•"/>
        <a:defRPr sz="1600" b="0" kern="1200">
          <a:solidFill>
            <a:schemeClr val="bg1"/>
          </a:solidFill>
          <a:latin typeface="+mn-lt"/>
          <a:ea typeface="+mn-ea"/>
          <a:cs typeface="+mn-cs"/>
        </a:defRPr>
      </a:lvl3pPr>
      <a:lvl4pPr marL="720000" indent="-180000" algn="l" defTabSz="685800" rtl="0" eaLnBrk="1" latinLnBrk="0" hangingPunct="1">
        <a:lnSpc>
          <a:spcPct val="100000"/>
        </a:lnSpc>
        <a:spcBef>
          <a:spcPts val="300"/>
        </a:spcBef>
        <a:spcAft>
          <a:spcPts val="300"/>
        </a:spcAft>
        <a:buClr>
          <a:schemeClr val="bg1">
            <a:lumMod val="75000"/>
            <a:lumOff val="25000"/>
          </a:schemeClr>
        </a:buClr>
        <a:buFont typeface="Arial" panose="020B0604020202020204" pitchFamily="34" charset="0"/>
        <a:buChar char="•"/>
        <a:defRPr sz="1400" b="0" kern="1200">
          <a:solidFill>
            <a:schemeClr val="bg1">
              <a:lumMod val="75000"/>
              <a:lumOff val="25000"/>
            </a:schemeClr>
          </a:solidFill>
          <a:latin typeface="+mn-lt"/>
          <a:ea typeface="+mn-ea"/>
          <a:cs typeface="+mn-cs"/>
        </a:defRPr>
      </a:lvl4pPr>
      <a:lvl5pPr marL="900000" indent="-180000" algn="l" defTabSz="685800" rtl="0" eaLnBrk="1" latinLnBrk="0" hangingPunct="1">
        <a:lnSpc>
          <a:spcPct val="100000"/>
        </a:lnSpc>
        <a:spcBef>
          <a:spcPts val="300"/>
        </a:spcBef>
        <a:spcAft>
          <a:spcPts val="300"/>
        </a:spcAft>
        <a:buClr>
          <a:schemeClr val="accent2"/>
        </a:buClr>
        <a:buFont typeface="Arial" panose="020B0604020202020204" pitchFamily="34" charset="0"/>
        <a:buChar char="•"/>
        <a:defRPr sz="1400" b="0" i="0" kern="1200">
          <a:solidFill>
            <a:schemeClr val="bg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64">
          <p15:clr>
            <a:srgbClr val="F26B43"/>
          </p15:clr>
        </p15:guide>
        <p15:guide id="2" orient="horz" pos="3064">
          <p15:clr>
            <a:srgbClr val="F26B43"/>
          </p15:clr>
        </p15:guide>
        <p15:guide id="3" pos="264">
          <p15:clr>
            <a:srgbClr val="547EBF"/>
          </p15:clr>
        </p15:guide>
        <p15:guide id="4" pos="96">
          <p15:clr>
            <a:srgbClr val="F26B43"/>
          </p15:clr>
        </p15:guide>
        <p15:guide id="5" orient="horz" pos="96">
          <p15:clr>
            <a:srgbClr val="F26B43"/>
          </p15:clr>
        </p15:guide>
        <p15:guide id="6" orient="horz" pos="261">
          <p15:clr>
            <a:srgbClr val="5ACBF0"/>
          </p15:clr>
        </p15:guide>
        <p15:guide id="7" orient="horz" pos="290" userDrawn="1">
          <p15:clr>
            <a:srgbClr val="5ACBF0"/>
          </p15:clr>
        </p15:guide>
        <p15:guide id="8" orient="horz" pos="494" userDrawn="1">
          <p15:clr>
            <a:srgbClr val="5ACBF0"/>
          </p15:clr>
        </p15:guide>
        <p15:guide id="10" orient="horz" pos="667" userDrawn="1">
          <p15:clr>
            <a:srgbClr val="5ACBF0"/>
          </p15:clr>
        </p15:guide>
        <p15:guide id="11" orient="horz" pos="690" userDrawn="1">
          <p15:clr>
            <a:srgbClr val="5ACBF0"/>
          </p15:clr>
        </p15:guide>
        <p15:guide id="12" orient="horz" pos="858">
          <p15:clr>
            <a:srgbClr val="5ACBF0"/>
          </p15:clr>
        </p15:guide>
        <p15:guide id="13" orient="horz" pos="891">
          <p15:clr>
            <a:srgbClr val="5ACBF0"/>
          </p15:clr>
        </p15:guide>
        <p15:guide id="15" orient="horz" pos="1091">
          <p15:clr>
            <a:srgbClr val="5ACBF0"/>
          </p15:clr>
        </p15:guide>
        <p15:guide id="16" orient="horz" pos="1258">
          <p15:clr>
            <a:srgbClr val="5ACBF0"/>
          </p15:clr>
        </p15:guide>
        <p15:guide id="17" orient="horz" pos="1291">
          <p15:clr>
            <a:srgbClr val="5ACBF0"/>
          </p15:clr>
        </p15:guide>
        <p15:guide id="18" orient="horz" pos="1458">
          <p15:clr>
            <a:srgbClr val="5ACBF0"/>
          </p15:clr>
        </p15:guide>
        <p15:guide id="19" orient="horz" pos="1492">
          <p15:clr>
            <a:srgbClr val="5ACBF0"/>
          </p15:clr>
        </p15:guide>
        <p15:guide id="20" orient="horz" pos="1658">
          <p15:clr>
            <a:srgbClr val="5ACBF0"/>
          </p15:clr>
        </p15:guide>
        <p15:guide id="21" orient="horz" pos="1692">
          <p15:clr>
            <a:srgbClr val="5ACBF0"/>
          </p15:clr>
        </p15:guide>
        <p15:guide id="22" orient="horz" pos="1864">
          <p15:clr>
            <a:srgbClr val="5ACBF0"/>
          </p15:clr>
        </p15:guide>
        <p15:guide id="23" orient="horz" pos="1892">
          <p15:clr>
            <a:srgbClr val="5ACBF0"/>
          </p15:clr>
        </p15:guide>
        <p15:guide id="24" orient="horz" pos="2061">
          <p15:clr>
            <a:srgbClr val="5ACBF0"/>
          </p15:clr>
        </p15:guide>
        <p15:guide id="25" orient="horz" pos="2092">
          <p15:clr>
            <a:srgbClr val="5ACBF0"/>
          </p15:clr>
        </p15:guide>
        <p15:guide id="26" orient="horz" pos="2259">
          <p15:clr>
            <a:srgbClr val="5ACBF0"/>
          </p15:clr>
        </p15:guide>
        <p15:guide id="27" orient="horz" pos="2292">
          <p15:clr>
            <a:srgbClr val="5ACBF0"/>
          </p15:clr>
        </p15:guide>
        <p15:guide id="29" orient="horz" pos="2492">
          <p15:clr>
            <a:srgbClr val="5ACBF0"/>
          </p15:clr>
        </p15:guide>
        <p15:guide id="30" orient="horz" pos="2662">
          <p15:clr>
            <a:srgbClr val="5ACBF0"/>
          </p15:clr>
        </p15:guide>
        <p15:guide id="31" orient="horz" pos="2692">
          <p15:clr>
            <a:srgbClr val="5ACBF0"/>
          </p15:clr>
        </p15:guide>
        <p15:guide id="32" orient="horz" pos="2862">
          <p15:clr>
            <a:srgbClr val="5ACBF0"/>
          </p15:clr>
        </p15:guide>
        <p15:guide id="33" orient="horz" pos="2892">
          <p15:clr>
            <a:srgbClr val="5ACBF0"/>
          </p15:clr>
        </p15:guide>
        <p15:guide id="34" pos="296">
          <p15:clr>
            <a:srgbClr val="547EBF"/>
          </p15:clr>
        </p15:guide>
        <p15:guide id="35" pos="464">
          <p15:clr>
            <a:srgbClr val="547EBF"/>
          </p15:clr>
        </p15:guide>
        <p15:guide id="36" pos="496">
          <p15:clr>
            <a:srgbClr val="547EBF"/>
          </p15:clr>
        </p15:guide>
        <p15:guide id="37" pos="664">
          <p15:clr>
            <a:srgbClr val="547EBF"/>
          </p15:clr>
        </p15:guide>
        <p15:guide id="38" pos="696">
          <p15:clr>
            <a:srgbClr val="547EBF"/>
          </p15:clr>
        </p15:guide>
        <p15:guide id="39" pos="864">
          <p15:clr>
            <a:srgbClr val="547EBF"/>
          </p15:clr>
        </p15:guide>
        <p15:guide id="40" pos="896">
          <p15:clr>
            <a:srgbClr val="547EBF"/>
          </p15:clr>
        </p15:guide>
        <p15:guide id="41" pos="1064">
          <p15:clr>
            <a:srgbClr val="547EBF"/>
          </p15:clr>
        </p15:guide>
        <p15:guide id="42" pos="1096">
          <p15:clr>
            <a:srgbClr val="547EBF"/>
          </p15:clr>
        </p15:guide>
        <p15:guide id="43" pos="1264">
          <p15:clr>
            <a:srgbClr val="547EBF"/>
          </p15:clr>
        </p15:guide>
        <p15:guide id="44" pos="1296">
          <p15:clr>
            <a:srgbClr val="547EBF"/>
          </p15:clr>
        </p15:guide>
        <p15:guide id="45" pos="1464">
          <p15:clr>
            <a:srgbClr val="547EBF"/>
          </p15:clr>
        </p15:guide>
        <p15:guide id="46" pos="1496">
          <p15:clr>
            <a:srgbClr val="547EBF"/>
          </p15:clr>
        </p15:guide>
        <p15:guide id="47" pos="1664">
          <p15:clr>
            <a:srgbClr val="547EBF"/>
          </p15:clr>
        </p15:guide>
        <p15:guide id="48" pos="1696">
          <p15:clr>
            <a:srgbClr val="547EBF"/>
          </p15:clr>
        </p15:guide>
        <p15:guide id="49" pos="1864">
          <p15:clr>
            <a:srgbClr val="547EBF"/>
          </p15:clr>
        </p15:guide>
        <p15:guide id="50" pos="1896">
          <p15:clr>
            <a:srgbClr val="547EBF"/>
          </p15:clr>
        </p15:guide>
        <p15:guide id="51" pos="2064">
          <p15:clr>
            <a:srgbClr val="547EBF"/>
          </p15:clr>
        </p15:guide>
        <p15:guide id="52" pos="2096">
          <p15:clr>
            <a:srgbClr val="547EBF"/>
          </p15:clr>
        </p15:guide>
        <p15:guide id="53" pos="2264">
          <p15:clr>
            <a:srgbClr val="547EBF"/>
          </p15:clr>
        </p15:guide>
        <p15:guide id="54" pos="2296">
          <p15:clr>
            <a:srgbClr val="547EBF"/>
          </p15:clr>
        </p15:guide>
        <p15:guide id="55" pos="2464">
          <p15:clr>
            <a:srgbClr val="547EBF"/>
          </p15:clr>
        </p15:guide>
        <p15:guide id="56" pos="2494" userDrawn="1">
          <p15:clr>
            <a:srgbClr val="547EBF"/>
          </p15:clr>
        </p15:guide>
        <p15:guide id="57" pos="2664">
          <p15:clr>
            <a:srgbClr val="547EBF"/>
          </p15:clr>
        </p15:guide>
        <p15:guide id="58" pos="2696">
          <p15:clr>
            <a:srgbClr val="547EBF"/>
          </p15:clr>
        </p15:guide>
        <p15:guide id="59" pos="2867">
          <p15:clr>
            <a:srgbClr val="547EBF"/>
          </p15:clr>
        </p15:guide>
        <p15:guide id="60" pos="2896">
          <p15:clr>
            <a:srgbClr val="547EBF"/>
          </p15:clr>
        </p15:guide>
        <p15:guide id="61" pos="3064">
          <p15:clr>
            <a:srgbClr val="547EBF"/>
          </p15:clr>
        </p15:guide>
        <p15:guide id="62" pos="3096">
          <p15:clr>
            <a:srgbClr val="547EBF"/>
          </p15:clr>
        </p15:guide>
        <p15:guide id="63" pos="3264">
          <p15:clr>
            <a:srgbClr val="547EBF"/>
          </p15:clr>
        </p15:guide>
        <p15:guide id="64" pos="3296">
          <p15:clr>
            <a:srgbClr val="547EBF"/>
          </p15:clr>
        </p15:guide>
        <p15:guide id="65" pos="3464">
          <p15:clr>
            <a:srgbClr val="547EBF"/>
          </p15:clr>
        </p15:guide>
        <p15:guide id="66" pos="3496">
          <p15:clr>
            <a:srgbClr val="547EBF"/>
          </p15:clr>
        </p15:guide>
        <p15:guide id="67" pos="3664">
          <p15:clr>
            <a:srgbClr val="547EBF"/>
          </p15:clr>
        </p15:guide>
        <p15:guide id="68" pos="3696" userDrawn="1">
          <p15:clr>
            <a:srgbClr val="547EBF"/>
          </p15:clr>
        </p15:guide>
        <p15:guide id="69" pos="3864">
          <p15:clr>
            <a:srgbClr val="547EBF"/>
          </p15:clr>
        </p15:guide>
        <p15:guide id="70" pos="3896">
          <p15:clr>
            <a:srgbClr val="547EBF"/>
          </p15:clr>
        </p15:guide>
        <p15:guide id="71" pos="4064">
          <p15:clr>
            <a:srgbClr val="547EBF"/>
          </p15:clr>
        </p15:guide>
        <p15:guide id="72" pos="4096">
          <p15:clr>
            <a:srgbClr val="547EBF"/>
          </p15:clr>
        </p15:guide>
        <p15:guide id="73" pos="4264">
          <p15:clr>
            <a:srgbClr val="547EBF"/>
          </p15:clr>
        </p15:guide>
        <p15:guide id="74" pos="4296">
          <p15:clr>
            <a:srgbClr val="547EBF"/>
          </p15:clr>
        </p15:guide>
        <p15:guide id="75" pos="4464">
          <p15:clr>
            <a:srgbClr val="547EBF"/>
          </p15:clr>
        </p15:guide>
        <p15:guide id="76" pos="4496">
          <p15:clr>
            <a:srgbClr val="547EBF"/>
          </p15:clr>
        </p15:guide>
        <p15:guide id="77" pos="4658">
          <p15:clr>
            <a:srgbClr val="547EBF"/>
          </p15:clr>
        </p15:guide>
        <p15:guide id="78" pos="4696">
          <p15:clr>
            <a:srgbClr val="547EBF"/>
          </p15:clr>
        </p15:guide>
        <p15:guide id="79" pos="4864">
          <p15:clr>
            <a:srgbClr val="547EBF"/>
          </p15:clr>
        </p15:guide>
        <p15:guide id="80" pos="4896">
          <p15:clr>
            <a:srgbClr val="547EBF"/>
          </p15:clr>
        </p15:guide>
        <p15:guide id="81" pos="5064">
          <p15:clr>
            <a:srgbClr val="547EBF"/>
          </p15:clr>
        </p15:guide>
        <p15:guide id="82" pos="5096">
          <p15:clr>
            <a:srgbClr val="547EBF"/>
          </p15:clr>
        </p15:guide>
        <p15:guide id="83" pos="5264">
          <p15:clr>
            <a:srgbClr val="547EBF"/>
          </p15:clr>
        </p15:guide>
        <p15:guide id="84" pos="5296">
          <p15:clr>
            <a:srgbClr val="547EBF"/>
          </p15:clr>
        </p15:guide>
        <p15:guide id="85" pos="5464">
          <p15:clr>
            <a:srgbClr val="547EBF"/>
          </p15:clr>
        </p15:guide>
        <p15:guide id="86" pos="5496">
          <p15:clr>
            <a:srgbClr val="547EBF"/>
          </p15:clr>
        </p15:guide>
        <p15:guide id="87" orient="horz" pos="2459">
          <p15:clr>
            <a:srgbClr val="5ACBF0"/>
          </p15:clr>
        </p15:guide>
        <p15:guide id="88" orient="horz" pos="462" userDrawn="1">
          <p15:clr>
            <a:srgbClr val="5ACBF0"/>
          </p15:clr>
        </p15:guide>
        <p15:guide id="89" orient="horz" pos="105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74142EF4-A36D-DF5E-173B-415550CE7947}"/>
              </a:ext>
            </a:extLst>
          </p:cNvPr>
          <p:cNvSpPr>
            <a:spLocks noGrp="1"/>
          </p:cNvSpPr>
          <p:nvPr>
            <p:ph type="subTitle" idx="1"/>
          </p:nvPr>
        </p:nvSpPr>
        <p:spPr>
          <a:xfrm>
            <a:off x="4601859" y="2876550"/>
            <a:ext cx="3505200" cy="914400"/>
          </a:xfrm>
        </p:spPr>
        <p:txBody>
          <a:bodyPr>
            <a:normAutofit/>
          </a:bodyPr>
          <a:lstStyle/>
          <a:p>
            <a:r>
              <a:rPr lang="en-AU" sz="1400" dirty="0"/>
              <a:t>A consultant's journey when starting a PFAS project </a:t>
            </a:r>
          </a:p>
          <a:p>
            <a:r>
              <a:rPr lang="en-AU" sz="1600" b="1" dirty="0">
                <a:solidFill>
                  <a:schemeClr val="accent3"/>
                </a:solidFill>
              </a:rPr>
              <a:t>Thomas Honey </a:t>
            </a:r>
            <a:r>
              <a:rPr lang="en-AU" sz="1400" dirty="0">
                <a:solidFill>
                  <a:schemeClr val="accent3"/>
                </a:solidFill>
                <a:latin typeface="Figtree Light" pitchFamily="2" charset="0"/>
              </a:rPr>
              <a:t>MEB, P.Eng.</a:t>
            </a:r>
            <a:endParaRPr lang="en-AU" sz="1600" i="1" dirty="0">
              <a:latin typeface="Figtree Light" pitchFamily="2" charset="0"/>
            </a:endParaRPr>
          </a:p>
        </p:txBody>
      </p:sp>
      <p:sp>
        <p:nvSpPr>
          <p:cNvPr id="13" name="Text Placeholder 12">
            <a:extLst>
              <a:ext uri="{FF2B5EF4-FFF2-40B4-BE49-F238E27FC236}">
                <a16:creationId xmlns:a16="http://schemas.microsoft.com/office/drawing/2014/main" id="{06FF13D7-21F7-20F9-50DD-CDC74FEE806E}"/>
              </a:ext>
            </a:extLst>
          </p:cNvPr>
          <p:cNvSpPr>
            <a:spLocks noGrp="1"/>
          </p:cNvSpPr>
          <p:nvPr>
            <p:ph type="body" sz="quarter" idx="12"/>
          </p:nvPr>
        </p:nvSpPr>
        <p:spPr/>
        <p:txBody>
          <a:bodyPr/>
          <a:lstStyle/>
          <a:p>
            <a:r>
              <a:rPr lang="en-AU" b="1" dirty="0" err="1"/>
              <a:t>RemTech</a:t>
            </a:r>
            <a:r>
              <a:rPr lang="en-AU" b="1" dirty="0"/>
              <a:t> East </a:t>
            </a:r>
            <a:r>
              <a:rPr lang="en-AU" dirty="0"/>
              <a:t>- April 9, 2026</a:t>
            </a:r>
          </a:p>
        </p:txBody>
      </p:sp>
      <p:sp>
        <p:nvSpPr>
          <p:cNvPr id="4" name="Title 3">
            <a:extLst>
              <a:ext uri="{FF2B5EF4-FFF2-40B4-BE49-F238E27FC236}">
                <a16:creationId xmlns:a16="http://schemas.microsoft.com/office/drawing/2014/main" id="{73EC3422-71D9-7834-27FC-D6F10286C46E}"/>
              </a:ext>
            </a:extLst>
          </p:cNvPr>
          <p:cNvSpPr>
            <a:spLocks noGrp="1"/>
          </p:cNvSpPr>
          <p:nvPr>
            <p:ph type="ctrTitle"/>
          </p:nvPr>
        </p:nvSpPr>
        <p:spPr/>
        <p:txBody>
          <a:bodyPr>
            <a:normAutofit/>
          </a:bodyPr>
          <a:lstStyle/>
          <a:p>
            <a:r>
              <a:rPr lang="en-GB" dirty="0"/>
              <a:t>PFAS Projects: Where to Start?</a:t>
            </a:r>
          </a:p>
        </p:txBody>
      </p:sp>
      <p:sp>
        <p:nvSpPr>
          <p:cNvPr id="2" name="Rectangle 1">
            <a:extLst>
              <a:ext uri="{FF2B5EF4-FFF2-40B4-BE49-F238E27FC236}">
                <a16:creationId xmlns:a16="http://schemas.microsoft.com/office/drawing/2014/main" id="{506835A7-CF75-FEC3-6813-309AA23BA8ED}"/>
              </a:ext>
            </a:extLst>
          </p:cNvPr>
          <p:cNvSpPr>
            <a:spLocks noGrp="1" noRot="1" noMove="1" noResize="1" noEditPoints="1" noAdjustHandles="1" noChangeArrowheads="1" noChangeShapeType="1"/>
          </p:cNvSpPr>
          <p:nvPr/>
        </p:nvSpPr>
        <p:spPr>
          <a:xfrm>
            <a:off x="-1" y="-1"/>
            <a:ext cx="3911594" cy="5143501"/>
          </a:xfrm>
          <a:prstGeom prst="rect">
            <a:avLst/>
          </a:prstGeom>
          <a:blipFill>
            <a:blip r:embed="rId3">
              <a:alphaModFix amt="8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6B1D2E4F-9627-ED5E-CE80-BF564508C2DB}"/>
              </a:ext>
            </a:extLst>
          </p:cNvPr>
          <p:cNvPicPr>
            <a:picLocks noGrp="1" noRot="1" noChangeAspect="1" noMove="1" noResize="1" noEditPoints="1" noAdjustHandles="1" noChangeArrowheads="1" noChangeShapeType="1" noCrop="1"/>
          </p:cNvPicPr>
          <p:nvPr/>
        </p:nvPicPr>
        <p:blipFill rotWithShape="1">
          <a:blip r:embed="rId4"/>
          <a:srcRect l="50000" t="-1039" r="193" b="-1039"/>
          <a:stretch/>
        </p:blipFill>
        <p:spPr>
          <a:xfrm>
            <a:off x="0" y="1090387"/>
            <a:ext cx="1475656" cy="3024336"/>
          </a:xfrm>
          <a:prstGeom prst="rect">
            <a:avLst/>
          </a:prstGeom>
        </p:spPr>
      </p:pic>
    </p:spTree>
    <p:extLst>
      <p:ext uri="{BB962C8B-B14F-4D97-AF65-F5344CB8AC3E}">
        <p14:creationId xmlns:p14="http://schemas.microsoft.com/office/powerpoint/2010/main" val="335181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D3A5-0A94-F734-9C9E-4A5D293BB72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417776A-D55A-C437-BDC8-29C87AE0AF85}"/>
              </a:ext>
            </a:extLst>
          </p:cNvPr>
          <p:cNvSpPr>
            <a:spLocks noGrp="1" noRot="1" noMove="1" noResize="1" noEditPoints="1" noAdjustHandles="1" noChangeArrowheads="1" noChangeShapeType="1"/>
          </p:cNvSpPr>
          <p:nvPr/>
        </p:nvSpPr>
        <p:spPr>
          <a:xfrm>
            <a:off x="0" y="-4"/>
            <a:ext cx="1270606" cy="51435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9FDE382-18CC-8DC2-905E-A8A2C93A09B8}"/>
              </a:ext>
            </a:extLst>
          </p:cNvPr>
          <p:cNvSpPr>
            <a:spLocks noGrp="1"/>
          </p:cNvSpPr>
          <p:nvPr>
            <p:ph type="title" idx="4294967295"/>
          </p:nvPr>
        </p:nvSpPr>
        <p:spPr>
          <a:xfrm rot="16200000">
            <a:off x="-1936447" y="2342239"/>
            <a:ext cx="5143500" cy="457200"/>
          </a:xfrm>
        </p:spPr>
        <p:txBody>
          <a:bodyPr anchor="t">
            <a:noAutofit/>
          </a:bodyPr>
          <a:lstStyle/>
          <a:p>
            <a:pPr algn="ctr"/>
            <a:r>
              <a:rPr lang="en-US" sz="2300" dirty="0">
                <a:solidFill>
                  <a:schemeClr val="bg1"/>
                </a:solidFill>
              </a:rPr>
              <a:t>Painting the Picture – Site Cross Section</a:t>
            </a:r>
          </a:p>
        </p:txBody>
      </p:sp>
      <p:cxnSp>
        <p:nvCxnSpPr>
          <p:cNvPr id="4" name="Straight Connector 3">
            <a:extLst>
              <a:ext uri="{FF2B5EF4-FFF2-40B4-BE49-F238E27FC236}">
                <a16:creationId xmlns:a16="http://schemas.microsoft.com/office/drawing/2014/main" id="{45564C88-0720-81B1-7584-F0E142245923}"/>
              </a:ext>
            </a:extLst>
          </p:cNvPr>
          <p:cNvCxnSpPr>
            <a:cxnSpLocks noGrp="1" noRot="1" noMove="1" noResize="1" noEditPoints="1" noAdjustHandles="1" noChangeArrowheads="1" noChangeShapeType="1"/>
          </p:cNvCxnSpPr>
          <p:nvPr/>
        </p:nvCxnSpPr>
        <p:spPr>
          <a:xfrm>
            <a:off x="1270606" y="0"/>
            <a:ext cx="0" cy="514350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3" name="Content Placeholder 4">
            <a:extLst>
              <a:ext uri="{FF2B5EF4-FFF2-40B4-BE49-F238E27FC236}">
                <a16:creationId xmlns:a16="http://schemas.microsoft.com/office/drawing/2014/main" id="{DAF6A168-A592-8F07-8C33-5BCEDA19F93E}"/>
              </a:ext>
            </a:extLst>
          </p:cNvPr>
          <p:cNvPicPr>
            <a:picLocks noChangeAspect="1"/>
          </p:cNvPicPr>
          <p:nvPr/>
        </p:nvPicPr>
        <p:blipFill>
          <a:blip r:embed="rId2"/>
          <a:srcRect/>
          <a:stretch/>
        </p:blipFill>
        <p:spPr>
          <a:xfrm>
            <a:off x="1316619" y="763172"/>
            <a:ext cx="7674982" cy="3912172"/>
          </a:xfrm>
          <a:prstGeom prst="rect">
            <a:avLst/>
          </a:prstGeom>
          <a:noFill/>
        </p:spPr>
      </p:pic>
    </p:spTree>
    <p:extLst>
      <p:ext uri="{BB962C8B-B14F-4D97-AF65-F5344CB8AC3E}">
        <p14:creationId xmlns:p14="http://schemas.microsoft.com/office/powerpoint/2010/main" val="148657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3760-459D-169F-7EF3-7DFBB8CC4ED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98CD712-D3F2-A5CB-998D-15D0FF22885F}"/>
              </a:ext>
            </a:extLst>
          </p:cNvPr>
          <p:cNvSpPr>
            <a:spLocks noGrp="1" noRot="1" noMove="1" noResize="1" noEditPoints="1" noAdjustHandles="1" noChangeArrowheads="1" noChangeShapeType="1"/>
          </p:cNvSpPr>
          <p:nvPr/>
        </p:nvSpPr>
        <p:spPr>
          <a:xfrm>
            <a:off x="0" y="-4"/>
            <a:ext cx="1270606" cy="51435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F8ACBB-2D7A-F2E5-7141-94168E79AA7C}"/>
              </a:ext>
            </a:extLst>
          </p:cNvPr>
          <p:cNvSpPr>
            <a:spLocks noGrp="1"/>
          </p:cNvSpPr>
          <p:nvPr>
            <p:ph type="title" idx="4294967295"/>
          </p:nvPr>
        </p:nvSpPr>
        <p:spPr>
          <a:xfrm rot="16200000">
            <a:off x="-1936447" y="2342239"/>
            <a:ext cx="5143500" cy="457200"/>
          </a:xfrm>
        </p:spPr>
        <p:txBody>
          <a:bodyPr anchor="t">
            <a:noAutofit/>
          </a:bodyPr>
          <a:lstStyle/>
          <a:p>
            <a:pPr algn="ctr"/>
            <a:r>
              <a:rPr lang="en-US" sz="2400" dirty="0">
                <a:solidFill>
                  <a:schemeClr val="bg1"/>
                </a:solidFill>
              </a:rPr>
              <a:t>Painting the Picture – Hydro-G CSM</a:t>
            </a:r>
          </a:p>
        </p:txBody>
      </p:sp>
      <p:cxnSp>
        <p:nvCxnSpPr>
          <p:cNvPr id="4" name="Straight Connector 3">
            <a:extLst>
              <a:ext uri="{FF2B5EF4-FFF2-40B4-BE49-F238E27FC236}">
                <a16:creationId xmlns:a16="http://schemas.microsoft.com/office/drawing/2014/main" id="{3F03D2CD-EEF5-7F94-5E1D-486990DFACA3}"/>
              </a:ext>
            </a:extLst>
          </p:cNvPr>
          <p:cNvCxnSpPr>
            <a:cxnSpLocks noGrp="1" noRot="1" noMove="1" noResize="1" noEditPoints="1" noAdjustHandles="1" noChangeArrowheads="1" noChangeShapeType="1"/>
          </p:cNvCxnSpPr>
          <p:nvPr/>
        </p:nvCxnSpPr>
        <p:spPr>
          <a:xfrm>
            <a:off x="1270606" y="0"/>
            <a:ext cx="0" cy="514350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5" name="Content Placeholder 6">
            <a:extLst>
              <a:ext uri="{FF2B5EF4-FFF2-40B4-BE49-F238E27FC236}">
                <a16:creationId xmlns:a16="http://schemas.microsoft.com/office/drawing/2014/main" id="{C88E6075-E796-828E-3121-FA5D5E58F370}"/>
              </a:ext>
            </a:extLst>
          </p:cNvPr>
          <p:cNvPicPr>
            <a:picLocks noChangeAspect="1"/>
          </p:cNvPicPr>
          <p:nvPr/>
        </p:nvPicPr>
        <p:blipFill>
          <a:blip r:embed="rId2"/>
          <a:srcRect/>
          <a:stretch/>
        </p:blipFill>
        <p:spPr>
          <a:xfrm>
            <a:off x="1447800" y="1078971"/>
            <a:ext cx="7512852" cy="3366558"/>
          </a:xfrm>
          <a:prstGeom prst="rect">
            <a:avLst/>
          </a:prstGeom>
        </p:spPr>
      </p:pic>
    </p:spTree>
    <p:extLst>
      <p:ext uri="{BB962C8B-B14F-4D97-AF65-F5344CB8AC3E}">
        <p14:creationId xmlns:p14="http://schemas.microsoft.com/office/powerpoint/2010/main" val="248321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1A89-43E0-0E1C-872F-D5994BCB041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935F85F-A3E6-32EA-199D-A53EEDB36373}"/>
              </a:ext>
            </a:extLst>
          </p:cNvPr>
          <p:cNvSpPr>
            <a:spLocks noGrp="1" noRot="1" noMove="1" noResize="1" noEditPoints="1" noAdjustHandles="1" noChangeArrowheads="1" noChangeShapeType="1"/>
          </p:cNvSpPr>
          <p:nvPr/>
        </p:nvSpPr>
        <p:spPr>
          <a:xfrm>
            <a:off x="0" y="-4"/>
            <a:ext cx="1270606" cy="51435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Figtree"/>
              <a:ea typeface="+mn-ea"/>
              <a:cs typeface="+mn-cs"/>
            </a:endParaRPr>
          </a:p>
        </p:txBody>
      </p:sp>
      <p:sp>
        <p:nvSpPr>
          <p:cNvPr id="2" name="Title 1">
            <a:extLst>
              <a:ext uri="{FF2B5EF4-FFF2-40B4-BE49-F238E27FC236}">
                <a16:creationId xmlns:a16="http://schemas.microsoft.com/office/drawing/2014/main" id="{C115C033-1CED-2C26-71CD-62CA513FE8FA}"/>
              </a:ext>
            </a:extLst>
          </p:cNvPr>
          <p:cNvSpPr>
            <a:spLocks noGrp="1"/>
          </p:cNvSpPr>
          <p:nvPr>
            <p:ph type="title" idx="4294967295"/>
          </p:nvPr>
        </p:nvSpPr>
        <p:spPr>
          <a:xfrm rot="16200000">
            <a:off x="-1936445" y="2343148"/>
            <a:ext cx="5143496" cy="457200"/>
          </a:xfrm>
        </p:spPr>
        <p:txBody>
          <a:bodyPr anchor="t">
            <a:noAutofit/>
          </a:bodyPr>
          <a:lstStyle/>
          <a:p>
            <a:pPr algn="ctr"/>
            <a:r>
              <a:rPr lang="en-US" sz="2200" dirty="0">
                <a:solidFill>
                  <a:schemeClr val="bg1"/>
                </a:solidFill>
              </a:rPr>
              <a:t>Painting the Picture – FFTA PFAS Profile</a:t>
            </a:r>
          </a:p>
        </p:txBody>
      </p:sp>
      <p:cxnSp>
        <p:nvCxnSpPr>
          <p:cNvPr id="4" name="Straight Connector 3">
            <a:extLst>
              <a:ext uri="{FF2B5EF4-FFF2-40B4-BE49-F238E27FC236}">
                <a16:creationId xmlns:a16="http://schemas.microsoft.com/office/drawing/2014/main" id="{3B20335F-EC5A-E23E-0982-3361D6111CD5}"/>
              </a:ext>
            </a:extLst>
          </p:cNvPr>
          <p:cNvCxnSpPr>
            <a:cxnSpLocks noGrp="1" noRot="1" noMove="1" noResize="1" noEditPoints="1" noAdjustHandles="1" noChangeArrowheads="1" noChangeShapeType="1"/>
          </p:cNvCxnSpPr>
          <p:nvPr/>
        </p:nvCxnSpPr>
        <p:spPr>
          <a:xfrm>
            <a:off x="1270606" y="0"/>
            <a:ext cx="0" cy="514350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3" name="Content Placeholder 4">
            <a:extLst>
              <a:ext uri="{FF2B5EF4-FFF2-40B4-BE49-F238E27FC236}">
                <a16:creationId xmlns:a16="http://schemas.microsoft.com/office/drawing/2014/main" id="{3B62BBBC-AFC5-6C4C-88DE-699C555E1547}"/>
              </a:ext>
            </a:extLst>
          </p:cNvPr>
          <p:cNvPicPr>
            <a:picLocks noChangeAspect="1"/>
          </p:cNvPicPr>
          <p:nvPr/>
        </p:nvPicPr>
        <p:blipFill>
          <a:blip r:embed="rId3"/>
          <a:stretch>
            <a:fillRect/>
          </a:stretch>
        </p:blipFill>
        <p:spPr>
          <a:xfrm>
            <a:off x="1447800" y="742950"/>
            <a:ext cx="7601250" cy="3887996"/>
          </a:xfrm>
          <a:prstGeom prst="rect">
            <a:avLst/>
          </a:prstGeom>
        </p:spPr>
      </p:pic>
    </p:spTree>
    <p:extLst>
      <p:ext uri="{BB962C8B-B14F-4D97-AF65-F5344CB8AC3E}">
        <p14:creationId xmlns:p14="http://schemas.microsoft.com/office/powerpoint/2010/main" val="267869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98ED-1074-4D02-67A0-3DDB0F29C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38177-1F48-58AB-C2A6-E2D0900FDFCC}"/>
              </a:ext>
            </a:extLst>
          </p:cNvPr>
          <p:cNvSpPr>
            <a:spLocks noGrp="1"/>
          </p:cNvSpPr>
          <p:nvPr>
            <p:ph type="title"/>
          </p:nvPr>
        </p:nvSpPr>
        <p:spPr>
          <a:xfrm>
            <a:off x="476319" y="420291"/>
            <a:ext cx="7880281" cy="495275"/>
          </a:xfrm>
        </p:spPr>
        <p:txBody>
          <a:bodyPr/>
          <a:lstStyle/>
          <a:p>
            <a:r>
              <a:rPr lang="en-AU" dirty="0"/>
              <a:t>Looking Ahead – High-Level Action Items</a:t>
            </a:r>
          </a:p>
        </p:txBody>
      </p:sp>
      <p:sp>
        <p:nvSpPr>
          <p:cNvPr id="4" name="Content Placeholder 3">
            <a:extLst>
              <a:ext uri="{FF2B5EF4-FFF2-40B4-BE49-F238E27FC236}">
                <a16:creationId xmlns:a16="http://schemas.microsoft.com/office/drawing/2014/main" id="{0138FC5C-74B0-183E-72AB-53697A0A1409}"/>
              </a:ext>
            </a:extLst>
          </p:cNvPr>
          <p:cNvSpPr>
            <a:spLocks noGrp="1"/>
          </p:cNvSpPr>
          <p:nvPr>
            <p:ph idx="14"/>
          </p:nvPr>
        </p:nvSpPr>
        <p:spPr>
          <a:xfrm>
            <a:off x="476319" y="1095376"/>
            <a:ext cx="8187357" cy="3448050"/>
          </a:xfrm>
        </p:spPr>
        <p:txBody>
          <a:bodyPr>
            <a:normAutofit/>
          </a:bodyPr>
          <a:lstStyle/>
          <a:p>
            <a:r>
              <a:rPr lang="en-AU" dirty="0"/>
              <a:t>Complete the Contaminant Flow Model</a:t>
            </a:r>
          </a:p>
          <a:p>
            <a:pPr lvl="1"/>
            <a:r>
              <a:rPr lang="en-AU" dirty="0"/>
              <a:t>Complete surface/stormwater drainage review</a:t>
            </a:r>
          </a:p>
          <a:p>
            <a:pPr lvl="1"/>
            <a:r>
              <a:rPr lang="en-AU" dirty="0"/>
              <a:t>Complete GW/stormwater to surface water connectivity investigations</a:t>
            </a:r>
          </a:p>
          <a:p>
            <a:r>
              <a:rPr lang="en-AU" dirty="0"/>
              <a:t>Additional Detailed Testing Programs</a:t>
            </a:r>
          </a:p>
          <a:p>
            <a:pPr lvl="1"/>
            <a:r>
              <a:rPr lang="en-AU" dirty="0"/>
              <a:t>Complete necessary delineations/off-site work following CFM</a:t>
            </a:r>
          </a:p>
          <a:p>
            <a:r>
              <a:rPr lang="en-AU" dirty="0"/>
              <a:t>Problem Formulation and HHERA</a:t>
            </a:r>
          </a:p>
          <a:p>
            <a:r>
              <a:rPr lang="en-AU" dirty="0"/>
              <a:t>ROA and Remedial Design</a:t>
            </a:r>
          </a:p>
          <a:p>
            <a:pPr lvl="1"/>
            <a:r>
              <a:rPr lang="en-AU" dirty="0"/>
              <a:t>Execute targeted remediations, as needed (e.g. risk from []’s in FFTA)</a:t>
            </a:r>
          </a:p>
        </p:txBody>
      </p:sp>
    </p:spTree>
    <p:extLst>
      <p:ext uri="{BB962C8B-B14F-4D97-AF65-F5344CB8AC3E}">
        <p14:creationId xmlns:p14="http://schemas.microsoft.com/office/powerpoint/2010/main" val="38860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0F126-B035-5978-E90D-FF9AD5D09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9DB20-D848-DCD9-900F-06C95D55514B}"/>
              </a:ext>
            </a:extLst>
          </p:cNvPr>
          <p:cNvSpPr>
            <a:spLocks noGrp="1"/>
          </p:cNvSpPr>
          <p:nvPr>
            <p:ph type="title"/>
          </p:nvPr>
        </p:nvSpPr>
        <p:spPr>
          <a:xfrm>
            <a:off x="3009900" y="420291"/>
            <a:ext cx="5346700" cy="496800"/>
          </a:xfrm>
        </p:spPr>
        <p:txBody>
          <a:bodyPr anchor="t">
            <a:normAutofit/>
          </a:bodyPr>
          <a:lstStyle/>
          <a:p>
            <a:r>
              <a:rPr lang="en-AU" dirty="0"/>
              <a:t>Conclusion</a:t>
            </a:r>
          </a:p>
        </p:txBody>
      </p:sp>
      <p:pic>
        <p:nvPicPr>
          <p:cNvPr id="6" name="Picture Placeholder 5">
            <a:extLst>
              <a:ext uri="{FF2B5EF4-FFF2-40B4-BE49-F238E27FC236}">
                <a16:creationId xmlns:a16="http://schemas.microsoft.com/office/drawing/2014/main" id="{0A67BE7B-2C9E-DCA9-0485-0895FEFA447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0" y="0"/>
            <a:ext cx="2641580" cy="5020012"/>
          </a:xfrm>
          <a:prstGeom prst="rect">
            <a:avLst/>
          </a:prstGeom>
          <a:noFill/>
        </p:spPr>
      </p:pic>
      <p:sp>
        <p:nvSpPr>
          <p:cNvPr id="4" name="Content Placeholder 3">
            <a:extLst>
              <a:ext uri="{FF2B5EF4-FFF2-40B4-BE49-F238E27FC236}">
                <a16:creationId xmlns:a16="http://schemas.microsoft.com/office/drawing/2014/main" id="{49417397-07C8-C98F-99F1-8CAC4296AEEA}"/>
              </a:ext>
            </a:extLst>
          </p:cNvPr>
          <p:cNvSpPr>
            <a:spLocks noGrp="1"/>
          </p:cNvSpPr>
          <p:nvPr>
            <p:ph idx="15"/>
          </p:nvPr>
        </p:nvSpPr>
        <p:spPr>
          <a:xfrm>
            <a:off x="3004238" y="1095376"/>
            <a:ext cx="5659438" cy="3448050"/>
          </a:xfrm>
        </p:spPr>
        <p:txBody>
          <a:bodyPr>
            <a:normAutofit lnSpcReduction="10000"/>
          </a:bodyPr>
          <a:lstStyle/>
          <a:p>
            <a:r>
              <a:rPr lang="en-US" dirty="0"/>
              <a:t>Make a Plan</a:t>
            </a:r>
          </a:p>
          <a:p>
            <a:pPr lvl="1"/>
            <a:r>
              <a:rPr lang="en-US" dirty="0"/>
              <a:t>Develop a roadmap before diving in</a:t>
            </a:r>
          </a:p>
          <a:p>
            <a:pPr lvl="1"/>
            <a:r>
              <a:rPr lang="en-US" dirty="0"/>
              <a:t>PFAS projects will go nowhere without a quality CSM!</a:t>
            </a:r>
          </a:p>
          <a:p>
            <a:r>
              <a:rPr lang="en-US" dirty="0"/>
              <a:t>Assemble the right experts</a:t>
            </a:r>
          </a:p>
          <a:p>
            <a:r>
              <a:rPr lang="en-US" dirty="0"/>
              <a:t>No ‘quick’ solutions</a:t>
            </a:r>
          </a:p>
          <a:p>
            <a:pPr lvl="1"/>
            <a:r>
              <a:rPr lang="en-US" dirty="0"/>
              <a:t>Work outlined here took ~4 years (continuous)</a:t>
            </a:r>
          </a:p>
          <a:p>
            <a:pPr lvl="1"/>
            <a:r>
              <a:rPr lang="en-US" dirty="0"/>
              <a:t>Recommended additional work BEFORE potential remediation, ~1-3 years</a:t>
            </a:r>
          </a:p>
          <a:p>
            <a:r>
              <a:rPr lang="en-US" dirty="0"/>
              <a:t>Budget Considerations</a:t>
            </a:r>
          </a:p>
          <a:p>
            <a:pPr lvl="1"/>
            <a:r>
              <a:rPr lang="en-US" dirty="0"/>
              <a:t>High six-figures per year ($$$$)</a:t>
            </a:r>
          </a:p>
        </p:txBody>
      </p:sp>
    </p:spTree>
    <p:extLst>
      <p:ext uri="{BB962C8B-B14F-4D97-AF65-F5344CB8AC3E}">
        <p14:creationId xmlns:p14="http://schemas.microsoft.com/office/powerpoint/2010/main" val="264152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6DE403-AC57-7369-2D8E-32E0940D4CD4}"/>
              </a:ext>
            </a:extLst>
          </p:cNvPr>
          <p:cNvGrpSpPr/>
          <p:nvPr/>
        </p:nvGrpSpPr>
        <p:grpSpPr>
          <a:xfrm>
            <a:off x="2051720" y="1645353"/>
            <a:ext cx="4896544" cy="1852795"/>
            <a:chOff x="1547664" y="1645353"/>
            <a:chExt cx="4896544" cy="1852795"/>
          </a:xfrm>
        </p:grpSpPr>
        <p:sp>
          <p:nvSpPr>
            <p:cNvPr id="9" name="Title 3">
              <a:extLst>
                <a:ext uri="{FF2B5EF4-FFF2-40B4-BE49-F238E27FC236}">
                  <a16:creationId xmlns:a16="http://schemas.microsoft.com/office/drawing/2014/main" id="{62B97B58-2B54-6AB3-9BEF-79DE83260CEF}"/>
                </a:ext>
              </a:extLst>
            </p:cNvPr>
            <p:cNvSpPr txBox="1">
              <a:spLocks/>
            </p:cNvSpPr>
            <p:nvPr/>
          </p:nvSpPr>
          <p:spPr>
            <a:xfrm>
              <a:off x="3779912" y="1645353"/>
              <a:ext cx="2664296" cy="1852795"/>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4500" b="0" i="0" kern="1200">
                  <a:solidFill>
                    <a:srgbClr val="F6F6F2"/>
                  </a:solidFill>
                  <a:latin typeface="Albra Light" panose="02000400000000000000" pitchFamily="2" charset="0"/>
                  <a:ea typeface="+mj-ea"/>
                  <a:cs typeface="+mj-cs"/>
                </a:defRPr>
              </a:lvl1pPr>
            </a:lstStyle>
            <a:p>
              <a:r>
                <a:rPr lang="en-AU" dirty="0"/>
                <a:t>Do </a:t>
              </a:r>
              <a:r>
                <a:rPr lang="en-AU" u="sng" dirty="0">
                  <a:solidFill>
                    <a:schemeClr val="accent5"/>
                  </a:solidFill>
                </a:rPr>
                <a:t>you</a:t>
              </a:r>
              <a:r>
                <a:rPr lang="en-AU" dirty="0">
                  <a:solidFill>
                    <a:schemeClr val="accent5"/>
                  </a:solidFill>
                </a:rPr>
                <a:t> </a:t>
              </a:r>
              <a:r>
                <a:rPr lang="en-AU" dirty="0"/>
                <a:t>have any questions?</a:t>
              </a:r>
            </a:p>
          </p:txBody>
        </p:sp>
        <p:pic>
          <p:nvPicPr>
            <p:cNvPr id="10" name="Graphic 9">
              <a:extLst>
                <a:ext uri="{FF2B5EF4-FFF2-40B4-BE49-F238E27FC236}">
                  <a16:creationId xmlns:a16="http://schemas.microsoft.com/office/drawing/2014/main" id="{E2190190-C6AA-FDFD-A94A-76FD15EDEFF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547664" y="1671650"/>
              <a:ext cx="1800200" cy="1800200"/>
            </a:xfrm>
            <a:prstGeom prst="rect">
              <a:avLst/>
            </a:prstGeom>
          </p:spPr>
        </p:pic>
      </p:grpSp>
    </p:spTree>
    <p:extLst>
      <p:ext uri="{BB962C8B-B14F-4D97-AF65-F5344CB8AC3E}">
        <p14:creationId xmlns:p14="http://schemas.microsoft.com/office/powerpoint/2010/main" val="287498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74092183-59D6-CC4E-3E92-D657F66F986B}"/>
              </a:ext>
            </a:extLst>
          </p:cNvPr>
          <p:cNvSpPr>
            <a:spLocks noGrp="1"/>
          </p:cNvSpPr>
          <p:nvPr>
            <p:ph idx="13"/>
          </p:nvPr>
        </p:nvSpPr>
        <p:spPr/>
        <p:txBody>
          <a:bodyPr/>
          <a:lstStyle/>
          <a:p>
            <a:r>
              <a:rPr lang="en-AU" dirty="0"/>
              <a:t>Thomas Honey</a:t>
            </a:r>
          </a:p>
        </p:txBody>
      </p:sp>
      <p:sp>
        <p:nvSpPr>
          <p:cNvPr id="27" name="Content Placeholder 26">
            <a:extLst>
              <a:ext uri="{FF2B5EF4-FFF2-40B4-BE49-F238E27FC236}">
                <a16:creationId xmlns:a16="http://schemas.microsoft.com/office/drawing/2014/main" id="{C4099462-1F43-C010-228E-063FFD2700CC}"/>
              </a:ext>
            </a:extLst>
          </p:cNvPr>
          <p:cNvSpPr>
            <a:spLocks noGrp="1"/>
          </p:cNvSpPr>
          <p:nvPr>
            <p:ph idx="14"/>
          </p:nvPr>
        </p:nvSpPr>
        <p:spPr>
          <a:xfrm>
            <a:off x="4343400" y="2960488"/>
            <a:ext cx="3962399" cy="489248"/>
          </a:xfrm>
        </p:spPr>
        <p:txBody>
          <a:bodyPr/>
          <a:lstStyle/>
          <a:p>
            <a:r>
              <a:rPr lang="en-AU" dirty="0"/>
              <a:t>Sr. Environmental Engineer &amp; Project Manager</a:t>
            </a:r>
          </a:p>
        </p:txBody>
      </p:sp>
      <p:sp>
        <p:nvSpPr>
          <p:cNvPr id="28" name="Content Placeholder 27">
            <a:extLst>
              <a:ext uri="{FF2B5EF4-FFF2-40B4-BE49-F238E27FC236}">
                <a16:creationId xmlns:a16="http://schemas.microsoft.com/office/drawing/2014/main" id="{AC726517-4228-AF1C-5928-F72591AAD9DC}"/>
              </a:ext>
            </a:extLst>
          </p:cNvPr>
          <p:cNvSpPr>
            <a:spLocks noGrp="1"/>
          </p:cNvSpPr>
          <p:nvPr>
            <p:ph idx="15"/>
          </p:nvPr>
        </p:nvSpPr>
        <p:spPr/>
        <p:txBody>
          <a:bodyPr/>
          <a:lstStyle/>
          <a:p>
            <a:r>
              <a:rPr lang="en-AU" b="1" dirty="0"/>
              <a:t>M</a:t>
            </a:r>
            <a:r>
              <a:rPr lang="en-AU" dirty="0"/>
              <a:t> 1-416-668-4305</a:t>
            </a:r>
          </a:p>
          <a:p>
            <a:r>
              <a:rPr lang="en-AU" b="1" dirty="0"/>
              <a:t>E</a:t>
            </a:r>
            <a:r>
              <a:rPr lang="en-AU" dirty="0"/>
              <a:t> thoney@slrconsulting.com</a:t>
            </a:r>
          </a:p>
          <a:p>
            <a:endParaRPr lang="en-AU" dirty="0"/>
          </a:p>
        </p:txBody>
      </p:sp>
      <p:pic>
        <p:nvPicPr>
          <p:cNvPr id="4" name="Picture Placeholder 3">
            <a:extLst>
              <a:ext uri="{FF2B5EF4-FFF2-40B4-BE49-F238E27FC236}">
                <a16:creationId xmlns:a16="http://schemas.microsoft.com/office/drawing/2014/main" id="{E470522F-CE5D-12A1-86CE-440D785DD7C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ellipse">
            <a:avLst/>
          </a:prstGeom>
          <a:solidFill>
            <a:srgbClr val="FFFFFF"/>
          </a:solidFill>
        </p:spPr>
      </p:pic>
    </p:spTree>
    <p:extLst>
      <p:ext uri="{BB962C8B-B14F-4D97-AF65-F5344CB8AC3E}">
        <p14:creationId xmlns:p14="http://schemas.microsoft.com/office/powerpoint/2010/main" val="231820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EF7D-BF7D-B7FF-D6DE-178AD838D4E6}"/>
              </a:ext>
            </a:extLst>
          </p:cNvPr>
          <p:cNvSpPr>
            <a:spLocks noGrp="1"/>
          </p:cNvSpPr>
          <p:nvPr>
            <p:ph type="title"/>
          </p:nvPr>
        </p:nvSpPr>
        <p:spPr/>
        <p:txBody>
          <a:bodyPr/>
          <a:lstStyle/>
          <a:p>
            <a:r>
              <a:rPr lang="en-AU" dirty="0"/>
              <a:t>Objective &amp; Agenda</a:t>
            </a:r>
          </a:p>
        </p:txBody>
      </p:sp>
      <p:sp>
        <p:nvSpPr>
          <p:cNvPr id="4" name="Content Placeholder 3">
            <a:extLst>
              <a:ext uri="{FF2B5EF4-FFF2-40B4-BE49-F238E27FC236}">
                <a16:creationId xmlns:a16="http://schemas.microsoft.com/office/drawing/2014/main" id="{C3D2B88D-9FB0-5DF7-24B3-FCF5FE54B2A7}"/>
              </a:ext>
            </a:extLst>
          </p:cNvPr>
          <p:cNvSpPr>
            <a:spLocks noGrp="1"/>
          </p:cNvSpPr>
          <p:nvPr>
            <p:ph idx="14"/>
          </p:nvPr>
        </p:nvSpPr>
        <p:spPr>
          <a:xfrm>
            <a:off x="476250" y="1352550"/>
            <a:ext cx="3752850" cy="2888456"/>
          </a:xfrm>
        </p:spPr>
        <p:txBody>
          <a:bodyPr/>
          <a:lstStyle/>
          <a:p>
            <a:pPr marL="0" marR="0" lvl="0" indent="0" algn="l" defTabSz="457200" rtl="0" eaLnBrk="1" fontAlgn="auto" latinLnBrk="0" hangingPunct="1">
              <a:spcBef>
                <a:spcPts val="0"/>
              </a:spcBef>
              <a:spcAft>
                <a:spcPts val="1200"/>
              </a:spcAft>
              <a:buClr>
                <a:srgbClr val="A9C272"/>
              </a:buClr>
              <a:buSzTx/>
              <a:buFont typeface="Wingdings" panose="05000000000000000000" pitchFamily="2" charset="2"/>
              <a:buNone/>
              <a:tabLst/>
              <a:defRPr/>
            </a:pPr>
            <a:r>
              <a:rPr kumimoji="0" lang="en-AU" sz="1800" b="0" i="0" u="none" strike="noStrike" kern="1200" cap="none" spc="0" normalizeH="0" baseline="0" noProof="0" dirty="0">
                <a:ln>
                  <a:noFill/>
                </a:ln>
                <a:solidFill>
                  <a:srgbClr val="667545"/>
                </a:solidFill>
                <a:effectLst/>
                <a:uLnTx/>
                <a:uFillTx/>
                <a:latin typeface="Figtree Bold" pitchFamily="2" charset="0"/>
              </a:rPr>
              <a:t>Objective</a:t>
            </a:r>
          </a:p>
          <a:p>
            <a:pPr marL="0" indent="0">
              <a:spcBef>
                <a:spcPts val="0"/>
              </a:spcBef>
              <a:buNone/>
            </a:pPr>
            <a:r>
              <a:rPr lang="en-AU" sz="1400" dirty="0"/>
              <a:t>Using a real-world case study, an active military base in Nova Scotia, we will discuss the initial steps a consultant takes to begin a base-wide PFAS assessment to manage risk.</a:t>
            </a:r>
          </a:p>
          <a:p>
            <a:pPr marL="0" indent="0">
              <a:buNone/>
            </a:pPr>
            <a:endParaRPr lang="en-AU" sz="1400" dirty="0"/>
          </a:p>
          <a:p>
            <a:pPr marL="0" indent="0">
              <a:buNone/>
            </a:pPr>
            <a:r>
              <a:rPr lang="en-AU" dirty="0">
                <a:solidFill>
                  <a:schemeClr val="accent3"/>
                </a:solidFill>
                <a:latin typeface="Figtree Bold" pitchFamily="2" charset="0"/>
              </a:rPr>
              <a:t>Who is this for?</a:t>
            </a:r>
          </a:p>
          <a:p>
            <a:r>
              <a:rPr lang="en-AU" sz="1400" dirty="0"/>
              <a:t>Asset managers/property owners</a:t>
            </a:r>
          </a:p>
          <a:p>
            <a:r>
              <a:rPr lang="en-AU" sz="1400" dirty="0"/>
              <a:t>Contractors</a:t>
            </a:r>
            <a:endParaRPr lang="en-AU" sz="1600" dirty="0"/>
          </a:p>
        </p:txBody>
      </p:sp>
      <p:sp>
        <p:nvSpPr>
          <p:cNvPr id="6" name="Content Placeholder 5">
            <a:extLst>
              <a:ext uri="{FF2B5EF4-FFF2-40B4-BE49-F238E27FC236}">
                <a16:creationId xmlns:a16="http://schemas.microsoft.com/office/drawing/2014/main" id="{8A3D6CA8-DFC8-0CAF-74B2-1A28D7A80193}"/>
              </a:ext>
            </a:extLst>
          </p:cNvPr>
          <p:cNvSpPr>
            <a:spLocks noGrp="1"/>
          </p:cNvSpPr>
          <p:nvPr>
            <p:ph idx="15"/>
          </p:nvPr>
        </p:nvSpPr>
        <p:spPr>
          <a:xfrm>
            <a:off x="4914900" y="1351642"/>
            <a:ext cx="3752850" cy="2591707"/>
          </a:xfrm>
        </p:spPr>
        <p:txBody>
          <a:bodyPr>
            <a:normAutofit/>
          </a:bodyPr>
          <a:lstStyle/>
          <a:p>
            <a:pPr marL="0" indent="0">
              <a:buNone/>
            </a:pPr>
            <a:r>
              <a:rPr lang="en-AU" b="1" dirty="0">
                <a:solidFill>
                  <a:schemeClr val="accent3"/>
                </a:solidFill>
              </a:rPr>
              <a:t>We Will Cover</a:t>
            </a:r>
          </a:p>
          <a:p>
            <a:r>
              <a:rPr lang="en-AU" sz="1400" dirty="0"/>
              <a:t>Project Background </a:t>
            </a:r>
          </a:p>
          <a:p>
            <a:r>
              <a:rPr lang="en-AU" sz="1400" dirty="0"/>
              <a:t>The Players</a:t>
            </a:r>
          </a:p>
          <a:p>
            <a:r>
              <a:rPr lang="en-AU" sz="1400" dirty="0"/>
              <a:t>First Steps</a:t>
            </a:r>
          </a:p>
          <a:p>
            <a:r>
              <a:rPr lang="en-AU" sz="1400" dirty="0"/>
              <a:t>The Investigations</a:t>
            </a:r>
          </a:p>
          <a:p>
            <a:r>
              <a:rPr lang="en-AU" sz="1400" dirty="0"/>
              <a:t>Painting the Picture</a:t>
            </a:r>
          </a:p>
          <a:p>
            <a:r>
              <a:rPr lang="en-AU" sz="1400" dirty="0"/>
              <a:t>Looking Ahead</a:t>
            </a:r>
          </a:p>
          <a:p>
            <a:r>
              <a:rPr lang="en-AU" sz="1400" dirty="0"/>
              <a:t>Conclusion</a:t>
            </a:r>
          </a:p>
        </p:txBody>
      </p:sp>
      <p:cxnSp>
        <p:nvCxnSpPr>
          <p:cNvPr id="5" name="Straight Connector 4">
            <a:extLst>
              <a:ext uri="{FF2B5EF4-FFF2-40B4-BE49-F238E27FC236}">
                <a16:creationId xmlns:a16="http://schemas.microsoft.com/office/drawing/2014/main" id="{AF85B01D-5AF4-7C3F-20C8-343AF4A1CA8A}"/>
              </a:ext>
            </a:extLst>
          </p:cNvPr>
          <p:cNvCxnSpPr>
            <a:cxnSpLocks/>
          </p:cNvCxnSpPr>
          <p:nvPr/>
        </p:nvCxnSpPr>
        <p:spPr>
          <a:xfrm>
            <a:off x="4546181" y="1093788"/>
            <a:ext cx="0" cy="3926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03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EF7D-BF7D-B7FF-D6DE-178AD838D4E6}"/>
              </a:ext>
            </a:extLst>
          </p:cNvPr>
          <p:cNvSpPr>
            <a:spLocks noGrp="1"/>
          </p:cNvSpPr>
          <p:nvPr>
            <p:ph type="title"/>
          </p:nvPr>
        </p:nvSpPr>
        <p:spPr>
          <a:xfrm>
            <a:off x="3009900" y="420291"/>
            <a:ext cx="5346700" cy="496800"/>
          </a:xfrm>
        </p:spPr>
        <p:txBody>
          <a:bodyPr anchor="t">
            <a:normAutofit/>
          </a:bodyPr>
          <a:lstStyle/>
          <a:p>
            <a:r>
              <a:rPr lang="en-AU" dirty="0"/>
              <a:t>Project Background</a:t>
            </a:r>
          </a:p>
        </p:txBody>
      </p:sp>
      <p:pic>
        <p:nvPicPr>
          <p:cNvPr id="6" name="Picture Placeholder 5">
            <a:extLst>
              <a:ext uri="{FF2B5EF4-FFF2-40B4-BE49-F238E27FC236}">
                <a16:creationId xmlns:a16="http://schemas.microsoft.com/office/drawing/2014/main" id="{D1DE7EA8-70D9-23A3-AE98-9C6EBD63DC5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20" y="10"/>
            <a:ext cx="2641580" cy="5020012"/>
          </a:xfrm>
          <a:prstGeom prst="rect">
            <a:avLst/>
          </a:prstGeom>
          <a:noFill/>
        </p:spPr>
      </p:pic>
      <p:sp>
        <p:nvSpPr>
          <p:cNvPr id="4" name="Content Placeholder 3">
            <a:extLst>
              <a:ext uri="{FF2B5EF4-FFF2-40B4-BE49-F238E27FC236}">
                <a16:creationId xmlns:a16="http://schemas.microsoft.com/office/drawing/2014/main" id="{C3D2B88D-9FB0-5DF7-24B3-FCF5FE54B2A7}"/>
              </a:ext>
            </a:extLst>
          </p:cNvPr>
          <p:cNvSpPr>
            <a:spLocks noGrp="1"/>
          </p:cNvSpPr>
          <p:nvPr>
            <p:ph idx="15"/>
          </p:nvPr>
        </p:nvSpPr>
        <p:spPr>
          <a:xfrm>
            <a:off x="3004238" y="1095376"/>
            <a:ext cx="5659438" cy="3448050"/>
          </a:xfrm>
        </p:spPr>
        <p:txBody>
          <a:bodyPr>
            <a:normAutofit/>
          </a:bodyPr>
          <a:lstStyle/>
          <a:p>
            <a:r>
              <a:rPr lang="en-AU" sz="1600" dirty="0"/>
              <a:t>Active military base in Nova Scotia</a:t>
            </a:r>
          </a:p>
          <a:p>
            <a:pPr lvl="1"/>
            <a:r>
              <a:rPr lang="en-AU" b="1" dirty="0">
                <a:solidFill>
                  <a:schemeClr val="tx2"/>
                </a:solidFill>
              </a:rPr>
              <a:t>Asset Manager: DND</a:t>
            </a:r>
          </a:p>
          <a:p>
            <a:r>
              <a:rPr lang="en-AU" sz="1600" b="1" dirty="0"/>
              <a:t>PFAS sources include: </a:t>
            </a:r>
            <a:r>
              <a:rPr lang="en-AU" sz="1600" dirty="0"/>
              <a:t>FFTA and various records for fire training activities, aircraft and firefighting equipment maintenance, burn pits, landfills – AFFF use from ~1970’s to ~1990’s</a:t>
            </a:r>
          </a:p>
          <a:p>
            <a:r>
              <a:rPr lang="en-AU" sz="1600" dirty="0"/>
              <a:t>PFAS []’s first detected in 2017</a:t>
            </a:r>
          </a:p>
          <a:p>
            <a:r>
              <a:rPr lang="en-AU" sz="1600" dirty="0"/>
              <a:t>Following isolated PFAS sampling from 2017-2020, DND decided to implement a site-wide approach in 2021</a:t>
            </a:r>
          </a:p>
        </p:txBody>
      </p:sp>
    </p:spTree>
    <p:extLst>
      <p:ext uri="{BB962C8B-B14F-4D97-AF65-F5344CB8AC3E}">
        <p14:creationId xmlns:p14="http://schemas.microsoft.com/office/powerpoint/2010/main" val="14026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6486A2-7C8F-9469-55DE-8E5B920BCC62}"/>
              </a:ext>
            </a:extLst>
          </p:cNvPr>
          <p:cNvPicPr>
            <a:picLocks noGrp="1" noChangeAspect="1"/>
          </p:cNvPicPr>
          <p:nvPr>
            <p:ph type="pic" sz="quarter" idx="10"/>
          </p:nvPr>
        </p:nvPicPr>
        <p:blipFill>
          <a:blip r:embed="rId3"/>
          <a:srcRect/>
          <a:stretch/>
        </p:blipFill>
        <p:spPr>
          <a:prstGeom prst="rect">
            <a:avLst/>
          </a:prstGeom>
        </p:spPr>
      </p:pic>
      <p:sp>
        <p:nvSpPr>
          <p:cNvPr id="2" name="Title 1">
            <a:extLst>
              <a:ext uri="{FF2B5EF4-FFF2-40B4-BE49-F238E27FC236}">
                <a16:creationId xmlns:a16="http://schemas.microsoft.com/office/drawing/2014/main" id="{51B0EF7D-BF7D-B7FF-D6DE-178AD838D4E6}"/>
              </a:ext>
            </a:extLst>
          </p:cNvPr>
          <p:cNvSpPr>
            <a:spLocks noGrp="1"/>
          </p:cNvSpPr>
          <p:nvPr>
            <p:ph type="title"/>
          </p:nvPr>
        </p:nvSpPr>
        <p:spPr>
          <a:xfrm>
            <a:off x="457200" y="2190750"/>
            <a:ext cx="1768376" cy="663116"/>
          </a:xfrm>
        </p:spPr>
        <p:txBody>
          <a:bodyPr>
            <a:noAutofit/>
          </a:bodyPr>
          <a:lstStyle/>
          <a:p>
            <a:r>
              <a:rPr lang="en-AU" sz="2600" dirty="0"/>
              <a:t>Project Background</a:t>
            </a:r>
          </a:p>
        </p:txBody>
      </p:sp>
      <p:cxnSp>
        <p:nvCxnSpPr>
          <p:cNvPr id="9" name="Straight Connector 8">
            <a:extLst>
              <a:ext uri="{FF2B5EF4-FFF2-40B4-BE49-F238E27FC236}">
                <a16:creationId xmlns:a16="http://schemas.microsoft.com/office/drawing/2014/main" id="{9E2BE9B2-7620-D177-A2A3-C099165E5B5E}"/>
              </a:ext>
            </a:extLst>
          </p:cNvPr>
          <p:cNvCxnSpPr>
            <a:cxnSpLocks noGrp="1" noRot="1" noMove="1" noResize="1" noEditPoints="1" noAdjustHandles="1" noChangeArrowheads="1" noChangeShapeType="1"/>
          </p:cNvCxnSpPr>
          <p:nvPr/>
        </p:nvCxnSpPr>
        <p:spPr>
          <a:xfrm>
            <a:off x="2676651" y="0"/>
            <a:ext cx="0" cy="514350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5304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6E29-F14A-DF76-454A-C296ED58A2DF}"/>
              </a:ext>
            </a:extLst>
          </p:cNvPr>
          <p:cNvSpPr>
            <a:spLocks noGrp="1"/>
          </p:cNvSpPr>
          <p:nvPr>
            <p:ph type="title"/>
          </p:nvPr>
        </p:nvSpPr>
        <p:spPr/>
        <p:txBody>
          <a:bodyPr/>
          <a:lstStyle/>
          <a:p>
            <a:r>
              <a:rPr lang="en-US" dirty="0"/>
              <a:t>The Players</a:t>
            </a:r>
            <a:endParaRPr lang="en-CA" dirty="0"/>
          </a:p>
        </p:txBody>
      </p:sp>
      <p:sp>
        <p:nvSpPr>
          <p:cNvPr id="3" name="Text Placeholder 2">
            <a:extLst>
              <a:ext uri="{FF2B5EF4-FFF2-40B4-BE49-F238E27FC236}">
                <a16:creationId xmlns:a16="http://schemas.microsoft.com/office/drawing/2014/main" id="{96B2EE10-1F81-3C70-735A-CE05A977589B}"/>
              </a:ext>
            </a:extLst>
          </p:cNvPr>
          <p:cNvSpPr>
            <a:spLocks noGrp="1"/>
          </p:cNvSpPr>
          <p:nvPr>
            <p:ph type="body" sz="quarter" idx="19"/>
          </p:nvPr>
        </p:nvSpPr>
        <p:spPr/>
        <p:txBody>
          <a:bodyPr/>
          <a:lstStyle/>
          <a:p>
            <a:r>
              <a:rPr lang="en-AU" sz="1200" dirty="0"/>
              <a:t>ESA Engineers &amp; Scientists</a:t>
            </a:r>
          </a:p>
          <a:p>
            <a:endParaRPr lang="en-CA" dirty="0"/>
          </a:p>
        </p:txBody>
      </p:sp>
      <p:sp>
        <p:nvSpPr>
          <p:cNvPr id="4" name="Text Placeholder 3">
            <a:extLst>
              <a:ext uri="{FF2B5EF4-FFF2-40B4-BE49-F238E27FC236}">
                <a16:creationId xmlns:a16="http://schemas.microsoft.com/office/drawing/2014/main" id="{77328F2E-C596-8185-F90C-4CC89788A323}"/>
              </a:ext>
            </a:extLst>
          </p:cNvPr>
          <p:cNvSpPr>
            <a:spLocks noGrp="1"/>
          </p:cNvSpPr>
          <p:nvPr>
            <p:ph type="body" sz="quarter" idx="20"/>
          </p:nvPr>
        </p:nvSpPr>
        <p:spPr/>
        <p:txBody>
          <a:bodyPr>
            <a:normAutofit/>
          </a:bodyPr>
          <a:lstStyle/>
          <a:p>
            <a:r>
              <a:rPr lang="en-US" sz="1000" dirty="0"/>
              <a:t>The Problem Solvers</a:t>
            </a:r>
            <a:endParaRPr lang="en-CA" sz="1000" dirty="0"/>
          </a:p>
        </p:txBody>
      </p:sp>
      <p:sp>
        <p:nvSpPr>
          <p:cNvPr id="5" name="Text Placeholder 4">
            <a:extLst>
              <a:ext uri="{FF2B5EF4-FFF2-40B4-BE49-F238E27FC236}">
                <a16:creationId xmlns:a16="http://schemas.microsoft.com/office/drawing/2014/main" id="{AED979CD-BA8C-9A66-6119-A288701EC11D}"/>
              </a:ext>
            </a:extLst>
          </p:cNvPr>
          <p:cNvSpPr>
            <a:spLocks noGrp="1"/>
          </p:cNvSpPr>
          <p:nvPr>
            <p:ph type="body" sz="quarter" idx="21"/>
          </p:nvPr>
        </p:nvSpPr>
        <p:spPr/>
        <p:txBody>
          <a:bodyPr/>
          <a:lstStyle/>
          <a:p>
            <a:pPr marL="0" marR="0" lvl="0" indent="0" algn="l" defTabSz="685800" rtl="0" eaLnBrk="1" fontAlgn="auto" latinLnBrk="0" hangingPunct="1">
              <a:lnSpc>
                <a:spcPct val="100000"/>
              </a:lnSpc>
              <a:spcBef>
                <a:spcPts val="0"/>
              </a:spcBef>
              <a:spcAft>
                <a:spcPts val="0"/>
              </a:spcAft>
              <a:buClr>
                <a:srgbClr val="A9C272"/>
              </a:buClr>
              <a:buSzTx/>
              <a:buFont typeface="Wingdings" panose="05000000000000000000" pitchFamily="2" charset="2"/>
              <a:buNone/>
              <a:tabLst/>
              <a:defRPr/>
            </a:pPr>
            <a:r>
              <a:rPr kumimoji="0" lang="en-AU" sz="1200" b="1" i="0" u="none" strike="noStrike" kern="1200" cap="none" spc="0" normalizeH="0" baseline="0" noProof="0" dirty="0">
                <a:ln>
                  <a:noFill/>
                </a:ln>
                <a:solidFill>
                  <a:schemeClr val="accent3"/>
                </a:solidFill>
                <a:effectLst/>
                <a:uLnTx/>
                <a:uFillTx/>
                <a:latin typeface="Figtree"/>
                <a:ea typeface="+mn-ea"/>
                <a:cs typeface="+mn-cs"/>
              </a:rPr>
              <a:t>Primary Responsibilities</a:t>
            </a:r>
          </a:p>
          <a:p>
            <a:pPr marL="0" marR="0" lvl="0" indent="0" algn="l" defTabSz="685800" rtl="0" eaLnBrk="1" fontAlgn="auto" latinLnBrk="0" hangingPunct="1">
              <a:lnSpc>
                <a:spcPct val="100000"/>
              </a:lnSpc>
              <a:spcBef>
                <a:spcPts val="0"/>
              </a:spcBef>
              <a:spcAft>
                <a:spcPts val="0"/>
              </a:spcAft>
              <a:buClr>
                <a:srgbClr val="A9C272"/>
              </a:buClr>
              <a:buSzTx/>
              <a:buFont typeface="Wingdings" panose="05000000000000000000" pitchFamily="2" charset="2"/>
              <a:buNone/>
              <a:tabLst/>
              <a:defRPr/>
            </a:pPr>
            <a:endParaRPr kumimoji="0" lang="en-AU"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AU" sz="1000" b="0" i="0" u="none" strike="noStrike" kern="1200" cap="none" spc="0" normalizeH="0" baseline="0" noProof="0" dirty="0">
                <a:ln>
                  <a:noFill/>
                </a:ln>
                <a:solidFill>
                  <a:srgbClr val="000000"/>
                </a:solidFill>
                <a:effectLst/>
                <a:uLnTx/>
                <a:uFillTx/>
                <a:latin typeface="Figtree"/>
                <a:ea typeface="+mn-ea"/>
                <a:cs typeface="+mn-cs"/>
              </a:rPr>
              <a:t>Field Work and Delineation</a:t>
            </a: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endParaRPr kumimoji="0" lang="en-AU" sz="1000" b="0" i="0" u="none" strike="noStrike" kern="1200" cap="none" spc="0" normalizeH="0" baseline="0" noProof="0" dirty="0">
              <a:ln>
                <a:noFill/>
              </a:ln>
              <a:solidFill>
                <a:srgbClr val="000000"/>
              </a:solidFill>
              <a:effectLst/>
              <a:uLnTx/>
              <a:uFillTx/>
              <a:latin typeface="Figtree"/>
              <a:ea typeface="+mn-ea"/>
              <a:cs typeface="+mn-cs"/>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AU" sz="1000" b="0" i="0" u="none" strike="noStrike" kern="1200" cap="none" spc="0" normalizeH="0" baseline="0" noProof="0" dirty="0">
                <a:ln>
                  <a:noFill/>
                </a:ln>
                <a:solidFill>
                  <a:srgbClr val="000000"/>
                </a:solidFill>
                <a:effectLst/>
                <a:uLnTx/>
                <a:uFillTx/>
                <a:latin typeface="Figtree"/>
                <a:ea typeface="+mn-ea"/>
                <a:cs typeface="+mn-cs"/>
              </a:rPr>
              <a:t>Database creation</a:t>
            </a: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endParaRPr kumimoji="0" lang="en-AU" sz="1000" b="0" i="0" u="none" strike="noStrike" kern="1200" cap="none" spc="0" normalizeH="0" baseline="0" noProof="0" dirty="0">
              <a:ln>
                <a:noFill/>
              </a:ln>
              <a:solidFill>
                <a:srgbClr val="000000"/>
              </a:solidFill>
              <a:effectLst/>
              <a:uLnTx/>
              <a:uFillTx/>
              <a:latin typeface="Figtree"/>
              <a:ea typeface="+mn-ea"/>
              <a:cs typeface="+mn-cs"/>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AU" sz="1000" b="0" i="0" u="none" strike="noStrike" kern="1200" cap="none" spc="0" normalizeH="0" baseline="0" noProof="0" dirty="0">
                <a:ln>
                  <a:noFill/>
                </a:ln>
                <a:solidFill>
                  <a:srgbClr val="000000"/>
                </a:solidFill>
                <a:effectLst/>
                <a:uLnTx/>
                <a:uFillTx/>
                <a:latin typeface="Figtree"/>
                <a:ea typeface="+mn-ea"/>
                <a:cs typeface="+mn-cs"/>
              </a:rPr>
              <a:t>Remedial Strategies and Design</a:t>
            </a:r>
          </a:p>
          <a:p>
            <a:endParaRPr lang="en-CA" dirty="0"/>
          </a:p>
        </p:txBody>
      </p:sp>
      <p:pic>
        <p:nvPicPr>
          <p:cNvPr id="16" name="Picture Placeholder 15">
            <a:extLst>
              <a:ext uri="{FF2B5EF4-FFF2-40B4-BE49-F238E27FC236}">
                <a16:creationId xmlns:a16="http://schemas.microsoft.com/office/drawing/2014/main" id="{257B2E36-3973-51D6-1D63-CC811271C056}"/>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a:prstGeom prst="ellipse">
            <a:avLst/>
          </a:prstGeom>
          <a:solidFill>
            <a:srgbClr val="F6F6F2"/>
          </a:solidFill>
        </p:spPr>
      </p:pic>
      <p:sp>
        <p:nvSpPr>
          <p:cNvPr id="7" name="Text Placeholder 6">
            <a:extLst>
              <a:ext uri="{FF2B5EF4-FFF2-40B4-BE49-F238E27FC236}">
                <a16:creationId xmlns:a16="http://schemas.microsoft.com/office/drawing/2014/main" id="{C8A6E4DA-C95F-AB9B-3815-9974CFE7D088}"/>
              </a:ext>
            </a:extLst>
          </p:cNvPr>
          <p:cNvSpPr>
            <a:spLocks noGrp="1"/>
          </p:cNvSpPr>
          <p:nvPr>
            <p:ph type="body" sz="quarter" idx="23"/>
          </p:nvPr>
        </p:nvSpPr>
        <p:spPr/>
        <p:txBody>
          <a:bodyPr/>
          <a:lstStyle/>
          <a:p>
            <a:r>
              <a:rPr lang="en-CA" dirty="0"/>
              <a:t>Risk Assessors</a:t>
            </a:r>
          </a:p>
          <a:p>
            <a:endParaRPr lang="en-CA" dirty="0"/>
          </a:p>
        </p:txBody>
      </p:sp>
      <p:sp>
        <p:nvSpPr>
          <p:cNvPr id="8" name="Text Placeholder 7">
            <a:extLst>
              <a:ext uri="{FF2B5EF4-FFF2-40B4-BE49-F238E27FC236}">
                <a16:creationId xmlns:a16="http://schemas.microsoft.com/office/drawing/2014/main" id="{EEDFBD39-A14F-68E8-5284-3CD89331FAE2}"/>
              </a:ext>
            </a:extLst>
          </p:cNvPr>
          <p:cNvSpPr>
            <a:spLocks noGrp="1"/>
          </p:cNvSpPr>
          <p:nvPr>
            <p:ph type="body" sz="quarter" idx="24"/>
          </p:nvPr>
        </p:nvSpPr>
        <p:spPr>
          <a:xfrm>
            <a:off x="7063091" y="1516113"/>
            <a:ext cx="1183745" cy="432048"/>
          </a:xfrm>
        </p:spPr>
        <p:txBody>
          <a:bodyPr>
            <a:normAutofit/>
          </a:bodyPr>
          <a:lstStyle/>
          <a:p>
            <a:r>
              <a:rPr lang="en-US" sz="1000" dirty="0"/>
              <a:t>The Solutions People</a:t>
            </a:r>
            <a:endParaRPr lang="en-CA" sz="1000" dirty="0"/>
          </a:p>
        </p:txBody>
      </p:sp>
      <p:sp>
        <p:nvSpPr>
          <p:cNvPr id="9" name="Text Placeholder 8">
            <a:extLst>
              <a:ext uri="{FF2B5EF4-FFF2-40B4-BE49-F238E27FC236}">
                <a16:creationId xmlns:a16="http://schemas.microsoft.com/office/drawing/2014/main" id="{B95AC5C4-6B2E-ABF0-341F-9FCAF775E517}"/>
              </a:ext>
            </a:extLst>
          </p:cNvPr>
          <p:cNvSpPr>
            <a:spLocks noGrp="1"/>
          </p:cNvSpPr>
          <p:nvPr>
            <p:ph type="body" sz="quarter" idx="25"/>
          </p:nvPr>
        </p:nvSpPr>
        <p:spPr/>
        <p:txBody>
          <a:bodyPr/>
          <a:lstStyle/>
          <a:p>
            <a:pPr marL="0" marR="0" lvl="0" indent="0" algn="l" defTabSz="685800" rtl="0" eaLnBrk="1" fontAlgn="auto" latinLnBrk="0" hangingPunct="1">
              <a:lnSpc>
                <a:spcPct val="100000"/>
              </a:lnSpc>
              <a:spcBef>
                <a:spcPts val="0"/>
              </a:spcBef>
              <a:spcAft>
                <a:spcPts val="0"/>
              </a:spcAft>
              <a:buClr>
                <a:srgbClr val="A9C272"/>
              </a:buClr>
              <a:buSzTx/>
              <a:buFont typeface="Wingdings" panose="05000000000000000000" pitchFamily="2" charset="2"/>
              <a:buNone/>
              <a:tabLst/>
              <a:defRPr/>
            </a:pPr>
            <a:r>
              <a:rPr kumimoji="0" lang="en-AU" sz="1200" b="1" i="0" u="none" strike="noStrike" kern="1200" cap="none" spc="0" normalizeH="0" baseline="0" noProof="0" dirty="0">
                <a:ln>
                  <a:noFill/>
                </a:ln>
                <a:solidFill>
                  <a:srgbClr val="667545"/>
                </a:solidFill>
                <a:effectLst/>
                <a:uLnTx/>
                <a:uFillTx/>
                <a:latin typeface="Figtree"/>
                <a:ea typeface="+mn-ea"/>
                <a:cs typeface="+mn-cs"/>
              </a:rPr>
              <a:t>Primary Responsibilities</a:t>
            </a:r>
          </a:p>
          <a:p>
            <a:pPr marL="0" marR="0" lvl="0" indent="0" algn="l" defTabSz="685800" rtl="0" eaLnBrk="1" fontAlgn="auto" latinLnBrk="0" hangingPunct="1">
              <a:lnSpc>
                <a:spcPct val="100000"/>
              </a:lnSpc>
              <a:spcBef>
                <a:spcPts val="0"/>
              </a:spcBef>
              <a:spcAft>
                <a:spcPts val="0"/>
              </a:spcAft>
              <a:buClr>
                <a:srgbClr val="A9C272"/>
              </a:buClr>
              <a:buSzTx/>
              <a:buFont typeface="Wingdings" panose="05000000000000000000" pitchFamily="2" charset="2"/>
              <a:buNone/>
              <a:tabLst/>
              <a:defRPr/>
            </a:pPr>
            <a:endParaRPr kumimoji="0" lang="en-AU"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Figtree"/>
                <a:ea typeface="+mn-ea"/>
                <a:cs typeface="+mn-cs"/>
              </a:rPr>
              <a:t>HHERA and Problem Formulation</a:t>
            </a: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Figtree"/>
              <a:ea typeface="+mn-ea"/>
              <a:cs typeface="+mn-cs"/>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Figtree"/>
                <a:ea typeface="+mn-ea"/>
                <a:cs typeface="+mn-cs"/>
              </a:rPr>
              <a:t>Receptor identification and Risk CSM development</a:t>
            </a: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Figtree"/>
              <a:ea typeface="+mn-ea"/>
              <a:cs typeface="+mn-cs"/>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Figtree"/>
                <a:ea typeface="+mn-ea"/>
                <a:cs typeface="+mn-cs"/>
              </a:rPr>
              <a:t>Site-specific target levels</a:t>
            </a:r>
          </a:p>
        </p:txBody>
      </p:sp>
      <p:pic>
        <p:nvPicPr>
          <p:cNvPr id="18" name="Picture Placeholder 17">
            <a:extLst>
              <a:ext uri="{FF2B5EF4-FFF2-40B4-BE49-F238E27FC236}">
                <a16:creationId xmlns:a16="http://schemas.microsoft.com/office/drawing/2014/main" id="{E609E124-4ADB-B830-4E3E-FBF7B639B1B8}"/>
              </a:ext>
            </a:extLst>
          </p:cNvPr>
          <p:cNvPicPr>
            <a:picLocks noGrp="1" noChangeAspect="1"/>
          </p:cNvPicPr>
          <p:nvPr>
            <p:ph type="pic" sz="quarter" idx="26"/>
          </p:nvPr>
        </p:nvPicPr>
        <p:blipFill>
          <a:blip r:embed="rId3" cstate="screen">
            <a:extLst>
              <a:ext uri="{28A0092B-C50C-407E-A947-70E740481C1C}">
                <a14:useLocalDpi xmlns:a14="http://schemas.microsoft.com/office/drawing/2010/main"/>
              </a:ext>
            </a:extLst>
          </a:blip>
          <a:srcRect/>
          <a:stretch>
            <a:fillRect/>
          </a:stretch>
        </p:blipFill>
        <p:spPr>
          <a:xfrm>
            <a:off x="5932978" y="1218269"/>
            <a:ext cx="971727" cy="971727"/>
          </a:xfrm>
          <a:prstGeom prst="ellipse">
            <a:avLst/>
          </a:prstGeom>
          <a:solidFill>
            <a:srgbClr val="F6F6F2"/>
          </a:solidFill>
        </p:spPr>
      </p:pic>
      <p:sp>
        <p:nvSpPr>
          <p:cNvPr id="11" name="Text Placeholder 10">
            <a:extLst>
              <a:ext uri="{FF2B5EF4-FFF2-40B4-BE49-F238E27FC236}">
                <a16:creationId xmlns:a16="http://schemas.microsoft.com/office/drawing/2014/main" id="{9DEFAD5A-F0AA-42B7-B031-CA822D36E60F}"/>
              </a:ext>
            </a:extLst>
          </p:cNvPr>
          <p:cNvSpPr>
            <a:spLocks noGrp="1"/>
          </p:cNvSpPr>
          <p:nvPr>
            <p:ph type="body" sz="quarter" idx="27"/>
          </p:nvPr>
        </p:nvSpPr>
        <p:spPr/>
        <p:txBody>
          <a:bodyPr/>
          <a:lstStyle/>
          <a:p>
            <a:pPr marL="0" marR="0" lvl="0" indent="0" algn="l" defTabSz="685800" rtl="0" eaLnBrk="1" fontAlgn="auto" latinLnBrk="0" hangingPunct="1">
              <a:lnSpc>
                <a:spcPct val="100000"/>
              </a:lnSpc>
              <a:spcBef>
                <a:spcPts val="0"/>
              </a:spcBef>
              <a:spcAft>
                <a:spcPts val="0"/>
              </a:spcAft>
              <a:buClr>
                <a:srgbClr val="A9C272"/>
              </a:buClr>
              <a:buSzTx/>
              <a:buFont typeface="Wingdings" panose="05000000000000000000" pitchFamily="2" charset="2"/>
              <a:buNone/>
              <a:tabLst/>
              <a:defRPr/>
            </a:pPr>
            <a:r>
              <a:rPr kumimoji="0" lang="en-AU" sz="1200" b="1" i="0" u="none" strike="noStrike" kern="1200" cap="none" spc="0" normalizeH="0" baseline="0" noProof="0" dirty="0">
                <a:ln>
                  <a:noFill/>
                </a:ln>
                <a:solidFill>
                  <a:srgbClr val="3C533C"/>
                </a:solidFill>
                <a:effectLst/>
                <a:uLnTx/>
                <a:uFillTx/>
                <a:latin typeface="Figtree"/>
                <a:ea typeface="+mn-ea"/>
                <a:cs typeface="+mn-cs"/>
              </a:rPr>
              <a:t>Hydrogeologists &amp; Hydrologists</a:t>
            </a:r>
          </a:p>
          <a:p>
            <a:endParaRPr lang="en-CA" dirty="0"/>
          </a:p>
        </p:txBody>
      </p:sp>
      <p:sp>
        <p:nvSpPr>
          <p:cNvPr id="12" name="Text Placeholder 11">
            <a:extLst>
              <a:ext uri="{FF2B5EF4-FFF2-40B4-BE49-F238E27FC236}">
                <a16:creationId xmlns:a16="http://schemas.microsoft.com/office/drawing/2014/main" id="{DFF0EE43-9CBE-9482-6E62-367AF08B8E1B}"/>
              </a:ext>
            </a:extLst>
          </p:cNvPr>
          <p:cNvSpPr>
            <a:spLocks noGrp="1"/>
          </p:cNvSpPr>
          <p:nvPr>
            <p:ph type="body" sz="quarter" idx="28"/>
          </p:nvPr>
        </p:nvSpPr>
        <p:spPr/>
        <p:txBody>
          <a:bodyPr/>
          <a:lstStyle/>
          <a:p>
            <a:r>
              <a:rPr lang="en-CA" sz="1000" dirty="0"/>
              <a:t>The Water People</a:t>
            </a:r>
          </a:p>
          <a:p>
            <a:endParaRPr lang="en-CA" dirty="0"/>
          </a:p>
        </p:txBody>
      </p:sp>
      <p:sp>
        <p:nvSpPr>
          <p:cNvPr id="13" name="Text Placeholder 12">
            <a:extLst>
              <a:ext uri="{FF2B5EF4-FFF2-40B4-BE49-F238E27FC236}">
                <a16:creationId xmlns:a16="http://schemas.microsoft.com/office/drawing/2014/main" id="{F28749FF-68B4-6AB1-761A-DB9FA90694D8}"/>
              </a:ext>
            </a:extLst>
          </p:cNvPr>
          <p:cNvSpPr>
            <a:spLocks noGrp="1"/>
          </p:cNvSpPr>
          <p:nvPr>
            <p:ph type="body" sz="quarter" idx="29"/>
          </p:nvPr>
        </p:nvSpPr>
        <p:spPr/>
        <p:txBody>
          <a:bodyPr/>
          <a:lstStyle/>
          <a:p>
            <a:pPr marL="0" marR="0" lvl="0" indent="0" algn="l" defTabSz="685800" rtl="0" eaLnBrk="1" fontAlgn="auto" latinLnBrk="0" hangingPunct="1">
              <a:lnSpc>
                <a:spcPct val="100000"/>
              </a:lnSpc>
              <a:spcBef>
                <a:spcPts val="0"/>
              </a:spcBef>
              <a:spcAft>
                <a:spcPts val="0"/>
              </a:spcAft>
              <a:buClr>
                <a:srgbClr val="A9C272"/>
              </a:buClr>
              <a:buSzTx/>
              <a:buFont typeface="Wingdings" panose="05000000000000000000" pitchFamily="2" charset="2"/>
              <a:buNone/>
              <a:tabLst/>
              <a:defRPr/>
            </a:pPr>
            <a:r>
              <a:rPr kumimoji="0" lang="en-AU" sz="1200" b="1" i="0" u="none" strike="noStrike" kern="1200" cap="none" spc="0" normalizeH="0" baseline="0" noProof="0" dirty="0">
                <a:ln>
                  <a:noFill/>
                </a:ln>
                <a:solidFill>
                  <a:srgbClr val="667545"/>
                </a:solidFill>
                <a:effectLst/>
                <a:uLnTx/>
                <a:uFillTx/>
                <a:latin typeface="Figtree"/>
                <a:ea typeface="+mn-ea"/>
                <a:cs typeface="+mn-cs"/>
              </a:rPr>
              <a:t>Primary Responsibilities</a:t>
            </a:r>
          </a:p>
          <a:p>
            <a:pPr marL="0" marR="0" lvl="0" indent="0" algn="l" defTabSz="685800" rtl="0" eaLnBrk="1" fontAlgn="auto" latinLnBrk="0" hangingPunct="1">
              <a:lnSpc>
                <a:spcPct val="100000"/>
              </a:lnSpc>
              <a:spcBef>
                <a:spcPts val="0"/>
              </a:spcBef>
              <a:spcAft>
                <a:spcPts val="0"/>
              </a:spcAft>
              <a:buClr>
                <a:srgbClr val="A9C272"/>
              </a:buClr>
              <a:buSzTx/>
              <a:buFont typeface="Wingdings" panose="05000000000000000000" pitchFamily="2" charset="2"/>
              <a:buNone/>
              <a:tabLst/>
              <a:defRPr/>
            </a:pPr>
            <a:endParaRPr kumimoji="0" lang="en-AU"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Figtree"/>
                <a:ea typeface="+mn-ea"/>
                <a:cs typeface="+mn-cs"/>
              </a:rPr>
              <a:t>CSM development</a:t>
            </a: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endParaRPr lang="en-US" sz="1000" dirty="0">
              <a:solidFill>
                <a:srgbClr val="000000"/>
              </a:solidFill>
              <a:latin typeface="Figtree"/>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Figtree"/>
                <a:ea typeface="+mn-ea"/>
                <a:cs typeface="+mn-cs"/>
              </a:rPr>
              <a:t>Establishment of ‘Catchment Areas’</a:t>
            </a: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endParaRPr lang="en-US" sz="1000" dirty="0">
              <a:solidFill>
                <a:srgbClr val="000000"/>
              </a:solidFill>
              <a:latin typeface="Figtree"/>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Figtree"/>
                <a:ea typeface="+mn-ea"/>
                <a:cs typeface="+mn-cs"/>
              </a:rPr>
              <a:t>Contaminant Flow model</a:t>
            </a: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endParaRPr lang="en-US" sz="1000" dirty="0">
              <a:solidFill>
                <a:srgbClr val="000000"/>
              </a:solidFill>
              <a:latin typeface="Figtree"/>
            </a:endParaRPr>
          </a:p>
          <a:p>
            <a:pPr marL="171450" marR="0" lvl="0" indent="-171450" algn="l" defTabSz="685800" rtl="0" eaLnBrk="1" fontAlgn="auto" latinLnBrk="0" hangingPunct="1">
              <a:lnSpc>
                <a:spcPct val="100000"/>
              </a:lnSpc>
              <a:spcBef>
                <a:spcPts val="0"/>
              </a:spcBef>
              <a:spcAft>
                <a:spcPts val="0"/>
              </a:spcAft>
              <a:buClr>
                <a:srgbClr val="A9C272"/>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Figtree"/>
                <a:ea typeface="+mn-ea"/>
                <a:cs typeface="+mn-cs"/>
              </a:rPr>
              <a:t>Water Balance and volumes</a:t>
            </a:r>
          </a:p>
          <a:p>
            <a:endParaRPr lang="en-CA" dirty="0"/>
          </a:p>
        </p:txBody>
      </p:sp>
      <p:pic>
        <p:nvPicPr>
          <p:cNvPr id="20" name="Picture Placeholder 19">
            <a:extLst>
              <a:ext uri="{FF2B5EF4-FFF2-40B4-BE49-F238E27FC236}">
                <a16:creationId xmlns:a16="http://schemas.microsoft.com/office/drawing/2014/main" id="{5ADAC07B-F4B4-9A07-2C42-5FD6754B992A}"/>
              </a:ext>
            </a:extLst>
          </p:cNvPr>
          <p:cNvPicPr>
            <a:picLocks noGrp="1" noChangeAspect="1"/>
          </p:cNvPicPr>
          <p:nvPr>
            <p:ph type="pic" sz="quarter" idx="30"/>
          </p:nvPr>
        </p:nvPicPr>
        <p:blipFill>
          <a:blip r:embed="rId4" cstate="screen">
            <a:extLst>
              <a:ext uri="{28A0092B-C50C-407E-A947-70E740481C1C}">
                <a14:useLocalDpi xmlns:a14="http://schemas.microsoft.com/office/drawing/2010/main"/>
              </a:ext>
            </a:extLst>
          </a:blip>
          <a:srcRect t="-909"/>
          <a:stretch>
            <a:fillRect/>
          </a:stretch>
        </p:blipFill>
        <p:spPr>
          <a:xfrm>
            <a:off x="3221617" y="1218269"/>
            <a:ext cx="971727" cy="971727"/>
          </a:xfrm>
          <a:prstGeom prst="ellipse">
            <a:avLst/>
          </a:prstGeom>
          <a:solidFill>
            <a:srgbClr val="F6F6F2"/>
          </a:solidFill>
        </p:spPr>
      </p:pic>
    </p:spTree>
    <p:extLst>
      <p:ext uri="{BB962C8B-B14F-4D97-AF65-F5344CB8AC3E}">
        <p14:creationId xmlns:p14="http://schemas.microsoft.com/office/powerpoint/2010/main" val="356015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1A3E4-AD45-4F42-F1A9-8E777F574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12E5F-70FE-225E-E0AE-E6268D9837D4}"/>
              </a:ext>
            </a:extLst>
          </p:cNvPr>
          <p:cNvSpPr>
            <a:spLocks noGrp="1"/>
          </p:cNvSpPr>
          <p:nvPr>
            <p:ph type="title"/>
          </p:nvPr>
        </p:nvSpPr>
        <p:spPr/>
        <p:txBody>
          <a:bodyPr/>
          <a:lstStyle/>
          <a:p>
            <a:r>
              <a:rPr lang="en-AU" dirty="0"/>
              <a:t>First Steps</a:t>
            </a:r>
          </a:p>
        </p:txBody>
      </p:sp>
      <p:sp>
        <p:nvSpPr>
          <p:cNvPr id="4" name="Content Placeholder 3">
            <a:extLst>
              <a:ext uri="{FF2B5EF4-FFF2-40B4-BE49-F238E27FC236}">
                <a16:creationId xmlns:a16="http://schemas.microsoft.com/office/drawing/2014/main" id="{BBAB04D0-A217-3120-8D5F-8036B4CE4791}"/>
              </a:ext>
            </a:extLst>
          </p:cNvPr>
          <p:cNvSpPr>
            <a:spLocks noGrp="1"/>
          </p:cNvSpPr>
          <p:nvPr>
            <p:ph idx="15"/>
          </p:nvPr>
        </p:nvSpPr>
        <p:spPr>
          <a:xfrm>
            <a:off x="465951" y="1098706"/>
            <a:ext cx="3803580" cy="2876601"/>
          </a:xfrm>
        </p:spPr>
        <p:txBody>
          <a:bodyPr>
            <a:normAutofit/>
          </a:bodyPr>
          <a:lstStyle/>
          <a:p>
            <a:pPr marL="0" indent="0">
              <a:buNone/>
            </a:pPr>
            <a:r>
              <a:rPr lang="en-AU" sz="1500" b="1" dirty="0">
                <a:solidFill>
                  <a:schemeClr val="accent3"/>
                </a:solidFill>
              </a:rPr>
              <a:t>Long-term Workplan Development</a:t>
            </a:r>
          </a:p>
          <a:p>
            <a:r>
              <a:rPr lang="en-AU" sz="1500" dirty="0"/>
              <a:t>What is the scale of the problem?</a:t>
            </a:r>
          </a:p>
          <a:p>
            <a:r>
              <a:rPr lang="en-AU" sz="1500" dirty="0"/>
              <a:t>What are potential solutions and tools?</a:t>
            </a:r>
          </a:p>
          <a:p>
            <a:r>
              <a:rPr lang="en-AU" sz="1500" dirty="0"/>
              <a:t>Roadmap and schedule for navigating FCSAP 10-Steps</a:t>
            </a:r>
          </a:p>
          <a:p>
            <a:pPr lvl="1"/>
            <a:r>
              <a:rPr lang="en-AU" sz="1500" dirty="0"/>
              <a:t>Projections for ~4 years</a:t>
            </a:r>
          </a:p>
          <a:p>
            <a:pPr marL="0" indent="0">
              <a:buNone/>
            </a:pPr>
            <a:r>
              <a:rPr lang="en-AU" sz="1500" b="1" dirty="0">
                <a:solidFill>
                  <a:schemeClr val="accent3"/>
                </a:solidFill>
              </a:rPr>
              <a:t>Well Database Creation</a:t>
            </a:r>
          </a:p>
          <a:p>
            <a:r>
              <a:rPr lang="en-AU" sz="1500" dirty="0"/>
              <a:t>What PFAS data do we even have?</a:t>
            </a:r>
          </a:p>
        </p:txBody>
      </p:sp>
      <p:pic>
        <p:nvPicPr>
          <p:cNvPr id="3" name="Picture 2" descr="Diagram&#10;&#10;Description automatically generated">
            <a:extLst>
              <a:ext uri="{FF2B5EF4-FFF2-40B4-BE49-F238E27FC236}">
                <a16:creationId xmlns:a16="http://schemas.microsoft.com/office/drawing/2014/main" id="{075653F7-E0D3-DBC8-0C8F-CB2048E876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0840" y="1305750"/>
            <a:ext cx="3803580" cy="2462512"/>
          </a:xfrm>
          <a:prstGeom prst="rect">
            <a:avLst/>
          </a:prstGeom>
        </p:spPr>
      </p:pic>
    </p:spTree>
    <p:extLst>
      <p:ext uri="{BB962C8B-B14F-4D97-AF65-F5344CB8AC3E}">
        <p14:creationId xmlns:p14="http://schemas.microsoft.com/office/powerpoint/2010/main" val="55359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FF17-C51D-46FF-2E50-1DC1D33D2235}"/>
            </a:ext>
          </a:extLst>
        </p:cNvPr>
        <p:cNvGrpSpPr/>
        <p:nvPr/>
      </p:nvGrpSpPr>
      <p:grpSpPr>
        <a:xfrm>
          <a:off x="0" y="0"/>
          <a:ext cx="0" cy="0"/>
          <a:chOff x="0" y="0"/>
          <a:chExt cx="0" cy="0"/>
        </a:xfrm>
      </p:grpSpPr>
      <p:pic>
        <p:nvPicPr>
          <p:cNvPr id="3" name="Picture Placeholder 8">
            <a:extLst>
              <a:ext uri="{FF2B5EF4-FFF2-40B4-BE49-F238E27FC236}">
                <a16:creationId xmlns:a16="http://schemas.microsoft.com/office/drawing/2014/main" id="{11B175BF-61B5-C9E2-C91C-5EE72D7A903E}"/>
              </a:ext>
            </a:extLst>
          </p:cNvPr>
          <p:cNvPicPr>
            <a:picLocks noChangeAspect="1"/>
          </p:cNvPicPr>
          <p:nvPr/>
        </p:nvPicPr>
        <p:blipFill>
          <a:blip r:embed="rId2" cstate="screen">
            <a:extLst>
              <a:ext uri="{28A0092B-C50C-407E-A947-70E740481C1C}">
                <a14:useLocalDpi xmlns:a14="http://schemas.microsoft.com/office/drawing/2010/main"/>
              </a:ext>
            </a:extLst>
          </a:blip>
          <a:srcRect b="-4"/>
          <a:stretch>
            <a:fillRect/>
          </a:stretch>
        </p:blipFill>
        <p:spPr>
          <a:xfrm>
            <a:off x="4918108" y="1047750"/>
            <a:ext cx="3752782" cy="3537346"/>
          </a:xfrm>
          <a:prstGeom prst="rect">
            <a:avLst/>
          </a:prstGeom>
          <a:noFill/>
        </p:spPr>
      </p:pic>
      <p:sp>
        <p:nvSpPr>
          <p:cNvPr id="2" name="Title 1">
            <a:extLst>
              <a:ext uri="{FF2B5EF4-FFF2-40B4-BE49-F238E27FC236}">
                <a16:creationId xmlns:a16="http://schemas.microsoft.com/office/drawing/2014/main" id="{CD566502-31ED-F908-A5E9-B9738194974B}"/>
              </a:ext>
            </a:extLst>
          </p:cNvPr>
          <p:cNvSpPr>
            <a:spLocks noGrp="1"/>
          </p:cNvSpPr>
          <p:nvPr>
            <p:ph type="title"/>
          </p:nvPr>
        </p:nvSpPr>
        <p:spPr>
          <a:xfrm>
            <a:off x="469900" y="420291"/>
            <a:ext cx="7886700" cy="495275"/>
          </a:xfrm>
        </p:spPr>
        <p:txBody>
          <a:bodyPr anchor="t">
            <a:normAutofit/>
          </a:bodyPr>
          <a:lstStyle/>
          <a:p>
            <a:r>
              <a:rPr lang="en-AU" dirty="0"/>
              <a:t>The Investigations</a:t>
            </a:r>
          </a:p>
        </p:txBody>
      </p:sp>
      <p:sp>
        <p:nvSpPr>
          <p:cNvPr id="4" name="Content Placeholder 3">
            <a:extLst>
              <a:ext uri="{FF2B5EF4-FFF2-40B4-BE49-F238E27FC236}">
                <a16:creationId xmlns:a16="http://schemas.microsoft.com/office/drawing/2014/main" id="{C2351114-3019-14D9-4CA1-9B5CD792725F}"/>
              </a:ext>
            </a:extLst>
          </p:cNvPr>
          <p:cNvSpPr>
            <a:spLocks noGrp="1"/>
          </p:cNvSpPr>
          <p:nvPr>
            <p:ph idx="14"/>
          </p:nvPr>
        </p:nvSpPr>
        <p:spPr>
          <a:xfrm>
            <a:off x="476320" y="1095376"/>
            <a:ext cx="3752782" cy="3537346"/>
          </a:xfrm>
        </p:spPr>
        <p:txBody>
          <a:bodyPr>
            <a:normAutofit/>
          </a:bodyPr>
          <a:lstStyle/>
          <a:p>
            <a:pPr marL="0" indent="0">
              <a:lnSpc>
                <a:spcPct val="90000"/>
              </a:lnSpc>
              <a:buNone/>
            </a:pPr>
            <a:r>
              <a:rPr lang="en-AU" sz="1500" b="1" dirty="0">
                <a:solidFill>
                  <a:schemeClr val="accent3"/>
                </a:solidFill>
              </a:rPr>
              <a:t>Detailed Testing Programs</a:t>
            </a:r>
          </a:p>
          <a:p>
            <a:pPr>
              <a:lnSpc>
                <a:spcPct val="90000"/>
              </a:lnSpc>
            </a:pPr>
            <a:r>
              <a:rPr lang="en-AU" sz="1400" dirty="0">
                <a:solidFill>
                  <a:schemeClr val="tx1"/>
                </a:solidFill>
              </a:rPr>
              <a:t>6 field investigations over 2 years</a:t>
            </a:r>
          </a:p>
          <a:p>
            <a:pPr>
              <a:lnSpc>
                <a:spcPct val="90000"/>
              </a:lnSpc>
            </a:pPr>
            <a:r>
              <a:rPr lang="en-AU" sz="1400" dirty="0">
                <a:solidFill>
                  <a:schemeClr val="tx1"/>
                </a:solidFill>
              </a:rPr>
              <a:t>~40 MWs and 10 MPs installed; over 700 MWs monitored; over 350 soil, GW, SW and Sed samples collected and </a:t>
            </a:r>
            <a:r>
              <a:rPr lang="en-AU" sz="1400" dirty="0" err="1">
                <a:solidFill>
                  <a:schemeClr val="tx1"/>
                </a:solidFill>
              </a:rPr>
              <a:t>analyzed</a:t>
            </a:r>
            <a:r>
              <a:rPr lang="en-AU" sz="1400" dirty="0">
                <a:solidFill>
                  <a:schemeClr val="tx1"/>
                </a:solidFill>
              </a:rPr>
              <a:t> for PFAS</a:t>
            </a:r>
          </a:p>
          <a:p>
            <a:pPr lvl="1">
              <a:lnSpc>
                <a:spcPct val="90000"/>
              </a:lnSpc>
            </a:pPr>
            <a:r>
              <a:rPr lang="en-AU" sz="1400" dirty="0"/>
              <a:t>Includes 9 ‘Golden Spike’ MWs installed</a:t>
            </a:r>
          </a:p>
          <a:p>
            <a:pPr>
              <a:lnSpc>
                <a:spcPct val="90000"/>
              </a:lnSpc>
            </a:pPr>
            <a:r>
              <a:rPr lang="en-AU" sz="1400" dirty="0">
                <a:solidFill>
                  <a:schemeClr val="tx1"/>
                </a:solidFill>
              </a:rPr>
              <a:t>Surface and stormwater outfall assessment</a:t>
            </a:r>
          </a:p>
          <a:p>
            <a:pPr>
              <a:lnSpc>
                <a:spcPct val="90000"/>
              </a:lnSpc>
            </a:pPr>
            <a:r>
              <a:rPr lang="en-AU" sz="1400" dirty="0">
                <a:solidFill>
                  <a:schemeClr val="tx1"/>
                </a:solidFill>
              </a:rPr>
              <a:t>K-testing and datalogger installations</a:t>
            </a:r>
          </a:p>
          <a:p>
            <a:pPr>
              <a:lnSpc>
                <a:spcPct val="90000"/>
              </a:lnSpc>
            </a:pPr>
            <a:r>
              <a:rPr lang="en-AU" sz="1400" dirty="0">
                <a:solidFill>
                  <a:schemeClr val="tx1"/>
                </a:solidFill>
              </a:rPr>
              <a:t>Storm system, utilities and dewatering system assessments</a:t>
            </a:r>
          </a:p>
          <a:p>
            <a:pPr>
              <a:lnSpc>
                <a:spcPct val="90000"/>
              </a:lnSpc>
            </a:pPr>
            <a:r>
              <a:rPr lang="en-AU" sz="1400" dirty="0">
                <a:solidFill>
                  <a:schemeClr val="tx1"/>
                </a:solidFill>
              </a:rPr>
              <a:t>LIDAR survey for surface water runoff</a:t>
            </a:r>
          </a:p>
        </p:txBody>
      </p:sp>
    </p:spTree>
    <p:extLst>
      <p:ext uri="{BB962C8B-B14F-4D97-AF65-F5344CB8AC3E}">
        <p14:creationId xmlns:p14="http://schemas.microsoft.com/office/powerpoint/2010/main" val="282515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6A487-343E-677D-9348-7B273CA865C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F8A5E20-FB46-82B9-A592-403A91DE5340}"/>
              </a:ext>
            </a:extLst>
          </p:cNvPr>
          <p:cNvSpPr>
            <a:spLocks noGrp="1"/>
          </p:cNvSpPr>
          <p:nvPr>
            <p:ph type="body" idx="1"/>
          </p:nvPr>
        </p:nvSpPr>
        <p:spPr>
          <a:xfrm>
            <a:off x="476250" y="1098707"/>
            <a:ext cx="3803650" cy="330043"/>
          </a:xfrm>
        </p:spPr>
        <p:txBody>
          <a:bodyPr/>
          <a:lstStyle/>
          <a:p>
            <a:r>
              <a:rPr lang="en-AU" b="1" dirty="0">
                <a:latin typeface="+mn-lt"/>
              </a:rPr>
              <a:t>Hydrological/Hydrogeological CSM</a:t>
            </a:r>
          </a:p>
        </p:txBody>
      </p:sp>
      <p:sp>
        <p:nvSpPr>
          <p:cNvPr id="9" name="Text Placeholder 8">
            <a:extLst>
              <a:ext uri="{FF2B5EF4-FFF2-40B4-BE49-F238E27FC236}">
                <a16:creationId xmlns:a16="http://schemas.microsoft.com/office/drawing/2014/main" id="{8490E9B3-9838-4152-E8EB-A412764F7AD4}"/>
              </a:ext>
            </a:extLst>
          </p:cNvPr>
          <p:cNvSpPr>
            <a:spLocks noGrp="1"/>
          </p:cNvSpPr>
          <p:nvPr>
            <p:ph type="body" sz="quarter" idx="3"/>
          </p:nvPr>
        </p:nvSpPr>
        <p:spPr/>
        <p:txBody>
          <a:bodyPr/>
          <a:lstStyle/>
          <a:p>
            <a:r>
              <a:rPr lang="en-US" b="1" dirty="0">
                <a:latin typeface="+mn-lt"/>
              </a:rPr>
              <a:t>Risk-Based CSM</a:t>
            </a:r>
            <a:endParaRPr lang="en-CA" b="1" dirty="0">
              <a:latin typeface="+mn-lt"/>
            </a:endParaRPr>
          </a:p>
        </p:txBody>
      </p:sp>
      <p:sp>
        <p:nvSpPr>
          <p:cNvPr id="2" name="Title 1">
            <a:extLst>
              <a:ext uri="{FF2B5EF4-FFF2-40B4-BE49-F238E27FC236}">
                <a16:creationId xmlns:a16="http://schemas.microsoft.com/office/drawing/2014/main" id="{AE6FB3DB-C3AC-67E8-F2B0-8DEB245F3474}"/>
              </a:ext>
            </a:extLst>
          </p:cNvPr>
          <p:cNvSpPr>
            <a:spLocks noGrp="1"/>
          </p:cNvSpPr>
          <p:nvPr>
            <p:ph type="title"/>
          </p:nvPr>
        </p:nvSpPr>
        <p:spPr/>
        <p:txBody>
          <a:bodyPr/>
          <a:lstStyle/>
          <a:p>
            <a:r>
              <a:rPr lang="en-AU" dirty="0"/>
              <a:t>Painting the Picture</a:t>
            </a:r>
          </a:p>
        </p:txBody>
      </p:sp>
      <p:sp>
        <p:nvSpPr>
          <p:cNvPr id="4" name="Content Placeholder 3">
            <a:extLst>
              <a:ext uri="{FF2B5EF4-FFF2-40B4-BE49-F238E27FC236}">
                <a16:creationId xmlns:a16="http://schemas.microsoft.com/office/drawing/2014/main" id="{1335CEA3-8F58-FFD6-3D29-20F1E56C3E0C}"/>
              </a:ext>
            </a:extLst>
          </p:cNvPr>
          <p:cNvSpPr>
            <a:spLocks noGrp="1"/>
          </p:cNvSpPr>
          <p:nvPr>
            <p:ph idx="15"/>
          </p:nvPr>
        </p:nvSpPr>
        <p:spPr>
          <a:xfrm>
            <a:off x="494463" y="1581150"/>
            <a:ext cx="3803580" cy="2876601"/>
          </a:xfrm>
        </p:spPr>
        <p:txBody>
          <a:bodyPr>
            <a:normAutofit fontScale="85000" lnSpcReduction="10000"/>
          </a:bodyPr>
          <a:lstStyle/>
          <a:p>
            <a:r>
              <a:rPr lang="en-AU" dirty="0"/>
              <a:t>Where is the water going?</a:t>
            </a:r>
          </a:p>
          <a:p>
            <a:pPr lvl="1"/>
            <a:r>
              <a:rPr lang="en-AU" dirty="0"/>
              <a:t>Creation of 6 ‘Water Basins’</a:t>
            </a:r>
          </a:p>
          <a:p>
            <a:pPr lvl="1"/>
            <a:r>
              <a:rPr lang="en-AU" dirty="0"/>
              <a:t>Primary PFAS movement through surface water/runoff movement and storm system</a:t>
            </a:r>
          </a:p>
          <a:p>
            <a:r>
              <a:rPr lang="en-AU" dirty="0"/>
              <a:t>What/how much is moving?</a:t>
            </a:r>
          </a:p>
          <a:p>
            <a:pPr lvl="1"/>
            <a:r>
              <a:rPr lang="en-AU" dirty="0"/>
              <a:t>Water Balance for each basin (GW &amp; SW)</a:t>
            </a:r>
          </a:p>
          <a:p>
            <a:pPr lvl="1"/>
            <a:r>
              <a:rPr lang="en-AU" dirty="0"/>
              <a:t>PFAS Trend Analysis – plume stability (</a:t>
            </a:r>
            <a:r>
              <a:rPr lang="en-AU" dirty="0" err="1"/>
              <a:t>PFPeA</a:t>
            </a:r>
            <a:r>
              <a:rPr lang="en-AU" dirty="0"/>
              <a:t>, </a:t>
            </a:r>
            <a:r>
              <a:rPr lang="en-AU" dirty="0" err="1"/>
              <a:t>PFHxS</a:t>
            </a:r>
            <a:r>
              <a:rPr lang="en-AU" dirty="0"/>
              <a:t>, </a:t>
            </a:r>
            <a:r>
              <a:rPr lang="en-CA" dirty="0"/>
              <a:t>ƩPFAS)</a:t>
            </a:r>
            <a:endParaRPr lang="en-AU" dirty="0"/>
          </a:p>
          <a:p>
            <a:pPr lvl="1"/>
            <a:r>
              <a:rPr lang="en-AU" dirty="0"/>
              <a:t>PFAS Profiles – determining sources of PFAS contamination</a:t>
            </a:r>
          </a:p>
        </p:txBody>
      </p:sp>
      <p:sp>
        <p:nvSpPr>
          <p:cNvPr id="11" name="Content Placeholder 10">
            <a:extLst>
              <a:ext uri="{FF2B5EF4-FFF2-40B4-BE49-F238E27FC236}">
                <a16:creationId xmlns:a16="http://schemas.microsoft.com/office/drawing/2014/main" id="{2C11F028-A3CA-86A0-EEAC-AD63C70B0764}"/>
              </a:ext>
            </a:extLst>
          </p:cNvPr>
          <p:cNvSpPr>
            <a:spLocks noGrp="1"/>
          </p:cNvSpPr>
          <p:nvPr>
            <p:ph idx="17"/>
          </p:nvPr>
        </p:nvSpPr>
        <p:spPr>
          <a:xfrm>
            <a:off x="4876091" y="1581149"/>
            <a:ext cx="3803580" cy="2876601"/>
          </a:xfrm>
        </p:spPr>
        <p:txBody>
          <a:bodyPr>
            <a:normAutofit/>
          </a:bodyPr>
          <a:lstStyle/>
          <a:p>
            <a:r>
              <a:rPr lang="en-AU" sz="1600" dirty="0"/>
              <a:t>Who/what may be affected?</a:t>
            </a:r>
          </a:p>
          <a:p>
            <a:pPr lvl="1"/>
            <a:r>
              <a:rPr lang="en-AU" sz="1400" dirty="0"/>
              <a:t>Surface water/runoff for human and eco receptors</a:t>
            </a:r>
          </a:p>
          <a:p>
            <a:r>
              <a:rPr lang="en-AU" sz="1600" dirty="0"/>
              <a:t>Max PFAS concentrations</a:t>
            </a:r>
          </a:p>
          <a:p>
            <a:pPr lvl="1"/>
            <a:r>
              <a:rPr lang="en-AU" sz="1400" dirty="0"/>
              <a:t>FFTA (no surprise)</a:t>
            </a:r>
          </a:p>
          <a:p>
            <a:pPr marL="0" indent="0">
              <a:buNone/>
            </a:pPr>
            <a:endParaRPr lang="en-CA" sz="1600" dirty="0"/>
          </a:p>
        </p:txBody>
      </p:sp>
    </p:spTree>
    <p:extLst>
      <p:ext uri="{BB962C8B-B14F-4D97-AF65-F5344CB8AC3E}">
        <p14:creationId xmlns:p14="http://schemas.microsoft.com/office/powerpoint/2010/main" val="19992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C4D52B-1BCB-3B08-81B8-5C3C540B4D3F}"/>
              </a:ext>
            </a:extLst>
          </p:cNvPr>
          <p:cNvPicPr>
            <a:picLocks noGrp="1" noChangeAspect="1"/>
          </p:cNvPicPr>
          <p:nvPr>
            <p:ph idx="16"/>
          </p:nvPr>
        </p:nvPicPr>
        <p:blipFill>
          <a:blip r:embed="rId2"/>
          <a:srcRect l="718" r="718"/>
          <a:stretch/>
        </p:blipFill>
        <p:spPr>
          <a:xfrm>
            <a:off x="1316618" y="0"/>
            <a:ext cx="7827382" cy="5143499"/>
          </a:xfrm>
          <a:prstGeom prst="rect">
            <a:avLst/>
          </a:prstGeom>
          <a:noFill/>
        </p:spPr>
      </p:pic>
      <p:sp>
        <p:nvSpPr>
          <p:cNvPr id="2" name="Title 1">
            <a:extLst>
              <a:ext uri="{FF2B5EF4-FFF2-40B4-BE49-F238E27FC236}">
                <a16:creationId xmlns:a16="http://schemas.microsoft.com/office/drawing/2014/main" id="{F44D628E-07F3-8CC8-2E8F-C0C85C17D482}"/>
              </a:ext>
            </a:extLst>
          </p:cNvPr>
          <p:cNvSpPr>
            <a:spLocks noGrp="1"/>
          </p:cNvSpPr>
          <p:nvPr>
            <p:ph type="title"/>
          </p:nvPr>
        </p:nvSpPr>
        <p:spPr>
          <a:xfrm rot="16200000">
            <a:off x="-1885950" y="2343147"/>
            <a:ext cx="5143502" cy="457201"/>
          </a:xfrm>
        </p:spPr>
        <p:txBody>
          <a:bodyPr anchor="t">
            <a:normAutofit/>
          </a:bodyPr>
          <a:lstStyle/>
          <a:p>
            <a:pPr algn="ctr"/>
            <a:r>
              <a:rPr lang="en-US" dirty="0"/>
              <a:t>Painting the Picture – Water Basins</a:t>
            </a:r>
          </a:p>
        </p:txBody>
      </p:sp>
      <p:cxnSp>
        <p:nvCxnSpPr>
          <p:cNvPr id="4" name="Straight Connector 3">
            <a:extLst>
              <a:ext uri="{FF2B5EF4-FFF2-40B4-BE49-F238E27FC236}">
                <a16:creationId xmlns:a16="http://schemas.microsoft.com/office/drawing/2014/main" id="{32CD3E75-F446-F6D7-15D1-BF723C9DC289}"/>
              </a:ext>
            </a:extLst>
          </p:cNvPr>
          <p:cNvCxnSpPr>
            <a:cxnSpLocks noGrp="1" noRot="1" noMove="1" noResize="1" noEditPoints="1" noAdjustHandles="1" noChangeArrowheads="1" noChangeShapeType="1"/>
          </p:cNvCxnSpPr>
          <p:nvPr/>
        </p:nvCxnSpPr>
        <p:spPr>
          <a:xfrm>
            <a:off x="1293612" y="-4"/>
            <a:ext cx="0" cy="514350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41252527"/>
      </p:ext>
    </p:extLst>
  </p:cSld>
  <p:clrMapOvr>
    <a:masterClrMapping/>
  </p:clrMapOvr>
</p:sld>
</file>

<file path=ppt/theme/theme1.xml><?xml version="1.0" encoding="utf-8"?>
<a:theme xmlns:a="http://schemas.openxmlformats.org/drawingml/2006/main" name="SLR Presentation Themes 2022/23">
  <a:themeElements>
    <a:clrScheme name="SLR 2023 Colours">
      <a:dk1>
        <a:srgbClr val="1E1E1E"/>
      </a:dk1>
      <a:lt1>
        <a:srgbClr val="FFFFFF"/>
      </a:lt1>
      <a:dk2>
        <a:srgbClr val="3C533C"/>
      </a:dk2>
      <a:lt2>
        <a:srgbClr val="F6F6F2"/>
      </a:lt2>
      <a:accent1>
        <a:srgbClr val="3C533C"/>
      </a:accent1>
      <a:accent2>
        <a:srgbClr val="A9C272"/>
      </a:accent2>
      <a:accent3>
        <a:srgbClr val="667545"/>
      </a:accent3>
      <a:accent4>
        <a:srgbClr val="263326"/>
      </a:accent4>
      <a:accent5>
        <a:srgbClr val="D6F591"/>
      </a:accent5>
      <a:accent6>
        <a:srgbClr val="EEF7DB"/>
      </a:accent6>
      <a:hlink>
        <a:srgbClr val="92B2F5"/>
      </a:hlink>
      <a:folHlink>
        <a:srgbClr val="717568"/>
      </a:folHlink>
    </a:clrScheme>
    <a:fontScheme name="SLR Brand Fonts">
      <a:majorFont>
        <a:latin typeface="Albra Light"/>
        <a:ea typeface=""/>
        <a:cs typeface=""/>
      </a:majorFont>
      <a:minorFont>
        <a:latin typeface="Figtre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bodyPr vert="horz" lIns="0" tIns="0" rIns="0" bIns="0" rtlCol="0">
        <a:normAutofit/>
      </a:bodyPr>
      <a:lstStyle>
        <a:defPPr marL="0" indent="0" algn="l">
          <a:buFont typeface="Wingdings" panose="05000000000000000000" pitchFamily="2" charset="2"/>
          <a:buNone/>
          <a:defRPr sz="1400" smtClean="0"/>
        </a:defPPr>
      </a:lstStyle>
    </a:txDef>
  </a:objectDefaults>
  <a:extraClrSchemeLst/>
  <a:extLst>
    <a:ext uri="{05A4C25C-085E-4340-85A3-A5531E510DB2}">
      <thm15:themeFamily xmlns:thm15="http://schemas.microsoft.com/office/thememl/2012/main" name="SLR-Presentation Examples.pptx" id="{FDD2A2EB-BE66-4708-9FEF-0F18A2CF1BC1}" vid="{75B026AA-BEE2-4CAD-835D-DA8D1161F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B720EF290FD947B796C0AF118C35E1" ma:contentTypeVersion="16" ma:contentTypeDescription="Create a new document." ma:contentTypeScope="" ma:versionID="3d3ba2fa4231116f8e4c9b131578035b">
  <xsd:schema xmlns:xsd="http://www.w3.org/2001/XMLSchema" xmlns:xs="http://www.w3.org/2001/XMLSchema" xmlns:p="http://schemas.microsoft.com/office/2006/metadata/properties" xmlns:ns2="3a95b1d9-f442-4ef8-86fc-1ac03f379df7" xmlns:ns3="04275ebd-48af-4361-b40e-097e78a7ca7f" targetNamespace="http://schemas.microsoft.com/office/2006/metadata/properties" ma:root="true" ma:fieldsID="3ac9c9a44be6238987e38f618ed46719" ns2:_="" ns3:_="">
    <xsd:import namespace="3a95b1d9-f442-4ef8-86fc-1ac03f379df7"/>
    <xsd:import namespace="04275ebd-48af-4361-b40e-097e78a7ca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Revision" minOccurs="0"/>
                <xsd:element ref="ns3:PreparedBy" minOccurs="0"/>
                <xsd:element ref="ns3:CheckedBy" minOccurs="0"/>
                <xsd:element ref="ns3:AuthorisedBy" minOccurs="0"/>
                <xsd:element ref="ns3:RevisionDescription" minOccurs="0"/>
                <xsd:element ref="ns3:_ModernAudienceTargetUserField" minOccurs="0"/>
                <xsd:element ref="ns3:_ModernAudienceAadObjectI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95b1d9-f442-4ef8-86fc-1ac03f379d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275ebd-48af-4361-b40e-097e78a7ca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Revision" ma:index="14" nillable="true" ma:displayName="Revision" ma:format="Dropdown" ma:internalName="Revision">
      <xsd:simpleType>
        <xsd:restriction base="dms:Text">
          <xsd:maxLength value="10"/>
        </xsd:restriction>
      </xsd:simpleType>
    </xsd:element>
    <xsd:element name="PreparedBy" ma:index="15" nillable="true" ma:displayName="Prepared By" ma:format="Dropdown" ma:list="UserInfo" ma:SharePointGroup="0" ma:internalName="Prepar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heckedBy" ma:index="16" nillable="true" ma:displayName="Checked By" ma:format="Dropdown" ma:list="UserInfo" ma:SharePointGroup="0" ma:internalName="Check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isedBy" ma:index="17" nillable="true" ma:displayName="Authorised By" ma:format="Dropdown" ma:list="UserInfo" ma:SharePointGroup="0" ma:internalName="Authoris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sionDescription" ma:index="18" nillable="true" ma:displayName="Revision Description" ma:description="Description of the changes made" ma:format="Dropdown" ma:internalName="RevisionDescription">
      <xsd:simpleType>
        <xsd:restriction base="dms:Note">
          <xsd:maxLength value="255"/>
        </xsd:restriction>
      </xsd:simpleType>
    </xsd:element>
    <xsd:element name="_ModernAudienceTargetUserField" ma:index="19"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0" nillable="true" ma:displayName="AudienceIds" ma:list="{1ad6fcbb-7293-4634-b214-5f30dee89533}" ma:internalName="_ModernAudienceAadObjectIds" ma:readOnly="true" ma:showField="_AadObjectIdForUser" ma:web="3a95b1d9-f442-4ef8-86fc-1ac03f379d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heckedBy xmlns="04275ebd-48af-4361-b40e-097e78a7ca7f">
      <UserInfo>
        <DisplayName>ccheyne@slrconsulting.com</DisplayName>
        <AccountId>168</AccountId>
        <AccountType/>
      </UserInfo>
    </CheckedBy>
    <AuthorisedBy xmlns="04275ebd-48af-4361-b40e-097e78a7ca7f">
      <UserInfo>
        <DisplayName>Carlee Cheyne</DisplayName>
        <AccountId>168</AccountId>
        <AccountType/>
      </UserInfo>
    </AuthorisedBy>
    <PreparedBy xmlns="04275ebd-48af-4361-b40e-097e78a7ca7f">
      <UserInfo>
        <DisplayName>dlwilson@slrconsulting.com</DisplayName>
        <AccountId>965</AccountId>
        <AccountType/>
      </UserInfo>
    </PreparedBy>
    <RevisionDescription xmlns="04275ebd-48af-4361-b40e-097e78a7ca7f" xsi:nil="true"/>
    <Revision xmlns="04275ebd-48af-4361-b40e-097e78a7ca7f">1</Revision>
    <_ModernAudienceTargetUserField xmlns="04275ebd-48af-4361-b40e-097e78a7ca7f">
      <UserInfo>
        <DisplayName/>
        <AccountId xsi:nil="true"/>
        <AccountType/>
      </UserInfo>
    </_ModernAudienceTargetUserField>
  </documentManagement>
</p:properties>
</file>

<file path=customXml/itemProps1.xml><?xml version="1.0" encoding="utf-8"?>
<ds:datastoreItem xmlns:ds="http://schemas.openxmlformats.org/officeDocument/2006/customXml" ds:itemID="{D50EAAEC-C513-4B28-B4C4-77C1F50403C5}">
  <ds:schemaRefs>
    <ds:schemaRef ds:uri="http://schemas.microsoft.com/sharepoint/v3/contenttype/forms"/>
  </ds:schemaRefs>
</ds:datastoreItem>
</file>

<file path=customXml/itemProps2.xml><?xml version="1.0" encoding="utf-8"?>
<ds:datastoreItem xmlns:ds="http://schemas.openxmlformats.org/officeDocument/2006/customXml" ds:itemID="{0A633111-6AA9-43C1-A187-9E125DEAF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95b1d9-f442-4ef8-86fc-1ac03f379df7"/>
    <ds:schemaRef ds:uri="04275ebd-48af-4361-b40e-097e78a7c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9F733D-5898-4435-8107-10163B8AF1F0}">
  <ds:schemaRefs>
    <ds:schemaRef ds:uri="http://schemas.microsoft.com/office/2006/metadata/properties"/>
    <ds:schemaRef ds:uri="http://schemas.microsoft.com/office/infopath/2007/PartnerControls"/>
    <ds:schemaRef ds:uri="04275ebd-48af-4361-b40e-097e78a7ca7f"/>
  </ds:schemaRefs>
</ds:datastoreItem>
</file>

<file path=docProps/app.xml><?xml version="1.0" encoding="utf-8"?>
<Properties xmlns="http://schemas.openxmlformats.org/officeDocument/2006/extended-properties" xmlns:vt="http://schemas.openxmlformats.org/officeDocument/2006/docPropsVTypes">
  <Template>SLR-Presentation Template</Template>
  <TotalTime>1453</TotalTime>
  <Words>609</Words>
  <Application>Microsoft Office PowerPoint</Application>
  <PresentationFormat>On-screen Show (16:9)</PresentationFormat>
  <Paragraphs>118</Paragraphs>
  <Slides>16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Calibri</vt:lpstr>
      <vt:lpstr>Figtree ExtraBold</vt:lpstr>
      <vt:lpstr>Courier New</vt:lpstr>
      <vt:lpstr>Albra Light</vt:lpstr>
      <vt:lpstr>Figtree</vt:lpstr>
      <vt:lpstr>Arial</vt:lpstr>
      <vt:lpstr>Open Sans</vt:lpstr>
      <vt:lpstr>Wingdings</vt:lpstr>
      <vt:lpstr>Figtree Light</vt:lpstr>
      <vt:lpstr>Figtree Bold</vt:lpstr>
      <vt:lpstr>Figtree SemiBold</vt:lpstr>
      <vt:lpstr>SLR Presentation Themes 2022/23</vt:lpstr>
      <vt:lpstr>PFAS Projects: Where to Start?</vt:lpstr>
      <vt:lpstr>Objective &amp; Agenda</vt:lpstr>
      <vt:lpstr>Project Background</vt:lpstr>
      <vt:lpstr>Project Background</vt:lpstr>
      <vt:lpstr>The Players</vt:lpstr>
      <vt:lpstr>First Steps</vt:lpstr>
      <vt:lpstr>The Investigations</vt:lpstr>
      <vt:lpstr>Painting the Picture</vt:lpstr>
      <vt:lpstr>Painting the Picture – Water Basins</vt:lpstr>
      <vt:lpstr>Painting the Picture – Site Cross Section</vt:lpstr>
      <vt:lpstr>Painting the Picture – Hydro-G CSM</vt:lpstr>
      <vt:lpstr>Painting the Picture – FFTA PFAS Profile</vt:lpstr>
      <vt:lpstr>Looking Ahead – High-Level Action Items</vt:lpstr>
      <vt:lpstr>Conclusion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Thomas Honey</dc:creator>
  <cp:keywords/>
  <dc:description/>
  <cp:lastModifiedBy>Thomas Honey</cp:lastModifiedBy>
  <cp:revision>4</cp:revision>
  <dcterms:created xsi:type="dcterms:W3CDTF">2026-02-19T15:57:28Z</dcterms:created>
  <dcterms:modified xsi:type="dcterms:W3CDTF">2026-04-07T20:52:47Z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0x01010079B720EF290FD947B796C0AF118C35E1</vt:lpwstr>
  </property>
</Properties>
</file>