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6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21644-441C-917D-1E7F-5DB0EA8E2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ECA2C-3529-86D1-9357-8C954AA0B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6761D-8425-D9CC-B7AA-E6330C4FB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F15F-0DF0-4287-AD2A-40A9DBBB467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50141-5715-4BF6-86AD-ADE18A7FE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BBA7-D0BD-8B3F-6226-FC49BCF77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5C6-A8CE-4F2C-B92C-3EF0356D2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56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EA009-6E71-096F-24D2-39F055F8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34A5B-BD55-2FA2-D1B4-952B453E5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7F9E8-3379-94B7-59F7-4FD61CA9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F15F-0DF0-4287-AD2A-40A9DBBB467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F0F54-0CA5-ADEC-C404-A9629B19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1480C-335C-00FC-E9FD-25081D7E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5C6-A8CE-4F2C-B92C-3EF0356D2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7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8B3015-01BA-50D3-485D-0A51893772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D5ECD-AF2E-3CD9-2D94-BFBD26391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1B5AB-B08C-4ECE-93F5-28F54892B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F15F-0DF0-4287-AD2A-40A9DBBB467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9F0F5-0C60-C949-8C40-5DF9A9C0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96E37-8C6E-6606-7C6E-C9432B4CD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5C6-A8CE-4F2C-B92C-3EF0356D2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3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E2A81-467F-7363-F92E-528698295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5141E-BB13-8394-2408-0B93814CF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A39B2-D922-7488-0F51-5CB1EA600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F15F-0DF0-4287-AD2A-40A9DBBB467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7E22D-0EFE-FFD5-2AAB-131E7B5D9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04792-8417-245E-20A0-F07C0424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5C6-A8CE-4F2C-B92C-3EF0356D2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9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286EC-3BFC-2514-8F07-CA8EBC4B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F0240-C35E-6991-744A-83BD06C68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EA086-2777-78DB-07DC-CA7E63170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F15F-0DF0-4287-AD2A-40A9DBBB467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5307B-E2E6-E252-A206-694C78C25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6BBD8-E0E6-94BB-29C6-43E4A8A1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5C6-A8CE-4F2C-B92C-3EF0356D2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3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9A80D-E3D2-97B5-3415-DE820A8DF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2A149-D561-9930-8891-B8E833C3A4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0FCF-043F-507F-10AD-08A6B3F21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09066-64F9-3C89-4A22-ED5CC0393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F15F-0DF0-4287-AD2A-40A9DBBB467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C71F0-CD17-E0D3-38FA-E1113BB26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F9C34-85D8-D595-660C-740BC28BE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5C6-A8CE-4F2C-B92C-3EF0356D2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16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4736B-81AF-9773-B5A0-B1ED6BE0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DDFE7-C058-2AE6-8FDD-53701A3E5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E2F7D-65E4-1453-735E-FB90B8BE0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2DA66A-8D40-949B-FF9D-C5E285218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A52D3A-8F11-9E76-58A6-D01D41A0D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5AD970-398F-66C5-27A9-6EA7A75F7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F15F-0DF0-4287-AD2A-40A9DBBB467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95F501-6340-7AB7-258E-6AD0CD6F4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201DA3-6097-0D8F-616B-EA01AAA1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5C6-A8CE-4F2C-B92C-3EF0356D2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0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040CE-2481-17E7-336B-9C046F8B4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A45BF-4A55-2880-855F-B81A7BFE0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F15F-0DF0-4287-AD2A-40A9DBBB467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F1AFEC-AE1D-6DCF-068F-EFC7ADA1A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CFE03-0040-E675-E1AC-45EC7865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5C6-A8CE-4F2C-B92C-3EF0356D2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18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2E53A-B8AC-6BB6-9E7B-723386802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F15F-0DF0-4287-AD2A-40A9DBBB467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B5AA6C-47BD-D921-A91B-4C346B001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40417-DF17-1E36-0D8A-67E9A2A2F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5C6-A8CE-4F2C-B92C-3EF0356D2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85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9B77C-EB4B-9BFB-AE06-2FDC4793D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8CFB7-0A97-EF33-C6F2-9E3083B2F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8DCA0-AD3E-0FFF-DF0F-644ECCB93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4AB18-836C-E076-7F4B-5C9C5EEF0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F15F-0DF0-4287-AD2A-40A9DBBB467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7B11E-05EA-0CF4-7AB1-6B397F61E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F9DDE-7065-24C2-5EBA-1D2FC200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5C6-A8CE-4F2C-B92C-3EF0356D2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2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53239-4A4B-49CE-3864-37DD0DE5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EE1A91-904F-35D4-5446-5CF67E2B5D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3454C-9F93-2455-3FF0-4F9AC96CE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B2CFA-B454-E94C-4DBA-80180B4D2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F15F-0DF0-4287-AD2A-40A9DBBB467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D143A-EABB-1FAC-BD21-950580F1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3FAE5-D82A-9C8D-E59F-BC16EF6CD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5C6-A8CE-4F2C-B92C-3EF0356D2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05AFF2-593A-ADE0-0FAE-D36C92B9A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3827B-EEBA-9EF7-D693-B14544100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9AA9B-C132-EB62-6802-00EB44AC4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C1F15F-0DF0-4287-AD2A-40A9DBBB467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837C0-F6B9-C51C-074A-1C4C128C9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82F74-D91C-8E98-F775-C2C7B7054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5C6-A8CE-4F2C-B92C-3EF0356D2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5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E430E6-7D0A-A10F-8226-652196C26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28"/>
            <a:ext cx="12192000" cy="687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20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A9B33-4C9A-4E82-7BE1-2B2F24269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7EF64A-FF0B-3C8F-7CC5-669F79A25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0"/>
            <a:ext cx="12196822" cy="685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85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A086E-DFA6-AED8-A13B-3619D56DD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CAB8B-895B-5485-57E0-2FBFB7079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08"/>
            <a:ext cx="12192000" cy="686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8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95CC2-7FB3-61A5-7F77-0FD8AE539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0E04FC-9056-DD55-0576-628CF578A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08"/>
            <a:ext cx="12188254" cy="68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12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BA06E-B80F-EDF9-72CA-FD8910585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57BFC-B952-0E2E-1AA4-6C5748AC7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0"/>
            <a:ext cx="12196822" cy="685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26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5221D-8C28-E7EA-DEDF-BF9021833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1971F-DD9D-B37A-FC85-1EE3CD1C2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08"/>
            <a:ext cx="12188254" cy="68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67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96C08-62DB-FE5C-9077-3AC228F0A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049FB9-D535-BF5C-13C9-6DE75B230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2"/>
            <a:ext cx="12192000" cy="68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36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7CAE2-2C2D-00BA-C30A-F76BAF36D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4B2B7-E1C5-0ED5-4B0C-8FEB5AAD8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08"/>
            <a:ext cx="12192000" cy="686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58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AE6EE-8D0F-FD89-CDAE-86B69EC0E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E4BB8-B2B4-DF03-232A-40F131A9F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0"/>
            <a:ext cx="12196822" cy="685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08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2C810-97FF-1D1A-51C1-1D07B83DA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6EB5D8-8937-21EE-805B-C6F7F7065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90"/>
            <a:ext cx="12184738" cy="686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37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33B50-DD13-2905-1D88-61BFAF2B9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45441F-AFDE-61DA-7658-85F0542AF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28"/>
            <a:ext cx="12179710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6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CAAA6-BCEC-285E-1B6C-061FF44DC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A7BCF-6EDF-CDE1-3328-E87CBDBEE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9"/>
            <a:ext cx="12191999" cy="68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91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11409-C8B8-B3CD-0D77-4F9CB6950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C938FC-F0C7-7682-DD38-63FE93D74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8"/>
            <a:ext cx="12206467" cy="684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14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5DE63-25EF-4DE4-93C0-C0D0CF061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F7F5FD-B2BC-0DC9-47A9-761BAAF7A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16"/>
            <a:ext cx="12192000" cy="688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54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F93DF-6C4B-54A4-8B0E-E8BAB397E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545724-5BD2-0509-64E7-AA30A2E2A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801"/>
            <a:ext cx="12207689" cy="684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Clean Harbors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Ruddle, Diane</dc:creator>
  <cp:lastModifiedBy>Ruddle, Diane</cp:lastModifiedBy>
  <cp:revision>2</cp:revision>
  <dcterms:created xsi:type="dcterms:W3CDTF">2026-04-07T03:08:01Z</dcterms:created>
  <dcterms:modified xsi:type="dcterms:W3CDTF">2026-04-07T18:29:48Z</dcterms:modified>
</cp:coreProperties>
</file>