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403" r:id="rId5"/>
    <p:sldId id="404" r:id="rId6"/>
    <p:sldId id="716" r:id="rId7"/>
    <p:sldId id="724" r:id="rId8"/>
    <p:sldId id="726" r:id="rId9"/>
    <p:sldId id="727" r:id="rId10"/>
    <p:sldId id="728" r:id="rId11"/>
    <p:sldId id="733" r:id="rId12"/>
    <p:sldId id="722" r:id="rId13"/>
    <p:sldId id="730" r:id="rId14"/>
    <p:sldId id="717" r:id="rId15"/>
    <p:sldId id="729" r:id="rId16"/>
    <p:sldId id="731" r:id="rId17"/>
    <p:sldId id="732" r:id="rId18"/>
    <p:sldId id="734" r:id="rId19"/>
    <p:sldId id="718" r:id="rId20"/>
    <p:sldId id="719" r:id="rId21"/>
    <p:sldId id="735" r:id="rId22"/>
    <p:sldId id="721" r:id="rId23"/>
    <p:sldId id="720" r:id="rId24"/>
    <p:sldId id="723" r:id="rId25"/>
    <p:sldId id="409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" id="{74646E55-A8AC-4B71-8D7F-792680494CC2}">
          <p14:sldIdLst/>
        </p14:section>
        <p14:section name="Slides" id="{8AB46CDB-A8DD-4EFA-8C97-9E1054156C2E}">
          <p14:sldIdLst>
            <p14:sldId id="403"/>
            <p14:sldId id="404"/>
            <p14:sldId id="716"/>
            <p14:sldId id="724"/>
            <p14:sldId id="726"/>
            <p14:sldId id="727"/>
            <p14:sldId id="728"/>
            <p14:sldId id="733"/>
            <p14:sldId id="722"/>
            <p14:sldId id="730"/>
            <p14:sldId id="717"/>
            <p14:sldId id="729"/>
            <p14:sldId id="731"/>
            <p14:sldId id="732"/>
            <p14:sldId id="734"/>
            <p14:sldId id="718"/>
            <p14:sldId id="719"/>
            <p14:sldId id="735"/>
            <p14:sldId id="721"/>
            <p14:sldId id="720"/>
            <p14:sldId id="723"/>
            <p14:sldId id="409"/>
          </p14:sldIdLst>
        </p14:section>
        <p14:section name="Toolbox" id="{4F855214-15F6-46D5-AE85-5C71A29BEF0E}">
          <p14:sldIdLst/>
        </p14:section>
        <p14:section name="Logo" id="{0427EB27-CCBC-4473-ACF1-81320210C2A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49E"/>
    <a:srgbClr val="00B0F0"/>
    <a:srgbClr val="2C32FF"/>
    <a:srgbClr val="747373"/>
    <a:srgbClr val="F2F2F2"/>
    <a:srgbClr val="FFFFFF"/>
    <a:srgbClr val="F1F1F1"/>
    <a:srgbClr val="F68A99"/>
    <a:srgbClr val="3F42B6"/>
    <a:srgbClr val="B9B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85933A-BEEC-41EF-A065-D0B72BF6EBD3}" v="168" dt="2026-04-05T04:10:21.9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29" autoAdjust="0"/>
    <p:restoredTop sz="75908" autoAdjust="0"/>
  </p:normalViewPr>
  <p:slideViewPr>
    <p:cSldViewPr snapToGrid="0" showGuides="1">
      <p:cViewPr>
        <p:scale>
          <a:sx n="100" d="100"/>
          <a:sy n="100" d="100"/>
        </p:scale>
        <p:origin x="117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752"/>
    </p:cViewPr>
  </p:sorterViewPr>
  <p:notesViewPr>
    <p:cSldViewPr snapToGrid="0">
      <p:cViewPr>
        <p:scale>
          <a:sx n="50" d="100"/>
          <a:sy n="50" d="100"/>
        </p:scale>
        <p:origin x="2352" y="23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dy Andersen" userId="6c3ce32c-20f6-471c-afd1-20f085cc2e36" providerId="ADAL" clId="{C4361C0A-D18F-4CDC-AF33-4ADC6EFAF40A}"/>
    <pc:docChg chg="undo custSel addSld delSld modSld sldOrd modSection">
      <pc:chgData name="Brody Andersen" userId="6c3ce32c-20f6-471c-afd1-20f085cc2e36" providerId="ADAL" clId="{C4361C0A-D18F-4CDC-AF33-4ADC6EFAF40A}" dt="2026-04-05T04:19:15.197" v="6915" actId="20577"/>
      <pc:docMkLst>
        <pc:docMk/>
      </pc:docMkLst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1906686847" sldId="258"/>
        </pc:sldMkLst>
      </pc:sldChg>
      <pc:sldChg chg="modSp add mod setBg">
        <pc:chgData name="Brody Andersen" userId="6c3ce32c-20f6-471c-afd1-20f085cc2e36" providerId="ADAL" clId="{C4361C0A-D18F-4CDC-AF33-4ADC6EFAF40A}" dt="2026-03-21T17:32:25.231" v="36" actId="20577"/>
        <pc:sldMkLst>
          <pc:docMk/>
          <pc:sldMk cId="3799443523" sldId="403"/>
        </pc:sldMkLst>
        <pc:spChg chg="mod">
          <ac:chgData name="Brody Andersen" userId="6c3ce32c-20f6-471c-afd1-20f085cc2e36" providerId="ADAL" clId="{C4361C0A-D18F-4CDC-AF33-4ADC6EFAF40A}" dt="2026-03-21T17:32:25.231" v="36" actId="20577"/>
          <ac:spMkLst>
            <pc:docMk/>
            <pc:sldMk cId="3799443523" sldId="403"/>
            <ac:spMk id="10" creationId="{7D96A16B-7779-D27C-D8BA-80CE74FE3FD6}"/>
          </ac:spMkLst>
        </pc:spChg>
      </pc:sldChg>
      <pc:sldChg chg="addSp modSp mod modNotesTx">
        <pc:chgData name="Brody Andersen" userId="6c3ce32c-20f6-471c-afd1-20f085cc2e36" providerId="ADAL" clId="{C4361C0A-D18F-4CDC-AF33-4ADC6EFAF40A}" dt="2026-04-04T22:10:26.524" v="1674" actId="20577"/>
        <pc:sldMkLst>
          <pc:docMk/>
          <pc:sldMk cId="4255804684" sldId="404"/>
        </pc:sldMkLst>
        <pc:picChg chg="add mod">
          <ac:chgData name="Brody Andersen" userId="6c3ce32c-20f6-471c-afd1-20f085cc2e36" providerId="ADAL" clId="{C4361C0A-D18F-4CDC-AF33-4ADC6EFAF40A}" dt="2026-04-04T20:57:10.003" v="481" actId="1076"/>
          <ac:picMkLst>
            <pc:docMk/>
            <pc:sldMk cId="4255804684" sldId="404"/>
            <ac:picMk id="2" creationId="{8E102480-FFE2-B030-E145-3BCF59D08F5C}"/>
          </ac:picMkLst>
        </pc:picChg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1838520056" sldId="411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146981423" sldId="412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3589126465" sldId="413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287624570" sldId="415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2683184506" sldId="418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2350848308" sldId="419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1906104596" sldId="423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2650317462" sldId="424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1702127086" sldId="425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1129628096" sldId="426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1539851853" sldId="427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643627400" sldId="428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2880680520" sldId="429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3740169257" sldId="430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1855278531" sldId="431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1325677032" sldId="432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831702324" sldId="433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2978929991" sldId="434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2889492772" sldId="435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2736730835" sldId="436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329319624" sldId="597"/>
        </pc:sldMkLst>
      </pc:sldChg>
      <pc:sldChg chg="del">
        <pc:chgData name="Brody Andersen" userId="6c3ce32c-20f6-471c-afd1-20f085cc2e36" providerId="ADAL" clId="{C4361C0A-D18F-4CDC-AF33-4ADC6EFAF40A}" dt="2026-03-21T17:32:02.414" v="2" actId="2696"/>
        <pc:sldMkLst>
          <pc:docMk/>
          <pc:sldMk cId="564030744" sldId="625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1107380438" sldId="664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318823413" sldId="665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4053833221" sldId="666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4253147097" sldId="667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2459703490" sldId="702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3323552734" sldId="703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764279581" sldId="704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1008865061" sldId="705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1272857090" sldId="706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1773501355" sldId="707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4171837217" sldId="708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596613015" sldId="709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3654726851" sldId="710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893708167" sldId="711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3747225680" sldId="712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270190799" sldId="713"/>
        </pc:sldMkLst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387379057" sldId="714"/>
        </pc:sldMkLst>
      </pc:sldChg>
      <pc:sldChg chg="addSp delSp modSp mod modNotesTx">
        <pc:chgData name="Brody Andersen" userId="6c3ce32c-20f6-471c-afd1-20f085cc2e36" providerId="ADAL" clId="{C4361C0A-D18F-4CDC-AF33-4ADC6EFAF40A}" dt="2026-04-05T03:30:15.240" v="2873" actId="20577"/>
        <pc:sldMkLst>
          <pc:docMk/>
          <pc:sldMk cId="134699005" sldId="716"/>
        </pc:sldMkLst>
        <pc:spChg chg="add mod">
          <ac:chgData name="Brody Andersen" userId="6c3ce32c-20f6-471c-afd1-20f085cc2e36" providerId="ADAL" clId="{C4361C0A-D18F-4CDC-AF33-4ADC6EFAF40A}" dt="2026-04-04T22:07:08.832" v="1362" actId="6549"/>
          <ac:spMkLst>
            <pc:docMk/>
            <pc:sldMk cId="134699005" sldId="716"/>
            <ac:spMk id="2" creationId="{EC48A4DF-25C3-D35A-3068-ED9CED1675F2}"/>
          </ac:spMkLst>
        </pc:spChg>
        <pc:spChg chg="mod">
          <ac:chgData name="Brody Andersen" userId="6c3ce32c-20f6-471c-afd1-20f085cc2e36" providerId="ADAL" clId="{C4361C0A-D18F-4CDC-AF33-4ADC6EFAF40A}" dt="2026-04-04T20:28:45.231" v="60" actId="20577"/>
          <ac:spMkLst>
            <pc:docMk/>
            <pc:sldMk cId="134699005" sldId="716"/>
            <ac:spMk id="5" creationId="{814D8FC8-365A-FD43-2999-7FE8AB647C2B}"/>
          </ac:spMkLst>
        </pc:spChg>
        <pc:spChg chg="add del mod">
          <ac:chgData name="Brody Andersen" userId="6c3ce32c-20f6-471c-afd1-20f085cc2e36" providerId="ADAL" clId="{C4361C0A-D18F-4CDC-AF33-4ADC6EFAF40A}" dt="2026-04-04T20:34:16.254" v="375" actId="478"/>
          <ac:spMkLst>
            <pc:docMk/>
            <pc:sldMk cId="134699005" sldId="716"/>
            <ac:spMk id="6" creationId="{7824EF82-DFB7-DD59-19DA-345E97418869}"/>
          </ac:spMkLst>
        </pc:spChg>
        <pc:spChg chg="del mod">
          <ac:chgData name="Brody Andersen" userId="6c3ce32c-20f6-471c-afd1-20f085cc2e36" providerId="ADAL" clId="{C4361C0A-D18F-4CDC-AF33-4ADC6EFAF40A}" dt="2026-04-04T20:34:12.802" v="374" actId="478"/>
          <ac:spMkLst>
            <pc:docMk/>
            <pc:sldMk cId="134699005" sldId="716"/>
            <ac:spMk id="7" creationId="{A3944584-7056-1530-EB71-D10D26C87817}"/>
          </ac:spMkLst>
        </pc:spChg>
      </pc:sldChg>
      <pc:sldChg chg="ord modNotesTx">
        <pc:chgData name="Brody Andersen" userId="6c3ce32c-20f6-471c-afd1-20f085cc2e36" providerId="ADAL" clId="{C4361C0A-D18F-4CDC-AF33-4ADC6EFAF40A}" dt="2026-04-05T03:52:56.949" v="4656" actId="20577"/>
        <pc:sldMkLst>
          <pc:docMk/>
          <pc:sldMk cId="1439931938" sldId="717"/>
        </pc:sldMkLst>
      </pc:sldChg>
      <pc:sldChg chg="modNotesTx">
        <pc:chgData name="Brody Andersen" userId="6c3ce32c-20f6-471c-afd1-20f085cc2e36" providerId="ADAL" clId="{C4361C0A-D18F-4CDC-AF33-4ADC6EFAF40A}" dt="2026-04-05T04:00:32.493" v="5649" actId="20577"/>
        <pc:sldMkLst>
          <pc:docMk/>
          <pc:sldMk cId="714848368" sldId="718"/>
        </pc:sldMkLst>
      </pc:sldChg>
      <pc:sldChg chg="modNotesTx">
        <pc:chgData name="Brody Andersen" userId="6c3ce32c-20f6-471c-afd1-20f085cc2e36" providerId="ADAL" clId="{C4361C0A-D18F-4CDC-AF33-4ADC6EFAF40A}" dt="2026-04-05T04:05:19.087" v="5885" actId="20577"/>
        <pc:sldMkLst>
          <pc:docMk/>
          <pc:sldMk cId="2904417055" sldId="719"/>
        </pc:sldMkLst>
      </pc:sldChg>
      <pc:sldChg chg="addSp modSp mod modNotesTx">
        <pc:chgData name="Brody Andersen" userId="6c3ce32c-20f6-471c-afd1-20f085cc2e36" providerId="ADAL" clId="{C4361C0A-D18F-4CDC-AF33-4ADC6EFAF40A}" dt="2026-04-05T04:17:29.166" v="6673" actId="20577"/>
        <pc:sldMkLst>
          <pc:docMk/>
          <pc:sldMk cId="1265646806" sldId="720"/>
        </pc:sldMkLst>
        <pc:spChg chg="add mod">
          <ac:chgData name="Brody Andersen" userId="6c3ce32c-20f6-471c-afd1-20f085cc2e36" providerId="ADAL" clId="{C4361C0A-D18F-4CDC-AF33-4ADC6EFAF40A}" dt="2026-04-04T22:35:16.526" v="2236" actId="1076"/>
          <ac:spMkLst>
            <pc:docMk/>
            <pc:sldMk cId="1265646806" sldId="720"/>
            <ac:spMk id="2" creationId="{08A534DB-2259-D51B-40FE-1F09466B1F59}"/>
          </ac:spMkLst>
        </pc:spChg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695806731" sldId="721"/>
        </pc:sldMkLst>
      </pc:sldChg>
      <pc:sldChg chg="modNotesTx">
        <pc:chgData name="Brody Andersen" userId="6c3ce32c-20f6-471c-afd1-20f085cc2e36" providerId="ADAL" clId="{C4361C0A-D18F-4CDC-AF33-4ADC6EFAF40A}" dt="2026-04-05T04:16:48.021" v="6542" actId="20577"/>
        <pc:sldMkLst>
          <pc:docMk/>
          <pc:sldMk cId="2094073922" sldId="721"/>
        </pc:sldMkLst>
      </pc:sldChg>
      <pc:sldChg chg="addSp delSp modSp mod modNotesTx">
        <pc:chgData name="Brody Andersen" userId="6c3ce32c-20f6-471c-afd1-20f085cc2e36" providerId="ADAL" clId="{C4361C0A-D18F-4CDC-AF33-4ADC6EFAF40A}" dt="2026-04-05T03:46:33.825" v="4020" actId="20577"/>
        <pc:sldMkLst>
          <pc:docMk/>
          <pc:sldMk cId="1383665830" sldId="722"/>
        </pc:sldMkLst>
        <pc:spChg chg="mod">
          <ac:chgData name="Brody Andersen" userId="6c3ce32c-20f6-471c-afd1-20f085cc2e36" providerId="ADAL" clId="{C4361C0A-D18F-4CDC-AF33-4ADC6EFAF40A}" dt="2026-04-04T21:13:46.735" v="539" actId="6549"/>
          <ac:spMkLst>
            <pc:docMk/>
            <pc:sldMk cId="1383665830" sldId="722"/>
            <ac:spMk id="8" creationId="{7DC5DC31-5EC5-3E57-9E47-4D461CA3D432}"/>
          </ac:spMkLst>
        </pc:spChg>
        <pc:spChg chg="mod">
          <ac:chgData name="Brody Andersen" userId="6c3ce32c-20f6-471c-afd1-20f085cc2e36" providerId="ADAL" clId="{C4361C0A-D18F-4CDC-AF33-4ADC6EFAF40A}" dt="2026-04-04T21:15:54.942" v="557"/>
          <ac:spMkLst>
            <pc:docMk/>
            <pc:sldMk cId="1383665830" sldId="722"/>
            <ac:spMk id="9" creationId="{2E3694F0-8C28-8A43-7970-33F5D454F96D}"/>
          </ac:spMkLst>
        </pc:spChg>
        <pc:picChg chg="del">
          <ac:chgData name="Brody Andersen" userId="6c3ce32c-20f6-471c-afd1-20f085cc2e36" providerId="ADAL" clId="{C4361C0A-D18F-4CDC-AF33-4ADC6EFAF40A}" dt="2026-04-04T21:13:56.568" v="540" actId="21"/>
          <ac:picMkLst>
            <pc:docMk/>
            <pc:sldMk cId="1383665830" sldId="722"/>
            <ac:picMk id="2" creationId="{D4C540DC-62B9-90F4-749B-F46644282BBE}"/>
          </ac:picMkLst>
        </pc:picChg>
        <pc:picChg chg="add del mod">
          <ac:chgData name="Brody Andersen" userId="6c3ce32c-20f6-471c-afd1-20f085cc2e36" providerId="ADAL" clId="{C4361C0A-D18F-4CDC-AF33-4ADC6EFAF40A}" dt="2026-04-04T21:17:38.942" v="563" actId="478"/>
          <ac:picMkLst>
            <pc:docMk/>
            <pc:sldMk cId="1383665830" sldId="722"/>
            <ac:picMk id="5" creationId="{786EDAB3-36A6-A5DC-94E8-653E9CDE00C4}"/>
          </ac:picMkLst>
        </pc:picChg>
        <pc:picChg chg="add mod">
          <ac:chgData name="Brody Andersen" userId="6c3ce32c-20f6-471c-afd1-20f085cc2e36" providerId="ADAL" clId="{C4361C0A-D18F-4CDC-AF33-4ADC6EFAF40A}" dt="2026-04-04T21:17:48.334" v="567" actId="1076"/>
          <ac:picMkLst>
            <pc:docMk/>
            <pc:sldMk cId="1383665830" sldId="722"/>
            <ac:picMk id="1026" creationId="{51C009A3-FD15-E4A5-1D91-B411A064D0A0}"/>
          </ac:picMkLst>
        </pc:picChg>
      </pc:sldChg>
      <pc:sldChg chg="del">
        <pc:chgData name="Brody Andersen" userId="6c3ce32c-20f6-471c-afd1-20f085cc2e36" providerId="ADAL" clId="{C4361C0A-D18F-4CDC-AF33-4ADC6EFAF40A}" dt="2026-02-26T04:35:35.245" v="0" actId="47"/>
        <pc:sldMkLst>
          <pc:docMk/>
          <pc:sldMk cId="2468113297" sldId="722"/>
        </pc:sldMkLst>
      </pc:sldChg>
      <pc:sldChg chg="addSp delSp modSp add mod modNotesTx">
        <pc:chgData name="Brody Andersen" userId="6c3ce32c-20f6-471c-afd1-20f085cc2e36" providerId="ADAL" clId="{C4361C0A-D18F-4CDC-AF33-4ADC6EFAF40A}" dt="2026-04-05T04:19:15.197" v="6915" actId="20577"/>
        <pc:sldMkLst>
          <pc:docMk/>
          <pc:sldMk cId="3212878763" sldId="723"/>
        </pc:sldMkLst>
        <pc:spChg chg="add mod">
          <ac:chgData name="Brody Andersen" userId="6c3ce32c-20f6-471c-afd1-20f085cc2e36" providerId="ADAL" clId="{C4361C0A-D18F-4CDC-AF33-4ADC6EFAF40A}" dt="2026-04-04T22:38:00.240" v="2241"/>
          <ac:spMkLst>
            <pc:docMk/>
            <pc:sldMk cId="3212878763" sldId="723"/>
            <ac:spMk id="2" creationId="{129EB152-E755-E260-9DB8-A9C1DA22E997}"/>
          </ac:spMkLst>
        </pc:spChg>
        <pc:picChg chg="add mod">
          <ac:chgData name="Brody Andersen" userId="6c3ce32c-20f6-471c-afd1-20f085cc2e36" providerId="ADAL" clId="{C4361C0A-D18F-4CDC-AF33-4ADC6EFAF40A}" dt="2026-03-29T22:12:55.687" v="44" actId="1076"/>
          <ac:picMkLst>
            <pc:docMk/>
            <pc:sldMk cId="3212878763" sldId="723"/>
            <ac:picMk id="3" creationId="{2E9A545F-D313-095B-548A-FA8718CE01D8}"/>
          </ac:picMkLst>
        </pc:picChg>
      </pc:sldChg>
      <pc:sldChg chg="addSp delSp modSp add mod modNotesTx">
        <pc:chgData name="Brody Andersen" userId="6c3ce32c-20f6-471c-afd1-20f085cc2e36" providerId="ADAL" clId="{C4361C0A-D18F-4CDC-AF33-4ADC6EFAF40A}" dt="2026-04-05T03:35:38.551" v="3206" actId="20577"/>
        <pc:sldMkLst>
          <pc:docMk/>
          <pc:sldMk cId="1538508392" sldId="724"/>
        </pc:sldMkLst>
        <pc:spChg chg="del">
          <ac:chgData name="Brody Andersen" userId="6c3ce32c-20f6-471c-afd1-20f085cc2e36" providerId="ADAL" clId="{C4361C0A-D18F-4CDC-AF33-4ADC6EFAF40A}" dt="2026-04-04T20:40:16.646" v="402" actId="478"/>
          <ac:spMkLst>
            <pc:docMk/>
            <pc:sldMk cId="1538508392" sldId="724"/>
            <ac:spMk id="2" creationId="{762A3872-ABE6-F2B5-2B01-0007E8C210DF}"/>
          </ac:spMkLst>
        </pc:spChg>
        <pc:spChg chg="del">
          <ac:chgData name="Brody Andersen" userId="6c3ce32c-20f6-471c-afd1-20f085cc2e36" providerId="ADAL" clId="{C4361C0A-D18F-4CDC-AF33-4ADC6EFAF40A}" dt="2026-04-04T20:40:14.163" v="400" actId="478"/>
          <ac:spMkLst>
            <pc:docMk/>
            <pc:sldMk cId="1538508392" sldId="724"/>
            <ac:spMk id="5" creationId="{58405576-F6FD-99B6-AA55-5C5F19A26015}"/>
          </ac:spMkLst>
        </pc:spChg>
        <pc:spChg chg="add del mod">
          <ac:chgData name="Brody Andersen" userId="6c3ce32c-20f6-471c-afd1-20f085cc2e36" providerId="ADAL" clId="{C4361C0A-D18F-4CDC-AF33-4ADC6EFAF40A}" dt="2026-04-04T20:40:15.501" v="401" actId="478"/>
          <ac:spMkLst>
            <pc:docMk/>
            <pc:sldMk cId="1538508392" sldId="724"/>
            <ac:spMk id="6" creationId="{927F4504-D2C4-36B7-9E75-5462322931CB}"/>
          </ac:spMkLst>
        </pc:spChg>
        <pc:spChg chg="add del mod">
          <ac:chgData name="Brody Andersen" userId="6c3ce32c-20f6-471c-afd1-20f085cc2e36" providerId="ADAL" clId="{C4361C0A-D18F-4CDC-AF33-4ADC6EFAF40A}" dt="2026-04-04T20:41:23.534" v="423"/>
          <ac:spMkLst>
            <pc:docMk/>
            <pc:sldMk cId="1538508392" sldId="724"/>
            <ac:spMk id="9" creationId="{A3910F35-B89C-54FE-9F88-E9C82BC18FFF}"/>
          </ac:spMkLst>
        </pc:spChg>
        <pc:spChg chg="add mod">
          <ac:chgData name="Brody Andersen" userId="6c3ce32c-20f6-471c-afd1-20f085cc2e36" providerId="ADAL" clId="{C4361C0A-D18F-4CDC-AF33-4ADC6EFAF40A}" dt="2026-04-04T20:43:36.723" v="448" actId="1076"/>
          <ac:spMkLst>
            <pc:docMk/>
            <pc:sldMk cId="1538508392" sldId="724"/>
            <ac:spMk id="11" creationId="{37E04450-3298-8B42-DE02-1C926CA01690}"/>
          </ac:spMkLst>
        </pc:spChg>
        <pc:picChg chg="add mod">
          <ac:chgData name="Brody Andersen" userId="6c3ce32c-20f6-471c-afd1-20f085cc2e36" providerId="ADAL" clId="{C4361C0A-D18F-4CDC-AF33-4ADC6EFAF40A}" dt="2026-04-04T20:42:01.462" v="445" actId="1035"/>
          <ac:picMkLst>
            <pc:docMk/>
            <pc:sldMk cId="1538508392" sldId="724"/>
            <ac:picMk id="8" creationId="{D05FF085-3C0F-04C0-DE73-EFD6C3191562}"/>
          </ac:picMkLst>
        </pc:picChg>
      </pc:sldChg>
      <pc:sldChg chg="addSp delSp modSp add del mod">
        <pc:chgData name="Brody Andersen" userId="6c3ce32c-20f6-471c-afd1-20f085cc2e36" providerId="ADAL" clId="{C4361C0A-D18F-4CDC-AF33-4ADC6EFAF40A}" dt="2026-04-04T22:06:48.185" v="1359" actId="47"/>
        <pc:sldMkLst>
          <pc:docMk/>
          <pc:sldMk cId="4182483639" sldId="725"/>
        </pc:sldMkLst>
        <pc:spChg chg="add mod">
          <ac:chgData name="Brody Andersen" userId="6c3ce32c-20f6-471c-afd1-20f085cc2e36" providerId="ADAL" clId="{C4361C0A-D18F-4CDC-AF33-4ADC6EFAF40A}" dt="2026-04-04T20:44:06.559" v="452"/>
          <ac:spMkLst>
            <pc:docMk/>
            <pc:sldMk cId="4182483639" sldId="725"/>
            <ac:spMk id="2" creationId="{582E64C9-EC2C-4287-5AEE-B9ACB7FF77B8}"/>
          </ac:spMkLst>
        </pc:spChg>
        <pc:picChg chg="del">
          <ac:chgData name="Brody Andersen" userId="6c3ce32c-20f6-471c-afd1-20f085cc2e36" providerId="ADAL" clId="{C4361C0A-D18F-4CDC-AF33-4ADC6EFAF40A}" dt="2026-04-04T20:43:58.832" v="450" actId="478"/>
          <ac:picMkLst>
            <pc:docMk/>
            <pc:sldMk cId="4182483639" sldId="725"/>
            <ac:picMk id="3" creationId="{77B062FD-9A69-42E6-DECC-6507C94A663E}"/>
          </ac:picMkLst>
        </pc:picChg>
      </pc:sldChg>
      <pc:sldChg chg="addSp delSp modSp add mod modNotesTx">
        <pc:chgData name="Brody Andersen" userId="6c3ce32c-20f6-471c-afd1-20f085cc2e36" providerId="ADAL" clId="{C4361C0A-D18F-4CDC-AF33-4ADC6EFAF40A}" dt="2026-04-05T03:39:58.415" v="3440" actId="20577"/>
        <pc:sldMkLst>
          <pc:docMk/>
          <pc:sldMk cId="3423448230" sldId="726"/>
        </pc:sldMkLst>
        <pc:spChg chg="mod">
          <ac:chgData name="Brody Andersen" userId="6c3ce32c-20f6-471c-afd1-20f085cc2e36" providerId="ADAL" clId="{C4361C0A-D18F-4CDC-AF33-4ADC6EFAF40A}" dt="2026-04-04T20:55:34.129" v="472"/>
          <ac:spMkLst>
            <pc:docMk/>
            <pc:sldMk cId="3423448230" sldId="726"/>
            <ac:spMk id="11" creationId="{2308D272-5600-E67E-FE4C-8B958D55462C}"/>
          </ac:spMkLst>
        </pc:spChg>
        <pc:picChg chg="add mod">
          <ac:chgData name="Brody Andersen" userId="6c3ce32c-20f6-471c-afd1-20f085cc2e36" providerId="ADAL" clId="{C4361C0A-D18F-4CDC-AF33-4ADC6EFAF40A}" dt="2026-04-04T20:51:29.179" v="458" actId="1076"/>
          <ac:picMkLst>
            <pc:docMk/>
            <pc:sldMk cId="3423448230" sldId="726"/>
            <ac:picMk id="3" creationId="{EDE5DEEF-81B3-0A59-EAF5-6F7F919A4302}"/>
          </ac:picMkLst>
        </pc:picChg>
        <pc:picChg chg="del">
          <ac:chgData name="Brody Andersen" userId="6c3ce32c-20f6-471c-afd1-20f085cc2e36" providerId="ADAL" clId="{C4361C0A-D18F-4CDC-AF33-4ADC6EFAF40A}" dt="2026-04-04T20:51:15.509" v="454" actId="478"/>
          <ac:picMkLst>
            <pc:docMk/>
            <pc:sldMk cId="3423448230" sldId="726"/>
            <ac:picMk id="8" creationId="{CEDCD535-14F5-CF14-84FD-34E1F1F02ECA}"/>
          </ac:picMkLst>
        </pc:picChg>
      </pc:sldChg>
      <pc:sldChg chg="addSp delSp modSp add mod">
        <pc:chgData name="Brody Andersen" userId="6c3ce32c-20f6-471c-afd1-20f085cc2e36" providerId="ADAL" clId="{C4361C0A-D18F-4CDC-AF33-4ADC6EFAF40A}" dt="2026-04-04T20:55:50.545" v="476" actId="1076"/>
        <pc:sldMkLst>
          <pc:docMk/>
          <pc:sldMk cId="4105712204" sldId="727"/>
        </pc:sldMkLst>
        <pc:spChg chg="add mod">
          <ac:chgData name="Brody Andersen" userId="6c3ce32c-20f6-471c-afd1-20f085cc2e36" providerId="ADAL" clId="{C4361C0A-D18F-4CDC-AF33-4ADC6EFAF40A}" dt="2026-04-04T20:55:50.545" v="476" actId="1076"/>
          <ac:spMkLst>
            <pc:docMk/>
            <pc:sldMk cId="4105712204" sldId="727"/>
            <ac:spMk id="8" creationId="{165E66F9-926D-2FC9-DDAB-DD6CDAD29FD2}"/>
          </ac:spMkLst>
        </pc:spChg>
        <pc:spChg chg="del">
          <ac:chgData name="Brody Andersen" userId="6c3ce32c-20f6-471c-afd1-20f085cc2e36" providerId="ADAL" clId="{C4361C0A-D18F-4CDC-AF33-4ADC6EFAF40A}" dt="2026-04-04T20:55:47.533" v="475" actId="478"/>
          <ac:spMkLst>
            <pc:docMk/>
            <pc:sldMk cId="4105712204" sldId="727"/>
            <ac:spMk id="11" creationId="{83B6FFF1-4696-8FFA-0FE9-E3A0927C385B}"/>
          </ac:spMkLst>
        </pc:spChg>
        <pc:picChg chg="del">
          <ac:chgData name="Brody Andersen" userId="6c3ce32c-20f6-471c-afd1-20f085cc2e36" providerId="ADAL" clId="{C4361C0A-D18F-4CDC-AF33-4ADC6EFAF40A}" dt="2026-04-04T20:52:00.205" v="463" actId="478"/>
          <ac:picMkLst>
            <pc:docMk/>
            <pc:sldMk cId="4105712204" sldId="727"/>
            <ac:picMk id="3" creationId="{7BE486E6-F495-D33B-7927-7DEDE93169CF}"/>
          </ac:picMkLst>
        </pc:picChg>
        <pc:picChg chg="add del mod">
          <ac:chgData name="Brody Andersen" userId="6c3ce32c-20f6-471c-afd1-20f085cc2e36" providerId="ADAL" clId="{C4361C0A-D18F-4CDC-AF33-4ADC6EFAF40A}" dt="2026-04-04T20:52:27.429" v="467" actId="478"/>
          <ac:picMkLst>
            <pc:docMk/>
            <pc:sldMk cId="4105712204" sldId="727"/>
            <ac:picMk id="5" creationId="{07556C0B-472D-F5E3-628C-B16C584D834B}"/>
          </ac:picMkLst>
        </pc:picChg>
        <pc:picChg chg="add mod">
          <ac:chgData name="Brody Andersen" userId="6c3ce32c-20f6-471c-afd1-20f085cc2e36" providerId="ADAL" clId="{C4361C0A-D18F-4CDC-AF33-4ADC6EFAF40A}" dt="2026-04-04T20:52:54.459" v="470" actId="1076"/>
          <ac:picMkLst>
            <pc:docMk/>
            <pc:sldMk cId="4105712204" sldId="727"/>
            <ac:picMk id="7" creationId="{357A5450-12EE-7DEA-907D-6E91FDCBFD98}"/>
          </ac:picMkLst>
        </pc:picChg>
      </pc:sldChg>
      <pc:sldChg chg="addSp delSp modSp add mod delAnim modAnim modNotesTx">
        <pc:chgData name="Brody Andersen" userId="6c3ce32c-20f6-471c-afd1-20f085cc2e36" providerId="ADAL" clId="{C4361C0A-D18F-4CDC-AF33-4ADC6EFAF40A}" dt="2026-04-05T03:42:25.686" v="3712" actId="20577"/>
        <pc:sldMkLst>
          <pc:docMk/>
          <pc:sldMk cId="3324601319" sldId="728"/>
        </pc:sldMkLst>
        <pc:spChg chg="add del mod">
          <ac:chgData name="Brody Andersen" userId="6c3ce32c-20f6-471c-afd1-20f085cc2e36" providerId="ADAL" clId="{C4361C0A-D18F-4CDC-AF33-4ADC6EFAF40A}" dt="2026-04-04T21:49:15.344" v="1173" actId="478"/>
          <ac:spMkLst>
            <pc:docMk/>
            <pc:sldMk cId="3324601319" sldId="728"/>
            <ac:spMk id="3" creationId="{1D5C1723-651D-0774-9FCB-646555460E05}"/>
          </ac:spMkLst>
        </pc:spChg>
        <pc:spChg chg="add mod">
          <ac:chgData name="Brody Andersen" userId="6c3ce32c-20f6-471c-afd1-20f085cc2e36" providerId="ADAL" clId="{C4361C0A-D18F-4CDC-AF33-4ADC6EFAF40A}" dt="2026-04-04T21:10:46.454" v="519" actId="571"/>
          <ac:spMkLst>
            <pc:docMk/>
            <pc:sldMk cId="3324601319" sldId="728"/>
            <ac:spMk id="6" creationId="{47A72C70-FD22-D681-AD0E-E5DD7907D3F8}"/>
          </ac:spMkLst>
        </pc:spChg>
        <pc:spChg chg="del">
          <ac:chgData name="Brody Andersen" userId="6c3ce32c-20f6-471c-afd1-20f085cc2e36" providerId="ADAL" clId="{C4361C0A-D18F-4CDC-AF33-4ADC6EFAF40A}" dt="2026-04-04T21:08:57.327" v="494" actId="478"/>
          <ac:spMkLst>
            <pc:docMk/>
            <pc:sldMk cId="3324601319" sldId="728"/>
            <ac:spMk id="8" creationId="{4103719B-D988-5ECA-CE9E-737185B744CF}"/>
          </ac:spMkLst>
        </pc:spChg>
        <pc:spChg chg="add del mod">
          <ac:chgData name="Brody Andersen" userId="6c3ce32c-20f6-471c-afd1-20f085cc2e36" providerId="ADAL" clId="{C4361C0A-D18F-4CDC-AF33-4ADC6EFAF40A}" dt="2026-04-04T21:49:17.781" v="1177" actId="478"/>
          <ac:spMkLst>
            <pc:docMk/>
            <pc:sldMk cId="3324601319" sldId="728"/>
            <ac:spMk id="9" creationId="{C95511CD-9B56-4DE2-5565-AA0FD7198CF7}"/>
          </ac:spMkLst>
        </pc:spChg>
        <pc:spChg chg="add del mod">
          <ac:chgData name="Brody Andersen" userId="6c3ce32c-20f6-471c-afd1-20f085cc2e36" providerId="ADAL" clId="{C4361C0A-D18F-4CDC-AF33-4ADC6EFAF40A}" dt="2026-04-04T21:49:17.208" v="1176" actId="478"/>
          <ac:spMkLst>
            <pc:docMk/>
            <pc:sldMk cId="3324601319" sldId="728"/>
            <ac:spMk id="10" creationId="{301D668D-A894-3366-0F5B-C0B2D1475301}"/>
          </ac:spMkLst>
        </pc:spChg>
        <pc:spChg chg="add del mod">
          <ac:chgData name="Brody Andersen" userId="6c3ce32c-20f6-471c-afd1-20f085cc2e36" providerId="ADAL" clId="{C4361C0A-D18F-4CDC-AF33-4ADC6EFAF40A}" dt="2026-04-04T21:49:16.591" v="1175" actId="478"/>
          <ac:spMkLst>
            <pc:docMk/>
            <pc:sldMk cId="3324601319" sldId="728"/>
            <ac:spMk id="11" creationId="{53DF1A76-F627-93E6-7C14-14F27F9B8291}"/>
          </ac:spMkLst>
        </pc:spChg>
        <pc:spChg chg="add del mod">
          <ac:chgData name="Brody Andersen" userId="6c3ce32c-20f6-471c-afd1-20f085cc2e36" providerId="ADAL" clId="{C4361C0A-D18F-4CDC-AF33-4ADC6EFAF40A}" dt="2026-04-04T21:49:16.015" v="1174" actId="478"/>
          <ac:spMkLst>
            <pc:docMk/>
            <pc:sldMk cId="3324601319" sldId="728"/>
            <ac:spMk id="12" creationId="{EB9F4CBD-07D7-1D99-CEB1-FDC6688C2A02}"/>
          </ac:spMkLst>
        </pc:spChg>
        <pc:picChg chg="add mod">
          <ac:chgData name="Brody Andersen" userId="6c3ce32c-20f6-471c-afd1-20f085cc2e36" providerId="ADAL" clId="{C4361C0A-D18F-4CDC-AF33-4ADC6EFAF40A}" dt="2026-04-04T21:09:04.430" v="496" actId="1076"/>
          <ac:picMkLst>
            <pc:docMk/>
            <pc:sldMk cId="3324601319" sldId="728"/>
            <ac:picMk id="2" creationId="{A3201BF4-D6A0-BE9E-59A3-C7B79C3233CB}"/>
          </ac:picMkLst>
        </pc:picChg>
        <pc:picChg chg="add mod">
          <ac:chgData name="Brody Andersen" userId="6c3ce32c-20f6-471c-afd1-20f085cc2e36" providerId="ADAL" clId="{C4361C0A-D18F-4CDC-AF33-4ADC6EFAF40A}" dt="2026-04-04T21:10:46.454" v="519" actId="571"/>
          <ac:picMkLst>
            <pc:docMk/>
            <pc:sldMk cId="3324601319" sldId="728"/>
            <ac:picMk id="5" creationId="{F28E6F50-4DB3-E29F-11EF-2BCF346E1541}"/>
          </ac:picMkLst>
        </pc:picChg>
        <pc:picChg chg="del">
          <ac:chgData name="Brody Andersen" userId="6c3ce32c-20f6-471c-afd1-20f085cc2e36" providerId="ADAL" clId="{C4361C0A-D18F-4CDC-AF33-4ADC6EFAF40A}" dt="2026-04-04T21:07:00.181" v="485" actId="478"/>
          <ac:picMkLst>
            <pc:docMk/>
            <pc:sldMk cId="3324601319" sldId="728"/>
            <ac:picMk id="7" creationId="{4957509C-0F70-8C32-7BF0-51C7A6932D52}"/>
          </ac:picMkLst>
        </pc:picChg>
      </pc:sldChg>
      <pc:sldChg chg="addSp modSp add mod modNotesTx">
        <pc:chgData name="Brody Andersen" userId="6c3ce32c-20f6-471c-afd1-20f085cc2e36" providerId="ADAL" clId="{C4361C0A-D18F-4CDC-AF33-4ADC6EFAF40A}" dt="2026-04-05T03:55:26.280" v="5041" actId="20577"/>
        <pc:sldMkLst>
          <pc:docMk/>
          <pc:sldMk cId="809666565" sldId="729"/>
        </pc:sldMkLst>
        <pc:spChg chg="mod">
          <ac:chgData name="Brody Andersen" userId="6c3ce32c-20f6-471c-afd1-20f085cc2e36" providerId="ADAL" clId="{C4361C0A-D18F-4CDC-AF33-4ADC6EFAF40A}" dt="2026-04-04T21:28:41.174" v="593" actId="20577"/>
          <ac:spMkLst>
            <pc:docMk/>
            <pc:sldMk cId="809666565" sldId="729"/>
            <ac:spMk id="8" creationId="{7474CAA5-B9CB-BD53-6F45-430AC22EE3E3}"/>
          </ac:spMkLst>
        </pc:spChg>
        <pc:spChg chg="mod">
          <ac:chgData name="Brody Andersen" userId="6c3ce32c-20f6-471c-afd1-20f085cc2e36" providerId="ADAL" clId="{C4361C0A-D18F-4CDC-AF33-4ADC6EFAF40A}" dt="2026-04-04T21:32:36.173" v="949" actId="20577"/>
          <ac:spMkLst>
            <pc:docMk/>
            <pc:sldMk cId="809666565" sldId="729"/>
            <ac:spMk id="9" creationId="{703AD680-2B7B-5629-A724-3E60CCF66C66}"/>
          </ac:spMkLst>
        </pc:spChg>
        <pc:picChg chg="add mod">
          <ac:chgData name="Brody Andersen" userId="6c3ce32c-20f6-471c-afd1-20f085cc2e36" providerId="ADAL" clId="{C4361C0A-D18F-4CDC-AF33-4ADC6EFAF40A}" dt="2026-04-04T21:29:01.406" v="594" actId="14100"/>
          <ac:picMkLst>
            <pc:docMk/>
            <pc:sldMk cId="809666565" sldId="729"/>
            <ac:picMk id="2" creationId="{B588E9EB-327C-7161-3F31-094CB87BA57E}"/>
          </ac:picMkLst>
        </pc:picChg>
      </pc:sldChg>
      <pc:sldChg chg="addSp delSp modSp add mod modNotesTx">
        <pc:chgData name="Brody Andersen" userId="6c3ce32c-20f6-471c-afd1-20f085cc2e36" providerId="ADAL" clId="{C4361C0A-D18F-4CDC-AF33-4ADC6EFAF40A}" dt="2026-04-05T03:49:54.975" v="4331" actId="20577"/>
        <pc:sldMkLst>
          <pc:docMk/>
          <pc:sldMk cId="2016364454" sldId="730"/>
        </pc:sldMkLst>
        <pc:picChg chg="add mod">
          <ac:chgData name="Brody Andersen" userId="6c3ce32c-20f6-471c-afd1-20f085cc2e36" providerId="ADAL" clId="{C4361C0A-D18F-4CDC-AF33-4ADC6EFAF40A}" dt="2026-04-04T21:19:24.455" v="576" actId="1076"/>
          <ac:picMkLst>
            <pc:docMk/>
            <pc:sldMk cId="2016364454" sldId="730"/>
            <ac:picMk id="3" creationId="{7879A3F1-5D47-54BE-F927-1DB2D3E4E0AE}"/>
          </ac:picMkLst>
        </pc:picChg>
        <pc:picChg chg="del">
          <ac:chgData name="Brody Andersen" userId="6c3ce32c-20f6-471c-afd1-20f085cc2e36" providerId="ADAL" clId="{C4361C0A-D18F-4CDC-AF33-4ADC6EFAF40A}" dt="2026-04-04T21:19:06.263" v="569" actId="478"/>
          <ac:picMkLst>
            <pc:docMk/>
            <pc:sldMk cId="2016364454" sldId="730"/>
            <ac:picMk id="1026" creationId="{96BFFCE2-63D1-4664-49C2-B4FC570AD8C2}"/>
          </ac:picMkLst>
        </pc:picChg>
      </pc:sldChg>
      <pc:sldChg chg="modSp add modNotesTx">
        <pc:chgData name="Brody Andersen" userId="6c3ce32c-20f6-471c-afd1-20f085cc2e36" providerId="ADAL" clId="{C4361C0A-D18F-4CDC-AF33-4ADC6EFAF40A}" dt="2026-04-05T03:56:04.126" v="5140" actId="20577"/>
        <pc:sldMkLst>
          <pc:docMk/>
          <pc:sldMk cId="966603282" sldId="731"/>
        </pc:sldMkLst>
        <pc:picChg chg="mod">
          <ac:chgData name="Brody Andersen" userId="6c3ce32c-20f6-471c-afd1-20f085cc2e36" providerId="ADAL" clId="{C4361C0A-D18F-4CDC-AF33-4ADC6EFAF40A}" dt="2026-04-04T21:36:59.663" v="951" actId="14826"/>
          <ac:picMkLst>
            <pc:docMk/>
            <pc:sldMk cId="966603282" sldId="731"/>
            <ac:picMk id="2" creationId="{88276285-1FE6-ECDA-78F9-296ED7F8493B}"/>
          </ac:picMkLst>
        </pc:picChg>
      </pc:sldChg>
      <pc:sldChg chg="addSp delSp modSp add mod modNotesTx">
        <pc:chgData name="Brody Andersen" userId="6c3ce32c-20f6-471c-afd1-20f085cc2e36" providerId="ADAL" clId="{C4361C0A-D18F-4CDC-AF33-4ADC6EFAF40A}" dt="2026-04-05T03:57:21.119" v="5378" actId="20577"/>
        <pc:sldMkLst>
          <pc:docMk/>
          <pc:sldMk cId="1033734776" sldId="732"/>
        </pc:sldMkLst>
        <pc:spChg chg="mod">
          <ac:chgData name="Brody Andersen" userId="6c3ce32c-20f6-471c-afd1-20f085cc2e36" providerId="ADAL" clId="{C4361C0A-D18F-4CDC-AF33-4ADC6EFAF40A}" dt="2026-04-04T21:41:55.982" v="970" actId="20577"/>
          <ac:spMkLst>
            <pc:docMk/>
            <pc:sldMk cId="1033734776" sldId="732"/>
            <ac:spMk id="8" creationId="{DEFAF6BA-FC22-2133-A2D8-FFDC5062ED59}"/>
          </ac:spMkLst>
        </pc:spChg>
        <pc:spChg chg="mod">
          <ac:chgData name="Brody Andersen" userId="6c3ce32c-20f6-471c-afd1-20f085cc2e36" providerId="ADAL" clId="{C4361C0A-D18F-4CDC-AF33-4ADC6EFAF40A}" dt="2026-04-04T21:52:14.062" v="1314" actId="20577"/>
          <ac:spMkLst>
            <pc:docMk/>
            <pc:sldMk cId="1033734776" sldId="732"/>
            <ac:spMk id="9" creationId="{AC6CADD8-BFF2-1A5F-05C6-8BA6CE1A8485}"/>
          </ac:spMkLst>
        </pc:spChg>
        <pc:picChg chg="del">
          <ac:chgData name="Brody Andersen" userId="6c3ce32c-20f6-471c-afd1-20f085cc2e36" providerId="ADAL" clId="{C4361C0A-D18F-4CDC-AF33-4ADC6EFAF40A}" dt="2026-04-04T21:42:51.285" v="971" actId="478"/>
          <ac:picMkLst>
            <pc:docMk/>
            <pc:sldMk cId="1033734776" sldId="732"/>
            <ac:picMk id="2" creationId="{227D6FAA-29BB-8F7A-D70C-832BC5991F0B}"/>
          </ac:picMkLst>
        </pc:picChg>
        <pc:picChg chg="add mod">
          <ac:chgData name="Brody Andersen" userId="6c3ce32c-20f6-471c-afd1-20f085cc2e36" providerId="ADAL" clId="{C4361C0A-D18F-4CDC-AF33-4ADC6EFAF40A}" dt="2026-04-04T21:45:47.953" v="986" actId="208"/>
          <ac:picMkLst>
            <pc:docMk/>
            <pc:sldMk cId="1033734776" sldId="732"/>
            <ac:picMk id="3" creationId="{C4CD1243-FB13-B49B-6989-B6220BE24DA1}"/>
          </ac:picMkLst>
        </pc:picChg>
        <pc:picChg chg="add mod ord">
          <ac:chgData name="Brody Andersen" userId="6c3ce32c-20f6-471c-afd1-20f085cc2e36" providerId="ADAL" clId="{C4361C0A-D18F-4CDC-AF33-4ADC6EFAF40A}" dt="2026-04-04T21:45:47.953" v="986" actId="208"/>
          <ac:picMkLst>
            <pc:docMk/>
            <pc:sldMk cId="1033734776" sldId="732"/>
            <ac:picMk id="5" creationId="{26ABC9CF-E44D-9C86-98B0-04774D4A5AB0}"/>
          </ac:picMkLst>
        </pc:picChg>
      </pc:sldChg>
      <pc:sldChg chg="add modAnim modNotesTx">
        <pc:chgData name="Brody Andersen" userId="6c3ce32c-20f6-471c-afd1-20f085cc2e36" providerId="ADAL" clId="{C4361C0A-D18F-4CDC-AF33-4ADC6EFAF40A}" dt="2026-04-05T03:42:31.688" v="3713" actId="20577"/>
        <pc:sldMkLst>
          <pc:docMk/>
          <pc:sldMk cId="1892934778" sldId="733"/>
        </pc:sldMkLst>
      </pc:sldChg>
      <pc:sldChg chg="addSp delSp modSp add mod modNotesTx">
        <pc:chgData name="Brody Andersen" userId="6c3ce32c-20f6-471c-afd1-20f085cc2e36" providerId="ADAL" clId="{C4361C0A-D18F-4CDC-AF33-4ADC6EFAF40A}" dt="2026-04-05T03:59:42.493" v="5563" actId="1076"/>
        <pc:sldMkLst>
          <pc:docMk/>
          <pc:sldMk cId="507818204" sldId="734"/>
        </pc:sldMkLst>
        <pc:spChg chg="add del mod">
          <ac:chgData name="Brody Andersen" userId="6c3ce32c-20f6-471c-afd1-20f085cc2e36" providerId="ADAL" clId="{C4361C0A-D18F-4CDC-AF33-4ADC6EFAF40A}" dt="2026-04-04T21:59:07.095" v="1317" actId="478"/>
          <ac:spMkLst>
            <pc:docMk/>
            <pc:sldMk cId="507818204" sldId="734"/>
            <ac:spMk id="6" creationId="{4AB844D4-B3BC-949F-4526-49D049E436FA}"/>
          </ac:spMkLst>
        </pc:spChg>
        <pc:spChg chg="del">
          <ac:chgData name="Brody Andersen" userId="6c3ce32c-20f6-471c-afd1-20f085cc2e36" providerId="ADAL" clId="{C4361C0A-D18F-4CDC-AF33-4ADC6EFAF40A}" dt="2026-04-04T21:59:04.172" v="1316" actId="478"/>
          <ac:spMkLst>
            <pc:docMk/>
            <pc:sldMk cId="507818204" sldId="734"/>
            <ac:spMk id="8" creationId="{526FF622-97A5-B81D-AAFF-C4827301020E}"/>
          </ac:spMkLst>
        </pc:spChg>
        <pc:spChg chg="del">
          <ac:chgData name="Brody Andersen" userId="6c3ce32c-20f6-471c-afd1-20f085cc2e36" providerId="ADAL" clId="{C4361C0A-D18F-4CDC-AF33-4ADC6EFAF40A}" dt="2026-04-04T21:59:08.525" v="1318" actId="478"/>
          <ac:spMkLst>
            <pc:docMk/>
            <pc:sldMk cId="507818204" sldId="734"/>
            <ac:spMk id="9" creationId="{EC20CDA5-8E83-E8A6-2212-A93E95437851}"/>
          </ac:spMkLst>
        </pc:spChg>
        <pc:spChg chg="add del mod">
          <ac:chgData name="Brody Andersen" userId="6c3ce32c-20f6-471c-afd1-20f085cc2e36" providerId="ADAL" clId="{C4361C0A-D18F-4CDC-AF33-4ADC6EFAF40A}" dt="2026-04-04T21:59:10.143" v="1319" actId="478"/>
          <ac:spMkLst>
            <pc:docMk/>
            <pc:sldMk cId="507818204" sldId="734"/>
            <ac:spMk id="10" creationId="{910EE20D-7A36-93FF-E65F-FF9A097232A4}"/>
          </ac:spMkLst>
        </pc:spChg>
        <pc:spChg chg="add mod">
          <ac:chgData name="Brody Andersen" userId="6c3ce32c-20f6-471c-afd1-20f085cc2e36" providerId="ADAL" clId="{C4361C0A-D18F-4CDC-AF33-4ADC6EFAF40A}" dt="2026-04-05T03:59:42.493" v="5563" actId="1076"/>
          <ac:spMkLst>
            <pc:docMk/>
            <pc:sldMk cId="507818204" sldId="734"/>
            <ac:spMk id="19" creationId="{B1A4C7B8-567D-E536-4A7D-614465CCBC95}"/>
          </ac:spMkLst>
        </pc:spChg>
        <pc:grpChg chg="add del mod">
          <ac:chgData name="Brody Andersen" userId="6c3ce32c-20f6-471c-afd1-20f085cc2e36" providerId="ADAL" clId="{C4361C0A-D18F-4CDC-AF33-4ADC6EFAF40A}" dt="2026-04-04T22:04:28.761" v="1355" actId="165"/>
          <ac:grpSpMkLst>
            <pc:docMk/>
            <pc:sldMk cId="507818204" sldId="734"/>
            <ac:grpSpMk id="17" creationId="{9B09644C-A9CE-D31B-3F1E-EF408432ECD5}"/>
          </ac:grpSpMkLst>
        </pc:grpChg>
        <pc:grpChg chg="add mod">
          <ac:chgData name="Brody Andersen" userId="6c3ce32c-20f6-471c-afd1-20f085cc2e36" providerId="ADAL" clId="{C4361C0A-D18F-4CDC-AF33-4ADC6EFAF40A}" dt="2026-04-04T22:04:48.176" v="1358" actId="1076"/>
          <ac:grpSpMkLst>
            <pc:docMk/>
            <pc:sldMk cId="507818204" sldId="734"/>
            <ac:grpSpMk id="18" creationId="{682DD367-0F61-1277-E08C-E95DE321CA1A}"/>
          </ac:grpSpMkLst>
        </pc:grpChg>
        <pc:picChg chg="mod topLvl">
          <ac:chgData name="Brody Andersen" userId="6c3ce32c-20f6-471c-afd1-20f085cc2e36" providerId="ADAL" clId="{C4361C0A-D18F-4CDC-AF33-4ADC6EFAF40A}" dt="2026-04-04T22:04:42.138" v="1357" actId="164"/>
          <ac:picMkLst>
            <pc:docMk/>
            <pc:sldMk cId="507818204" sldId="734"/>
            <ac:picMk id="3" creationId="{B28EA7C8-1D3E-E029-E5D6-82F38330FB09}"/>
          </ac:picMkLst>
        </pc:picChg>
        <pc:picChg chg="mod topLvl">
          <ac:chgData name="Brody Andersen" userId="6c3ce32c-20f6-471c-afd1-20f085cc2e36" providerId="ADAL" clId="{C4361C0A-D18F-4CDC-AF33-4ADC6EFAF40A}" dt="2026-04-04T22:04:42.138" v="1357" actId="164"/>
          <ac:picMkLst>
            <pc:docMk/>
            <pc:sldMk cId="507818204" sldId="734"/>
            <ac:picMk id="5" creationId="{F96203E4-A5D9-3EB6-801A-24291943991A}"/>
          </ac:picMkLst>
        </pc:picChg>
        <pc:picChg chg="add mod topLvl">
          <ac:chgData name="Brody Andersen" userId="6c3ce32c-20f6-471c-afd1-20f085cc2e36" providerId="ADAL" clId="{C4361C0A-D18F-4CDC-AF33-4ADC6EFAF40A}" dt="2026-04-04T22:04:42.138" v="1357" actId="164"/>
          <ac:picMkLst>
            <pc:docMk/>
            <pc:sldMk cId="507818204" sldId="734"/>
            <ac:picMk id="12" creationId="{5A3E9570-7474-E626-041A-0D733A3F450E}"/>
          </ac:picMkLst>
        </pc:picChg>
        <pc:picChg chg="add del mod">
          <ac:chgData name="Brody Andersen" userId="6c3ce32c-20f6-471c-afd1-20f085cc2e36" providerId="ADAL" clId="{C4361C0A-D18F-4CDC-AF33-4ADC6EFAF40A}" dt="2026-04-04T22:00:14.478" v="1335" actId="478"/>
          <ac:picMkLst>
            <pc:docMk/>
            <pc:sldMk cId="507818204" sldId="734"/>
            <ac:picMk id="14" creationId="{F9CE8779-50FB-B507-4B96-8B38D627A05F}"/>
          </ac:picMkLst>
        </pc:picChg>
        <pc:picChg chg="add mod topLvl">
          <ac:chgData name="Brody Andersen" userId="6c3ce32c-20f6-471c-afd1-20f085cc2e36" providerId="ADAL" clId="{C4361C0A-D18F-4CDC-AF33-4ADC6EFAF40A}" dt="2026-04-04T22:04:42.138" v="1357" actId="164"/>
          <ac:picMkLst>
            <pc:docMk/>
            <pc:sldMk cId="507818204" sldId="734"/>
            <ac:picMk id="15" creationId="{EBABD7DC-968E-8580-B47E-C1C451884247}"/>
          </ac:picMkLst>
        </pc:picChg>
        <pc:picChg chg="add mod topLvl">
          <ac:chgData name="Brody Andersen" userId="6c3ce32c-20f6-471c-afd1-20f085cc2e36" providerId="ADAL" clId="{C4361C0A-D18F-4CDC-AF33-4ADC6EFAF40A}" dt="2026-04-04T22:04:42.138" v="1357" actId="164"/>
          <ac:picMkLst>
            <pc:docMk/>
            <pc:sldMk cId="507818204" sldId="734"/>
            <ac:picMk id="16" creationId="{F3EA28B5-79DD-A781-ABDB-7BEFFA00B48A}"/>
          </ac:picMkLst>
        </pc:picChg>
      </pc:sldChg>
      <pc:sldChg chg="addSp delSp modSp add mod modAnim modNotesTx">
        <pc:chgData name="Brody Andersen" userId="6c3ce32c-20f6-471c-afd1-20f085cc2e36" providerId="ADAL" clId="{C4361C0A-D18F-4CDC-AF33-4ADC6EFAF40A}" dt="2026-04-05T04:14:22.318" v="6251" actId="5793"/>
        <pc:sldMkLst>
          <pc:docMk/>
          <pc:sldMk cId="2541001239" sldId="735"/>
        </pc:sldMkLst>
        <pc:spChg chg="add mod">
          <ac:chgData name="Brody Andersen" userId="6c3ce32c-20f6-471c-afd1-20f085cc2e36" providerId="ADAL" clId="{C4361C0A-D18F-4CDC-AF33-4ADC6EFAF40A}" dt="2026-04-04T22:29:52.393" v="2140" actId="1076"/>
          <ac:spMkLst>
            <pc:docMk/>
            <pc:sldMk cId="2541001239" sldId="735"/>
            <ac:spMk id="5" creationId="{1A1E9BA0-CADC-F0C7-FF72-EFE194988CCF}"/>
          </ac:spMkLst>
        </pc:spChg>
        <pc:spChg chg="add mod">
          <ac:chgData name="Brody Andersen" userId="6c3ce32c-20f6-471c-afd1-20f085cc2e36" providerId="ADAL" clId="{C4361C0A-D18F-4CDC-AF33-4ADC6EFAF40A}" dt="2026-04-04T22:32:11.599" v="2169" actId="1076"/>
          <ac:spMkLst>
            <pc:docMk/>
            <pc:sldMk cId="2541001239" sldId="735"/>
            <ac:spMk id="6" creationId="{E6B47AB0-9596-3263-C529-E6CDCF23D060}"/>
          </ac:spMkLst>
        </pc:spChg>
        <pc:spChg chg="add mod">
          <ac:chgData name="Brody Andersen" userId="6c3ce32c-20f6-471c-afd1-20f085cc2e36" providerId="ADAL" clId="{C4361C0A-D18F-4CDC-AF33-4ADC6EFAF40A}" dt="2026-04-04T22:31:11.082" v="2162" actId="1076"/>
          <ac:spMkLst>
            <pc:docMk/>
            <pc:sldMk cId="2541001239" sldId="735"/>
            <ac:spMk id="7" creationId="{BBB9CEAA-553C-1778-96F7-74AA73419829}"/>
          </ac:spMkLst>
        </pc:spChg>
        <pc:spChg chg="add mod">
          <ac:chgData name="Brody Andersen" userId="6c3ce32c-20f6-471c-afd1-20f085cc2e36" providerId="ADAL" clId="{C4361C0A-D18F-4CDC-AF33-4ADC6EFAF40A}" dt="2026-04-04T22:30:10.077" v="2148" actId="1076"/>
          <ac:spMkLst>
            <pc:docMk/>
            <pc:sldMk cId="2541001239" sldId="735"/>
            <ac:spMk id="9" creationId="{FD120AE0-3624-DBEC-F274-FC3EFC45F5F1}"/>
          </ac:spMkLst>
        </pc:spChg>
        <pc:spChg chg="add mod">
          <ac:chgData name="Brody Andersen" userId="6c3ce32c-20f6-471c-afd1-20f085cc2e36" providerId="ADAL" clId="{C4361C0A-D18F-4CDC-AF33-4ADC6EFAF40A}" dt="2026-04-04T22:30:08.036" v="2147" actId="1076"/>
          <ac:spMkLst>
            <pc:docMk/>
            <pc:sldMk cId="2541001239" sldId="735"/>
            <ac:spMk id="10" creationId="{D960DA3A-A6C7-FE1E-A3F5-42F88F96E0E3}"/>
          </ac:spMkLst>
        </pc:spChg>
        <pc:spChg chg="add mod">
          <ac:chgData name="Brody Andersen" userId="6c3ce32c-20f6-471c-afd1-20f085cc2e36" providerId="ADAL" clId="{C4361C0A-D18F-4CDC-AF33-4ADC6EFAF40A}" dt="2026-04-04T22:31:16.250" v="2163" actId="1076"/>
          <ac:spMkLst>
            <pc:docMk/>
            <pc:sldMk cId="2541001239" sldId="735"/>
            <ac:spMk id="11" creationId="{DEF2F342-DD47-44BA-2CF1-65C2326AB24D}"/>
          </ac:spMkLst>
        </pc:spChg>
        <pc:spChg chg="add mod">
          <ac:chgData name="Brody Andersen" userId="6c3ce32c-20f6-471c-afd1-20f085cc2e36" providerId="ADAL" clId="{C4361C0A-D18F-4CDC-AF33-4ADC6EFAF40A}" dt="2026-04-04T22:31:18.836" v="2164" actId="1076"/>
          <ac:spMkLst>
            <pc:docMk/>
            <pc:sldMk cId="2541001239" sldId="735"/>
            <ac:spMk id="12" creationId="{A09021E8-B17E-2E59-244E-E1F9626748F5}"/>
          </ac:spMkLst>
        </pc:spChg>
        <pc:spChg chg="add mod">
          <ac:chgData name="Brody Andersen" userId="6c3ce32c-20f6-471c-afd1-20f085cc2e36" providerId="ADAL" clId="{C4361C0A-D18F-4CDC-AF33-4ADC6EFAF40A}" dt="2026-04-05T04:10:21.982" v="5940" actId="20577"/>
          <ac:spMkLst>
            <pc:docMk/>
            <pc:sldMk cId="2541001239" sldId="735"/>
            <ac:spMk id="13" creationId="{C4323AE4-99AB-9F49-18E9-C379766E3DBA}"/>
          </ac:spMkLst>
        </pc:spChg>
        <pc:picChg chg="add del mod">
          <ac:chgData name="Brody Andersen" userId="6c3ce32c-20f6-471c-afd1-20f085cc2e36" providerId="ADAL" clId="{C4361C0A-D18F-4CDC-AF33-4ADC6EFAF40A}" dt="2026-04-04T22:22:52.164" v="1765" actId="478"/>
          <ac:picMkLst>
            <pc:docMk/>
            <pc:sldMk cId="2541001239" sldId="735"/>
            <ac:picMk id="2" creationId="{2C124E89-3031-6706-CC21-5A1F49C5E13A}"/>
          </ac:picMkLst>
        </pc:picChg>
        <pc:picChg chg="add mod">
          <ac:chgData name="Brody Andersen" userId="6c3ce32c-20f6-471c-afd1-20f085cc2e36" providerId="ADAL" clId="{C4361C0A-D18F-4CDC-AF33-4ADC6EFAF40A}" dt="2026-04-04T22:30:56.454" v="2158" actId="1076"/>
          <ac:picMkLst>
            <pc:docMk/>
            <pc:sldMk cId="2541001239" sldId="735"/>
            <ac:picMk id="3" creationId="{BCA36380-CDEF-1AB4-12FF-E5EC07047F83}"/>
          </ac:picMkLst>
        </pc:picChg>
        <pc:picChg chg="del">
          <ac:chgData name="Brody Andersen" userId="6c3ce32c-20f6-471c-afd1-20f085cc2e36" providerId="ADAL" clId="{C4361C0A-D18F-4CDC-AF33-4ADC6EFAF40A}" dt="2026-04-04T22:22:44.293" v="1762" actId="478"/>
          <ac:picMkLst>
            <pc:docMk/>
            <pc:sldMk cId="2541001239" sldId="735"/>
            <ac:picMk id="8" creationId="{BC3A9768-4E4D-D19A-DE02-FA5D333A2D9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DCB5A2-BB63-92B5-7A5C-50625F5BD6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07327" y="194155"/>
            <a:ext cx="2971800" cy="27699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C7C2908-1493-EC5A-3158-AF90C427F6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78873" y="194155"/>
            <a:ext cx="2971800" cy="27699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algn="r">
              <a:defRPr sz="1200"/>
            </a:lvl1pPr>
          </a:lstStyle>
          <a:p>
            <a:r>
              <a:rPr lang="en-GB"/>
              <a:t>March 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C0D01C-B20A-55E8-C781-7962ADAD39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07326" y="8672846"/>
            <a:ext cx="5853113" cy="27699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8C4D5C8-0D24-B14E-A220-F048E3B509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207924" y="8672846"/>
            <a:ext cx="442749" cy="276999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>
            <a:lvl1pPr algn="r">
              <a:defRPr sz="1200"/>
            </a:lvl1pPr>
          </a:lstStyle>
          <a:p>
            <a:fld id="{29F28A41-E815-4EE3-9796-48FE28450B3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12" descr="Une image contenant texte, Police, symbole, logo&#10;&#10;Description générée automatiquement">
            <a:extLst>
              <a:ext uri="{FF2B5EF4-FFF2-40B4-BE49-F238E27FC236}">
                <a16:creationId xmlns:a16="http://schemas.microsoft.com/office/drawing/2014/main" id="{309746EB-A992-5BD8-681B-C25FEE8D507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68" y="332655"/>
            <a:ext cx="391064" cy="4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1818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69227" y="181788"/>
            <a:ext cx="2971800" cy="27699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16973" y="181788"/>
            <a:ext cx="2971800" cy="27699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algn="r">
              <a:defRPr sz="1200"/>
            </a:lvl1pPr>
          </a:lstStyle>
          <a:p>
            <a:r>
              <a:rPr lang="en-GB"/>
              <a:t>March 2024</a:t>
            </a:r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69226" y="8685213"/>
            <a:ext cx="5911533" cy="27699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246024" y="8685213"/>
            <a:ext cx="442749" cy="276999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>
            <a:lvl1pPr algn="r">
              <a:defRPr sz="1200"/>
            </a:lvl1pPr>
          </a:lstStyle>
          <a:p>
            <a:fld id="{DE2AB37D-16C1-4BCF-A326-2E385D25B78B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12" descr="Une image contenant texte, Police, symbole, logo&#10;&#10;Description générée automatiquement">
            <a:extLst>
              <a:ext uri="{FF2B5EF4-FFF2-40B4-BE49-F238E27FC236}">
                <a16:creationId xmlns:a16="http://schemas.microsoft.com/office/drawing/2014/main" id="{3E2E6990-0B38-804A-23D6-A0BB9811C25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68" y="332655"/>
            <a:ext cx="391064" cy="4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9276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Name is Brody Andersen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Account manager with BV in Edmonton lab + technical advisor for Western Canada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Information and QR code here, will include at the end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71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Several impact effects from the release of road salt onto the surrounding environment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Whether increase of salt dust, draining into waterways, transport into groundwater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Toxicological impacts possible in multiple avenues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034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Western Canada uses regularly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To allow an oil well to produce, water is injected into reservoir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Water displaces the oil and pushes to production well (pumpjack)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Separator and water treatment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Chloride accumulates from soil salinity, particularly when evaporite present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Further risk due to corrosion scaling, potential structural integrity problems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228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Much of the processing above ground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Integrity problems lead to release of high TDS water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041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Multiple sources, most of them small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Check immediate area for 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Pesticide spraying can be common source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Powders often have salt to make them water soluble as wettable powder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Pesticide application can increase salinity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478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When there are so many sources, what can give direction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Chloride is chloride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Hydrocarbon fingerprinting for source, not chloride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50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Other halogens can help differentiate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Well established practice in many industries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245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Each mixture of salts has a unique ratio of chloride to bromide, or chloride to iodide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Literature shows potential sources of each of the ratio ranges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By plotting ratios, can point to source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149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Question became how to do this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Answer became ICP-MS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Instrument used for trace metal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Metals uses acid digestion, halogens uses alkaline digestion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Key benefits to using this method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914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Common detection limits hit with typical methods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Ion chromatography is regularly used for anions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Columns becoming harder to source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Run time for these parameters becomes long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Coelution is common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Becoming our standard method for measuring bromide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448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Literature supports diagnostic ratios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Depending on source, the </a:t>
            </a:r>
            <a:r>
              <a:rPr lang="en-CA" dirty="0" err="1"/>
              <a:t>Cl:Br</a:t>
            </a:r>
            <a:r>
              <a:rPr lang="en-CA" dirty="0"/>
              <a:t> lands on different region of the trendline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217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Salts are common problem across the country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Dominant issue becomes chloride impact due to its toxicity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Inorganic chloride is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dirty="0"/>
              <a:t>highly water soluble until saturation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/>
              <a:t>binds poorly with most sediments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dirty="0"/>
              <a:t>moves easily through groundwater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dirty="0"/>
              <a:t>concentrates through evaporation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CA" dirty="0"/>
              <a:t>Natural sources include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dirty="0"/>
              <a:t>geological deposits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dirty="0"/>
              <a:t>weathering of rocks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dirty="0"/>
              <a:t>ocean water contamination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CA" dirty="0"/>
              <a:t>Anthropogenic sources include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dirty="0"/>
              <a:t>Agricultural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dirty="0"/>
              <a:t>Road or de-icing salts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dirty="0"/>
              <a:t>Produced waters and brines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311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Not just one paper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Historical assessments become much more robust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Brought online earlier this year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More research will be conducted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All indicators suggest that clear correlation can be made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Ready to partner on projects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643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Geological formations throughout Canada contribute to chloride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Prairies has the Devonian Prairie Evaporite Basin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dirty="0"/>
              <a:t>Very thick layer (up to 300 m) of potash, halite and anhydrite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dirty="0"/>
              <a:t>Spans through Alberta, Saskatchewan, Manitoba, North Dakota and Montana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687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With evaporite also comes bromide levels in the groundwater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Concentrations have been studied for decades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Alberta Research Council released data in 1977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Monitored every year to observe changes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86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With evaporite also comes bromide levels in the groundwater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Concentrations have been studied for decades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Alberta Research Council released data in 1977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Monitored every year to observe changes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173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Ocean water can also contribute to salt content in groundwater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Listed as a major potential source from the BC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Saltwater intrusion can be caused by many reasons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All bring these halogens into fresh groundwater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702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Ocean water can also contribute to salt content in groundwater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Listed as a major potential source from the BC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Saltwater intrusion can be caused by many reasons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All bring these halogens into fresh groundwater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464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Fully anthropogenic side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Salting roads obviously contributes chloride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Practice became widespread in 1940s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By 1950s, became primary method for winter maintenance throughout country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Canada is one of largest users of road salt in world, 5-7m tonnes used per year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Most is sodium chloride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529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Typical evidence of toxic effects from chloride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Osmotic stress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dirty="0"/>
              <a:t>High chloride acts like a drought and pulls water away from plant roots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dirty="0"/>
              <a:t>Difficult for plants to absorb water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dirty="0"/>
              <a:t>Translates to burning and drying of leaves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dirty="0"/>
              <a:t>Leads to reduced photosynthesis and eventually plant death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March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AB37D-16C1-4BCF-A326-2E385D25B78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717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FFA28E6-3F86-1292-16E2-243415F9027E}"/>
              </a:ext>
            </a:extLst>
          </p:cNvPr>
          <p:cNvSpPr/>
          <p:nvPr userDrawn="1"/>
        </p:nvSpPr>
        <p:spPr>
          <a:xfrm>
            <a:off x="7106856" y="0"/>
            <a:ext cx="508514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8ACA06-DAFA-4880-7F53-996F4E4828E2}"/>
              </a:ext>
            </a:extLst>
          </p:cNvPr>
          <p:cNvSpPr/>
          <p:nvPr userDrawn="1"/>
        </p:nvSpPr>
        <p:spPr>
          <a:xfrm>
            <a:off x="5486400" y="155864"/>
            <a:ext cx="6705600" cy="65462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5E720A8C-BBF2-9BF4-3CEC-1C2A5FADAE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107238" cy="6858000"/>
          </a:xfrm>
          <a:custGeom>
            <a:avLst/>
            <a:gdLst>
              <a:gd name="connsiteX0" fmla="*/ 0 w 7107238"/>
              <a:gd name="connsiteY0" fmla="*/ 0 h 6858000"/>
              <a:gd name="connsiteX1" fmla="*/ 7107238 w 7107238"/>
              <a:gd name="connsiteY1" fmla="*/ 0 h 6858000"/>
              <a:gd name="connsiteX2" fmla="*/ 7107238 w 7107238"/>
              <a:gd name="connsiteY2" fmla="*/ 155864 h 6858000"/>
              <a:gd name="connsiteX3" fmla="*/ 5486400 w 7107238"/>
              <a:gd name="connsiteY3" fmla="*/ 155864 h 6858000"/>
              <a:gd name="connsiteX4" fmla="*/ 5486400 w 7107238"/>
              <a:gd name="connsiteY4" fmla="*/ 6702136 h 6858000"/>
              <a:gd name="connsiteX5" fmla="*/ 7107238 w 7107238"/>
              <a:gd name="connsiteY5" fmla="*/ 6702136 h 6858000"/>
              <a:gd name="connsiteX6" fmla="*/ 7107238 w 7107238"/>
              <a:gd name="connsiteY6" fmla="*/ 6858000 h 6858000"/>
              <a:gd name="connsiteX7" fmla="*/ 0 w 710723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07238" h="6858000">
                <a:moveTo>
                  <a:pt x="0" y="0"/>
                </a:moveTo>
                <a:lnTo>
                  <a:pt x="7107238" y="0"/>
                </a:lnTo>
                <a:lnTo>
                  <a:pt x="7107238" y="155864"/>
                </a:lnTo>
                <a:lnTo>
                  <a:pt x="5486400" y="155864"/>
                </a:lnTo>
                <a:lnTo>
                  <a:pt x="5486400" y="6702136"/>
                </a:lnTo>
                <a:lnTo>
                  <a:pt x="7107238" y="6702136"/>
                </a:lnTo>
                <a:lnTo>
                  <a:pt x="71072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9CEF76-20C9-73F4-600E-A4BD9173D2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88600" y="3050756"/>
            <a:ext cx="5548129" cy="2248853"/>
          </a:xfrm>
        </p:spPr>
        <p:txBody>
          <a:bodyPr wrap="square" anchor="t">
            <a:spAutoFit/>
          </a:bodyPr>
          <a:lstStyle>
            <a:lvl1pPr algn="l">
              <a:lnSpc>
                <a:spcPct val="80000"/>
              </a:lnSpc>
              <a:defRPr sz="5400"/>
            </a:lvl1pPr>
          </a:lstStyle>
          <a:p>
            <a:r>
              <a:rPr lang="en-GB" dirty="0"/>
              <a:t>Insert</a:t>
            </a:r>
            <a:br>
              <a:rPr lang="en-GB" dirty="0"/>
            </a:br>
            <a:r>
              <a:rPr lang="en-GB" dirty="0"/>
              <a:t>your title here</a:t>
            </a:r>
          </a:p>
        </p:txBody>
      </p:sp>
      <p:grpSp>
        <p:nvGrpSpPr>
          <p:cNvPr id="11" name="Group 12">
            <a:extLst>
              <a:ext uri="{FF2B5EF4-FFF2-40B4-BE49-F238E27FC236}">
                <a16:creationId xmlns:a16="http://schemas.microsoft.com/office/drawing/2014/main" id="{86ABDDDD-BD81-B7F6-692B-B02D511C9F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399962" y="952498"/>
            <a:ext cx="1432482" cy="1776279"/>
            <a:chOff x="690" y="1280"/>
            <a:chExt cx="1400" cy="1736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B5D333C-541E-AA50-A872-F312CA1B7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4" y="1308"/>
              <a:ext cx="4" cy="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3" y="0"/>
                    <a:pt x="0" y="1"/>
                    <a:pt x="1" y="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2C899217-43B1-B08B-636C-E03A581316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" y="1280"/>
              <a:ext cx="976" cy="1214"/>
            </a:xfrm>
            <a:custGeom>
              <a:avLst/>
              <a:gdLst>
                <a:gd name="T0" fmla="*/ 211 w 711"/>
                <a:gd name="T1" fmla="*/ 862 h 883"/>
                <a:gd name="T2" fmla="*/ 354 w 711"/>
                <a:gd name="T3" fmla="*/ 883 h 883"/>
                <a:gd name="T4" fmla="*/ 355 w 711"/>
                <a:gd name="T5" fmla="*/ 883 h 883"/>
                <a:gd name="T6" fmla="*/ 356 w 711"/>
                <a:gd name="T7" fmla="*/ 883 h 883"/>
                <a:gd name="T8" fmla="*/ 498 w 711"/>
                <a:gd name="T9" fmla="*/ 862 h 883"/>
                <a:gd name="T10" fmla="*/ 621 w 711"/>
                <a:gd name="T11" fmla="*/ 769 h 883"/>
                <a:gd name="T12" fmla="*/ 711 w 711"/>
                <a:gd name="T13" fmla="*/ 442 h 883"/>
                <a:gd name="T14" fmla="*/ 711 w 711"/>
                <a:gd name="T15" fmla="*/ 441 h 883"/>
                <a:gd name="T16" fmla="*/ 621 w 711"/>
                <a:gd name="T17" fmla="*/ 114 h 883"/>
                <a:gd name="T18" fmla="*/ 499 w 711"/>
                <a:gd name="T19" fmla="*/ 21 h 883"/>
                <a:gd name="T20" fmla="*/ 355 w 711"/>
                <a:gd name="T21" fmla="*/ 0 h 883"/>
                <a:gd name="T22" fmla="*/ 211 w 711"/>
                <a:gd name="T23" fmla="*/ 21 h 883"/>
                <a:gd name="T24" fmla="*/ 211 w 711"/>
                <a:gd name="T25" fmla="*/ 21 h 883"/>
                <a:gd name="T26" fmla="*/ 211 w 711"/>
                <a:gd name="T27" fmla="*/ 21 h 883"/>
                <a:gd name="T28" fmla="*/ 90 w 711"/>
                <a:gd name="T29" fmla="*/ 114 h 883"/>
                <a:gd name="T30" fmla="*/ 0 w 711"/>
                <a:gd name="T31" fmla="*/ 441 h 883"/>
                <a:gd name="T32" fmla="*/ 0 w 711"/>
                <a:gd name="T33" fmla="*/ 442 h 883"/>
                <a:gd name="T34" fmla="*/ 90 w 711"/>
                <a:gd name="T35" fmla="*/ 769 h 883"/>
                <a:gd name="T36" fmla="*/ 211 w 711"/>
                <a:gd name="T37" fmla="*/ 862 h 883"/>
                <a:gd name="T38" fmla="*/ 26 w 711"/>
                <a:gd name="T39" fmla="*/ 441 h 883"/>
                <a:gd name="T40" fmla="*/ 83 w 711"/>
                <a:gd name="T41" fmla="*/ 162 h 883"/>
                <a:gd name="T42" fmla="*/ 235 w 711"/>
                <a:gd name="T43" fmla="*/ 27 h 883"/>
                <a:gd name="T44" fmla="*/ 355 w 711"/>
                <a:gd name="T45" fmla="*/ 12 h 883"/>
                <a:gd name="T46" fmla="*/ 475 w 711"/>
                <a:gd name="T47" fmla="*/ 27 h 883"/>
                <a:gd name="T48" fmla="*/ 626 w 711"/>
                <a:gd name="T49" fmla="*/ 162 h 883"/>
                <a:gd name="T50" fmla="*/ 683 w 711"/>
                <a:gd name="T51" fmla="*/ 441 h 883"/>
                <a:gd name="T52" fmla="*/ 626 w 711"/>
                <a:gd name="T53" fmla="*/ 721 h 883"/>
                <a:gd name="T54" fmla="*/ 475 w 711"/>
                <a:gd name="T55" fmla="*/ 856 h 883"/>
                <a:gd name="T56" fmla="*/ 355 w 711"/>
                <a:gd name="T57" fmla="*/ 871 h 883"/>
                <a:gd name="T58" fmla="*/ 235 w 711"/>
                <a:gd name="T59" fmla="*/ 856 h 883"/>
                <a:gd name="T60" fmla="*/ 83 w 711"/>
                <a:gd name="T61" fmla="*/ 721 h 883"/>
                <a:gd name="T62" fmla="*/ 26 w 711"/>
                <a:gd name="T63" fmla="*/ 441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1" h="883">
                  <a:moveTo>
                    <a:pt x="211" y="862"/>
                  </a:moveTo>
                  <a:cubicBezTo>
                    <a:pt x="257" y="875"/>
                    <a:pt x="305" y="883"/>
                    <a:pt x="354" y="883"/>
                  </a:cubicBezTo>
                  <a:cubicBezTo>
                    <a:pt x="355" y="883"/>
                    <a:pt x="355" y="883"/>
                    <a:pt x="355" y="883"/>
                  </a:cubicBezTo>
                  <a:cubicBezTo>
                    <a:pt x="356" y="883"/>
                    <a:pt x="356" y="883"/>
                    <a:pt x="356" y="883"/>
                  </a:cubicBezTo>
                  <a:cubicBezTo>
                    <a:pt x="406" y="883"/>
                    <a:pt x="453" y="876"/>
                    <a:pt x="498" y="862"/>
                  </a:cubicBezTo>
                  <a:cubicBezTo>
                    <a:pt x="547" y="845"/>
                    <a:pt x="593" y="811"/>
                    <a:pt x="621" y="769"/>
                  </a:cubicBezTo>
                  <a:cubicBezTo>
                    <a:pt x="667" y="701"/>
                    <a:pt x="709" y="571"/>
                    <a:pt x="711" y="442"/>
                  </a:cubicBezTo>
                  <a:cubicBezTo>
                    <a:pt x="711" y="441"/>
                    <a:pt x="711" y="441"/>
                    <a:pt x="711" y="441"/>
                  </a:cubicBezTo>
                  <a:cubicBezTo>
                    <a:pt x="709" y="312"/>
                    <a:pt x="667" y="181"/>
                    <a:pt x="621" y="114"/>
                  </a:cubicBezTo>
                  <a:cubicBezTo>
                    <a:pt x="593" y="72"/>
                    <a:pt x="548" y="38"/>
                    <a:pt x="499" y="21"/>
                  </a:cubicBezTo>
                  <a:cubicBezTo>
                    <a:pt x="454" y="7"/>
                    <a:pt x="405" y="0"/>
                    <a:pt x="355" y="0"/>
                  </a:cubicBezTo>
                  <a:cubicBezTo>
                    <a:pt x="306" y="0"/>
                    <a:pt x="257" y="7"/>
                    <a:pt x="211" y="21"/>
                  </a:cubicBezTo>
                  <a:cubicBezTo>
                    <a:pt x="212" y="21"/>
                    <a:pt x="212" y="21"/>
                    <a:pt x="211" y="21"/>
                  </a:cubicBezTo>
                  <a:cubicBezTo>
                    <a:pt x="212" y="21"/>
                    <a:pt x="212" y="21"/>
                    <a:pt x="211" y="21"/>
                  </a:cubicBezTo>
                  <a:cubicBezTo>
                    <a:pt x="163" y="38"/>
                    <a:pt x="118" y="72"/>
                    <a:pt x="90" y="114"/>
                  </a:cubicBezTo>
                  <a:cubicBezTo>
                    <a:pt x="44" y="181"/>
                    <a:pt x="2" y="312"/>
                    <a:pt x="0" y="441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2" y="571"/>
                    <a:pt x="44" y="701"/>
                    <a:pt x="90" y="769"/>
                  </a:cubicBezTo>
                  <a:cubicBezTo>
                    <a:pt x="118" y="811"/>
                    <a:pt x="163" y="845"/>
                    <a:pt x="211" y="862"/>
                  </a:cubicBezTo>
                  <a:moveTo>
                    <a:pt x="26" y="441"/>
                  </a:moveTo>
                  <a:cubicBezTo>
                    <a:pt x="25" y="344"/>
                    <a:pt x="54" y="225"/>
                    <a:pt x="83" y="162"/>
                  </a:cubicBezTo>
                  <a:cubicBezTo>
                    <a:pt x="115" y="90"/>
                    <a:pt x="163" y="46"/>
                    <a:pt x="235" y="27"/>
                  </a:cubicBezTo>
                  <a:cubicBezTo>
                    <a:pt x="273" y="17"/>
                    <a:pt x="313" y="12"/>
                    <a:pt x="355" y="12"/>
                  </a:cubicBezTo>
                  <a:cubicBezTo>
                    <a:pt x="396" y="12"/>
                    <a:pt x="436" y="17"/>
                    <a:pt x="475" y="27"/>
                  </a:cubicBezTo>
                  <a:cubicBezTo>
                    <a:pt x="546" y="46"/>
                    <a:pt x="595" y="90"/>
                    <a:pt x="626" y="162"/>
                  </a:cubicBezTo>
                  <a:cubicBezTo>
                    <a:pt x="655" y="225"/>
                    <a:pt x="685" y="344"/>
                    <a:pt x="683" y="441"/>
                  </a:cubicBezTo>
                  <a:cubicBezTo>
                    <a:pt x="685" y="539"/>
                    <a:pt x="655" y="658"/>
                    <a:pt x="626" y="721"/>
                  </a:cubicBezTo>
                  <a:cubicBezTo>
                    <a:pt x="595" y="793"/>
                    <a:pt x="546" y="837"/>
                    <a:pt x="475" y="856"/>
                  </a:cubicBezTo>
                  <a:cubicBezTo>
                    <a:pt x="436" y="866"/>
                    <a:pt x="396" y="871"/>
                    <a:pt x="355" y="871"/>
                  </a:cubicBezTo>
                  <a:cubicBezTo>
                    <a:pt x="313" y="871"/>
                    <a:pt x="273" y="866"/>
                    <a:pt x="235" y="856"/>
                  </a:cubicBezTo>
                  <a:cubicBezTo>
                    <a:pt x="163" y="837"/>
                    <a:pt x="115" y="793"/>
                    <a:pt x="83" y="721"/>
                  </a:cubicBezTo>
                  <a:cubicBezTo>
                    <a:pt x="54" y="658"/>
                    <a:pt x="25" y="539"/>
                    <a:pt x="26" y="44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8AD10FE-D1AF-8001-2352-56568382AA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6" y="1440"/>
              <a:ext cx="616" cy="895"/>
            </a:xfrm>
            <a:custGeom>
              <a:avLst/>
              <a:gdLst>
                <a:gd name="T0" fmla="*/ 324 w 449"/>
                <a:gd name="T1" fmla="*/ 637 h 651"/>
                <a:gd name="T2" fmla="*/ 324 w 449"/>
                <a:gd name="T3" fmla="*/ 13 h 651"/>
                <a:gd name="T4" fmla="*/ 50 w 449"/>
                <a:gd name="T5" fmla="*/ 77 h 651"/>
                <a:gd name="T6" fmla="*/ 96 w 449"/>
                <a:gd name="T7" fmla="*/ 474 h 651"/>
                <a:gd name="T8" fmla="*/ 70 w 449"/>
                <a:gd name="T9" fmla="*/ 459 h 651"/>
                <a:gd name="T10" fmla="*/ 59 w 449"/>
                <a:gd name="T11" fmla="*/ 380 h 651"/>
                <a:gd name="T12" fmla="*/ 91 w 449"/>
                <a:gd name="T13" fmla="*/ 432 h 651"/>
                <a:gd name="T14" fmla="*/ 115 w 449"/>
                <a:gd name="T15" fmla="*/ 371 h 651"/>
                <a:gd name="T16" fmla="*/ 127 w 449"/>
                <a:gd name="T17" fmla="*/ 414 h 651"/>
                <a:gd name="T18" fmla="*/ 194 w 449"/>
                <a:gd name="T19" fmla="*/ 603 h 651"/>
                <a:gd name="T20" fmla="*/ 207 w 449"/>
                <a:gd name="T21" fmla="*/ 579 h 651"/>
                <a:gd name="T22" fmla="*/ 216 w 449"/>
                <a:gd name="T23" fmla="*/ 565 h 651"/>
                <a:gd name="T24" fmla="*/ 227 w 449"/>
                <a:gd name="T25" fmla="*/ 536 h 651"/>
                <a:gd name="T26" fmla="*/ 238 w 449"/>
                <a:gd name="T27" fmla="*/ 565 h 651"/>
                <a:gd name="T28" fmla="*/ 276 w 449"/>
                <a:gd name="T29" fmla="*/ 518 h 651"/>
                <a:gd name="T30" fmla="*/ 251 w 449"/>
                <a:gd name="T31" fmla="*/ 475 h 651"/>
                <a:gd name="T32" fmla="*/ 297 w 449"/>
                <a:gd name="T33" fmla="*/ 359 h 651"/>
                <a:gd name="T34" fmla="*/ 293 w 449"/>
                <a:gd name="T35" fmla="*/ 605 h 651"/>
                <a:gd name="T36" fmla="*/ 307 w 449"/>
                <a:gd name="T37" fmla="*/ 591 h 651"/>
                <a:gd name="T38" fmla="*/ 339 w 449"/>
                <a:gd name="T39" fmla="*/ 478 h 651"/>
                <a:gd name="T40" fmla="*/ 356 w 449"/>
                <a:gd name="T41" fmla="*/ 490 h 651"/>
                <a:gd name="T42" fmla="*/ 379 w 449"/>
                <a:gd name="T43" fmla="*/ 453 h 651"/>
                <a:gd name="T44" fmla="*/ 313 w 449"/>
                <a:gd name="T45" fmla="*/ 372 h 651"/>
                <a:gd name="T46" fmla="*/ 365 w 449"/>
                <a:gd name="T47" fmla="*/ 515 h 651"/>
                <a:gd name="T48" fmla="*/ 320 w 449"/>
                <a:gd name="T49" fmla="*/ 411 h 651"/>
                <a:gd name="T50" fmla="*/ 366 w 449"/>
                <a:gd name="T51" fmla="*/ 412 h 651"/>
                <a:gd name="T52" fmla="*/ 354 w 449"/>
                <a:gd name="T53" fmla="*/ 368 h 651"/>
                <a:gd name="T54" fmla="*/ 366 w 449"/>
                <a:gd name="T55" fmla="*/ 412 h 651"/>
                <a:gd name="T56" fmla="*/ 392 w 449"/>
                <a:gd name="T57" fmla="*/ 308 h 651"/>
                <a:gd name="T58" fmla="*/ 347 w 449"/>
                <a:gd name="T59" fmla="*/ 201 h 651"/>
                <a:gd name="T60" fmla="*/ 382 w 449"/>
                <a:gd name="T61" fmla="*/ 273 h 651"/>
                <a:gd name="T62" fmla="*/ 306 w 449"/>
                <a:gd name="T63" fmla="*/ 277 h 651"/>
                <a:gd name="T64" fmla="*/ 335 w 449"/>
                <a:gd name="T65" fmla="*/ 203 h 651"/>
                <a:gd name="T66" fmla="*/ 312 w 449"/>
                <a:gd name="T67" fmla="*/ 51 h 651"/>
                <a:gd name="T68" fmla="*/ 292 w 449"/>
                <a:gd name="T69" fmla="*/ 86 h 651"/>
                <a:gd name="T70" fmla="*/ 259 w 449"/>
                <a:gd name="T71" fmla="*/ 140 h 651"/>
                <a:gd name="T72" fmla="*/ 88 w 449"/>
                <a:gd name="T73" fmla="*/ 93 h 651"/>
                <a:gd name="T74" fmla="*/ 115 w 449"/>
                <a:gd name="T75" fmla="*/ 60 h 651"/>
                <a:gd name="T76" fmla="*/ 133 w 449"/>
                <a:gd name="T77" fmla="*/ 116 h 651"/>
                <a:gd name="T78" fmla="*/ 119 w 449"/>
                <a:gd name="T79" fmla="*/ 151 h 651"/>
                <a:gd name="T80" fmla="*/ 121 w 449"/>
                <a:gd name="T81" fmla="*/ 169 h 651"/>
                <a:gd name="T82" fmla="*/ 88 w 449"/>
                <a:gd name="T83" fmla="*/ 169 h 651"/>
                <a:gd name="T84" fmla="*/ 104 w 449"/>
                <a:gd name="T85" fmla="*/ 204 h 651"/>
                <a:gd name="T86" fmla="*/ 207 w 449"/>
                <a:gd name="T87" fmla="*/ 212 h 651"/>
                <a:gd name="T88" fmla="*/ 208 w 449"/>
                <a:gd name="T89" fmla="*/ 131 h 651"/>
                <a:gd name="T90" fmla="*/ 237 w 449"/>
                <a:gd name="T91" fmla="*/ 182 h 651"/>
                <a:gd name="T92" fmla="*/ 268 w 449"/>
                <a:gd name="T93" fmla="*/ 180 h 651"/>
                <a:gd name="T94" fmla="*/ 280 w 449"/>
                <a:gd name="T95" fmla="*/ 84 h 651"/>
                <a:gd name="T96" fmla="*/ 273 w 449"/>
                <a:gd name="T97" fmla="*/ 204 h 651"/>
                <a:gd name="T98" fmla="*/ 242 w 449"/>
                <a:gd name="T99" fmla="*/ 356 h 651"/>
                <a:gd name="T100" fmla="*/ 231 w 449"/>
                <a:gd name="T101" fmla="*/ 498 h 651"/>
                <a:gd name="T102" fmla="*/ 222 w 449"/>
                <a:gd name="T103" fmla="*/ 459 h 651"/>
                <a:gd name="T104" fmla="*/ 162 w 449"/>
                <a:gd name="T105" fmla="*/ 498 h 651"/>
                <a:gd name="T106" fmla="*/ 147 w 449"/>
                <a:gd name="T107" fmla="*/ 482 h 651"/>
                <a:gd name="T108" fmla="*/ 200 w 449"/>
                <a:gd name="T109" fmla="*/ 259 h 651"/>
                <a:gd name="T110" fmla="*/ 100 w 449"/>
                <a:gd name="T111" fmla="*/ 234 h 651"/>
                <a:gd name="T112" fmla="*/ 115 w 449"/>
                <a:gd name="T113" fmla="*/ 285 h 651"/>
                <a:gd name="T114" fmla="*/ 116 w 449"/>
                <a:gd name="T115" fmla="*/ 247 h 651"/>
                <a:gd name="T116" fmla="*/ 59 w 449"/>
                <a:gd name="T117" fmla="*/ 341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9" h="651">
                  <a:moveTo>
                    <a:pt x="124" y="637"/>
                  </a:moveTo>
                  <a:cubicBezTo>
                    <a:pt x="156" y="646"/>
                    <a:pt x="190" y="651"/>
                    <a:pt x="224" y="651"/>
                  </a:cubicBezTo>
                  <a:cubicBezTo>
                    <a:pt x="225" y="651"/>
                    <a:pt x="225" y="651"/>
                    <a:pt x="225" y="651"/>
                  </a:cubicBezTo>
                  <a:cubicBezTo>
                    <a:pt x="259" y="651"/>
                    <a:pt x="293" y="646"/>
                    <a:pt x="324" y="637"/>
                  </a:cubicBezTo>
                  <a:cubicBezTo>
                    <a:pt x="358" y="628"/>
                    <a:pt x="385" y="605"/>
                    <a:pt x="399" y="573"/>
                  </a:cubicBezTo>
                  <a:cubicBezTo>
                    <a:pt x="429" y="509"/>
                    <a:pt x="449" y="417"/>
                    <a:pt x="449" y="325"/>
                  </a:cubicBezTo>
                  <a:cubicBezTo>
                    <a:pt x="449" y="234"/>
                    <a:pt x="429" y="142"/>
                    <a:pt x="399" y="77"/>
                  </a:cubicBezTo>
                  <a:cubicBezTo>
                    <a:pt x="385" y="46"/>
                    <a:pt x="358" y="23"/>
                    <a:pt x="324" y="13"/>
                  </a:cubicBezTo>
                  <a:cubicBezTo>
                    <a:pt x="293" y="5"/>
                    <a:pt x="259" y="0"/>
                    <a:pt x="225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190" y="0"/>
                    <a:pt x="156" y="5"/>
                    <a:pt x="124" y="13"/>
                  </a:cubicBezTo>
                  <a:cubicBezTo>
                    <a:pt x="91" y="23"/>
                    <a:pt x="63" y="46"/>
                    <a:pt x="50" y="77"/>
                  </a:cubicBezTo>
                  <a:cubicBezTo>
                    <a:pt x="19" y="142"/>
                    <a:pt x="0" y="234"/>
                    <a:pt x="0" y="325"/>
                  </a:cubicBezTo>
                  <a:cubicBezTo>
                    <a:pt x="0" y="417"/>
                    <a:pt x="19" y="509"/>
                    <a:pt x="50" y="573"/>
                  </a:cubicBezTo>
                  <a:cubicBezTo>
                    <a:pt x="63" y="605"/>
                    <a:pt x="91" y="628"/>
                    <a:pt x="124" y="637"/>
                  </a:cubicBezTo>
                  <a:moveTo>
                    <a:pt x="96" y="474"/>
                  </a:moveTo>
                  <a:cubicBezTo>
                    <a:pt x="94" y="474"/>
                    <a:pt x="90" y="473"/>
                    <a:pt x="88" y="473"/>
                  </a:cubicBezTo>
                  <a:cubicBezTo>
                    <a:pt x="83" y="471"/>
                    <a:pt x="76" y="469"/>
                    <a:pt x="72" y="462"/>
                  </a:cubicBezTo>
                  <a:cubicBezTo>
                    <a:pt x="71" y="461"/>
                    <a:pt x="71" y="461"/>
                    <a:pt x="71" y="461"/>
                  </a:cubicBezTo>
                  <a:cubicBezTo>
                    <a:pt x="70" y="459"/>
                    <a:pt x="70" y="459"/>
                    <a:pt x="70" y="459"/>
                  </a:cubicBezTo>
                  <a:cubicBezTo>
                    <a:pt x="69" y="457"/>
                    <a:pt x="69" y="457"/>
                    <a:pt x="69" y="457"/>
                  </a:cubicBezTo>
                  <a:cubicBezTo>
                    <a:pt x="69" y="453"/>
                    <a:pt x="69" y="453"/>
                    <a:pt x="69" y="453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8" y="384"/>
                    <a:pt x="66" y="384"/>
                    <a:pt x="59" y="380"/>
                  </a:cubicBezTo>
                  <a:cubicBezTo>
                    <a:pt x="62" y="379"/>
                    <a:pt x="62" y="379"/>
                    <a:pt x="62" y="379"/>
                  </a:cubicBezTo>
                  <a:cubicBezTo>
                    <a:pt x="86" y="371"/>
                    <a:pt x="86" y="371"/>
                    <a:pt x="86" y="371"/>
                  </a:cubicBezTo>
                  <a:cubicBezTo>
                    <a:pt x="90" y="375"/>
                    <a:pt x="91" y="379"/>
                    <a:pt x="91" y="385"/>
                  </a:cubicBezTo>
                  <a:cubicBezTo>
                    <a:pt x="91" y="432"/>
                    <a:pt x="91" y="432"/>
                    <a:pt x="91" y="432"/>
                  </a:cubicBezTo>
                  <a:cubicBezTo>
                    <a:pt x="91" y="436"/>
                    <a:pt x="94" y="437"/>
                    <a:pt x="97" y="437"/>
                  </a:cubicBezTo>
                  <a:cubicBezTo>
                    <a:pt x="101" y="437"/>
                    <a:pt x="103" y="436"/>
                    <a:pt x="104" y="433"/>
                  </a:cubicBezTo>
                  <a:cubicBezTo>
                    <a:pt x="104" y="411"/>
                    <a:pt x="103" y="405"/>
                    <a:pt x="104" y="386"/>
                  </a:cubicBezTo>
                  <a:cubicBezTo>
                    <a:pt x="104" y="379"/>
                    <a:pt x="110" y="373"/>
                    <a:pt x="115" y="371"/>
                  </a:cubicBezTo>
                  <a:cubicBezTo>
                    <a:pt x="122" y="368"/>
                    <a:pt x="131" y="369"/>
                    <a:pt x="137" y="372"/>
                  </a:cubicBezTo>
                  <a:cubicBezTo>
                    <a:pt x="148" y="377"/>
                    <a:pt x="147" y="399"/>
                    <a:pt x="147" y="416"/>
                  </a:cubicBezTo>
                  <a:cubicBezTo>
                    <a:pt x="143" y="414"/>
                    <a:pt x="142" y="413"/>
                    <a:pt x="138" y="412"/>
                  </a:cubicBezTo>
                  <a:cubicBezTo>
                    <a:pt x="134" y="411"/>
                    <a:pt x="130" y="412"/>
                    <a:pt x="127" y="414"/>
                  </a:cubicBezTo>
                  <a:cubicBezTo>
                    <a:pt x="123" y="417"/>
                    <a:pt x="123" y="421"/>
                    <a:pt x="123" y="426"/>
                  </a:cubicBezTo>
                  <a:cubicBezTo>
                    <a:pt x="123" y="447"/>
                    <a:pt x="125" y="461"/>
                    <a:pt x="115" y="469"/>
                  </a:cubicBezTo>
                  <a:cubicBezTo>
                    <a:pt x="108" y="473"/>
                    <a:pt x="102" y="474"/>
                    <a:pt x="96" y="474"/>
                  </a:cubicBezTo>
                  <a:moveTo>
                    <a:pt x="194" y="603"/>
                  </a:moveTo>
                  <a:cubicBezTo>
                    <a:pt x="185" y="609"/>
                    <a:pt x="170" y="611"/>
                    <a:pt x="160" y="605"/>
                  </a:cubicBezTo>
                  <a:cubicBezTo>
                    <a:pt x="154" y="602"/>
                    <a:pt x="149" y="597"/>
                    <a:pt x="146" y="591"/>
                  </a:cubicBezTo>
                  <a:cubicBezTo>
                    <a:pt x="144" y="586"/>
                    <a:pt x="143" y="584"/>
                    <a:pt x="143" y="579"/>
                  </a:cubicBezTo>
                  <a:cubicBezTo>
                    <a:pt x="166" y="579"/>
                    <a:pt x="182" y="579"/>
                    <a:pt x="207" y="579"/>
                  </a:cubicBezTo>
                  <a:cubicBezTo>
                    <a:pt x="207" y="588"/>
                    <a:pt x="202" y="597"/>
                    <a:pt x="194" y="603"/>
                  </a:cubicBezTo>
                  <a:moveTo>
                    <a:pt x="238" y="605"/>
                  </a:moveTo>
                  <a:cubicBezTo>
                    <a:pt x="216" y="605"/>
                    <a:pt x="216" y="605"/>
                    <a:pt x="216" y="605"/>
                  </a:cubicBezTo>
                  <a:cubicBezTo>
                    <a:pt x="216" y="565"/>
                    <a:pt x="216" y="565"/>
                    <a:pt x="216" y="565"/>
                  </a:cubicBezTo>
                  <a:cubicBezTo>
                    <a:pt x="181" y="565"/>
                    <a:pt x="181" y="565"/>
                    <a:pt x="181" y="565"/>
                  </a:cubicBezTo>
                  <a:cubicBezTo>
                    <a:pt x="181" y="549"/>
                    <a:pt x="181" y="549"/>
                    <a:pt x="181" y="549"/>
                  </a:cubicBezTo>
                  <a:cubicBezTo>
                    <a:pt x="216" y="549"/>
                    <a:pt x="216" y="549"/>
                    <a:pt x="216" y="549"/>
                  </a:cubicBezTo>
                  <a:cubicBezTo>
                    <a:pt x="227" y="536"/>
                    <a:pt x="227" y="536"/>
                    <a:pt x="227" y="536"/>
                  </a:cubicBezTo>
                  <a:cubicBezTo>
                    <a:pt x="232" y="543"/>
                    <a:pt x="233" y="543"/>
                    <a:pt x="238" y="549"/>
                  </a:cubicBezTo>
                  <a:cubicBezTo>
                    <a:pt x="273" y="549"/>
                    <a:pt x="273" y="549"/>
                    <a:pt x="273" y="549"/>
                  </a:cubicBezTo>
                  <a:cubicBezTo>
                    <a:pt x="273" y="565"/>
                    <a:pt x="273" y="565"/>
                    <a:pt x="273" y="565"/>
                  </a:cubicBezTo>
                  <a:cubicBezTo>
                    <a:pt x="238" y="565"/>
                    <a:pt x="238" y="565"/>
                    <a:pt x="238" y="565"/>
                  </a:cubicBezTo>
                  <a:lnTo>
                    <a:pt x="238" y="605"/>
                  </a:lnTo>
                  <a:close/>
                  <a:moveTo>
                    <a:pt x="254" y="465"/>
                  </a:moveTo>
                  <a:cubicBezTo>
                    <a:pt x="265" y="465"/>
                    <a:pt x="276" y="474"/>
                    <a:pt x="280" y="485"/>
                  </a:cubicBezTo>
                  <a:cubicBezTo>
                    <a:pt x="284" y="495"/>
                    <a:pt x="283" y="509"/>
                    <a:pt x="276" y="518"/>
                  </a:cubicBezTo>
                  <a:cubicBezTo>
                    <a:pt x="267" y="528"/>
                    <a:pt x="256" y="533"/>
                    <a:pt x="242" y="531"/>
                  </a:cubicBezTo>
                  <a:cubicBezTo>
                    <a:pt x="233" y="529"/>
                    <a:pt x="225" y="524"/>
                    <a:pt x="220" y="516"/>
                  </a:cubicBezTo>
                  <a:cubicBezTo>
                    <a:pt x="227" y="513"/>
                    <a:pt x="237" y="509"/>
                    <a:pt x="239" y="502"/>
                  </a:cubicBezTo>
                  <a:cubicBezTo>
                    <a:pt x="238" y="492"/>
                    <a:pt x="246" y="483"/>
                    <a:pt x="251" y="475"/>
                  </a:cubicBezTo>
                  <a:cubicBezTo>
                    <a:pt x="254" y="471"/>
                    <a:pt x="254" y="469"/>
                    <a:pt x="254" y="465"/>
                  </a:cubicBezTo>
                  <a:moveTo>
                    <a:pt x="264" y="455"/>
                  </a:moveTo>
                  <a:cubicBezTo>
                    <a:pt x="264" y="359"/>
                    <a:pt x="264" y="359"/>
                    <a:pt x="264" y="359"/>
                  </a:cubicBezTo>
                  <a:cubicBezTo>
                    <a:pt x="278" y="358"/>
                    <a:pt x="282" y="359"/>
                    <a:pt x="297" y="359"/>
                  </a:cubicBezTo>
                  <a:cubicBezTo>
                    <a:pt x="297" y="455"/>
                    <a:pt x="297" y="455"/>
                    <a:pt x="297" y="455"/>
                  </a:cubicBezTo>
                  <a:lnTo>
                    <a:pt x="264" y="455"/>
                  </a:lnTo>
                  <a:close/>
                  <a:moveTo>
                    <a:pt x="307" y="591"/>
                  </a:moveTo>
                  <a:cubicBezTo>
                    <a:pt x="304" y="597"/>
                    <a:pt x="299" y="602"/>
                    <a:pt x="293" y="605"/>
                  </a:cubicBezTo>
                  <a:cubicBezTo>
                    <a:pt x="284" y="611"/>
                    <a:pt x="269" y="609"/>
                    <a:pt x="260" y="603"/>
                  </a:cubicBezTo>
                  <a:cubicBezTo>
                    <a:pt x="252" y="597"/>
                    <a:pt x="247" y="588"/>
                    <a:pt x="247" y="579"/>
                  </a:cubicBezTo>
                  <a:cubicBezTo>
                    <a:pt x="271" y="579"/>
                    <a:pt x="287" y="579"/>
                    <a:pt x="311" y="579"/>
                  </a:cubicBezTo>
                  <a:cubicBezTo>
                    <a:pt x="311" y="584"/>
                    <a:pt x="310" y="586"/>
                    <a:pt x="307" y="591"/>
                  </a:cubicBezTo>
                  <a:moveTo>
                    <a:pt x="356" y="507"/>
                  </a:moveTo>
                  <a:cubicBezTo>
                    <a:pt x="353" y="511"/>
                    <a:pt x="351" y="512"/>
                    <a:pt x="347" y="516"/>
                  </a:cubicBezTo>
                  <a:cubicBezTo>
                    <a:pt x="339" y="506"/>
                    <a:pt x="339" y="506"/>
                    <a:pt x="339" y="506"/>
                  </a:cubicBezTo>
                  <a:cubicBezTo>
                    <a:pt x="339" y="478"/>
                    <a:pt x="339" y="478"/>
                    <a:pt x="339" y="478"/>
                  </a:cubicBezTo>
                  <a:cubicBezTo>
                    <a:pt x="328" y="484"/>
                    <a:pt x="330" y="501"/>
                    <a:pt x="330" y="515"/>
                  </a:cubicBezTo>
                  <a:cubicBezTo>
                    <a:pt x="323" y="509"/>
                    <a:pt x="320" y="506"/>
                    <a:pt x="313" y="500"/>
                  </a:cubicBezTo>
                  <a:cubicBezTo>
                    <a:pt x="310" y="483"/>
                    <a:pt x="320" y="474"/>
                    <a:pt x="327" y="463"/>
                  </a:cubicBezTo>
                  <a:cubicBezTo>
                    <a:pt x="356" y="490"/>
                    <a:pt x="356" y="490"/>
                    <a:pt x="356" y="490"/>
                  </a:cubicBezTo>
                  <a:lnTo>
                    <a:pt x="356" y="507"/>
                  </a:lnTo>
                  <a:close/>
                  <a:moveTo>
                    <a:pt x="332" y="392"/>
                  </a:moveTo>
                  <a:cubicBezTo>
                    <a:pt x="347" y="407"/>
                    <a:pt x="360" y="420"/>
                    <a:pt x="374" y="433"/>
                  </a:cubicBezTo>
                  <a:cubicBezTo>
                    <a:pt x="379" y="439"/>
                    <a:pt x="383" y="446"/>
                    <a:pt x="379" y="453"/>
                  </a:cubicBezTo>
                  <a:cubicBezTo>
                    <a:pt x="378" y="457"/>
                    <a:pt x="376" y="460"/>
                    <a:pt x="373" y="464"/>
                  </a:cubicBezTo>
                  <a:cubicBezTo>
                    <a:pt x="373" y="457"/>
                    <a:pt x="370" y="453"/>
                    <a:pt x="367" y="449"/>
                  </a:cubicBezTo>
                  <a:cubicBezTo>
                    <a:pt x="348" y="431"/>
                    <a:pt x="317" y="406"/>
                    <a:pt x="315" y="396"/>
                  </a:cubicBezTo>
                  <a:cubicBezTo>
                    <a:pt x="312" y="389"/>
                    <a:pt x="313" y="380"/>
                    <a:pt x="313" y="372"/>
                  </a:cubicBezTo>
                  <a:cubicBezTo>
                    <a:pt x="318" y="368"/>
                    <a:pt x="322" y="364"/>
                    <a:pt x="328" y="359"/>
                  </a:cubicBezTo>
                  <a:cubicBezTo>
                    <a:pt x="328" y="372"/>
                    <a:pt x="326" y="385"/>
                    <a:pt x="332" y="392"/>
                  </a:cubicBezTo>
                  <a:moveTo>
                    <a:pt x="381" y="502"/>
                  </a:moveTo>
                  <a:cubicBezTo>
                    <a:pt x="376" y="506"/>
                    <a:pt x="371" y="510"/>
                    <a:pt x="365" y="515"/>
                  </a:cubicBezTo>
                  <a:cubicBezTo>
                    <a:pt x="365" y="502"/>
                    <a:pt x="367" y="490"/>
                    <a:pt x="361" y="482"/>
                  </a:cubicBezTo>
                  <a:cubicBezTo>
                    <a:pt x="346" y="468"/>
                    <a:pt x="333" y="454"/>
                    <a:pt x="320" y="441"/>
                  </a:cubicBezTo>
                  <a:cubicBezTo>
                    <a:pt x="315" y="436"/>
                    <a:pt x="311" y="428"/>
                    <a:pt x="314" y="421"/>
                  </a:cubicBezTo>
                  <a:cubicBezTo>
                    <a:pt x="316" y="418"/>
                    <a:pt x="318" y="414"/>
                    <a:pt x="320" y="411"/>
                  </a:cubicBezTo>
                  <a:cubicBezTo>
                    <a:pt x="320" y="418"/>
                    <a:pt x="323" y="422"/>
                    <a:pt x="327" y="425"/>
                  </a:cubicBezTo>
                  <a:cubicBezTo>
                    <a:pt x="345" y="443"/>
                    <a:pt x="376" y="468"/>
                    <a:pt x="379" y="478"/>
                  </a:cubicBezTo>
                  <a:cubicBezTo>
                    <a:pt x="381" y="486"/>
                    <a:pt x="381" y="494"/>
                    <a:pt x="381" y="502"/>
                  </a:cubicBezTo>
                  <a:moveTo>
                    <a:pt x="366" y="412"/>
                  </a:moveTo>
                  <a:cubicBezTo>
                    <a:pt x="337" y="384"/>
                    <a:pt x="337" y="384"/>
                    <a:pt x="337" y="384"/>
                  </a:cubicBezTo>
                  <a:cubicBezTo>
                    <a:pt x="337" y="368"/>
                    <a:pt x="337" y="368"/>
                    <a:pt x="337" y="368"/>
                  </a:cubicBezTo>
                  <a:cubicBezTo>
                    <a:pt x="341" y="364"/>
                    <a:pt x="342" y="362"/>
                    <a:pt x="346" y="358"/>
                  </a:cubicBezTo>
                  <a:cubicBezTo>
                    <a:pt x="354" y="368"/>
                    <a:pt x="354" y="368"/>
                    <a:pt x="354" y="368"/>
                  </a:cubicBezTo>
                  <a:cubicBezTo>
                    <a:pt x="354" y="396"/>
                    <a:pt x="354" y="396"/>
                    <a:pt x="354" y="396"/>
                  </a:cubicBezTo>
                  <a:cubicBezTo>
                    <a:pt x="366" y="390"/>
                    <a:pt x="363" y="374"/>
                    <a:pt x="363" y="359"/>
                  </a:cubicBezTo>
                  <a:cubicBezTo>
                    <a:pt x="370" y="365"/>
                    <a:pt x="373" y="368"/>
                    <a:pt x="380" y="374"/>
                  </a:cubicBezTo>
                  <a:cubicBezTo>
                    <a:pt x="384" y="391"/>
                    <a:pt x="374" y="400"/>
                    <a:pt x="366" y="412"/>
                  </a:cubicBezTo>
                  <a:moveTo>
                    <a:pt x="392" y="341"/>
                  </a:moveTo>
                  <a:cubicBezTo>
                    <a:pt x="279" y="341"/>
                    <a:pt x="279" y="341"/>
                    <a:pt x="279" y="341"/>
                  </a:cubicBezTo>
                  <a:cubicBezTo>
                    <a:pt x="279" y="308"/>
                    <a:pt x="279" y="308"/>
                    <a:pt x="279" y="308"/>
                  </a:cubicBezTo>
                  <a:cubicBezTo>
                    <a:pt x="392" y="308"/>
                    <a:pt x="392" y="308"/>
                    <a:pt x="392" y="308"/>
                  </a:cubicBezTo>
                  <a:lnTo>
                    <a:pt x="392" y="341"/>
                  </a:lnTo>
                  <a:close/>
                  <a:moveTo>
                    <a:pt x="341" y="262"/>
                  </a:moveTo>
                  <a:cubicBezTo>
                    <a:pt x="342" y="262"/>
                    <a:pt x="347" y="261"/>
                    <a:pt x="347" y="258"/>
                  </a:cubicBezTo>
                  <a:cubicBezTo>
                    <a:pt x="347" y="201"/>
                    <a:pt x="347" y="201"/>
                    <a:pt x="347" y="201"/>
                  </a:cubicBezTo>
                  <a:cubicBezTo>
                    <a:pt x="355" y="199"/>
                    <a:pt x="363" y="196"/>
                    <a:pt x="370" y="195"/>
                  </a:cubicBezTo>
                  <a:cubicBezTo>
                    <a:pt x="370" y="229"/>
                    <a:pt x="370" y="229"/>
                    <a:pt x="370" y="229"/>
                  </a:cubicBezTo>
                  <a:cubicBezTo>
                    <a:pt x="375" y="229"/>
                    <a:pt x="377" y="228"/>
                    <a:pt x="382" y="227"/>
                  </a:cubicBezTo>
                  <a:cubicBezTo>
                    <a:pt x="382" y="273"/>
                    <a:pt x="382" y="273"/>
                    <a:pt x="382" y="273"/>
                  </a:cubicBezTo>
                  <a:cubicBezTo>
                    <a:pt x="368" y="275"/>
                    <a:pt x="368" y="275"/>
                    <a:pt x="368" y="275"/>
                  </a:cubicBezTo>
                  <a:cubicBezTo>
                    <a:pt x="364" y="294"/>
                    <a:pt x="364" y="294"/>
                    <a:pt x="364" y="294"/>
                  </a:cubicBezTo>
                  <a:cubicBezTo>
                    <a:pt x="313" y="294"/>
                    <a:pt x="313" y="294"/>
                    <a:pt x="313" y="294"/>
                  </a:cubicBezTo>
                  <a:cubicBezTo>
                    <a:pt x="306" y="277"/>
                    <a:pt x="306" y="277"/>
                    <a:pt x="306" y="277"/>
                  </a:cubicBezTo>
                  <a:cubicBezTo>
                    <a:pt x="293" y="276"/>
                    <a:pt x="292" y="276"/>
                    <a:pt x="280" y="275"/>
                  </a:cubicBezTo>
                  <a:cubicBezTo>
                    <a:pt x="292" y="260"/>
                    <a:pt x="304" y="245"/>
                    <a:pt x="312" y="229"/>
                  </a:cubicBezTo>
                  <a:cubicBezTo>
                    <a:pt x="312" y="206"/>
                    <a:pt x="312" y="206"/>
                    <a:pt x="312" y="206"/>
                  </a:cubicBezTo>
                  <a:cubicBezTo>
                    <a:pt x="335" y="203"/>
                    <a:pt x="335" y="203"/>
                    <a:pt x="335" y="203"/>
                  </a:cubicBezTo>
                  <a:cubicBezTo>
                    <a:pt x="335" y="258"/>
                    <a:pt x="335" y="258"/>
                    <a:pt x="335" y="258"/>
                  </a:cubicBezTo>
                  <a:cubicBezTo>
                    <a:pt x="335" y="260"/>
                    <a:pt x="337" y="262"/>
                    <a:pt x="340" y="262"/>
                  </a:cubicBezTo>
                  <a:lnTo>
                    <a:pt x="341" y="262"/>
                  </a:lnTo>
                  <a:close/>
                  <a:moveTo>
                    <a:pt x="312" y="51"/>
                  </a:moveTo>
                  <a:cubicBezTo>
                    <a:pt x="317" y="49"/>
                    <a:pt x="325" y="50"/>
                    <a:pt x="330" y="54"/>
                  </a:cubicBezTo>
                  <a:cubicBezTo>
                    <a:pt x="336" y="59"/>
                    <a:pt x="338" y="67"/>
                    <a:pt x="337" y="74"/>
                  </a:cubicBezTo>
                  <a:cubicBezTo>
                    <a:pt x="332" y="90"/>
                    <a:pt x="314" y="93"/>
                    <a:pt x="300" y="97"/>
                  </a:cubicBezTo>
                  <a:cubicBezTo>
                    <a:pt x="292" y="86"/>
                    <a:pt x="292" y="86"/>
                    <a:pt x="292" y="86"/>
                  </a:cubicBezTo>
                  <a:cubicBezTo>
                    <a:pt x="295" y="72"/>
                    <a:pt x="297" y="56"/>
                    <a:pt x="312" y="51"/>
                  </a:cubicBezTo>
                  <a:moveTo>
                    <a:pt x="267" y="114"/>
                  </a:moveTo>
                  <a:cubicBezTo>
                    <a:pt x="273" y="124"/>
                    <a:pt x="273" y="124"/>
                    <a:pt x="273" y="124"/>
                  </a:cubicBezTo>
                  <a:cubicBezTo>
                    <a:pt x="259" y="140"/>
                    <a:pt x="259" y="140"/>
                    <a:pt x="259" y="140"/>
                  </a:cubicBezTo>
                  <a:cubicBezTo>
                    <a:pt x="255" y="137"/>
                    <a:pt x="254" y="136"/>
                    <a:pt x="251" y="132"/>
                  </a:cubicBezTo>
                  <a:cubicBezTo>
                    <a:pt x="258" y="124"/>
                    <a:pt x="259" y="124"/>
                    <a:pt x="267" y="114"/>
                  </a:cubicBezTo>
                  <a:moveTo>
                    <a:pt x="88" y="93"/>
                  </a:moveTo>
                  <a:cubicBezTo>
                    <a:pt x="88" y="93"/>
                    <a:pt x="88" y="93"/>
                    <a:pt x="88" y="93"/>
                  </a:cubicBezTo>
                  <a:cubicBezTo>
                    <a:pt x="91" y="100"/>
                    <a:pt x="95" y="106"/>
                    <a:pt x="103" y="109"/>
                  </a:cubicBezTo>
                  <a:cubicBezTo>
                    <a:pt x="102" y="105"/>
                    <a:pt x="99" y="102"/>
                    <a:pt x="97" y="97"/>
                  </a:cubicBezTo>
                  <a:cubicBezTo>
                    <a:pt x="94" y="89"/>
                    <a:pt x="94" y="77"/>
                    <a:pt x="100" y="70"/>
                  </a:cubicBezTo>
                  <a:cubicBezTo>
                    <a:pt x="104" y="64"/>
                    <a:pt x="109" y="62"/>
                    <a:pt x="115" y="60"/>
                  </a:cubicBezTo>
                  <a:cubicBezTo>
                    <a:pt x="113" y="67"/>
                    <a:pt x="112" y="75"/>
                    <a:pt x="115" y="82"/>
                  </a:cubicBezTo>
                  <a:cubicBezTo>
                    <a:pt x="119" y="79"/>
                    <a:pt x="119" y="79"/>
                    <a:pt x="122" y="76"/>
                  </a:cubicBezTo>
                  <a:cubicBezTo>
                    <a:pt x="123" y="75"/>
                    <a:pt x="124" y="74"/>
                    <a:pt x="125" y="74"/>
                  </a:cubicBezTo>
                  <a:cubicBezTo>
                    <a:pt x="130" y="86"/>
                    <a:pt x="137" y="102"/>
                    <a:pt x="133" y="116"/>
                  </a:cubicBezTo>
                  <a:cubicBezTo>
                    <a:pt x="131" y="122"/>
                    <a:pt x="131" y="122"/>
                    <a:pt x="131" y="122"/>
                  </a:cubicBezTo>
                  <a:cubicBezTo>
                    <a:pt x="130" y="112"/>
                    <a:pt x="128" y="107"/>
                    <a:pt x="122" y="104"/>
                  </a:cubicBezTo>
                  <a:cubicBezTo>
                    <a:pt x="121" y="109"/>
                    <a:pt x="124" y="114"/>
                    <a:pt x="125" y="121"/>
                  </a:cubicBezTo>
                  <a:cubicBezTo>
                    <a:pt x="128" y="133"/>
                    <a:pt x="126" y="144"/>
                    <a:pt x="119" y="151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86" y="136"/>
                    <a:pt x="85" y="113"/>
                    <a:pt x="88" y="93"/>
                  </a:cubicBezTo>
                  <a:moveTo>
                    <a:pt x="130" y="169"/>
                  </a:moveTo>
                  <a:cubicBezTo>
                    <a:pt x="121" y="169"/>
                    <a:pt x="121" y="169"/>
                    <a:pt x="121" y="169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12" y="200"/>
                    <a:pt x="107" y="197"/>
                    <a:pt x="102" y="195"/>
                  </a:cubicBezTo>
                  <a:cubicBezTo>
                    <a:pt x="100" y="181"/>
                    <a:pt x="99" y="179"/>
                    <a:pt x="98" y="169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105" y="158"/>
                    <a:pt x="114" y="158"/>
                    <a:pt x="130" y="158"/>
                  </a:cubicBezTo>
                  <a:lnTo>
                    <a:pt x="130" y="169"/>
                  </a:lnTo>
                  <a:close/>
                  <a:moveTo>
                    <a:pt x="104" y="204"/>
                  </a:moveTo>
                  <a:cubicBezTo>
                    <a:pt x="120" y="213"/>
                    <a:pt x="132" y="232"/>
                    <a:pt x="147" y="245"/>
                  </a:cubicBezTo>
                  <a:cubicBezTo>
                    <a:pt x="152" y="248"/>
                    <a:pt x="155" y="252"/>
                    <a:pt x="159" y="254"/>
                  </a:cubicBezTo>
                  <a:cubicBezTo>
                    <a:pt x="170" y="245"/>
                    <a:pt x="178" y="238"/>
                    <a:pt x="185" y="224"/>
                  </a:cubicBezTo>
                  <a:cubicBezTo>
                    <a:pt x="190" y="216"/>
                    <a:pt x="198" y="213"/>
                    <a:pt x="207" y="212"/>
                  </a:cubicBezTo>
                  <a:cubicBezTo>
                    <a:pt x="213" y="205"/>
                    <a:pt x="213" y="205"/>
                    <a:pt x="213" y="205"/>
                  </a:cubicBezTo>
                  <a:cubicBezTo>
                    <a:pt x="210" y="186"/>
                    <a:pt x="210" y="186"/>
                    <a:pt x="210" y="186"/>
                  </a:cubicBezTo>
                  <a:cubicBezTo>
                    <a:pt x="203" y="178"/>
                    <a:pt x="198" y="169"/>
                    <a:pt x="193" y="160"/>
                  </a:cubicBezTo>
                  <a:cubicBezTo>
                    <a:pt x="196" y="149"/>
                    <a:pt x="197" y="137"/>
                    <a:pt x="208" y="131"/>
                  </a:cubicBezTo>
                  <a:cubicBezTo>
                    <a:pt x="215" y="126"/>
                    <a:pt x="221" y="136"/>
                    <a:pt x="227" y="130"/>
                  </a:cubicBezTo>
                  <a:cubicBezTo>
                    <a:pt x="231" y="129"/>
                    <a:pt x="235" y="130"/>
                    <a:pt x="238" y="133"/>
                  </a:cubicBezTo>
                  <a:cubicBezTo>
                    <a:pt x="242" y="140"/>
                    <a:pt x="247" y="148"/>
                    <a:pt x="247" y="157"/>
                  </a:cubicBezTo>
                  <a:cubicBezTo>
                    <a:pt x="245" y="165"/>
                    <a:pt x="241" y="173"/>
                    <a:pt x="237" y="182"/>
                  </a:cubicBezTo>
                  <a:cubicBezTo>
                    <a:pt x="236" y="183"/>
                    <a:pt x="233" y="184"/>
                    <a:pt x="231" y="185"/>
                  </a:cubicBezTo>
                  <a:cubicBezTo>
                    <a:pt x="233" y="189"/>
                    <a:pt x="233" y="193"/>
                    <a:pt x="236" y="196"/>
                  </a:cubicBezTo>
                  <a:cubicBezTo>
                    <a:pt x="239" y="197"/>
                    <a:pt x="242" y="197"/>
                    <a:pt x="246" y="196"/>
                  </a:cubicBezTo>
                  <a:cubicBezTo>
                    <a:pt x="249" y="187"/>
                    <a:pt x="259" y="183"/>
                    <a:pt x="268" y="180"/>
                  </a:cubicBezTo>
                  <a:cubicBezTo>
                    <a:pt x="287" y="168"/>
                    <a:pt x="287" y="168"/>
                    <a:pt x="287" y="168"/>
                  </a:cubicBezTo>
                  <a:cubicBezTo>
                    <a:pt x="284" y="154"/>
                    <a:pt x="293" y="141"/>
                    <a:pt x="288" y="127"/>
                  </a:cubicBezTo>
                  <a:cubicBezTo>
                    <a:pt x="277" y="122"/>
                    <a:pt x="274" y="110"/>
                    <a:pt x="272" y="101"/>
                  </a:cubicBezTo>
                  <a:cubicBezTo>
                    <a:pt x="273" y="95"/>
                    <a:pt x="276" y="89"/>
                    <a:pt x="280" y="84"/>
                  </a:cubicBezTo>
                  <a:cubicBezTo>
                    <a:pt x="281" y="84"/>
                    <a:pt x="281" y="84"/>
                    <a:pt x="281" y="84"/>
                  </a:cubicBezTo>
                  <a:cubicBezTo>
                    <a:pt x="291" y="96"/>
                    <a:pt x="301" y="108"/>
                    <a:pt x="304" y="123"/>
                  </a:cubicBezTo>
                  <a:cubicBezTo>
                    <a:pt x="306" y="142"/>
                    <a:pt x="307" y="161"/>
                    <a:pt x="306" y="181"/>
                  </a:cubicBezTo>
                  <a:cubicBezTo>
                    <a:pt x="296" y="191"/>
                    <a:pt x="284" y="197"/>
                    <a:pt x="273" y="204"/>
                  </a:cubicBezTo>
                  <a:cubicBezTo>
                    <a:pt x="264" y="221"/>
                    <a:pt x="264" y="221"/>
                    <a:pt x="264" y="221"/>
                  </a:cubicBezTo>
                  <a:cubicBezTo>
                    <a:pt x="263" y="237"/>
                    <a:pt x="258" y="253"/>
                    <a:pt x="256" y="269"/>
                  </a:cubicBezTo>
                  <a:cubicBezTo>
                    <a:pt x="263" y="289"/>
                    <a:pt x="271" y="315"/>
                    <a:pt x="265" y="333"/>
                  </a:cubicBezTo>
                  <a:cubicBezTo>
                    <a:pt x="260" y="344"/>
                    <a:pt x="250" y="350"/>
                    <a:pt x="242" y="356"/>
                  </a:cubicBezTo>
                  <a:cubicBezTo>
                    <a:pt x="223" y="371"/>
                    <a:pt x="223" y="371"/>
                    <a:pt x="223" y="371"/>
                  </a:cubicBezTo>
                  <a:cubicBezTo>
                    <a:pt x="242" y="392"/>
                    <a:pt x="238" y="416"/>
                    <a:pt x="239" y="447"/>
                  </a:cubicBezTo>
                  <a:cubicBezTo>
                    <a:pt x="238" y="454"/>
                    <a:pt x="252" y="460"/>
                    <a:pt x="245" y="469"/>
                  </a:cubicBezTo>
                  <a:cubicBezTo>
                    <a:pt x="239" y="478"/>
                    <a:pt x="230" y="486"/>
                    <a:pt x="231" y="498"/>
                  </a:cubicBezTo>
                  <a:cubicBezTo>
                    <a:pt x="225" y="508"/>
                    <a:pt x="211" y="510"/>
                    <a:pt x="204" y="510"/>
                  </a:cubicBezTo>
                  <a:cubicBezTo>
                    <a:pt x="203" y="510"/>
                    <a:pt x="202" y="509"/>
                    <a:pt x="202" y="508"/>
                  </a:cubicBezTo>
                  <a:cubicBezTo>
                    <a:pt x="203" y="503"/>
                    <a:pt x="207" y="499"/>
                    <a:pt x="209" y="494"/>
                  </a:cubicBezTo>
                  <a:cubicBezTo>
                    <a:pt x="216" y="484"/>
                    <a:pt x="213" y="469"/>
                    <a:pt x="222" y="459"/>
                  </a:cubicBezTo>
                  <a:cubicBezTo>
                    <a:pt x="215" y="437"/>
                    <a:pt x="204" y="415"/>
                    <a:pt x="201" y="391"/>
                  </a:cubicBezTo>
                  <a:cubicBezTo>
                    <a:pt x="201" y="390"/>
                    <a:pt x="201" y="390"/>
                    <a:pt x="201" y="390"/>
                  </a:cubicBezTo>
                  <a:cubicBezTo>
                    <a:pt x="195" y="401"/>
                    <a:pt x="198" y="412"/>
                    <a:pt x="201" y="421"/>
                  </a:cubicBezTo>
                  <a:cubicBezTo>
                    <a:pt x="183" y="444"/>
                    <a:pt x="162" y="467"/>
                    <a:pt x="162" y="498"/>
                  </a:cubicBezTo>
                  <a:cubicBezTo>
                    <a:pt x="154" y="513"/>
                    <a:pt x="143" y="526"/>
                    <a:pt x="137" y="541"/>
                  </a:cubicBezTo>
                  <a:cubicBezTo>
                    <a:pt x="135" y="543"/>
                    <a:pt x="131" y="541"/>
                    <a:pt x="129" y="540"/>
                  </a:cubicBezTo>
                  <a:cubicBezTo>
                    <a:pt x="123" y="536"/>
                    <a:pt x="122" y="533"/>
                    <a:pt x="120" y="528"/>
                  </a:cubicBezTo>
                  <a:cubicBezTo>
                    <a:pt x="116" y="507"/>
                    <a:pt x="141" y="500"/>
                    <a:pt x="147" y="482"/>
                  </a:cubicBezTo>
                  <a:cubicBezTo>
                    <a:pt x="151" y="454"/>
                    <a:pt x="153" y="423"/>
                    <a:pt x="173" y="401"/>
                  </a:cubicBezTo>
                  <a:cubicBezTo>
                    <a:pt x="175" y="358"/>
                    <a:pt x="188" y="321"/>
                    <a:pt x="219" y="290"/>
                  </a:cubicBezTo>
                  <a:cubicBezTo>
                    <a:pt x="217" y="280"/>
                    <a:pt x="213" y="272"/>
                    <a:pt x="210" y="263"/>
                  </a:cubicBezTo>
                  <a:cubicBezTo>
                    <a:pt x="206" y="263"/>
                    <a:pt x="204" y="262"/>
                    <a:pt x="200" y="259"/>
                  </a:cubicBezTo>
                  <a:cubicBezTo>
                    <a:pt x="198" y="255"/>
                    <a:pt x="197" y="253"/>
                    <a:pt x="196" y="248"/>
                  </a:cubicBezTo>
                  <a:cubicBezTo>
                    <a:pt x="185" y="261"/>
                    <a:pt x="172" y="276"/>
                    <a:pt x="158" y="284"/>
                  </a:cubicBezTo>
                  <a:cubicBezTo>
                    <a:pt x="155" y="286"/>
                    <a:pt x="152" y="283"/>
                    <a:pt x="147" y="278"/>
                  </a:cubicBezTo>
                  <a:cubicBezTo>
                    <a:pt x="130" y="264"/>
                    <a:pt x="127" y="233"/>
                    <a:pt x="100" y="234"/>
                  </a:cubicBezTo>
                  <a:cubicBezTo>
                    <a:pt x="88" y="230"/>
                    <a:pt x="88" y="216"/>
                    <a:pt x="86" y="205"/>
                  </a:cubicBezTo>
                  <a:cubicBezTo>
                    <a:pt x="91" y="202"/>
                    <a:pt x="98" y="202"/>
                    <a:pt x="104" y="204"/>
                  </a:cubicBezTo>
                  <a:moveTo>
                    <a:pt x="116" y="247"/>
                  </a:moveTo>
                  <a:cubicBezTo>
                    <a:pt x="115" y="266"/>
                    <a:pt x="115" y="266"/>
                    <a:pt x="115" y="285"/>
                  </a:cubicBezTo>
                  <a:cubicBezTo>
                    <a:pt x="104" y="285"/>
                    <a:pt x="104" y="285"/>
                    <a:pt x="104" y="285"/>
                  </a:cubicBezTo>
                  <a:cubicBezTo>
                    <a:pt x="104" y="282"/>
                    <a:pt x="104" y="282"/>
                    <a:pt x="104" y="282"/>
                  </a:cubicBezTo>
                  <a:cubicBezTo>
                    <a:pt x="104" y="267"/>
                    <a:pt x="103" y="257"/>
                    <a:pt x="103" y="242"/>
                  </a:cubicBezTo>
                  <a:cubicBezTo>
                    <a:pt x="107" y="241"/>
                    <a:pt x="112" y="244"/>
                    <a:pt x="116" y="247"/>
                  </a:cubicBezTo>
                  <a:moveTo>
                    <a:pt x="59" y="308"/>
                  </a:moveTo>
                  <a:cubicBezTo>
                    <a:pt x="172" y="308"/>
                    <a:pt x="172" y="308"/>
                    <a:pt x="172" y="308"/>
                  </a:cubicBezTo>
                  <a:cubicBezTo>
                    <a:pt x="172" y="341"/>
                    <a:pt x="172" y="341"/>
                    <a:pt x="172" y="341"/>
                  </a:cubicBezTo>
                  <a:cubicBezTo>
                    <a:pt x="59" y="341"/>
                    <a:pt x="59" y="341"/>
                    <a:pt x="59" y="341"/>
                  </a:cubicBezTo>
                  <a:lnTo>
                    <a:pt x="59" y="308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B5BDDFBF-9795-0EA4-C0AE-7082DCE19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6" y="2351"/>
              <a:ext cx="70" cy="95"/>
            </a:xfrm>
            <a:custGeom>
              <a:avLst/>
              <a:gdLst>
                <a:gd name="T0" fmla="*/ 20 w 51"/>
                <a:gd name="T1" fmla="*/ 57 h 69"/>
                <a:gd name="T2" fmla="*/ 43 w 51"/>
                <a:gd name="T3" fmla="*/ 36 h 69"/>
                <a:gd name="T4" fmla="*/ 46 w 51"/>
                <a:gd name="T5" fmla="*/ 13 h 69"/>
                <a:gd name="T6" fmla="*/ 29 w 51"/>
                <a:gd name="T7" fmla="*/ 1 h 69"/>
                <a:gd name="T8" fmla="*/ 6 w 51"/>
                <a:gd name="T9" fmla="*/ 8 h 69"/>
                <a:gd name="T10" fmla="*/ 1 w 51"/>
                <a:gd name="T11" fmla="*/ 26 h 69"/>
                <a:gd name="T12" fmla="*/ 13 w 51"/>
                <a:gd name="T13" fmla="*/ 26 h 69"/>
                <a:gd name="T14" fmla="*/ 18 w 51"/>
                <a:gd name="T15" fmla="*/ 14 h 69"/>
                <a:gd name="T16" fmla="*/ 27 w 51"/>
                <a:gd name="T17" fmla="*/ 12 h 69"/>
                <a:gd name="T18" fmla="*/ 33 w 51"/>
                <a:gd name="T19" fmla="*/ 17 h 69"/>
                <a:gd name="T20" fmla="*/ 31 w 51"/>
                <a:gd name="T21" fmla="*/ 30 h 69"/>
                <a:gd name="T22" fmla="*/ 3 w 51"/>
                <a:gd name="T23" fmla="*/ 69 h 69"/>
                <a:gd name="T24" fmla="*/ 51 w 51"/>
                <a:gd name="T25" fmla="*/ 66 h 69"/>
                <a:gd name="T26" fmla="*/ 51 w 51"/>
                <a:gd name="T27" fmla="*/ 55 h 69"/>
                <a:gd name="T28" fmla="*/ 20 w 51"/>
                <a:gd name="T29" fmla="*/ 5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69">
                  <a:moveTo>
                    <a:pt x="20" y="57"/>
                  </a:moveTo>
                  <a:cubicBezTo>
                    <a:pt x="26" y="48"/>
                    <a:pt x="35" y="44"/>
                    <a:pt x="43" y="36"/>
                  </a:cubicBezTo>
                  <a:cubicBezTo>
                    <a:pt x="48" y="30"/>
                    <a:pt x="49" y="20"/>
                    <a:pt x="46" y="13"/>
                  </a:cubicBezTo>
                  <a:cubicBezTo>
                    <a:pt x="43" y="6"/>
                    <a:pt x="35" y="2"/>
                    <a:pt x="29" y="1"/>
                  </a:cubicBezTo>
                  <a:cubicBezTo>
                    <a:pt x="20" y="0"/>
                    <a:pt x="12" y="2"/>
                    <a:pt x="6" y="8"/>
                  </a:cubicBezTo>
                  <a:cubicBezTo>
                    <a:pt x="2" y="13"/>
                    <a:pt x="0" y="20"/>
                    <a:pt x="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1"/>
                    <a:pt x="14" y="17"/>
                    <a:pt x="18" y="14"/>
                  </a:cubicBezTo>
                  <a:cubicBezTo>
                    <a:pt x="20" y="12"/>
                    <a:pt x="23" y="11"/>
                    <a:pt x="27" y="12"/>
                  </a:cubicBezTo>
                  <a:cubicBezTo>
                    <a:pt x="30" y="13"/>
                    <a:pt x="32" y="14"/>
                    <a:pt x="33" y="17"/>
                  </a:cubicBezTo>
                  <a:cubicBezTo>
                    <a:pt x="35" y="22"/>
                    <a:pt x="34" y="27"/>
                    <a:pt x="31" y="30"/>
                  </a:cubicBezTo>
                  <a:cubicBezTo>
                    <a:pt x="20" y="42"/>
                    <a:pt x="2" y="51"/>
                    <a:pt x="3" y="69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1" y="63"/>
                    <a:pt x="51" y="59"/>
                    <a:pt x="51" y="55"/>
                  </a:cubicBezTo>
                  <a:lnTo>
                    <a:pt x="20" y="57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7BF1F659-9843-FC3E-0FFD-C493AE3D9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" y="2335"/>
              <a:ext cx="48" cy="90"/>
            </a:xfrm>
            <a:custGeom>
              <a:avLst/>
              <a:gdLst>
                <a:gd name="T0" fmla="*/ 21 w 35"/>
                <a:gd name="T1" fmla="*/ 4 h 66"/>
                <a:gd name="T2" fmla="*/ 2 w 35"/>
                <a:gd name="T3" fmla="*/ 5 h 66"/>
                <a:gd name="T4" fmla="*/ 0 w 35"/>
                <a:gd name="T5" fmla="*/ 14 h 66"/>
                <a:gd name="T6" fmla="*/ 16 w 35"/>
                <a:gd name="T7" fmla="*/ 19 h 66"/>
                <a:gd name="T8" fmla="*/ 16 w 35"/>
                <a:gd name="T9" fmla="*/ 20 h 66"/>
                <a:gd name="T10" fmla="*/ 2 w 35"/>
                <a:gd name="T11" fmla="*/ 62 h 66"/>
                <a:gd name="T12" fmla="*/ 15 w 35"/>
                <a:gd name="T13" fmla="*/ 66 h 66"/>
                <a:gd name="T14" fmla="*/ 35 w 35"/>
                <a:gd name="T15" fmla="*/ 4 h 66"/>
                <a:gd name="T16" fmla="*/ 35 w 35"/>
                <a:gd name="T17" fmla="*/ 4 h 66"/>
                <a:gd name="T18" fmla="*/ 25 w 35"/>
                <a:gd name="T19" fmla="*/ 0 h 66"/>
                <a:gd name="T20" fmla="*/ 21 w 35"/>
                <a:gd name="T21" fmla="*/ 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66">
                  <a:moveTo>
                    <a:pt x="21" y="4"/>
                  </a:moveTo>
                  <a:cubicBezTo>
                    <a:pt x="15" y="8"/>
                    <a:pt x="9" y="7"/>
                    <a:pt x="2" y="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15"/>
                    <a:pt x="11" y="17"/>
                    <a:pt x="16" y="1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2"/>
                    <a:pt x="23" y="2"/>
                    <a:pt x="21" y="4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79E65AB-3155-CA36-D0D3-4B17B3B5A8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4" y="2329"/>
              <a:ext cx="83" cy="96"/>
            </a:xfrm>
            <a:custGeom>
              <a:avLst/>
              <a:gdLst>
                <a:gd name="T0" fmla="*/ 47 w 60"/>
                <a:gd name="T1" fmla="*/ 29 h 70"/>
                <a:gd name="T2" fmla="*/ 43 w 60"/>
                <a:gd name="T3" fmla="*/ 28 h 70"/>
                <a:gd name="T4" fmla="*/ 49 w 60"/>
                <a:gd name="T5" fmla="*/ 14 h 70"/>
                <a:gd name="T6" fmla="*/ 38 w 60"/>
                <a:gd name="T7" fmla="*/ 1 h 70"/>
                <a:gd name="T8" fmla="*/ 21 w 60"/>
                <a:gd name="T9" fmla="*/ 2 h 70"/>
                <a:gd name="T10" fmla="*/ 7 w 60"/>
                <a:gd name="T11" fmla="*/ 9 h 70"/>
                <a:gd name="T12" fmla="*/ 3 w 60"/>
                <a:gd name="T13" fmla="*/ 26 h 70"/>
                <a:gd name="T14" fmla="*/ 15 w 60"/>
                <a:gd name="T15" fmla="*/ 35 h 70"/>
                <a:gd name="T16" fmla="*/ 12 w 60"/>
                <a:gd name="T17" fmla="*/ 38 h 70"/>
                <a:gd name="T18" fmla="*/ 7 w 60"/>
                <a:gd name="T19" fmla="*/ 55 h 70"/>
                <a:gd name="T20" fmla="*/ 21 w 60"/>
                <a:gd name="T21" fmla="*/ 69 h 70"/>
                <a:gd name="T22" fmla="*/ 38 w 60"/>
                <a:gd name="T23" fmla="*/ 69 h 70"/>
                <a:gd name="T24" fmla="*/ 53 w 60"/>
                <a:gd name="T25" fmla="*/ 61 h 70"/>
                <a:gd name="T26" fmla="*/ 59 w 60"/>
                <a:gd name="T27" fmla="*/ 42 h 70"/>
                <a:gd name="T28" fmla="*/ 47 w 60"/>
                <a:gd name="T29" fmla="*/ 29 h 70"/>
                <a:gd name="T30" fmla="*/ 16 w 60"/>
                <a:gd name="T31" fmla="*/ 24 h 70"/>
                <a:gd name="T32" fmla="*/ 17 w 60"/>
                <a:gd name="T33" fmla="*/ 14 h 70"/>
                <a:gd name="T34" fmla="*/ 24 w 60"/>
                <a:gd name="T35" fmla="*/ 11 h 70"/>
                <a:gd name="T36" fmla="*/ 31 w 60"/>
                <a:gd name="T37" fmla="*/ 11 h 70"/>
                <a:gd name="T38" fmla="*/ 37 w 60"/>
                <a:gd name="T39" fmla="*/ 19 h 70"/>
                <a:gd name="T40" fmla="*/ 34 w 60"/>
                <a:gd name="T41" fmla="*/ 25 h 70"/>
                <a:gd name="T42" fmla="*/ 28 w 60"/>
                <a:gd name="T43" fmla="*/ 28 h 70"/>
                <a:gd name="T44" fmla="*/ 21 w 60"/>
                <a:gd name="T45" fmla="*/ 28 h 70"/>
                <a:gd name="T46" fmla="*/ 16 w 60"/>
                <a:gd name="T47" fmla="*/ 24 h 70"/>
                <a:gd name="T48" fmla="*/ 43 w 60"/>
                <a:gd name="T49" fmla="*/ 54 h 70"/>
                <a:gd name="T50" fmla="*/ 35 w 60"/>
                <a:gd name="T51" fmla="*/ 58 h 70"/>
                <a:gd name="T52" fmla="*/ 27 w 60"/>
                <a:gd name="T53" fmla="*/ 58 h 70"/>
                <a:gd name="T54" fmla="*/ 20 w 60"/>
                <a:gd name="T55" fmla="*/ 52 h 70"/>
                <a:gd name="T56" fmla="*/ 24 w 60"/>
                <a:gd name="T57" fmla="*/ 40 h 70"/>
                <a:gd name="T58" fmla="*/ 30 w 60"/>
                <a:gd name="T59" fmla="*/ 38 h 70"/>
                <a:gd name="T60" fmla="*/ 37 w 60"/>
                <a:gd name="T61" fmla="*/ 37 h 70"/>
                <a:gd name="T62" fmla="*/ 45 w 60"/>
                <a:gd name="T63" fmla="*/ 45 h 70"/>
                <a:gd name="T64" fmla="*/ 43 w 60"/>
                <a:gd name="T65" fmla="*/ 5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70">
                  <a:moveTo>
                    <a:pt x="47" y="29"/>
                  </a:moveTo>
                  <a:cubicBezTo>
                    <a:pt x="43" y="28"/>
                    <a:pt x="43" y="28"/>
                    <a:pt x="43" y="28"/>
                  </a:cubicBezTo>
                  <a:cubicBezTo>
                    <a:pt x="47" y="25"/>
                    <a:pt x="51" y="20"/>
                    <a:pt x="49" y="14"/>
                  </a:cubicBezTo>
                  <a:cubicBezTo>
                    <a:pt x="48" y="8"/>
                    <a:pt x="44" y="4"/>
                    <a:pt x="38" y="1"/>
                  </a:cubicBezTo>
                  <a:cubicBezTo>
                    <a:pt x="33" y="0"/>
                    <a:pt x="27" y="0"/>
                    <a:pt x="21" y="2"/>
                  </a:cubicBezTo>
                  <a:cubicBezTo>
                    <a:pt x="16" y="3"/>
                    <a:pt x="10" y="5"/>
                    <a:pt x="7" y="9"/>
                  </a:cubicBezTo>
                  <a:cubicBezTo>
                    <a:pt x="3" y="14"/>
                    <a:pt x="0" y="19"/>
                    <a:pt x="3" y="26"/>
                  </a:cubicBezTo>
                  <a:cubicBezTo>
                    <a:pt x="4" y="31"/>
                    <a:pt x="10" y="34"/>
                    <a:pt x="15" y="35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7" y="43"/>
                    <a:pt x="6" y="48"/>
                    <a:pt x="7" y="55"/>
                  </a:cubicBezTo>
                  <a:cubicBezTo>
                    <a:pt x="9" y="61"/>
                    <a:pt x="14" y="67"/>
                    <a:pt x="21" y="69"/>
                  </a:cubicBezTo>
                  <a:cubicBezTo>
                    <a:pt x="26" y="70"/>
                    <a:pt x="32" y="70"/>
                    <a:pt x="38" y="69"/>
                  </a:cubicBezTo>
                  <a:cubicBezTo>
                    <a:pt x="44" y="67"/>
                    <a:pt x="49" y="64"/>
                    <a:pt x="53" y="61"/>
                  </a:cubicBezTo>
                  <a:cubicBezTo>
                    <a:pt x="58" y="56"/>
                    <a:pt x="60" y="49"/>
                    <a:pt x="59" y="42"/>
                  </a:cubicBezTo>
                  <a:cubicBezTo>
                    <a:pt x="57" y="36"/>
                    <a:pt x="54" y="31"/>
                    <a:pt x="47" y="29"/>
                  </a:cubicBezTo>
                  <a:moveTo>
                    <a:pt x="16" y="24"/>
                  </a:moveTo>
                  <a:cubicBezTo>
                    <a:pt x="15" y="22"/>
                    <a:pt x="15" y="17"/>
                    <a:pt x="17" y="14"/>
                  </a:cubicBezTo>
                  <a:cubicBezTo>
                    <a:pt x="19" y="13"/>
                    <a:pt x="21" y="12"/>
                    <a:pt x="24" y="11"/>
                  </a:cubicBezTo>
                  <a:cubicBezTo>
                    <a:pt x="26" y="10"/>
                    <a:pt x="29" y="10"/>
                    <a:pt x="31" y="11"/>
                  </a:cubicBezTo>
                  <a:cubicBezTo>
                    <a:pt x="35" y="12"/>
                    <a:pt x="37" y="16"/>
                    <a:pt x="37" y="19"/>
                  </a:cubicBezTo>
                  <a:cubicBezTo>
                    <a:pt x="37" y="22"/>
                    <a:pt x="36" y="23"/>
                    <a:pt x="34" y="25"/>
                  </a:cubicBezTo>
                  <a:cubicBezTo>
                    <a:pt x="32" y="26"/>
                    <a:pt x="30" y="27"/>
                    <a:pt x="28" y="28"/>
                  </a:cubicBezTo>
                  <a:cubicBezTo>
                    <a:pt x="26" y="29"/>
                    <a:pt x="23" y="29"/>
                    <a:pt x="21" y="28"/>
                  </a:cubicBezTo>
                  <a:cubicBezTo>
                    <a:pt x="19" y="28"/>
                    <a:pt x="17" y="26"/>
                    <a:pt x="16" y="24"/>
                  </a:cubicBezTo>
                  <a:moveTo>
                    <a:pt x="43" y="54"/>
                  </a:moveTo>
                  <a:cubicBezTo>
                    <a:pt x="41" y="56"/>
                    <a:pt x="39" y="57"/>
                    <a:pt x="35" y="58"/>
                  </a:cubicBezTo>
                  <a:cubicBezTo>
                    <a:pt x="32" y="59"/>
                    <a:pt x="29" y="59"/>
                    <a:pt x="27" y="58"/>
                  </a:cubicBezTo>
                  <a:cubicBezTo>
                    <a:pt x="23" y="57"/>
                    <a:pt x="21" y="54"/>
                    <a:pt x="20" y="52"/>
                  </a:cubicBezTo>
                  <a:cubicBezTo>
                    <a:pt x="19" y="47"/>
                    <a:pt x="20" y="43"/>
                    <a:pt x="24" y="40"/>
                  </a:cubicBezTo>
                  <a:cubicBezTo>
                    <a:pt x="26" y="39"/>
                    <a:pt x="28" y="38"/>
                    <a:pt x="30" y="38"/>
                  </a:cubicBezTo>
                  <a:cubicBezTo>
                    <a:pt x="33" y="37"/>
                    <a:pt x="35" y="37"/>
                    <a:pt x="37" y="37"/>
                  </a:cubicBezTo>
                  <a:cubicBezTo>
                    <a:pt x="41" y="38"/>
                    <a:pt x="45" y="41"/>
                    <a:pt x="45" y="45"/>
                  </a:cubicBezTo>
                  <a:cubicBezTo>
                    <a:pt x="46" y="48"/>
                    <a:pt x="45" y="52"/>
                    <a:pt x="43" y="54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F76DA28-25D7-D574-904B-DCA6547B7B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2" y="2350"/>
              <a:ext cx="74" cy="96"/>
            </a:xfrm>
            <a:custGeom>
              <a:avLst/>
              <a:gdLst>
                <a:gd name="T0" fmla="*/ 46 w 54"/>
                <a:gd name="T1" fmla="*/ 34 h 70"/>
                <a:gd name="T2" fmla="*/ 43 w 54"/>
                <a:gd name="T3" fmla="*/ 32 h 70"/>
                <a:gd name="T4" fmla="*/ 53 w 54"/>
                <a:gd name="T5" fmla="*/ 21 h 70"/>
                <a:gd name="T6" fmla="*/ 46 w 54"/>
                <a:gd name="T7" fmla="*/ 5 h 70"/>
                <a:gd name="T8" fmla="*/ 30 w 54"/>
                <a:gd name="T9" fmla="*/ 1 h 70"/>
                <a:gd name="T10" fmla="*/ 14 w 54"/>
                <a:gd name="T11" fmla="*/ 3 h 70"/>
                <a:gd name="T12" fmla="*/ 5 w 54"/>
                <a:gd name="T13" fmla="*/ 18 h 70"/>
                <a:gd name="T14" fmla="*/ 14 w 54"/>
                <a:gd name="T15" fmla="*/ 31 h 70"/>
                <a:gd name="T16" fmla="*/ 10 w 54"/>
                <a:gd name="T17" fmla="*/ 32 h 70"/>
                <a:gd name="T18" fmla="*/ 1 w 54"/>
                <a:gd name="T19" fmla="*/ 47 h 70"/>
                <a:gd name="T20" fmla="*/ 10 w 54"/>
                <a:gd name="T21" fmla="*/ 64 h 70"/>
                <a:gd name="T22" fmla="*/ 26 w 54"/>
                <a:gd name="T23" fmla="*/ 69 h 70"/>
                <a:gd name="T24" fmla="*/ 43 w 54"/>
                <a:gd name="T25" fmla="*/ 66 h 70"/>
                <a:gd name="T26" fmla="*/ 54 w 54"/>
                <a:gd name="T27" fmla="*/ 50 h 70"/>
                <a:gd name="T28" fmla="*/ 46 w 54"/>
                <a:gd name="T29" fmla="*/ 34 h 70"/>
                <a:gd name="T30" fmla="*/ 23 w 54"/>
                <a:gd name="T31" fmla="*/ 12 h 70"/>
                <a:gd name="T32" fmla="*/ 30 w 54"/>
                <a:gd name="T33" fmla="*/ 10 h 70"/>
                <a:gd name="T34" fmla="*/ 37 w 54"/>
                <a:gd name="T35" fmla="*/ 12 h 70"/>
                <a:gd name="T36" fmla="*/ 40 w 54"/>
                <a:gd name="T37" fmla="*/ 22 h 70"/>
                <a:gd name="T38" fmla="*/ 35 w 54"/>
                <a:gd name="T39" fmla="*/ 27 h 70"/>
                <a:gd name="T40" fmla="*/ 29 w 54"/>
                <a:gd name="T41" fmla="*/ 28 h 70"/>
                <a:gd name="T42" fmla="*/ 22 w 54"/>
                <a:gd name="T43" fmla="*/ 26 h 70"/>
                <a:gd name="T44" fmla="*/ 18 w 54"/>
                <a:gd name="T45" fmla="*/ 21 h 70"/>
                <a:gd name="T46" fmla="*/ 23 w 54"/>
                <a:gd name="T47" fmla="*/ 12 h 70"/>
                <a:gd name="T48" fmla="*/ 35 w 54"/>
                <a:gd name="T49" fmla="*/ 57 h 70"/>
                <a:gd name="T50" fmla="*/ 27 w 54"/>
                <a:gd name="T51" fmla="*/ 59 h 70"/>
                <a:gd name="T52" fmla="*/ 18 w 54"/>
                <a:gd name="T53" fmla="*/ 56 h 70"/>
                <a:gd name="T54" fmla="*/ 14 w 54"/>
                <a:gd name="T55" fmla="*/ 48 h 70"/>
                <a:gd name="T56" fmla="*/ 21 w 54"/>
                <a:gd name="T57" fmla="*/ 38 h 70"/>
                <a:gd name="T58" fmla="*/ 28 w 54"/>
                <a:gd name="T59" fmla="*/ 38 h 70"/>
                <a:gd name="T60" fmla="*/ 35 w 54"/>
                <a:gd name="T61" fmla="*/ 39 h 70"/>
                <a:gd name="T62" fmla="*/ 40 w 54"/>
                <a:gd name="T63" fmla="*/ 50 h 70"/>
                <a:gd name="T64" fmla="*/ 35 w 54"/>
                <a:gd name="T6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70">
                  <a:moveTo>
                    <a:pt x="46" y="34"/>
                  </a:moveTo>
                  <a:cubicBezTo>
                    <a:pt x="43" y="32"/>
                    <a:pt x="43" y="32"/>
                    <a:pt x="43" y="32"/>
                  </a:cubicBezTo>
                  <a:cubicBezTo>
                    <a:pt x="48" y="31"/>
                    <a:pt x="53" y="26"/>
                    <a:pt x="53" y="21"/>
                  </a:cubicBezTo>
                  <a:cubicBezTo>
                    <a:pt x="54" y="14"/>
                    <a:pt x="51" y="9"/>
                    <a:pt x="46" y="5"/>
                  </a:cubicBezTo>
                  <a:cubicBezTo>
                    <a:pt x="42" y="2"/>
                    <a:pt x="36" y="1"/>
                    <a:pt x="30" y="1"/>
                  </a:cubicBezTo>
                  <a:cubicBezTo>
                    <a:pt x="24" y="0"/>
                    <a:pt x="19" y="1"/>
                    <a:pt x="14" y="3"/>
                  </a:cubicBezTo>
                  <a:cubicBezTo>
                    <a:pt x="9" y="7"/>
                    <a:pt x="5" y="11"/>
                    <a:pt x="5" y="18"/>
                  </a:cubicBezTo>
                  <a:cubicBezTo>
                    <a:pt x="5" y="23"/>
                    <a:pt x="9" y="28"/>
                    <a:pt x="14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4" y="35"/>
                    <a:pt x="1" y="41"/>
                    <a:pt x="1" y="47"/>
                  </a:cubicBezTo>
                  <a:cubicBezTo>
                    <a:pt x="0" y="54"/>
                    <a:pt x="4" y="61"/>
                    <a:pt x="10" y="64"/>
                  </a:cubicBezTo>
                  <a:cubicBezTo>
                    <a:pt x="14" y="67"/>
                    <a:pt x="20" y="69"/>
                    <a:pt x="26" y="69"/>
                  </a:cubicBezTo>
                  <a:cubicBezTo>
                    <a:pt x="32" y="70"/>
                    <a:pt x="38" y="69"/>
                    <a:pt x="43" y="66"/>
                  </a:cubicBezTo>
                  <a:cubicBezTo>
                    <a:pt x="49" y="63"/>
                    <a:pt x="53" y="57"/>
                    <a:pt x="54" y="50"/>
                  </a:cubicBezTo>
                  <a:cubicBezTo>
                    <a:pt x="54" y="44"/>
                    <a:pt x="52" y="38"/>
                    <a:pt x="46" y="34"/>
                  </a:cubicBezTo>
                  <a:moveTo>
                    <a:pt x="23" y="12"/>
                  </a:moveTo>
                  <a:cubicBezTo>
                    <a:pt x="25" y="10"/>
                    <a:pt x="27" y="10"/>
                    <a:pt x="30" y="10"/>
                  </a:cubicBezTo>
                  <a:cubicBezTo>
                    <a:pt x="32" y="10"/>
                    <a:pt x="35" y="11"/>
                    <a:pt x="37" y="12"/>
                  </a:cubicBezTo>
                  <a:cubicBezTo>
                    <a:pt x="40" y="15"/>
                    <a:pt x="41" y="19"/>
                    <a:pt x="40" y="22"/>
                  </a:cubicBezTo>
                  <a:cubicBezTo>
                    <a:pt x="39" y="24"/>
                    <a:pt x="37" y="26"/>
                    <a:pt x="35" y="27"/>
                  </a:cubicBezTo>
                  <a:cubicBezTo>
                    <a:pt x="33" y="27"/>
                    <a:pt x="31" y="28"/>
                    <a:pt x="29" y="28"/>
                  </a:cubicBezTo>
                  <a:cubicBezTo>
                    <a:pt x="26" y="28"/>
                    <a:pt x="24" y="27"/>
                    <a:pt x="22" y="26"/>
                  </a:cubicBezTo>
                  <a:cubicBezTo>
                    <a:pt x="20" y="25"/>
                    <a:pt x="19" y="23"/>
                    <a:pt x="18" y="21"/>
                  </a:cubicBezTo>
                  <a:cubicBezTo>
                    <a:pt x="18" y="18"/>
                    <a:pt x="19" y="13"/>
                    <a:pt x="23" y="12"/>
                  </a:cubicBezTo>
                  <a:moveTo>
                    <a:pt x="35" y="57"/>
                  </a:moveTo>
                  <a:cubicBezTo>
                    <a:pt x="33" y="58"/>
                    <a:pt x="30" y="59"/>
                    <a:pt x="27" y="59"/>
                  </a:cubicBezTo>
                  <a:cubicBezTo>
                    <a:pt x="24" y="59"/>
                    <a:pt x="20" y="58"/>
                    <a:pt x="18" y="56"/>
                  </a:cubicBezTo>
                  <a:cubicBezTo>
                    <a:pt x="16" y="54"/>
                    <a:pt x="14" y="51"/>
                    <a:pt x="14" y="48"/>
                  </a:cubicBezTo>
                  <a:cubicBezTo>
                    <a:pt x="15" y="44"/>
                    <a:pt x="17" y="40"/>
                    <a:pt x="21" y="38"/>
                  </a:cubicBezTo>
                  <a:cubicBezTo>
                    <a:pt x="23" y="38"/>
                    <a:pt x="25" y="37"/>
                    <a:pt x="28" y="38"/>
                  </a:cubicBezTo>
                  <a:cubicBezTo>
                    <a:pt x="31" y="38"/>
                    <a:pt x="33" y="38"/>
                    <a:pt x="35" y="39"/>
                  </a:cubicBezTo>
                  <a:cubicBezTo>
                    <a:pt x="39" y="41"/>
                    <a:pt x="41" y="45"/>
                    <a:pt x="40" y="50"/>
                  </a:cubicBezTo>
                  <a:cubicBezTo>
                    <a:pt x="40" y="52"/>
                    <a:pt x="38" y="55"/>
                    <a:pt x="35" y="57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6B1F3A87-174A-0A41-9386-FD754FE83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" y="1540"/>
              <a:ext cx="89" cy="54"/>
            </a:xfrm>
            <a:custGeom>
              <a:avLst/>
              <a:gdLst>
                <a:gd name="T0" fmla="*/ 7 w 89"/>
                <a:gd name="T1" fmla="*/ 54 h 54"/>
                <a:gd name="T2" fmla="*/ 89 w 89"/>
                <a:gd name="T3" fmla="*/ 18 h 54"/>
                <a:gd name="T4" fmla="*/ 82 w 89"/>
                <a:gd name="T5" fmla="*/ 0 h 54"/>
                <a:gd name="T6" fmla="*/ 0 w 89"/>
                <a:gd name="T7" fmla="*/ 36 h 54"/>
                <a:gd name="T8" fmla="*/ 7 w 89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54">
                  <a:moveTo>
                    <a:pt x="7" y="54"/>
                  </a:moveTo>
                  <a:lnTo>
                    <a:pt x="89" y="18"/>
                  </a:lnTo>
                  <a:lnTo>
                    <a:pt x="82" y="0"/>
                  </a:lnTo>
                  <a:lnTo>
                    <a:pt x="0" y="36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9EEF5241-21E7-6D7F-7905-4F02CF849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3" y="1323"/>
              <a:ext cx="77" cy="94"/>
            </a:xfrm>
            <a:custGeom>
              <a:avLst/>
              <a:gdLst>
                <a:gd name="T0" fmla="*/ 27 w 56"/>
                <a:gd name="T1" fmla="*/ 68 h 68"/>
                <a:gd name="T2" fmla="*/ 56 w 56"/>
                <a:gd name="T3" fmla="*/ 6 h 68"/>
                <a:gd name="T4" fmla="*/ 42 w 56"/>
                <a:gd name="T5" fmla="*/ 4 h 68"/>
                <a:gd name="T6" fmla="*/ 23 w 56"/>
                <a:gd name="T7" fmla="*/ 51 h 68"/>
                <a:gd name="T8" fmla="*/ 14 w 56"/>
                <a:gd name="T9" fmla="*/ 1 h 68"/>
                <a:gd name="T10" fmla="*/ 0 w 56"/>
                <a:gd name="T11" fmla="*/ 0 h 68"/>
                <a:gd name="T12" fmla="*/ 15 w 56"/>
                <a:gd name="T13" fmla="*/ 67 h 68"/>
                <a:gd name="T14" fmla="*/ 27 w 56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68">
                  <a:moveTo>
                    <a:pt x="27" y="68"/>
                  </a:moveTo>
                  <a:cubicBezTo>
                    <a:pt x="56" y="6"/>
                    <a:pt x="56" y="6"/>
                    <a:pt x="56" y="6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20"/>
                    <a:pt x="29" y="38"/>
                    <a:pt x="23" y="51"/>
                  </a:cubicBezTo>
                  <a:cubicBezTo>
                    <a:pt x="20" y="37"/>
                    <a:pt x="17" y="18"/>
                    <a:pt x="14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67"/>
                    <a:pt x="15" y="67"/>
                    <a:pt x="15" y="67"/>
                  </a:cubicBezTo>
                  <a:lnTo>
                    <a:pt x="27" y="68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436DBCBC-ECE9-8D33-DFDF-F06BC14F6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" y="1447"/>
              <a:ext cx="110" cy="101"/>
            </a:xfrm>
            <a:custGeom>
              <a:avLst/>
              <a:gdLst>
                <a:gd name="T0" fmla="*/ 110 w 110"/>
                <a:gd name="T1" fmla="*/ 44 h 101"/>
                <a:gd name="T2" fmla="*/ 98 w 110"/>
                <a:gd name="T3" fmla="*/ 35 h 101"/>
                <a:gd name="T4" fmla="*/ 75 w 110"/>
                <a:gd name="T5" fmla="*/ 77 h 101"/>
                <a:gd name="T6" fmla="*/ 53 w 110"/>
                <a:gd name="T7" fmla="*/ 64 h 101"/>
                <a:gd name="T8" fmla="*/ 72 w 110"/>
                <a:gd name="T9" fmla="*/ 29 h 101"/>
                <a:gd name="T10" fmla="*/ 58 w 110"/>
                <a:gd name="T11" fmla="*/ 22 h 101"/>
                <a:gd name="T12" fmla="*/ 39 w 110"/>
                <a:gd name="T13" fmla="*/ 57 h 101"/>
                <a:gd name="T14" fmla="*/ 22 w 110"/>
                <a:gd name="T15" fmla="*/ 48 h 101"/>
                <a:gd name="T16" fmla="*/ 44 w 110"/>
                <a:gd name="T17" fmla="*/ 7 h 101"/>
                <a:gd name="T18" fmla="*/ 32 w 110"/>
                <a:gd name="T19" fmla="*/ 0 h 101"/>
                <a:gd name="T20" fmla="*/ 0 w 110"/>
                <a:gd name="T21" fmla="*/ 57 h 101"/>
                <a:gd name="T22" fmla="*/ 79 w 110"/>
                <a:gd name="T23" fmla="*/ 101 h 101"/>
                <a:gd name="T24" fmla="*/ 110 w 110"/>
                <a:gd name="T25" fmla="*/ 4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101">
                  <a:moveTo>
                    <a:pt x="110" y="44"/>
                  </a:moveTo>
                  <a:lnTo>
                    <a:pt x="98" y="35"/>
                  </a:lnTo>
                  <a:lnTo>
                    <a:pt x="75" y="77"/>
                  </a:lnTo>
                  <a:lnTo>
                    <a:pt x="53" y="64"/>
                  </a:lnTo>
                  <a:lnTo>
                    <a:pt x="72" y="29"/>
                  </a:lnTo>
                  <a:lnTo>
                    <a:pt x="58" y="22"/>
                  </a:lnTo>
                  <a:lnTo>
                    <a:pt x="39" y="57"/>
                  </a:lnTo>
                  <a:lnTo>
                    <a:pt x="22" y="48"/>
                  </a:lnTo>
                  <a:lnTo>
                    <a:pt x="44" y="7"/>
                  </a:lnTo>
                  <a:lnTo>
                    <a:pt x="32" y="0"/>
                  </a:lnTo>
                  <a:lnTo>
                    <a:pt x="0" y="57"/>
                  </a:lnTo>
                  <a:lnTo>
                    <a:pt x="79" y="101"/>
                  </a:lnTo>
                  <a:lnTo>
                    <a:pt x="110" y="44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D9D30C98-264A-07B4-39BD-A5F1038969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7" y="1837"/>
              <a:ext cx="92" cy="73"/>
            </a:xfrm>
            <a:custGeom>
              <a:avLst/>
              <a:gdLst>
                <a:gd name="T0" fmla="*/ 64 w 67"/>
                <a:gd name="T1" fmla="*/ 10 h 53"/>
                <a:gd name="T2" fmla="*/ 45 w 67"/>
                <a:gd name="T3" fmla="*/ 0 h 53"/>
                <a:gd name="T4" fmla="*/ 31 w 67"/>
                <a:gd name="T5" fmla="*/ 12 h 53"/>
                <a:gd name="T6" fmla="*/ 20 w 67"/>
                <a:gd name="T7" fmla="*/ 2 h 53"/>
                <a:gd name="T8" fmla="*/ 4 w 67"/>
                <a:gd name="T9" fmla="*/ 9 h 53"/>
                <a:gd name="T10" fmla="*/ 1 w 67"/>
                <a:gd name="T11" fmla="*/ 53 h 53"/>
                <a:gd name="T12" fmla="*/ 66 w 67"/>
                <a:gd name="T13" fmla="*/ 53 h 53"/>
                <a:gd name="T14" fmla="*/ 66 w 67"/>
                <a:gd name="T15" fmla="*/ 48 h 53"/>
                <a:gd name="T16" fmla="*/ 64 w 67"/>
                <a:gd name="T17" fmla="*/ 10 h 53"/>
                <a:gd name="T18" fmla="*/ 27 w 67"/>
                <a:gd name="T19" fmla="*/ 39 h 53"/>
                <a:gd name="T20" fmla="*/ 11 w 67"/>
                <a:gd name="T21" fmla="*/ 39 h 53"/>
                <a:gd name="T22" fmla="*/ 18 w 67"/>
                <a:gd name="T23" fmla="*/ 15 h 53"/>
                <a:gd name="T24" fmla="*/ 26 w 67"/>
                <a:gd name="T25" fmla="*/ 19 h 53"/>
                <a:gd name="T26" fmla="*/ 27 w 67"/>
                <a:gd name="T27" fmla="*/ 39 h 53"/>
                <a:gd name="T28" fmla="*/ 55 w 67"/>
                <a:gd name="T29" fmla="*/ 39 h 53"/>
                <a:gd name="T30" fmla="*/ 37 w 67"/>
                <a:gd name="T31" fmla="*/ 39 h 53"/>
                <a:gd name="T32" fmla="*/ 37 w 67"/>
                <a:gd name="T33" fmla="*/ 39 h 53"/>
                <a:gd name="T34" fmla="*/ 44 w 67"/>
                <a:gd name="T35" fmla="*/ 14 h 53"/>
                <a:gd name="T36" fmla="*/ 53 w 67"/>
                <a:gd name="T37" fmla="*/ 16 h 53"/>
                <a:gd name="T38" fmla="*/ 55 w 67"/>
                <a:gd name="T39" fmla="*/ 3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53">
                  <a:moveTo>
                    <a:pt x="64" y="10"/>
                  </a:moveTo>
                  <a:cubicBezTo>
                    <a:pt x="61" y="3"/>
                    <a:pt x="53" y="0"/>
                    <a:pt x="45" y="0"/>
                  </a:cubicBezTo>
                  <a:cubicBezTo>
                    <a:pt x="39" y="1"/>
                    <a:pt x="34" y="5"/>
                    <a:pt x="31" y="12"/>
                  </a:cubicBezTo>
                  <a:cubicBezTo>
                    <a:pt x="30" y="8"/>
                    <a:pt x="26" y="3"/>
                    <a:pt x="20" y="2"/>
                  </a:cubicBezTo>
                  <a:cubicBezTo>
                    <a:pt x="13" y="2"/>
                    <a:pt x="7" y="3"/>
                    <a:pt x="4" y="9"/>
                  </a:cubicBezTo>
                  <a:cubicBezTo>
                    <a:pt x="0" y="14"/>
                    <a:pt x="2" y="39"/>
                    <a:pt x="1" y="53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22"/>
                    <a:pt x="67" y="19"/>
                    <a:pt x="64" y="10"/>
                  </a:cubicBezTo>
                  <a:moveTo>
                    <a:pt x="27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1" y="24"/>
                    <a:pt x="9" y="16"/>
                    <a:pt x="18" y="15"/>
                  </a:cubicBezTo>
                  <a:cubicBezTo>
                    <a:pt x="24" y="15"/>
                    <a:pt x="25" y="16"/>
                    <a:pt x="26" y="19"/>
                  </a:cubicBezTo>
                  <a:cubicBezTo>
                    <a:pt x="27" y="23"/>
                    <a:pt x="27" y="26"/>
                    <a:pt x="27" y="39"/>
                  </a:cubicBezTo>
                  <a:moveTo>
                    <a:pt x="55" y="39"/>
                  </a:move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25"/>
                    <a:pt x="35" y="16"/>
                    <a:pt x="44" y="14"/>
                  </a:cubicBezTo>
                  <a:cubicBezTo>
                    <a:pt x="47" y="14"/>
                    <a:pt x="50" y="14"/>
                    <a:pt x="53" y="16"/>
                  </a:cubicBezTo>
                  <a:cubicBezTo>
                    <a:pt x="56" y="20"/>
                    <a:pt x="55" y="26"/>
                    <a:pt x="55" y="39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0E47D104-DA33-7E4B-7D8B-ED1166FBA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" y="1605"/>
              <a:ext cx="97" cy="73"/>
            </a:xfrm>
            <a:custGeom>
              <a:avLst/>
              <a:gdLst>
                <a:gd name="T0" fmla="*/ 0 w 97"/>
                <a:gd name="T1" fmla="*/ 48 h 73"/>
                <a:gd name="T2" fmla="*/ 5 w 97"/>
                <a:gd name="T3" fmla="*/ 66 h 73"/>
                <a:gd name="T4" fmla="*/ 76 w 97"/>
                <a:gd name="T5" fmla="*/ 48 h 73"/>
                <a:gd name="T6" fmla="*/ 83 w 97"/>
                <a:gd name="T7" fmla="*/ 73 h 73"/>
                <a:gd name="T8" fmla="*/ 97 w 97"/>
                <a:gd name="T9" fmla="*/ 70 h 73"/>
                <a:gd name="T10" fmla="*/ 79 w 97"/>
                <a:gd name="T11" fmla="*/ 0 h 73"/>
                <a:gd name="T12" fmla="*/ 65 w 97"/>
                <a:gd name="T13" fmla="*/ 3 h 73"/>
                <a:gd name="T14" fmla="*/ 72 w 97"/>
                <a:gd name="T15" fmla="*/ 29 h 73"/>
                <a:gd name="T16" fmla="*/ 0 w 97"/>
                <a:gd name="T17" fmla="*/ 4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73">
                  <a:moveTo>
                    <a:pt x="0" y="48"/>
                  </a:moveTo>
                  <a:lnTo>
                    <a:pt x="5" y="66"/>
                  </a:lnTo>
                  <a:lnTo>
                    <a:pt x="76" y="48"/>
                  </a:lnTo>
                  <a:lnTo>
                    <a:pt x="83" y="73"/>
                  </a:lnTo>
                  <a:lnTo>
                    <a:pt x="97" y="70"/>
                  </a:lnTo>
                  <a:lnTo>
                    <a:pt x="79" y="0"/>
                  </a:lnTo>
                  <a:lnTo>
                    <a:pt x="65" y="3"/>
                  </a:lnTo>
                  <a:lnTo>
                    <a:pt x="72" y="29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5EC12902-EAC0-96F8-5567-E7A69168E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1333"/>
              <a:ext cx="51" cy="89"/>
            </a:xfrm>
            <a:custGeom>
              <a:avLst/>
              <a:gdLst>
                <a:gd name="T0" fmla="*/ 16 w 37"/>
                <a:gd name="T1" fmla="*/ 61 h 65"/>
                <a:gd name="T2" fmla="*/ 37 w 37"/>
                <a:gd name="T3" fmla="*/ 64 h 65"/>
                <a:gd name="T4" fmla="*/ 35 w 37"/>
                <a:gd name="T5" fmla="*/ 54 h 65"/>
                <a:gd name="T6" fmla="*/ 29 w 37"/>
                <a:gd name="T7" fmla="*/ 54 h 65"/>
                <a:gd name="T8" fmla="*/ 21 w 37"/>
                <a:gd name="T9" fmla="*/ 47 h 65"/>
                <a:gd name="T10" fmla="*/ 14 w 37"/>
                <a:gd name="T11" fmla="*/ 0 h 65"/>
                <a:gd name="T12" fmla="*/ 0 w 37"/>
                <a:gd name="T13" fmla="*/ 2 h 65"/>
                <a:gd name="T14" fmla="*/ 8 w 37"/>
                <a:gd name="T15" fmla="*/ 49 h 65"/>
                <a:gd name="T16" fmla="*/ 16 w 37"/>
                <a:gd name="T17" fmla="*/ 6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65">
                  <a:moveTo>
                    <a:pt x="16" y="61"/>
                  </a:moveTo>
                  <a:cubicBezTo>
                    <a:pt x="22" y="64"/>
                    <a:pt x="29" y="65"/>
                    <a:pt x="37" y="6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3" y="54"/>
                    <a:pt x="31" y="54"/>
                    <a:pt x="29" y="54"/>
                  </a:cubicBezTo>
                  <a:cubicBezTo>
                    <a:pt x="25" y="53"/>
                    <a:pt x="22" y="51"/>
                    <a:pt x="21" y="47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9" y="54"/>
                    <a:pt x="11" y="58"/>
                    <a:pt x="16" y="6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1284C47-DB51-378D-2EE0-6CA680F0C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9" y="1324"/>
              <a:ext cx="35" cy="97"/>
            </a:xfrm>
            <a:custGeom>
              <a:avLst/>
              <a:gdLst>
                <a:gd name="T0" fmla="*/ 21 w 25"/>
                <a:gd name="T1" fmla="*/ 60 h 70"/>
                <a:gd name="T2" fmla="*/ 25 w 25"/>
                <a:gd name="T3" fmla="*/ 47 h 70"/>
                <a:gd name="T4" fmla="*/ 17 w 25"/>
                <a:gd name="T5" fmla="*/ 0 h 70"/>
                <a:gd name="T6" fmla="*/ 4 w 25"/>
                <a:gd name="T7" fmla="*/ 2 h 70"/>
                <a:gd name="T8" fmla="*/ 11 w 25"/>
                <a:gd name="T9" fmla="*/ 49 h 70"/>
                <a:gd name="T10" fmla="*/ 6 w 25"/>
                <a:gd name="T11" fmla="*/ 58 h 70"/>
                <a:gd name="T12" fmla="*/ 0 w 25"/>
                <a:gd name="T13" fmla="*/ 60 h 70"/>
                <a:gd name="T14" fmla="*/ 2 w 25"/>
                <a:gd name="T15" fmla="*/ 70 h 70"/>
                <a:gd name="T16" fmla="*/ 21 w 25"/>
                <a:gd name="T17" fmla="*/ 6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70">
                  <a:moveTo>
                    <a:pt x="21" y="60"/>
                  </a:moveTo>
                  <a:cubicBezTo>
                    <a:pt x="25" y="56"/>
                    <a:pt x="25" y="52"/>
                    <a:pt x="25" y="4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2" y="52"/>
                    <a:pt x="9" y="56"/>
                    <a:pt x="6" y="58"/>
                  </a:cubicBezTo>
                  <a:cubicBezTo>
                    <a:pt x="4" y="59"/>
                    <a:pt x="2" y="60"/>
                    <a:pt x="0" y="6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9" y="69"/>
                    <a:pt x="16" y="66"/>
                    <a:pt x="21" y="60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32A48F2C-F617-A65B-D143-A484CCEBCB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3" y="1716"/>
              <a:ext cx="96" cy="83"/>
            </a:xfrm>
            <a:custGeom>
              <a:avLst/>
              <a:gdLst>
                <a:gd name="T0" fmla="*/ 3 w 96"/>
                <a:gd name="T1" fmla="*/ 19 h 83"/>
                <a:gd name="T2" fmla="*/ 24 w 96"/>
                <a:gd name="T3" fmla="*/ 22 h 83"/>
                <a:gd name="T4" fmla="*/ 28 w 96"/>
                <a:gd name="T5" fmla="*/ 55 h 83"/>
                <a:gd name="T6" fmla="*/ 10 w 96"/>
                <a:gd name="T7" fmla="*/ 63 h 83"/>
                <a:gd name="T8" fmla="*/ 11 w 96"/>
                <a:gd name="T9" fmla="*/ 83 h 83"/>
                <a:gd name="T10" fmla="*/ 96 w 96"/>
                <a:gd name="T11" fmla="*/ 39 h 83"/>
                <a:gd name="T12" fmla="*/ 94 w 96"/>
                <a:gd name="T13" fmla="*/ 19 h 83"/>
                <a:gd name="T14" fmla="*/ 0 w 96"/>
                <a:gd name="T15" fmla="*/ 0 h 83"/>
                <a:gd name="T16" fmla="*/ 3 w 96"/>
                <a:gd name="T17" fmla="*/ 19 h 83"/>
                <a:gd name="T18" fmla="*/ 77 w 96"/>
                <a:gd name="T19" fmla="*/ 32 h 83"/>
                <a:gd name="T20" fmla="*/ 77 w 96"/>
                <a:gd name="T21" fmla="*/ 32 h 83"/>
                <a:gd name="T22" fmla="*/ 77 w 96"/>
                <a:gd name="T23" fmla="*/ 32 h 83"/>
                <a:gd name="T24" fmla="*/ 77 w 96"/>
                <a:gd name="T25" fmla="*/ 32 h 83"/>
                <a:gd name="T26" fmla="*/ 77 w 96"/>
                <a:gd name="T27" fmla="*/ 32 h 83"/>
                <a:gd name="T28" fmla="*/ 77 w 96"/>
                <a:gd name="T29" fmla="*/ 32 h 83"/>
                <a:gd name="T30" fmla="*/ 41 w 96"/>
                <a:gd name="T31" fmla="*/ 48 h 83"/>
                <a:gd name="T32" fmla="*/ 39 w 96"/>
                <a:gd name="T33" fmla="*/ 25 h 83"/>
                <a:gd name="T34" fmla="*/ 77 w 96"/>
                <a:gd name="T35" fmla="*/ 3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83">
                  <a:moveTo>
                    <a:pt x="3" y="19"/>
                  </a:moveTo>
                  <a:lnTo>
                    <a:pt x="24" y="22"/>
                  </a:lnTo>
                  <a:lnTo>
                    <a:pt x="28" y="55"/>
                  </a:lnTo>
                  <a:lnTo>
                    <a:pt x="10" y="63"/>
                  </a:lnTo>
                  <a:lnTo>
                    <a:pt x="11" y="83"/>
                  </a:lnTo>
                  <a:lnTo>
                    <a:pt x="96" y="39"/>
                  </a:lnTo>
                  <a:lnTo>
                    <a:pt x="94" y="19"/>
                  </a:lnTo>
                  <a:lnTo>
                    <a:pt x="0" y="0"/>
                  </a:lnTo>
                  <a:lnTo>
                    <a:pt x="3" y="19"/>
                  </a:lnTo>
                  <a:close/>
                  <a:moveTo>
                    <a:pt x="77" y="32"/>
                  </a:move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41" y="48"/>
                  </a:lnTo>
                  <a:lnTo>
                    <a:pt x="39" y="25"/>
                  </a:lnTo>
                  <a:lnTo>
                    <a:pt x="77" y="32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5AE5811D-622E-1932-F36B-81F06B887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" y="1834"/>
              <a:ext cx="99" cy="77"/>
            </a:xfrm>
            <a:custGeom>
              <a:avLst/>
              <a:gdLst>
                <a:gd name="T0" fmla="*/ 43 w 72"/>
                <a:gd name="T1" fmla="*/ 3 h 56"/>
                <a:gd name="T2" fmla="*/ 34 w 72"/>
                <a:gd name="T3" fmla="*/ 13 h 56"/>
                <a:gd name="T4" fmla="*/ 24 w 72"/>
                <a:gd name="T5" fmla="*/ 41 h 56"/>
                <a:gd name="T6" fmla="*/ 16 w 72"/>
                <a:gd name="T7" fmla="*/ 40 h 56"/>
                <a:gd name="T8" fmla="*/ 14 w 72"/>
                <a:gd name="T9" fmla="*/ 19 h 56"/>
                <a:gd name="T10" fmla="*/ 24 w 72"/>
                <a:gd name="T11" fmla="*/ 13 h 56"/>
                <a:gd name="T12" fmla="*/ 23 w 72"/>
                <a:gd name="T13" fmla="*/ 0 h 56"/>
                <a:gd name="T14" fmla="*/ 7 w 72"/>
                <a:gd name="T15" fmla="*/ 9 h 56"/>
                <a:gd name="T16" fmla="*/ 6 w 72"/>
                <a:gd name="T17" fmla="*/ 46 h 56"/>
                <a:gd name="T18" fmla="*/ 26 w 72"/>
                <a:gd name="T19" fmla="*/ 55 h 56"/>
                <a:gd name="T20" fmla="*/ 47 w 72"/>
                <a:gd name="T21" fmla="*/ 17 h 56"/>
                <a:gd name="T22" fmla="*/ 54 w 72"/>
                <a:gd name="T23" fmla="*/ 15 h 56"/>
                <a:gd name="T24" fmla="*/ 60 w 72"/>
                <a:gd name="T25" fmla="*/ 27 h 56"/>
                <a:gd name="T26" fmla="*/ 55 w 72"/>
                <a:gd name="T27" fmla="*/ 39 h 56"/>
                <a:gd name="T28" fmla="*/ 54 w 72"/>
                <a:gd name="T29" fmla="*/ 40 h 56"/>
                <a:gd name="T30" fmla="*/ 52 w 72"/>
                <a:gd name="T31" fmla="*/ 40 h 56"/>
                <a:gd name="T32" fmla="*/ 51 w 72"/>
                <a:gd name="T33" fmla="*/ 40 h 56"/>
                <a:gd name="T34" fmla="*/ 50 w 72"/>
                <a:gd name="T35" fmla="*/ 40 h 56"/>
                <a:gd name="T36" fmla="*/ 51 w 72"/>
                <a:gd name="T37" fmla="*/ 53 h 56"/>
                <a:gd name="T38" fmla="*/ 68 w 72"/>
                <a:gd name="T39" fmla="*/ 41 h 56"/>
                <a:gd name="T40" fmla="*/ 63 w 72"/>
                <a:gd name="T41" fmla="*/ 7 h 56"/>
                <a:gd name="T42" fmla="*/ 43 w 72"/>
                <a:gd name="T43" fmla="*/ 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56">
                  <a:moveTo>
                    <a:pt x="43" y="3"/>
                  </a:moveTo>
                  <a:cubicBezTo>
                    <a:pt x="39" y="5"/>
                    <a:pt x="35" y="9"/>
                    <a:pt x="34" y="13"/>
                  </a:cubicBezTo>
                  <a:cubicBezTo>
                    <a:pt x="30" y="22"/>
                    <a:pt x="32" y="35"/>
                    <a:pt x="24" y="41"/>
                  </a:cubicBezTo>
                  <a:cubicBezTo>
                    <a:pt x="22" y="42"/>
                    <a:pt x="18" y="42"/>
                    <a:pt x="16" y="40"/>
                  </a:cubicBezTo>
                  <a:cubicBezTo>
                    <a:pt x="11" y="36"/>
                    <a:pt x="11" y="26"/>
                    <a:pt x="14" y="19"/>
                  </a:cubicBezTo>
                  <a:cubicBezTo>
                    <a:pt x="15" y="15"/>
                    <a:pt x="19" y="13"/>
                    <a:pt x="24" y="1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6" y="0"/>
                    <a:pt x="11" y="4"/>
                    <a:pt x="7" y="9"/>
                  </a:cubicBezTo>
                  <a:cubicBezTo>
                    <a:pt x="0" y="19"/>
                    <a:pt x="0" y="36"/>
                    <a:pt x="6" y="46"/>
                  </a:cubicBezTo>
                  <a:cubicBezTo>
                    <a:pt x="10" y="53"/>
                    <a:pt x="18" y="56"/>
                    <a:pt x="26" y="55"/>
                  </a:cubicBezTo>
                  <a:cubicBezTo>
                    <a:pt x="45" y="51"/>
                    <a:pt x="40" y="28"/>
                    <a:pt x="47" y="17"/>
                  </a:cubicBezTo>
                  <a:cubicBezTo>
                    <a:pt x="49" y="15"/>
                    <a:pt x="52" y="15"/>
                    <a:pt x="54" y="15"/>
                  </a:cubicBezTo>
                  <a:cubicBezTo>
                    <a:pt x="59" y="17"/>
                    <a:pt x="60" y="22"/>
                    <a:pt x="60" y="27"/>
                  </a:cubicBezTo>
                  <a:cubicBezTo>
                    <a:pt x="60" y="31"/>
                    <a:pt x="59" y="37"/>
                    <a:pt x="55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9" y="52"/>
                    <a:pt x="66" y="48"/>
                    <a:pt x="68" y="41"/>
                  </a:cubicBezTo>
                  <a:cubicBezTo>
                    <a:pt x="72" y="31"/>
                    <a:pt x="72" y="15"/>
                    <a:pt x="63" y="7"/>
                  </a:cubicBezTo>
                  <a:cubicBezTo>
                    <a:pt x="58" y="1"/>
                    <a:pt x="49" y="0"/>
                    <a:pt x="43" y="3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E5EEE22-4380-ACBB-3A3F-CEBE3128F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" y="1752"/>
              <a:ext cx="96" cy="34"/>
            </a:xfrm>
            <a:custGeom>
              <a:avLst/>
              <a:gdLst>
                <a:gd name="T0" fmla="*/ 49 w 70"/>
                <a:gd name="T1" fmla="*/ 11 h 25"/>
                <a:gd name="T2" fmla="*/ 2 w 70"/>
                <a:gd name="T3" fmla="*/ 4 h 25"/>
                <a:gd name="T4" fmla="*/ 0 w 70"/>
                <a:gd name="T5" fmla="*/ 17 h 25"/>
                <a:gd name="T6" fmla="*/ 47 w 70"/>
                <a:gd name="T7" fmla="*/ 24 h 25"/>
                <a:gd name="T8" fmla="*/ 60 w 70"/>
                <a:gd name="T9" fmla="*/ 20 h 25"/>
                <a:gd name="T10" fmla="*/ 70 w 70"/>
                <a:gd name="T11" fmla="*/ 2 h 25"/>
                <a:gd name="T12" fmla="*/ 60 w 70"/>
                <a:gd name="T13" fmla="*/ 0 h 25"/>
                <a:gd name="T14" fmla="*/ 58 w 70"/>
                <a:gd name="T15" fmla="*/ 6 h 25"/>
                <a:gd name="T16" fmla="*/ 49 w 70"/>
                <a:gd name="T17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25">
                  <a:moveTo>
                    <a:pt x="49" y="1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2" y="25"/>
                    <a:pt x="56" y="24"/>
                    <a:pt x="60" y="20"/>
                  </a:cubicBezTo>
                  <a:cubicBezTo>
                    <a:pt x="66" y="16"/>
                    <a:pt x="69" y="9"/>
                    <a:pt x="70" y="2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2"/>
                    <a:pt x="59" y="4"/>
                    <a:pt x="58" y="6"/>
                  </a:cubicBezTo>
                  <a:cubicBezTo>
                    <a:pt x="56" y="9"/>
                    <a:pt x="53" y="12"/>
                    <a:pt x="49" y="1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8D1BF275-4943-8FB5-549E-2CF64DC22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" y="1704"/>
              <a:ext cx="89" cy="51"/>
            </a:xfrm>
            <a:custGeom>
              <a:avLst/>
              <a:gdLst>
                <a:gd name="T0" fmla="*/ 49 w 65"/>
                <a:gd name="T1" fmla="*/ 8 h 37"/>
                <a:gd name="T2" fmla="*/ 2 w 65"/>
                <a:gd name="T3" fmla="*/ 0 h 37"/>
                <a:gd name="T4" fmla="*/ 0 w 65"/>
                <a:gd name="T5" fmla="*/ 14 h 37"/>
                <a:gd name="T6" fmla="*/ 47 w 65"/>
                <a:gd name="T7" fmla="*/ 21 h 37"/>
                <a:gd name="T8" fmla="*/ 54 w 65"/>
                <a:gd name="T9" fmla="*/ 29 h 37"/>
                <a:gd name="T10" fmla="*/ 54 w 65"/>
                <a:gd name="T11" fmla="*/ 35 h 37"/>
                <a:gd name="T12" fmla="*/ 64 w 65"/>
                <a:gd name="T13" fmla="*/ 37 h 37"/>
                <a:gd name="T14" fmla="*/ 61 w 65"/>
                <a:gd name="T15" fmla="*/ 16 h 37"/>
                <a:gd name="T16" fmla="*/ 49 w 65"/>
                <a:gd name="T1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37">
                  <a:moveTo>
                    <a:pt x="49" y="8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22"/>
                    <a:pt x="53" y="25"/>
                    <a:pt x="54" y="29"/>
                  </a:cubicBezTo>
                  <a:cubicBezTo>
                    <a:pt x="54" y="31"/>
                    <a:pt x="54" y="33"/>
                    <a:pt x="54" y="35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5" y="29"/>
                    <a:pt x="64" y="22"/>
                    <a:pt x="61" y="16"/>
                  </a:cubicBezTo>
                  <a:cubicBezTo>
                    <a:pt x="58" y="11"/>
                    <a:pt x="54" y="9"/>
                    <a:pt x="49" y="8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70301075-CE48-A718-961B-BD230FFD13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4" y="1370"/>
              <a:ext cx="90" cy="103"/>
            </a:xfrm>
            <a:custGeom>
              <a:avLst/>
              <a:gdLst>
                <a:gd name="T0" fmla="*/ 35 w 90"/>
                <a:gd name="T1" fmla="*/ 93 h 103"/>
                <a:gd name="T2" fmla="*/ 30 w 90"/>
                <a:gd name="T3" fmla="*/ 74 h 103"/>
                <a:gd name="T4" fmla="*/ 58 w 90"/>
                <a:gd name="T5" fmla="*/ 56 h 103"/>
                <a:gd name="T6" fmla="*/ 74 w 90"/>
                <a:gd name="T7" fmla="*/ 70 h 103"/>
                <a:gd name="T8" fmla="*/ 90 w 90"/>
                <a:gd name="T9" fmla="*/ 60 h 103"/>
                <a:gd name="T10" fmla="*/ 15 w 90"/>
                <a:gd name="T11" fmla="*/ 0 h 103"/>
                <a:gd name="T12" fmla="*/ 0 w 90"/>
                <a:gd name="T13" fmla="*/ 9 h 103"/>
                <a:gd name="T14" fmla="*/ 19 w 90"/>
                <a:gd name="T15" fmla="*/ 103 h 103"/>
                <a:gd name="T16" fmla="*/ 35 w 90"/>
                <a:gd name="T17" fmla="*/ 93 h 103"/>
                <a:gd name="T18" fmla="*/ 17 w 90"/>
                <a:gd name="T19" fmla="*/ 20 h 103"/>
                <a:gd name="T20" fmla="*/ 17 w 90"/>
                <a:gd name="T21" fmla="*/ 20 h 103"/>
                <a:gd name="T22" fmla="*/ 17 w 90"/>
                <a:gd name="T23" fmla="*/ 20 h 103"/>
                <a:gd name="T24" fmla="*/ 17 w 90"/>
                <a:gd name="T25" fmla="*/ 20 h 103"/>
                <a:gd name="T26" fmla="*/ 46 w 90"/>
                <a:gd name="T27" fmla="*/ 47 h 103"/>
                <a:gd name="T28" fmla="*/ 26 w 90"/>
                <a:gd name="T29" fmla="*/ 58 h 103"/>
                <a:gd name="T30" fmla="*/ 17 w 90"/>
                <a:gd name="T31" fmla="*/ 20 h 103"/>
                <a:gd name="T32" fmla="*/ 17 w 90"/>
                <a:gd name="T33" fmla="*/ 2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103">
                  <a:moveTo>
                    <a:pt x="35" y="93"/>
                  </a:moveTo>
                  <a:lnTo>
                    <a:pt x="30" y="74"/>
                  </a:lnTo>
                  <a:lnTo>
                    <a:pt x="58" y="56"/>
                  </a:lnTo>
                  <a:lnTo>
                    <a:pt x="74" y="70"/>
                  </a:lnTo>
                  <a:lnTo>
                    <a:pt x="90" y="60"/>
                  </a:lnTo>
                  <a:lnTo>
                    <a:pt x="15" y="0"/>
                  </a:lnTo>
                  <a:lnTo>
                    <a:pt x="0" y="9"/>
                  </a:lnTo>
                  <a:lnTo>
                    <a:pt x="19" y="103"/>
                  </a:lnTo>
                  <a:lnTo>
                    <a:pt x="35" y="93"/>
                  </a:lnTo>
                  <a:close/>
                  <a:moveTo>
                    <a:pt x="17" y="20"/>
                  </a:moveTo>
                  <a:lnTo>
                    <a:pt x="17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46" y="47"/>
                  </a:lnTo>
                  <a:lnTo>
                    <a:pt x="26" y="58"/>
                  </a:lnTo>
                  <a:lnTo>
                    <a:pt x="17" y="20"/>
                  </a:lnTo>
                  <a:lnTo>
                    <a:pt x="17" y="20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4F399C0-63F7-2EC8-EF70-D854FF5EB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" y="1345"/>
              <a:ext cx="96" cy="107"/>
            </a:xfrm>
            <a:custGeom>
              <a:avLst/>
              <a:gdLst>
                <a:gd name="T0" fmla="*/ 68 w 96"/>
                <a:gd name="T1" fmla="*/ 94 h 107"/>
                <a:gd name="T2" fmla="*/ 24 w 96"/>
                <a:gd name="T3" fmla="*/ 76 h 107"/>
                <a:gd name="T4" fmla="*/ 33 w 96"/>
                <a:gd name="T5" fmla="*/ 52 h 107"/>
                <a:gd name="T6" fmla="*/ 72 w 96"/>
                <a:gd name="T7" fmla="*/ 69 h 107"/>
                <a:gd name="T8" fmla="*/ 77 w 96"/>
                <a:gd name="T9" fmla="*/ 54 h 107"/>
                <a:gd name="T10" fmla="*/ 39 w 96"/>
                <a:gd name="T11" fmla="*/ 39 h 107"/>
                <a:gd name="T12" fmla="*/ 47 w 96"/>
                <a:gd name="T13" fmla="*/ 21 h 107"/>
                <a:gd name="T14" fmla="*/ 90 w 96"/>
                <a:gd name="T15" fmla="*/ 39 h 107"/>
                <a:gd name="T16" fmla="*/ 96 w 96"/>
                <a:gd name="T17" fmla="*/ 25 h 107"/>
                <a:gd name="T18" fmla="*/ 35 w 96"/>
                <a:gd name="T19" fmla="*/ 0 h 107"/>
                <a:gd name="T20" fmla="*/ 0 w 96"/>
                <a:gd name="T21" fmla="*/ 83 h 107"/>
                <a:gd name="T22" fmla="*/ 61 w 96"/>
                <a:gd name="T23" fmla="*/ 107 h 107"/>
                <a:gd name="T24" fmla="*/ 68 w 96"/>
                <a:gd name="T25" fmla="*/ 9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07">
                  <a:moveTo>
                    <a:pt x="68" y="94"/>
                  </a:moveTo>
                  <a:lnTo>
                    <a:pt x="24" y="76"/>
                  </a:lnTo>
                  <a:lnTo>
                    <a:pt x="33" y="52"/>
                  </a:lnTo>
                  <a:lnTo>
                    <a:pt x="72" y="69"/>
                  </a:lnTo>
                  <a:lnTo>
                    <a:pt x="77" y="54"/>
                  </a:lnTo>
                  <a:lnTo>
                    <a:pt x="39" y="39"/>
                  </a:lnTo>
                  <a:lnTo>
                    <a:pt x="47" y="21"/>
                  </a:lnTo>
                  <a:lnTo>
                    <a:pt x="90" y="39"/>
                  </a:lnTo>
                  <a:lnTo>
                    <a:pt x="96" y="25"/>
                  </a:lnTo>
                  <a:lnTo>
                    <a:pt x="35" y="0"/>
                  </a:lnTo>
                  <a:lnTo>
                    <a:pt x="0" y="83"/>
                  </a:lnTo>
                  <a:lnTo>
                    <a:pt x="61" y="107"/>
                  </a:lnTo>
                  <a:lnTo>
                    <a:pt x="68" y="94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35F48B18-CACE-6B6C-7DE7-BBD026A54D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9" y="1575"/>
              <a:ext cx="107" cy="89"/>
            </a:xfrm>
            <a:custGeom>
              <a:avLst/>
              <a:gdLst>
                <a:gd name="T0" fmla="*/ 67 w 78"/>
                <a:gd name="T1" fmla="*/ 51 h 65"/>
                <a:gd name="T2" fmla="*/ 42 w 78"/>
                <a:gd name="T3" fmla="*/ 44 h 65"/>
                <a:gd name="T4" fmla="*/ 41 w 78"/>
                <a:gd name="T5" fmla="*/ 44 h 65"/>
                <a:gd name="T6" fmla="*/ 46 w 78"/>
                <a:gd name="T7" fmla="*/ 28 h 65"/>
                <a:gd name="T8" fmla="*/ 74 w 78"/>
                <a:gd name="T9" fmla="*/ 27 h 65"/>
                <a:gd name="T10" fmla="*/ 78 w 78"/>
                <a:gd name="T11" fmla="*/ 14 h 65"/>
                <a:gd name="T12" fmla="*/ 44 w 78"/>
                <a:gd name="T13" fmla="*/ 17 h 65"/>
                <a:gd name="T14" fmla="*/ 40 w 78"/>
                <a:gd name="T15" fmla="*/ 5 h 65"/>
                <a:gd name="T16" fmla="*/ 25 w 78"/>
                <a:gd name="T17" fmla="*/ 0 h 65"/>
                <a:gd name="T18" fmla="*/ 0 w 78"/>
                <a:gd name="T19" fmla="*/ 46 h 65"/>
                <a:gd name="T20" fmla="*/ 63 w 78"/>
                <a:gd name="T21" fmla="*/ 65 h 65"/>
                <a:gd name="T22" fmla="*/ 67 w 78"/>
                <a:gd name="T23" fmla="*/ 51 h 65"/>
                <a:gd name="T24" fmla="*/ 31 w 78"/>
                <a:gd name="T25" fmla="*/ 41 h 65"/>
                <a:gd name="T26" fmla="*/ 14 w 78"/>
                <a:gd name="T27" fmla="*/ 36 h 65"/>
                <a:gd name="T28" fmla="*/ 27 w 78"/>
                <a:gd name="T29" fmla="*/ 14 h 65"/>
                <a:gd name="T30" fmla="*/ 35 w 78"/>
                <a:gd name="T31" fmla="*/ 18 h 65"/>
                <a:gd name="T32" fmla="*/ 31 w 78"/>
                <a:gd name="T33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65">
                  <a:moveTo>
                    <a:pt x="67" y="51"/>
                  </a:moveTo>
                  <a:cubicBezTo>
                    <a:pt x="42" y="44"/>
                    <a:pt x="42" y="44"/>
                    <a:pt x="42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3" y="38"/>
                    <a:pt x="45" y="30"/>
                    <a:pt x="46" y="28"/>
                  </a:cubicBezTo>
                  <a:cubicBezTo>
                    <a:pt x="51" y="18"/>
                    <a:pt x="67" y="28"/>
                    <a:pt x="74" y="27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67" y="15"/>
                    <a:pt x="52" y="5"/>
                    <a:pt x="44" y="17"/>
                  </a:cubicBezTo>
                  <a:cubicBezTo>
                    <a:pt x="44" y="13"/>
                    <a:pt x="43" y="9"/>
                    <a:pt x="40" y="5"/>
                  </a:cubicBezTo>
                  <a:cubicBezTo>
                    <a:pt x="36" y="2"/>
                    <a:pt x="30" y="0"/>
                    <a:pt x="25" y="0"/>
                  </a:cubicBezTo>
                  <a:cubicBezTo>
                    <a:pt x="10" y="3"/>
                    <a:pt x="8" y="19"/>
                    <a:pt x="0" y="46"/>
                  </a:cubicBezTo>
                  <a:cubicBezTo>
                    <a:pt x="63" y="65"/>
                    <a:pt x="63" y="65"/>
                    <a:pt x="63" y="65"/>
                  </a:cubicBezTo>
                  <a:lnTo>
                    <a:pt x="67" y="51"/>
                  </a:lnTo>
                  <a:close/>
                  <a:moveTo>
                    <a:pt x="31" y="41"/>
                  </a:moveTo>
                  <a:cubicBezTo>
                    <a:pt x="14" y="36"/>
                    <a:pt x="14" y="36"/>
                    <a:pt x="14" y="36"/>
                  </a:cubicBezTo>
                  <a:cubicBezTo>
                    <a:pt x="18" y="25"/>
                    <a:pt x="20" y="13"/>
                    <a:pt x="27" y="14"/>
                  </a:cubicBezTo>
                  <a:cubicBezTo>
                    <a:pt x="31" y="15"/>
                    <a:pt x="33" y="15"/>
                    <a:pt x="35" y="18"/>
                  </a:cubicBezTo>
                  <a:cubicBezTo>
                    <a:pt x="38" y="21"/>
                    <a:pt x="34" y="30"/>
                    <a:pt x="31" y="4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F5EDF055-062B-8892-B43A-2862C24F9B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6" y="1419"/>
              <a:ext cx="111" cy="112"/>
            </a:xfrm>
            <a:custGeom>
              <a:avLst/>
              <a:gdLst>
                <a:gd name="T0" fmla="*/ 8 w 81"/>
                <a:gd name="T1" fmla="*/ 51 h 81"/>
                <a:gd name="T2" fmla="*/ 29 w 81"/>
                <a:gd name="T3" fmla="*/ 35 h 81"/>
                <a:gd name="T4" fmla="*/ 29 w 81"/>
                <a:gd name="T5" fmla="*/ 34 h 81"/>
                <a:gd name="T6" fmla="*/ 39 w 81"/>
                <a:gd name="T7" fmla="*/ 48 h 81"/>
                <a:gd name="T8" fmla="*/ 23 w 81"/>
                <a:gd name="T9" fmla="*/ 71 h 81"/>
                <a:gd name="T10" fmla="*/ 32 w 81"/>
                <a:gd name="T11" fmla="*/ 81 h 81"/>
                <a:gd name="T12" fmla="*/ 49 w 81"/>
                <a:gd name="T13" fmla="*/ 52 h 81"/>
                <a:gd name="T14" fmla="*/ 61 w 81"/>
                <a:gd name="T15" fmla="*/ 56 h 81"/>
                <a:gd name="T16" fmla="*/ 74 w 81"/>
                <a:gd name="T17" fmla="*/ 47 h 81"/>
                <a:gd name="T18" fmla="*/ 52 w 81"/>
                <a:gd name="T19" fmla="*/ 0 h 81"/>
                <a:gd name="T20" fmla="*/ 0 w 81"/>
                <a:gd name="T21" fmla="*/ 40 h 81"/>
                <a:gd name="T22" fmla="*/ 8 w 81"/>
                <a:gd name="T23" fmla="*/ 51 h 81"/>
                <a:gd name="T24" fmla="*/ 52 w 81"/>
                <a:gd name="T25" fmla="*/ 17 h 81"/>
                <a:gd name="T26" fmla="*/ 61 w 81"/>
                <a:gd name="T27" fmla="*/ 41 h 81"/>
                <a:gd name="T28" fmla="*/ 54 w 81"/>
                <a:gd name="T29" fmla="*/ 44 h 81"/>
                <a:gd name="T30" fmla="*/ 38 w 81"/>
                <a:gd name="T31" fmla="*/ 28 h 81"/>
                <a:gd name="T32" fmla="*/ 52 w 81"/>
                <a:gd name="T33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" y="51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3" y="39"/>
                    <a:pt x="38" y="46"/>
                    <a:pt x="39" y="48"/>
                  </a:cubicBezTo>
                  <a:cubicBezTo>
                    <a:pt x="44" y="57"/>
                    <a:pt x="26" y="65"/>
                    <a:pt x="23" y="71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8" y="72"/>
                    <a:pt x="55" y="66"/>
                    <a:pt x="49" y="52"/>
                  </a:cubicBezTo>
                  <a:cubicBezTo>
                    <a:pt x="53" y="55"/>
                    <a:pt x="56" y="57"/>
                    <a:pt x="61" y="56"/>
                  </a:cubicBezTo>
                  <a:cubicBezTo>
                    <a:pt x="66" y="55"/>
                    <a:pt x="71" y="51"/>
                    <a:pt x="74" y="47"/>
                  </a:cubicBezTo>
                  <a:cubicBezTo>
                    <a:pt x="81" y="34"/>
                    <a:pt x="68" y="22"/>
                    <a:pt x="52" y="0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8" y="51"/>
                  </a:lnTo>
                  <a:close/>
                  <a:moveTo>
                    <a:pt x="52" y="17"/>
                  </a:moveTo>
                  <a:cubicBezTo>
                    <a:pt x="59" y="27"/>
                    <a:pt x="67" y="35"/>
                    <a:pt x="61" y="41"/>
                  </a:cubicBezTo>
                  <a:cubicBezTo>
                    <a:pt x="59" y="43"/>
                    <a:pt x="57" y="44"/>
                    <a:pt x="54" y="44"/>
                  </a:cubicBezTo>
                  <a:cubicBezTo>
                    <a:pt x="49" y="45"/>
                    <a:pt x="45" y="36"/>
                    <a:pt x="38" y="28"/>
                  </a:cubicBezTo>
                  <a:lnTo>
                    <a:pt x="52" y="17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2818FF6-9EDC-D852-6DE6-A75137844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" y="2572"/>
              <a:ext cx="1400" cy="205"/>
            </a:xfrm>
            <a:custGeom>
              <a:avLst/>
              <a:gdLst>
                <a:gd name="T0" fmla="*/ 1019 w 1019"/>
                <a:gd name="T1" fmla="*/ 149 h 149"/>
                <a:gd name="T2" fmla="*/ 0 w 1019"/>
                <a:gd name="T3" fmla="*/ 0 h 149"/>
                <a:gd name="T4" fmla="*/ 140 w 1019"/>
                <a:gd name="T5" fmla="*/ 123 h 149"/>
                <a:gd name="T6" fmla="*/ 94 w 1019"/>
                <a:gd name="T7" fmla="*/ 26 h 149"/>
                <a:gd name="T8" fmla="*/ 169 w 1019"/>
                <a:gd name="T9" fmla="*/ 49 h 149"/>
                <a:gd name="T10" fmla="*/ 173 w 1019"/>
                <a:gd name="T11" fmla="*/ 97 h 149"/>
                <a:gd name="T12" fmla="*/ 322 w 1019"/>
                <a:gd name="T13" fmla="*/ 97 h 149"/>
                <a:gd name="T14" fmla="*/ 283 w 1019"/>
                <a:gd name="T15" fmla="*/ 125 h 149"/>
                <a:gd name="T16" fmla="*/ 253 w 1019"/>
                <a:gd name="T17" fmla="*/ 116 h 149"/>
                <a:gd name="T18" fmla="*/ 244 w 1019"/>
                <a:gd name="T19" fmla="*/ 26 h 149"/>
                <a:gd name="T20" fmla="*/ 264 w 1019"/>
                <a:gd name="T21" fmla="*/ 97 h 149"/>
                <a:gd name="T22" fmla="*/ 283 w 1019"/>
                <a:gd name="T23" fmla="*/ 110 h 149"/>
                <a:gd name="T24" fmla="*/ 302 w 1019"/>
                <a:gd name="T25" fmla="*/ 97 h 149"/>
                <a:gd name="T26" fmla="*/ 322 w 1019"/>
                <a:gd name="T27" fmla="*/ 26 h 149"/>
                <a:gd name="T28" fmla="*/ 464 w 1019"/>
                <a:gd name="T29" fmla="*/ 123 h 149"/>
                <a:gd name="T30" fmla="*/ 425 w 1019"/>
                <a:gd name="T31" fmla="*/ 83 h 149"/>
                <a:gd name="T32" fmla="*/ 405 w 1019"/>
                <a:gd name="T33" fmla="*/ 123 h 149"/>
                <a:gd name="T34" fmla="*/ 451 w 1019"/>
                <a:gd name="T35" fmla="*/ 26 h 149"/>
                <a:gd name="T36" fmla="*/ 463 w 1019"/>
                <a:gd name="T37" fmla="*/ 75 h 149"/>
                <a:gd name="T38" fmla="*/ 464 w 1019"/>
                <a:gd name="T39" fmla="*/ 123 h 149"/>
                <a:gd name="T40" fmla="*/ 624 w 1019"/>
                <a:gd name="T41" fmla="*/ 79 h 149"/>
                <a:gd name="T42" fmla="*/ 579 w 1019"/>
                <a:gd name="T43" fmla="*/ 106 h 149"/>
                <a:gd name="T44" fmla="*/ 630 w 1019"/>
                <a:gd name="T45" fmla="*/ 123 h 149"/>
                <a:gd name="T46" fmla="*/ 559 w 1019"/>
                <a:gd name="T47" fmla="*/ 25 h 149"/>
                <a:gd name="T48" fmla="*/ 630 w 1019"/>
                <a:gd name="T49" fmla="*/ 41 h 149"/>
                <a:gd name="T50" fmla="*/ 579 w 1019"/>
                <a:gd name="T51" fmla="*/ 62 h 149"/>
                <a:gd name="T52" fmla="*/ 764 w 1019"/>
                <a:gd name="T53" fmla="*/ 123 h 149"/>
                <a:gd name="T54" fmla="*/ 722 w 1019"/>
                <a:gd name="T55" fmla="*/ 102 h 149"/>
                <a:gd name="T56" fmla="*/ 695 w 1019"/>
                <a:gd name="T57" fmla="*/ 123 h 149"/>
                <a:gd name="T58" fmla="*/ 750 w 1019"/>
                <a:gd name="T59" fmla="*/ 26 h 149"/>
                <a:gd name="T60" fmla="*/ 764 w 1019"/>
                <a:gd name="T61" fmla="*/ 123 h 149"/>
                <a:gd name="T62" fmla="*/ 916 w 1019"/>
                <a:gd name="T63" fmla="*/ 115 h 149"/>
                <a:gd name="T64" fmla="*/ 885 w 1019"/>
                <a:gd name="T65" fmla="*/ 125 h 149"/>
                <a:gd name="T66" fmla="*/ 847 w 1019"/>
                <a:gd name="T67" fmla="*/ 96 h 149"/>
                <a:gd name="T68" fmla="*/ 867 w 1019"/>
                <a:gd name="T69" fmla="*/ 26 h 149"/>
                <a:gd name="T70" fmla="*/ 876 w 1019"/>
                <a:gd name="T71" fmla="*/ 108 h 149"/>
                <a:gd name="T72" fmla="*/ 895 w 1019"/>
                <a:gd name="T73" fmla="*/ 108 h 149"/>
                <a:gd name="T74" fmla="*/ 904 w 1019"/>
                <a:gd name="T75" fmla="*/ 26 h 149"/>
                <a:gd name="T76" fmla="*/ 925 w 1019"/>
                <a:gd name="T77" fmla="*/ 9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19" h="149">
                  <a:moveTo>
                    <a:pt x="0" y="149"/>
                  </a:moveTo>
                  <a:cubicBezTo>
                    <a:pt x="1019" y="149"/>
                    <a:pt x="1019" y="149"/>
                    <a:pt x="1019" y="149"/>
                  </a:cubicBezTo>
                  <a:cubicBezTo>
                    <a:pt x="1019" y="0"/>
                    <a:pt x="1019" y="0"/>
                    <a:pt x="101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9"/>
                  </a:lnTo>
                  <a:close/>
                  <a:moveTo>
                    <a:pt x="140" y="123"/>
                  </a:moveTo>
                  <a:cubicBezTo>
                    <a:pt x="94" y="123"/>
                    <a:pt x="94" y="123"/>
                    <a:pt x="94" y="123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114" y="26"/>
                    <a:pt x="125" y="26"/>
                    <a:pt x="141" y="26"/>
                  </a:cubicBezTo>
                  <a:cubicBezTo>
                    <a:pt x="156" y="26"/>
                    <a:pt x="168" y="34"/>
                    <a:pt x="169" y="49"/>
                  </a:cubicBezTo>
                  <a:cubicBezTo>
                    <a:pt x="170" y="59"/>
                    <a:pt x="167" y="68"/>
                    <a:pt x="155" y="71"/>
                  </a:cubicBezTo>
                  <a:cubicBezTo>
                    <a:pt x="166" y="74"/>
                    <a:pt x="173" y="84"/>
                    <a:pt x="173" y="97"/>
                  </a:cubicBezTo>
                  <a:cubicBezTo>
                    <a:pt x="173" y="108"/>
                    <a:pt x="164" y="123"/>
                    <a:pt x="140" y="123"/>
                  </a:cubicBezTo>
                  <a:moveTo>
                    <a:pt x="322" y="97"/>
                  </a:moveTo>
                  <a:cubicBezTo>
                    <a:pt x="322" y="104"/>
                    <a:pt x="320" y="110"/>
                    <a:pt x="313" y="116"/>
                  </a:cubicBezTo>
                  <a:cubicBezTo>
                    <a:pt x="305" y="122"/>
                    <a:pt x="294" y="125"/>
                    <a:pt x="283" y="125"/>
                  </a:cubicBezTo>
                  <a:cubicBezTo>
                    <a:pt x="283" y="125"/>
                    <a:pt x="283" y="125"/>
                    <a:pt x="283" y="125"/>
                  </a:cubicBezTo>
                  <a:cubicBezTo>
                    <a:pt x="272" y="125"/>
                    <a:pt x="261" y="122"/>
                    <a:pt x="253" y="116"/>
                  </a:cubicBezTo>
                  <a:cubicBezTo>
                    <a:pt x="246" y="110"/>
                    <a:pt x="244" y="104"/>
                    <a:pt x="244" y="97"/>
                  </a:cubicBezTo>
                  <a:cubicBezTo>
                    <a:pt x="244" y="26"/>
                    <a:pt x="244" y="26"/>
                    <a:pt x="244" y="26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97"/>
                    <a:pt x="264" y="97"/>
                    <a:pt x="264" y="97"/>
                  </a:cubicBezTo>
                  <a:cubicBezTo>
                    <a:pt x="264" y="102"/>
                    <a:pt x="269" y="107"/>
                    <a:pt x="274" y="108"/>
                  </a:cubicBezTo>
                  <a:cubicBezTo>
                    <a:pt x="277" y="110"/>
                    <a:pt x="280" y="110"/>
                    <a:pt x="283" y="110"/>
                  </a:cubicBezTo>
                  <a:cubicBezTo>
                    <a:pt x="286" y="110"/>
                    <a:pt x="289" y="110"/>
                    <a:pt x="292" y="108"/>
                  </a:cubicBezTo>
                  <a:cubicBezTo>
                    <a:pt x="297" y="107"/>
                    <a:pt x="302" y="102"/>
                    <a:pt x="302" y="97"/>
                  </a:cubicBezTo>
                  <a:cubicBezTo>
                    <a:pt x="302" y="26"/>
                    <a:pt x="302" y="26"/>
                    <a:pt x="302" y="26"/>
                  </a:cubicBezTo>
                  <a:cubicBezTo>
                    <a:pt x="322" y="26"/>
                    <a:pt x="322" y="26"/>
                    <a:pt x="322" y="26"/>
                  </a:cubicBezTo>
                  <a:lnTo>
                    <a:pt x="322" y="97"/>
                  </a:lnTo>
                  <a:close/>
                  <a:moveTo>
                    <a:pt x="464" y="123"/>
                  </a:moveTo>
                  <a:cubicBezTo>
                    <a:pt x="460" y="123"/>
                    <a:pt x="466" y="84"/>
                    <a:pt x="450" y="83"/>
                  </a:cubicBezTo>
                  <a:cubicBezTo>
                    <a:pt x="440" y="83"/>
                    <a:pt x="435" y="83"/>
                    <a:pt x="425" y="83"/>
                  </a:cubicBezTo>
                  <a:cubicBezTo>
                    <a:pt x="425" y="123"/>
                    <a:pt x="425" y="123"/>
                    <a:pt x="425" y="123"/>
                  </a:cubicBezTo>
                  <a:cubicBezTo>
                    <a:pt x="405" y="123"/>
                    <a:pt x="405" y="123"/>
                    <a:pt x="405" y="123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24" y="26"/>
                    <a:pt x="434" y="26"/>
                    <a:pt x="451" y="26"/>
                  </a:cubicBezTo>
                  <a:cubicBezTo>
                    <a:pt x="466" y="27"/>
                    <a:pt x="481" y="33"/>
                    <a:pt x="482" y="49"/>
                  </a:cubicBezTo>
                  <a:cubicBezTo>
                    <a:pt x="483" y="68"/>
                    <a:pt x="473" y="72"/>
                    <a:pt x="463" y="75"/>
                  </a:cubicBezTo>
                  <a:cubicBezTo>
                    <a:pt x="486" y="80"/>
                    <a:pt x="477" y="107"/>
                    <a:pt x="483" y="123"/>
                  </a:cubicBezTo>
                  <a:lnTo>
                    <a:pt x="464" y="123"/>
                  </a:lnTo>
                  <a:close/>
                  <a:moveTo>
                    <a:pt x="624" y="62"/>
                  </a:moveTo>
                  <a:cubicBezTo>
                    <a:pt x="624" y="79"/>
                    <a:pt x="624" y="79"/>
                    <a:pt x="624" y="79"/>
                  </a:cubicBezTo>
                  <a:cubicBezTo>
                    <a:pt x="579" y="79"/>
                    <a:pt x="579" y="79"/>
                    <a:pt x="579" y="79"/>
                  </a:cubicBezTo>
                  <a:cubicBezTo>
                    <a:pt x="579" y="106"/>
                    <a:pt x="579" y="106"/>
                    <a:pt x="579" y="106"/>
                  </a:cubicBezTo>
                  <a:cubicBezTo>
                    <a:pt x="630" y="106"/>
                    <a:pt x="630" y="106"/>
                    <a:pt x="630" y="106"/>
                  </a:cubicBezTo>
                  <a:cubicBezTo>
                    <a:pt x="630" y="123"/>
                    <a:pt x="630" y="123"/>
                    <a:pt x="630" y="123"/>
                  </a:cubicBezTo>
                  <a:cubicBezTo>
                    <a:pt x="559" y="123"/>
                    <a:pt x="559" y="123"/>
                    <a:pt x="559" y="123"/>
                  </a:cubicBezTo>
                  <a:cubicBezTo>
                    <a:pt x="559" y="25"/>
                    <a:pt x="559" y="25"/>
                    <a:pt x="559" y="25"/>
                  </a:cubicBezTo>
                  <a:cubicBezTo>
                    <a:pt x="630" y="25"/>
                    <a:pt x="630" y="25"/>
                    <a:pt x="630" y="25"/>
                  </a:cubicBezTo>
                  <a:cubicBezTo>
                    <a:pt x="630" y="41"/>
                    <a:pt x="630" y="41"/>
                    <a:pt x="630" y="41"/>
                  </a:cubicBezTo>
                  <a:cubicBezTo>
                    <a:pt x="579" y="41"/>
                    <a:pt x="579" y="41"/>
                    <a:pt x="579" y="41"/>
                  </a:cubicBezTo>
                  <a:cubicBezTo>
                    <a:pt x="579" y="62"/>
                    <a:pt x="579" y="62"/>
                    <a:pt x="579" y="62"/>
                  </a:cubicBezTo>
                  <a:lnTo>
                    <a:pt x="624" y="62"/>
                  </a:lnTo>
                  <a:close/>
                  <a:moveTo>
                    <a:pt x="764" y="123"/>
                  </a:moveTo>
                  <a:cubicBezTo>
                    <a:pt x="757" y="102"/>
                    <a:pt x="757" y="102"/>
                    <a:pt x="757" y="102"/>
                  </a:cubicBezTo>
                  <a:cubicBezTo>
                    <a:pt x="722" y="102"/>
                    <a:pt x="722" y="102"/>
                    <a:pt x="722" y="102"/>
                  </a:cubicBezTo>
                  <a:cubicBezTo>
                    <a:pt x="715" y="123"/>
                    <a:pt x="715" y="123"/>
                    <a:pt x="715" y="123"/>
                  </a:cubicBezTo>
                  <a:cubicBezTo>
                    <a:pt x="695" y="123"/>
                    <a:pt x="695" y="123"/>
                    <a:pt x="695" y="123"/>
                  </a:cubicBezTo>
                  <a:cubicBezTo>
                    <a:pt x="729" y="26"/>
                    <a:pt x="729" y="26"/>
                    <a:pt x="729" y="26"/>
                  </a:cubicBezTo>
                  <a:cubicBezTo>
                    <a:pt x="750" y="26"/>
                    <a:pt x="750" y="26"/>
                    <a:pt x="750" y="26"/>
                  </a:cubicBezTo>
                  <a:cubicBezTo>
                    <a:pt x="784" y="123"/>
                    <a:pt x="784" y="123"/>
                    <a:pt x="784" y="123"/>
                  </a:cubicBezTo>
                  <a:lnTo>
                    <a:pt x="764" y="123"/>
                  </a:lnTo>
                  <a:close/>
                  <a:moveTo>
                    <a:pt x="925" y="96"/>
                  </a:moveTo>
                  <a:cubicBezTo>
                    <a:pt x="924" y="104"/>
                    <a:pt x="922" y="110"/>
                    <a:pt x="916" y="115"/>
                  </a:cubicBezTo>
                  <a:cubicBezTo>
                    <a:pt x="908" y="122"/>
                    <a:pt x="897" y="125"/>
                    <a:pt x="886" y="125"/>
                  </a:cubicBezTo>
                  <a:cubicBezTo>
                    <a:pt x="885" y="125"/>
                    <a:pt x="885" y="125"/>
                    <a:pt x="885" y="125"/>
                  </a:cubicBezTo>
                  <a:cubicBezTo>
                    <a:pt x="875" y="125"/>
                    <a:pt x="864" y="122"/>
                    <a:pt x="856" y="115"/>
                  </a:cubicBezTo>
                  <a:cubicBezTo>
                    <a:pt x="849" y="110"/>
                    <a:pt x="847" y="104"/>
                    <a:pt x="847" y="96"/>
                  </a:cubicBezTo>
                  <a:cubicBezTo>
                    <a:pt x="847" y="26"/>
                    <a:pt x="847" y="26"/>
                    <a:pt x="847" y="26"/>
                  </a:cubicBezTo>
                  <a:cubicBezTo>
                    <a:pt x="867" y="26"/>
                    <a:pt x="867" y="26"/>
                    <a:pt x="867" y="26"/>
                  </a:cubicBezTo>
                  <a:cubicBezTo>
                    <a:pt x="867" y="96"/>
                    <a:pt x="867" y="96"/>
                    <a:pt x="867" y="96"/>
                  </a:cubicBezTo>
                  <a:cubicBezTo>
                    <a:pt x="867" y="102"/>
                    <a:pt x="871" y="106"/>
                    <a:pt x="876" y="108"/>
                  </a:cubicBezTo>
                  <a:cubicBezTo>
                    <a:pt x="879" y="110"/>
                    <a:pt x="882" y="110"/>
                    <a:pt x="886" y="110"/>
                  </a:cubicBezTo>
                  <a:cubicBezTo>
                    <a:pt x="889" y="110"/>
                    <a:pt x="892" y="110"/>
                    <a:pt x="895" y="108"/>
                  </a:cubicBezTo>
                  <a:cubicBezTo>
                    <a:pt x="900" y="106"/>
                    <a:pt x="904" y="102"/>
                    <a:pt x="904" y="96"/>
                  </a:cubicBezTo>
                  <a:cubicBezTo>
                    <a:pt x="904" y="26"/>
                    <a:pt x="904" y="26"/>
                    <a:pt x="904" y="26"/>
                  </a:cubicBezTo>
                  <a:cubicBezTo>
                    <a:pt x="925" y="26"/>
                    <a:pt x="925" y="26"/>
                    <a:pt x="925" y="26"/>
                  </a:cubicBezTo>
                  <a:lnTo>
                    <a:pt x="925" y="96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6642AB13-C3EE-DC72-018C-292CF65FF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" y="2634"/>
              <a:ext cx="33" cy="55"/>
            </a:xfrm>
            <a:custGeom>
              <a:avLst/>
              <a:gdLst>
                <a:gd name="T0" fmla="*/ 16 w 33"/>
                <a:gd name="T1" fmla="*/ 0 h 55"/>
                <a:gd name="T2" fmla="*/ 16 w 33"/>
                <a:gd name="T3" fmla="*/ 0 h 55"/>
                <a:gd name="T4" fmla="*/ 16 w 33"/>
                <a:gd name="T5" fmla="*/ 0 h 55"/>
                <a:gd name="T6" fmla="*/ 0 w 33"/>
                <a:gd name="T7" fmla="*/ 55 h 55"/>
                <a:gd name="T8" fmla="*/ 33 w 33"/>
                <a:gd name="T9" fmla="*/ 55 h 55"/>
                <a:gd name="T10" fmla="*/ 16 w 33"/>
                <a:gd name="T11" fmla="*/ 0 h 55"/>
                <a:gd name="T12" fmla="*/ 16 w 33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5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55"/>
                  </a:lnTo>
                  <a:lnTo>
                    <a:pt x="33" y="55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F17C73A5-D858-32DF-C4C6-CB9405CC6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4" y="2629"/>
              <a:ext cx="51" cy="35"/>
            </a:xfrm>
            <a:custGeom>
              <a:avLst/>
              <a:gdLst>
                <a:gd name="T0" fmla="*/ 26 w 37"/>
                <a:gd name="T1" fmla="*/ 1 h 26"/>
                <a:gd name="T2" fmla="*/ 0 w 37"/>
                <a:gd name="T3" fmla="*/ 1 h 26"/>
                <a:gd name="T4" fmla="*/ 0 w 37"/>
                <a:gd name="T5" fmla="*/ 26 h 26"/>
                <a:gd name="T6" fmla="*/ 28 w 37"/>
                <a:gd name="T7" fmla="*/ 25 h 26"/>
                <a:gd name="T8" fmla="*/ 37 w 37"/>
                <a:gd name="T9" fmla="*/ 12 h 26"/>
                <a:gd name="T10" fmla="*/ 26 w 37"/>
                <a:gd name="T11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6" y="1"/>
                  </a:moveTo>
                  <a:cubicBezTo>
                    <a:pt x="20" y="0"/>
                    <a:pt x="10" y="1"/>
                    <a:pt x="0" y="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9" y="26"/>
                    <a:pt x="22" y="26"/>
                    <a:pt x="28" y="25"/>
                  </a:cubicBezTo>
                  <a:cubicBezTo>
                    <a:pt x="33" y="25"/>
                    <a:pt x="37" y="19"/>
                    <a:pt x="37" y="12"/>
                  </a:cubicBezTo>
                  <a:cubicBezTo>
                    <a:pt x="37" y="5"/>
                    <a:pt x="32" y="1"/>
                    <a:pt x="26" y="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AF8661A5-CF7C-53F7-5FFE-97D2DE611C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" y="2810"/>
              <a:ext cx="1400" cy="206"/>
            </a:xfrm>
            <a:custGeom>
              <a:avLst/>
              <a:gdLst>
                <a:gd name="T0" fmla="*/ 1019 w 1019"/>
                <a:gd name="T1" fmla="*/ 150 h 150"/>
                <a:gd name="T2" fmla="*/ 0 w 1019"/>
                <a:gd name="T3" fmla="*/ 0 h 150"/>
                <a:gd name="T4" fmla="*/ 852 w 1019"/>
                <a:gd name="T5" fmla="*/ 55 h 150"/>
                <a:gd name="T6" fmla="*/ 929 w 1019"/>
                <a:gd name="T7" fmla="*/ 53 h 150"/>
                <a:gd name="T8" fmla="*/ 892 w 1019"/>
                <a:gd name="T9" fmla="*/ 38 h 150"/>
                <a:gd name="T10" fmla="*/ 931 w 1019"/>
                <a:gd name="T11" fmla="*/ 92 h 150"/>
                <a:gd name="T12" fmla="*/ 849 w 1019"/>
                <a:gd name="T13" fmla="*/ 92 h 150"/>
                <a:gd name="T14" fmla="*/ 889 w 1019"/>
                <a:gd name="T15" fmla="*/ 110 h 150"/>
                <a:gd name="T16" fmla="*/ 852 w 1019"/>
                <a:gd name="T17" fmla="*/ 55 h 150"/>
                <a:gd name="T18" fmla="*/ 769 w 1019"/>
                <a:gd name="T19" fmla="*/ 26 h 150"/>
                <a:gd name="T20" fmla="*/ 783 w 1019"/>
                <a:gd name="T21" fmla="*/ 123 h 150"/>
                <a:gd name="T22" fmla="*/ 741 w 1019"/>
                <a:gd name="T23" fmla="*/ 102 h 150"/>
                <a:gd name="T24" fmla="*/ 714 w 1019"/>
                <a:gd name="T25" fmla="*/ 123 h 150"/>
                <a:gd name="T26" fmla="*/ 596 w 1019"/>
                <a:gd name="T27" fmla="*/ 26 h 150"/>
                <a:gd name="T28" fmla="*/ 675 w 1019"/>
                <a:gd name="T29" fmla="*/ 42 h 150"/>
                <a:gd name="T30" fmla="*/ 646 w 1019"/>
                <a:gd name="T31" fmla="*/ 123 h 150"/>
                <a:gd name="T32" fmla="*/ 626 w 1019"/>
                <a:gd name="T33" fmla="*/ 42 h 150"/>
                <a:gd name="T34" fmla="*/ 596 w 1019"/>
                <a:gd name="T35" fmla="*/ 26 h 150"/>
                <a:gd name="T36" fmla="*/ 540 w 1019"/>
                <a:gd name="T37" fmla="*/ 26 h 150"/>
                <a:gd name="T38" fmla="*/ 520 w 1019"/>
                <a:gd name="T39" fmla="*/ 123 h 150"/>
                <a:gd name="T40" fmla="*/ 370 w 1019"/>
                <a:gd name="T41" fmla="*/ 25 h 150"/>
                <a:gd name="T42" fmla="*/ 447 w 1019"/>
                <a:gd name="T43" fmla="*/ 49 h 150"/>
                <a:gd name="T44" fmla="*/ 448 w 1019"/>
                <a:gd name="T45" fmla="*/ 123 h 150"/>
                <a:gd name="T46" fmla="*/ 414 w 1019"/>
                <a:gd name="T47" fmla="*/ 83 h 150"/>
                <a:gd name="T48" fmla="*/ 390 w 1019"/>
                <a:gd name="T49" fmla="*/ 123 h 150"/>
                <a:gd name="T50" fmla="*/ 370 w 1019"/>
                <a:gd name="T51" fmla="*/ 25 h 150"/>
                <a:gd name="T52" fmla="*/ 301 w 1019"/>
                <a:gd name="T53" fmla="*/ 25 h 150"/>
                <a:gd name="T54" fmla="*/ 250 w 1019"/>
                <a:gd name="T55" fmla="*/ 42 h 150"/>
                <a:gd name="T56" fmla="*/ 295 w 1019"/>
                <a:gd name="T57" fmla="*/ 63 h 150"/>
                <a:gd name="T58" fmla="*/ 250 w 1019"/>
                <a:gd name="T59" fmla="*/ 79 h 150"/>
                <a:gd name="T60" fmla="*/ 301 w 1019"/>
                <a:gd name="T61" fmla="*/ 107 h 150"/>
                <a:gd name="T62" fmla="*/ 230 w 1019"/>
                <a:gd name="T63" fmla="*/ 123 h 150"/>
                <a:gd name="T64" fmla="*/ 108 w 1019"/>
                <a:gd name="T65" fmla="*/ 26 h 150"/>
                <a:gd name="T66" fmla="*/ 150 w 1019"/>
                <a:gd name="T67" fmla="*/ 26 h 150"/>
                <a:gd name="T68" fmla="*/ 139 w 1019"/>
                <a:gd name="T69" fmla="*/ 123 h 150"/>
                <a:gd name="T70" fmla="*/ 87 w 1019"/>
                <a:gd name="T71" fmla="*/ 26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19" h="150">
                  <a:moveTo>
                    <a:pt x="0" y="150"/>
                  </a:moveTo>
                  <a:cubicBezTo>
                    <a:pt x="1019" y="150"/>
                    <a:pt x="1019" y="150"/>
                    <a:pt x="1019" y="150"/>
                  </a:cubicBezTo>
                  <a:cubicBezTo>
                    <a:pt x="1019" y="0"/>
                    <a:pt x="1019" y="0"/>
                    <a:pt x="101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0"/>
                  </a:lnTo>
                  <a:close/>
                  <a:moveTo>
                    <a:pt x="852" y="55"/>
                  </a:moveTo>
                  <a:cubicBezTo>
                    <a:pt x="852" y="37"/>
                    <a:pt x="864" y="22"/>
                    <a:pt x="890" y="22"/>
                  </a:cubicBezTo>
                  <a:cubicBezTo>
                    <a:pt x="926" y="22"/>
                    <a:pt x="929" y="46"/>
                    <a:pt x="929" y="53"/>
                  </a:cubicBezTo>
                  <a:cubicBezTo>
                    <a:pt x="910" y="53"/>
                    <a:pt x="910" y="53"/>
                    <a:pt x="910" y="53"/>
                  </a:cubicBezTo>
                  <a:cubicBezTo>
                    <a:pt x="910" y="45"/>
                    <a:pt x="905" y="38"/>
                    <a:pt x="892" y="38"/>
                  </a:cubicBezTo>
                  <a:cubicBezTo>
                    <a:pt x="878" y="38"/>
                    <a:pt x="872" y="44"/>
                    <a:pt x="872" y="51"/>
                  </a:cubicBezTo>
                  <a:cubicBezTo>
                    <a:pt x="872" y="68"/>
                    <a:pt x="931" y="60"/>
                    <a:pt x="931" y="92"/>
                  </a:cubicBezTo>
                  <a:cubicBezTo>
                    <a:pt x="931" y="114"/>
                    <a:pt x="914" y="125"/>
                    <a:pt x="890" y="125"/>
                  </a:cubicBezTo>
                  <a:cubicBezTo>
                    <a:pt x="861" y="125"/>
                    <a:pt x="849" y="107"/>
                    <a:pt x="849" y="92"/>
                  </a:cubicBezTo>
                  <a:cubicBezTo>
                    <a:pt x="868" y="92"/>
                    <a:pt x="868" y="92"/>
                    <a:pt x="868" y="92"/>
                  </a:cubicBezTo>
                  <a:cubicBezTo>
                    <a:pt x="868" y="99"/>
                    <a:pt x="875" y="110"/>
                    <a:pt x="889" y="110"/>
                  </a:cubicBezTo>
                  <a:cubicBezTo>
                    <a:pt x="899" y="110"/>
                    <a:pt x="911" y="107"/>
                    <a:pt x="911" y="96"/>
                  </a:cubicBezTo>
                  <a:cubicBezTo>
                    <a:pt x="911" y="75"/>
                    <a:pt x="852" y="87"/>
                    <a:pt x="852" y="55"/>
                  </a:cubicBezTo>
                  <a:moveTo>
                    <a:pt x="748" y="26"/>
                  </a:moveTo>
                  <a:cubicBezTo>
                    <a:pt x="769" y="26"/>
                    <a:pt x="769" y="26"/>
                    <a:pt x="769" y="26"/>
                  </a:cubicBezTo>
                  <a:cubicBezTo>
                    <a:pt x="803" y="123"/>
                    <a:pt x="803" y="123"/>
                    <a:pt x="803" y="123"/>
                  </a:cubicBezTo>
                  <a:cubicBezTo>
                    <a:pt x="783" y="123"/>
                    <a:pt x="783" y="123"/>
                    <a:pt x="783" y="123"/>
                  </a:cubicBezTo>
                  <a:cubicBezTo>
                    <a:pt x="776" y="102"/>
                    <a:pt x="776" y="102"/>
                    <a:pt x="776" y="102"/>
                  </a:cubicBezTo>
                  <a:cubicBezTo>
                    <a:pt x="741" y="102"/>
                    <a:pt x="741" y="102"/>
                    <a:pt x="741" y="102"/>
                  </a:cubicBezTo>
                  <a:cubicBezTo>
                    <a:pt x="734" y="123"/>
                    <a:pt x="734" y="123"/>
                    <a:pt x="734" y="123"/>
                  </a:cubicBezTo>
                  <a:cubicBezTo>
                    <a:pt x="714" y="123"/>
                    <a:pt x="714" y="123"/>
                    <a:pt x="714" y="123"/>
                  </a:cubicBezTo>
                  <a:lnTo>
                    <a:pt x="748" y="26"/>
                  </a:lnTo>
                  <a:close/>
                  <a:moveTo>
                    <a:pt x="596" y="26"/>
                  </a:moveTo>
                  <a:cubicBezTo>
                    <a:pt x="675" y="26"/>
                    <a:pt x="675" y="26"/>
                    <a:pt x="675" y="26"/>
                  </a:cubicBezTo>
                  <a:cubicBezTo>
                    <a:pt x="675" y="42"/>
                    <a:pt x="675" y="42"/>
                    <a:pt x="675" y="42"/>
                  </a:cubicBezTo>
                  <a:cubicBezTo>
                    <a:pt x="646" y="42"/>
                    <a:pt x="646" y="42"/>
                    <a:pt x="646" y="42"/>
                  </a:cubicBezTo>
                  <a:cubicBezTo>
                    <a:pt x="646" y="123"/>
                    <a:pt x="646" y="123"/>
                    <a:pt x="646" y="123"/>
                  </a:cubicBezTo>
                  <a:cubicBezTo>
                    <a:pt x="626" y="123"/>
                    <a:pt x="626" y="123"/>
                    <a:pt x="626" y="123"/>
                  </a:cubicBezTo>
                  <a:cubicBezTo>
                    <a:pt x="626" y="42"/>
                    <a:pt x="626" y="42"/>
                    <a:pt x="626" y="42"/>
                  </a:cubicBezTo>
                  <a:cubicBezTo>
                    <a:pt x="596" y="42"/>
                    <a:pt x="596" y="42"/>
                    <a:pt x="596" y="42"/>
                  </a:cubicBezTo>
                  <a:lnTo>
                    <a:pt x="596" y="26"/>
                  </a:lnTo>
                  <a:close/>
                  <a:moveTo>
                    <a:pt x="520" y="26"/>
                  </a:moveTo>
                  <a:cubicBezTo>
                    <a:pt x="540" y="26"/>
                    <a:pt x="540" y="26"/>
                    <a:pt x="540" y="26"/>
                  </a:cubicBezTo>
                  <a:cubicBezTo>
                    <a:pt x="540" y="123"/>
                    <a:pt x="540" y="123"/>
                    <a:pt x="540" y="123"/>
                  </a:cubicBezTo>
                  <a:cubicBezTo>
                    <a:pt x="520" y="123"/>
                    <a:pt x="520" y="123"/>
                    <a:pt x="520" y="123"/>
                  </a:cubicBezTo>
                  <a:lnTo>
                    <a:pt x="520" y="26"/>
                  </a:lnTo>
                  <a:close/>
                  <a:moveTo>
                    <a:pt x="370" y="25"/>
                  </a:moveTo>
                  <a:cubicBezTo>
                    <a:pt x="388" y="25"/>
                    <a:pt x="399" y="26"/>
                    <a:pt x="416" y="26"/>
                  </a:cubicBezTo>
                  <a:cubicBezTo>
                    <a:pt x="431" y="26"/>
                    <a:pt x="446" y="32"/>
                    <a:pt x="447" y="49"/>
                  </a:cubicBezTo>
                  <a:cubicBezTo>
                    <a:pt x="448" y="68"/>
                    <a:pt x="437" y="72"/>
                    <a:pt x="427" y="75"/>
                  </a:cubicBezTo>
                  <a:cubicBezTo>
                    <a:pt x="450" y="80"/>
                    <a:pt x="442" y="107"/>
                    <a:pt x="448" y="123"/>
                  </a:cubicBezTo>
                  <a:cubicBezTo>
                    <a:pt x="429" y="123"/>
                    <a:pt x="429" y="123"/>
                    <a:pt x="429" y="123"/>
                  </a:cubicBezTo>
                  <a:cubicBezTo>
                    <a:pt x="424" y="123"/>
                    <a:pt x="431" y="84"/>
                    <a:pt x="414" y="83"/>
                  </a:cubicBezTo>
                  <a:cubicBezTo>
                    <a:pt x="405" y="82"/>
                    <a:pt x="399" y="83"/>
                    <a:pt x="390" y="83"/>
                  </a:cubicBezTo>
                  <a:cubicBezTo>
                    <a:pt x="390" y="123"/>
                    <a:pt x="390" y="123"/>
                    <a:pt x="390" y="123"/>
                  </a:cubicBezTo>
                  <a:cubicBezTo>
                    <a:pt x="370" y="123"/>
                    <a:pt x="370" y="123"/>
                    <a:pt x="370" y="123"/>
                  </a:cubicBezTo>
                  <a:lnTo>
                    <a:pt x="370" y="25"/>
                  </a:lnTo>
                  <a:close/>
                  <a:moveTo>
                    <a:pt x="230" y="25"/>
                  </a:moveTo>
                  <a:cubicBezTo>
                    <a:pt x="301" y="25"/>
                    <a:pt x="301" y="25"/>
                    <a:pt x="301" y="25"/>
                  </a:cubicBezTo>
                  <a:cubicBezTo>
                    <a:pt x="301" y="42"/>
                    <a:pt x="301" y="42"/>
                    <a:pt x="301" y="42"/>
                  </a:cubicBezTo>
                  <a:cubicBezTo>
                    <a:pt x="250" y="42"/>
                    <a:pt x="250" y="42"/>
                    <a:pt x="250" y="42"/>
                  </a:cubicBezTo>
                  <a:cubicBezTo>
                    <a:pt x="250" y="63"/>
                    <a:pt x="250" y="63"/>
                    <a:pt x="250" y="63"/>
                  </a:cubicBezTo>
                  <a:cubicBezTo>
                    <a:pt x="295" y="63"/>
                    <a:pt x="295" y="63"/>
                    <a:pt x="295" y="63"/>
                  </a:cubicBezTo>
                  <a:cubicBezTo>
                    <a:pt x="295" y="79"/>
                    <a:pt x="295" y="79"/>
                    <a:pt x="295" y="79"/>
                  </a:cubicBezTo>
                  <a:cubicBezTo>
                    <a:pt x="250" y="79"/>
                    <a:pt x="250" y="79"/>
                    <a:pt x="250" y="79"/>
                  </a:cubicBezTo>
                  <a:cubicBezTo>
                    <a:pt x="250" y="107"/>
                    <a:pt x="250" y="107"/>
                    <a:pt x="250" y="107"/>
                  </a:cubicBezTo>
                  <a:cubicBezTo>
                    <a:pt x="301" y="107"/>
                    <a:pt x="301" y="107"/>
                    <a:pt x="301" y="107"/>
                  </a:cubicBezTo>
                  <a:cubicBezTo>
                    <a:pt x="301" y="123"/>
                    <a:pt x="301" y="123"/>
                    <a:pt x="301" y="123"/>
                  </a:cubicBezTo>
                  <a:cubicBezTo>
                    <a:pt x="230" y="123"/>
                    <a:pt x="230" y="123"/>
                    <a:pt x="230" y="123"/>
                  </a:cubicBezTo>
                  <a:lnTo>
                    <a:pt x="230" y="25"/>
                  </a:lnTo>
                  <a:close/>
                  <a:moveTo>
                    <a:pt x="108" y="26"/>
                  </a:moveTo>
                  <a:cubicBezTo>
                    <a:pt x="115" y="50"/>
                    <a:pt x="122" y="77"/>
                    <a:pt x="129" y="98"/>
                  </a:cubicBezTo>
                  <a:cubicBezTo>
                    <a:pt x="136" y="77"/>
                    <a:pt x="144" y="50"/>
                    <a:pt x="150" y="26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39" y="123"/>
                    <a:pt x="139" y="123"/>
                    <a:pt x="139" y="123"/>
                  </a:cubicBezTo>
                  <a:cubicBezTo>
                    <a:pt x="120" y="123"/>
                    <a:pt x="120" y="123"/>
                    <a:pt x="120" y="123"/>
                  </a:cubicBezTo>
                  <a:cubicBezTo>
                    <a:pt x="87" y="26"/>
                    <a:pt x="87" y="26"/>
                    <a:pt x="87" y="26"/>
                  </a:cubicBezTo>
                  <a:lnTo>
                    <a:pt x="108" y="26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DBF12611-7BA5-A516-3A65-3F45B4AD1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5" y="2872"/>
              <a:ext cx="34" cy="56"/>
            </a:xfrm>
            <a:custGeom>
              <a:avLst/>
              <a:gdLst>
                <a:gd name="T0" fmla="*/ 18 w 34"/>
                <a:gd name="T1" fmla="*/ 0 h 56"/>
                <a:gd name="T2" fmla="*/ 18 w 34"/>
                <a:gd name="T3" fmla="*/ 0 h 56"/>
                <a:gd name="T4" fmla="*/ 18 w 34"/>
                <a:gd name="T5" fmla="*/ 0 h 56"/>
                <a:gd name="T6" fmla="*/ 18 w 34"/>
                <a:gd name="T7" fmla="*/ 0 h 56"/>
                <a:gd name="T8" fmla="*/ 18 w 34"/>
                <a:gd name="T9" fmla="*/ 0 h 56"/>
                <a:gd name="T10" fmla="*/ 0 w 34"/>
                <a:gd name="T11" fmla="*/ 56 h 56"/>
                <a:gd name="T12" fmla="*/ 34 w 34"/>
                <a:gd name="T13" fmla="*/ 56 h 56"/>
                <a:gd name="T14" fmla="*/ 18 w 34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6">
                  <a:moveTo>
                    <a:pt x="18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0" y="56"/>
                  </a:lnTo>
                  <a:lnTo>
                    <a:pt x="34" y="5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319C5132-C517-BE8E-E342-8BFE6AE53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" y="2867"/>
              <a:ext cx="51" cy="35"/>
            </a:xfrm>
            <a:custGeom>
              <a:avLst/>
              <a:gdLst>
                <a:gd name="T0" fmla="*/ 27 w 37"/>
                <a:gd name="T1" fmla="*/ 25 h 26"/>
                <a:gd name="T2" fmla="*/ 37 w 37"/>
                <a:gd name="T3" fmla="*/ 12 h 26"/>
                <a:gd name="T4" fmla="*/ 26 w 37"/>
                <a:gd name="T5" fmla="*/ 1 h 26"/>
                <a:gd name="T6" fmla="*/ 0 w 37"/>
                <a:gd name="T7" fmla="*/ 1 h 26"/>
                <a:gd name="T8" fmla="*/ 0 w 37"/>
                <a:gd name="T9" fmla="*/ 26 h 26"/>
                <a:gd name="T10" fmla="*/ 27 w 37"/>
                <a:gd name="T1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7" y="25"/>
                  </a:moveTo>
                  <a:cubicBezTo>
                    <a:pt x="33" y="24"/>
                    <a:pt x="37" y="19"/>
                    <a:pt x="37" y="12"/>
                  </a:cubicBezTo>
                  <a:cubicBezTo>
                    <a:pt x="37" y="5"/>
                    <a:pt x="32" y="1"/>
                    <a:pt x="26" y="1"/>
                  </a:cubicBezTo>
                  <a:cubicBezTo>
                    <a:pt x="20" y="0"/>
                    <a:pt x="10" y="1"/>
                    <a:pt x="0" y="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9" y="26"/>
                    <a:pt x="22" y="26"/>
                    <a:pt x="27" y="25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91DD9C64-7805-63C2-B7B8-997C0351E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" y="2681"/>
              <a:ext cx="52" cy="38"/>
            </a:xfrm>
            <a:custGeom>
              <a:avLst/>
              <a:gdLst>
                <a:gd name="T0" fmla="*/ 26 w 38"/>
                <a:gd name="T1" fmla="*/ 1 h 28"/>
                <a:gd name="T2" fmla="*/ 1 w 38"/>
                <a:gd name="T3" fmla="*/ 0 h 28"/>
                <a:gd name="T4" fmla="*/ 1 w 38"/>
                <a:gd name="T5" fmla="*/ 0 h 28"/>
                <a:gd name="T6" fmla="*/ 0 w 38"/>
                <a:gd name="T7" fmla="*/ 28 h 28"/>
                <a:gd name="T8" fmla="*/ 28 w 38"/>
                <a:gd name="T9" fmla="*/ 27 h 28"/>
                <a:gd name="T10" fmla="*/ 38 w 38"/>
                <a:gd name="T11" fmla="*/ 14 h 28"/>
                <a:gd name="T12" fmla="*/ 26 w 38"/>
                <a:gd name="T13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8">
                  <a:moveTo>
                    <a:pt x="26" y="1"/>
                  </a:moveTo>
                  <a:cubicBezTo>
                    <a:pt x="17" y="0"/>
                    <a:pt x="8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1" y="27"/>
                    <a:pt x="21" y="28"/>
                    <a:pt x="28" y="27"/>
                  </a:cubicBezTo>
                  <a:cubicBezTo>
                    <a:pt x="35" y="26"/>
                    <a:pt x="38" y="20"/>
                    <a:pt x="38" y="14"/>
                  </a:cubicBezTo>
                  <a:cubicBezTo>
                    <a:pt x="38" y="8"/>
                    <a:pt x="34" y="1"/>
                    <a:pt x="26" y="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23597234-D5AA-470D-C1B0-4E0C344F8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" y="2629"/>
              <a:ext cx="48" cy="31"/>
            </a:xfrm>
            <a:custGeom>
              <a:avLst/>
              <a:gdLst>
                <a:gd name="T0" fmla="*/ 24 w 35"/>
                <a:gd name="T1" fmla="*/ 23 h 23"/>
                <a:gd name="T2" fmla="*/ 35 w 35"/>
                <a:gd name="T3" fmla="*/ 10 h 23"/>
                <a:gd name="T4" fmla="*/ 23 w 35"/>
                <a:gd name="T5" fmla="*/ 0 h 23"/>
                <a:gd name="T6" fmla="*/ 0 w 35"/>
                <a:gd name="T7" fmla="*/ 0 h 23"/>
                <a:gd name="T8" fmla="*/ 0 w 35"/>
                <a:gd name="T9" fmla="*/ 23 h 23"/>
                <a:gd name="T10" fmla="*/ 24 w 35"/>
                <a:gd name="T1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3">
                  <a:moveTo>
                    <a:pt x="24" y="23"/>
                  </a:moveTo>
                  <a:cubicBezTo>
                    <a:pt x="31" y="23"/>
                    <a:pt x="35" y="18"/>
                    <a:pt x="35" y="10"/>
                  </a:cubicBezTo>
                  <a:cubicBezTo>
                    <a:pt x="35" y="3"/>
                    <a:pt x="3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24" y="23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3EE0C964-5298-DD39-F37F-75BC4715710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239464" y="0"/>
            <a:ext cx="1885826" cy="2913102"/>
            <a:chOff x="511520" y="2588002"/>
            <a:chExt cx="1885826" cy="291310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1A67C0C-B80C-2A6D-10CC-4CF4D10FD1B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60D6B3-652D-B977-8ED6-1E970D4E57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520" y="2946559"/>
              <a:ext cx="1885826" cy="255454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To install the default mask template</a:t>
              </a:r>
              <a:r>
                <a:rPr kumimoji="0" lang="fr-FR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In the "Creation" tab, open the themes window by clicking on the arrow pointing down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In this new window, click on "Search themes"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Browse the computer and select the mask in .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potx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 format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Click on "Apply"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Once the theme is saved, the next time you use it, you can save your presentation in .pptx format</a:t>
              </a: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3E6778D-4E77-0E69-B414-5BF03F52BD0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236452" y="3050756"/>
            <a:ext cx="1885826" cy="1374220"/>
            <a:chOff x="2689543" y="1651754"/>
            <a:chExt cx="1885826" cy="137422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5EE3CAD-8D81-F673-B831-0FEAC79C3C8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5740C8D-D658-CCEC-D53A-D2652F8A1D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01566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To insert a new slide</a:t>
              </a:r>
              <a:r>
                <a:rPr kumimoji="0" lang="fr-FR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 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Click on "Home", "New slide"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Click on the arrow below "New slide" and select the desired template</a:t>
              </a: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36BE5D0-1DBC-2983-0FC8-F3134F9B4753}"/>
              </a:ext>
            </a:extLst>
          </p:cNvPr>
          <p:cNvGrpSpPr>
            <a:grpSpLocks/>
          </p:cNvGrpSpPr>
          <p:nvPr userDrawn="1"/>
        </p:nvGrpSpPr>
        <p:grpSpPr>
          <a:xfrm>
            <a:off x="12405628" y="0"/>
            <a:ext cx="1885826" cy="2451438"/>
            <a:chOff x="511520" y="2588002"/>
            <a:chExt cx="1885826" cy="2451438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2C97A152-05D3-C059-C79E-0D5362517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DCDFB3D-6FDF-D6C6-0584-C0BC2B282869}"/>
                </a:ext>
              </a:extLst>
            </p:cNvPr>
            <p:cNvSpPr>
              <a:spLocks/>
            </p:cNvSpPr>
            <p:nvPr/>
          </p:nvSpPr>
          <p:spPr>
            <a:xfrm>
              <a:off x="511520" y="2946559"/>
              <a:ext cx="1885826" cy="20928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Remove the visual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the icon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center of the gray block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Import a visual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from your computer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To crop the image,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“Picture Tools”, click on “crop” tab and choose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the desired option.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Adapt (move, zoom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or out) the image</a:t>
              </a:r>
            </a:p>
          </p:txBody>
        </p:sp>
      </p:grp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8F31D688-BA40-9A04-AB82-F92AA870B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88600" y="5574864"/>
            <a:ext cx="1159640" cy="276999"/>
          </a:xfrm>
          <a:prstGeom prst="rect">
            <a:avLst/>
          </a:prstGeom>
        </p:spPr>
        <p:txBody>
          <a:bodyPr vert="horz" wrap="none" lIns="180000" tIns="45720" rIns="108000" bIns="45720" rtlCol="0" anchor="ctr">
            <a:spAutoFit/>
          </a:bodyPr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1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x10">
    <p:bg bwMode="lt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8A00A5B-F30F-4D5C-7A5D-092CC6BC98AF}"/>
              </a:ext>
            </a:extLst>
          </p:cNvPr>
          <p:cNvSpPr/>
          <p:nvPr userDrawn="1"/>
        </p:nvSpPr>
        <p:spPr bwMode="ltGray">
          <a:xfrm>
            <a:off x="0" y="-1"/>
            <a:ext cx="6096000" cy="1962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252A32-7B1C-2A62-A4E4-93EAF8D8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QA/QC Interpretation</a:t>
            </a:r>
            <a:endParaRPr lang="en-GB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6495AC-944F-65D5-A9EF-4E04E6EF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95FF3DA-637E-BD98-4767-8E4405B5235C}"/>
              </a:ext>
            </a:extLst>
          </p:cNvPr>
          <p:cNvSpPr txBox="1"/>
          <p:nvPr userDrawn="1"/>
        </p:nvSpPr>
        <p:spPr>
          <a:xfrm>
            <a:off x="583200" y="745892"/>
            <a:ext cx="406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400" b="1" dirty="0"/>
              <a:t>SUMMARY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91910AD-746C-2DE1-4C44-BA6E8B3A932A}"/>
              </a:ext>
            </a:extLst>
          </p:cNvPr>
          <p:cNvCxnSpPr>
            <a:cxnSpLocks/>
          </p:cNvCxnSpPr>
          <p:nvPr userDrawn="1"/>
        </p:nvCxnSpPr>
        <p:spPr>
          <a:xfrm>
            <a:off x="716280" y="0"/>
            <a:ext cx="0" cy="619645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CCE17A29-9F56-2047-52A7-B23F205C84E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405628" y="0"/>
            <a:ext cx="1885826" cy="2451438"/>
            <a:chOff x="511520" y="2588002"/>
            <a:chExt cx="1885826" cy="245143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6C7915B-9A57-A5D8-3096-DDB68B088A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ECBA38-03E9-C39A-FF7B-E1F756B59A3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520" y="2946559"/>
              <a:ext cx="1885826" cy="20928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Remove the visual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the icon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center of the gray block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Import a visual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from your computer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To crop the image,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“Picture Tools”, click on “crop” tab and choose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the desired option.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Adapt (move, zoom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or out) the image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3D8F024-67DE-226F-9130-D2C05368C9B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318BB58-A6AB-CE46-105D-8BD7C9347F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5E1085-2166-EBB8-FD9E-8F641EFDBB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7705897-0175-2AA9-BEF5-F4ABC0B5139E}"/>
              </a:ext>
            </a:extLst>
          </p:cNvPr>
          <p:cNvSpPr/>
          <p:nvPr userDrawn="1"/>
        </p:nvSpPr>
        <p:spPr>
          <a:xfrm>
            <a:off x="0" y="0"/>
            <a:ext cx="90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Espace réservé pour une image  17">
            <a:extLst>
              <a:ext uri="{FF2B5EF4-FFF2-40B4-BE49-F238E27FC236}">
                <a16:creationId xmlns:a16="http://schemas.microsoft.com/office/drawing/2014/main" id="{88556455-F442-75F6-E973-6C17F5A40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000" y="1962130"/>
            <a:ext cx="6006000" cy="4895869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/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63041405-7991-DDF5-D220-437E4ACF1C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36282" y="1250027"/>
            <a:ext cx="488449" cy="461665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36" name="Espace réservé du texte 19">
            <a:extLst>
              <a:ext uri="{FF2B5EF4-FFF2-40B4-BE49-F238E27FC236}">
                <a16:creationId xmlns:a16="http://schemas.microsoft.com/office/drawing/2014/main" id="{BBBD1E56-E175-0361-BBC5-857D701B16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13600" y="1350054"/>
            <a:ext cx="4700156" cy="26161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37" name="Espace réservé du texte 19">
            <a:extLst>
              <a:ext uri="{FF2B5EF4-FFF2-40B4-BE49-F238E27FC236}">
                <a16:creationId xmlns:a16="http://schemas.microsoft.com/office/drawing/2014/main" id="{A576F60E-FFE1-8979-A94B-1DAD63503F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36282" y="1745879"/>
            <a:ext cx="488449" cy="461665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38" name="Espace réservé du texte 19">
            <a:extLst>
              <a:ext uri="{FF2B5EF4-FFF2-40B4-BE49-F238E27FC236}">
                <a16:creationId xmlns:a16="http://schemas.microsoft.com/office/drawing/2014/main" id="{4544A560-E4E2-65B0-5A29-0B05B36CFB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13600" y="1845906"/>
            <a:ext cx="4700156" cy="26161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39" name="Espace réservé du texte 19">
            <a:extLst>
              <a:ext uri="{FF2B5EF4-FFF2-40B4-BE49-F238E27FC236}">
                <a16:creationId xmlns:a16="http://schemas.microsoft.com/office/drawing/2014/main" id="{C9E7BC72-9A69-1C3A-9412-F1CEF436018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36282" y="2241731"/>
            <a:ext cx="488449" cy="461665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40" name="Espace réservé du texte 19">
            <a:extLst>
              <a:ext uri="{FF2B5EF4-FFF2-40B4-BE49-F238E27FC236}">
                <a16:creationId xmlns:a16="http://schemas.microsoft.com/office/drawing/2014/main" id="{08D236ED-6507-46BD-56A3-87693C271B0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13600" y="2341758"/>
            <a:ext cx="4700156" cy="26161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41" name="Espace réservé du texte 19">
            <a:extLst>
              <a:ext uri="{FF2B5EF4-FFF2-40B4-BE49-F238E27FC236}">
                <a16:creationId xmlns:a16="http://schemas.microsoft.com/office/drawing/2014/main" id="{06A2D74F-11BC-30D2-538E-0FBFA56ADC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36282" y="3233435"/>
            <a:ext cx="488449" cy="461665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42" name="Espace réservé du texte 19">
            <a:extLst>
              <a:ext uri="{FF2B5EF4-FFF2-40B4-BE49-F238E27FC236}">
                <a16:creationId xmlns:a16="http://schemas.microsoft.com/office/drawing/2014/main" id="{2F6904E7-4D18-FBE7-3384-0F609E07E3A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213600" y="3333462"/>
            <a:ext cx="4700156" cy="26161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43" name="Espace réservé du texte 19">
            <a:extLst>
              <a:ext uri="{FF2B5EF4-FFF2-40B4-BE49-F238E27FC236}">
                <a16:creationId xmlns:a16="http://schemas.microsoft.com/office/drawing/2014/main" id="{5FA086C5-EDF3-3F62-D219-6686BC9A573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36282" y="4720991"/>
            <a:ext cx="488449" cy="461665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44" name="Espace réservé du texte 19">
            <a:extLst>
              <a:ext uri="{FF2B5EF4-FFF2-40B4-BE49-F238E27FC236}">
                <a16:creationId xmlns:a16="http://schemas.microsoft.com/office/drawing/2014/main" id="{A7A5AC1C-F1AB-C790-947C-1DFE9BCFB7A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213600" y="4821018"/>
            <a:ext cx="4700156" cy="26161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45" name="Espace réservé du texte 19">
            <a:extLst>
              <a:ext uri="{FF2B5EF4-FFF2-40B4-BE49-F238E27FC236}">
                <a16:creationId xmlns:a16="http://schemas.microsoft.com/office/drawing/2014/main" id="{8DAC540D-D86B-8A39-4934-41EEED90CBF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36282" y="5712698"/>
            <a:ext cx="488449" cy="461665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46" name="Espace réservé du texte 19">
            <a:extLst>
              <a:ext uri="{FF2B5EF4-FFF2-40B4-BE49-F238E27FC236}">
                <a16:creationId xmlns:a16="http://schemas.microsoft.com/office/drawing/2014/main" id="{E85AC0D0-5F31-E131-9B36-8EE63466C4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13600" y="5812725"/>
            <a:ext cx="4700156" cy="26161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14" name="Espace réservé du texte 19">
            <a:extLst>
              <a:ext uri="{FF2B5EF4-FFF2-40B4-BE49-F238E27FC236}">
                <a16:creationId xmlns:a16="http://schemas.microsoft.com/office/drawing/2014/main" id="{F59DB17B-3634-B95F-8A29-F0F4864E081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36282" y="3729287"/>
            <a:ext cx="488449" cy="461665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5" name="Espace réservé du texte 19">
            <a:extLst>
              <a:ext uri="{FF2B5EF4-FFF2-40B4-BE49-F238E27FC236}">
                <a16:creationId xmlns:a16="http://schemas.microsoft.com/office/drawing/2014/main" id="{87BCCAA2-0EB8-A405-5D08-FE1859E872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13600" y="3829314"/>
            <a:ext cx="4700156" cy="26161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16" name="Espace réservé du texte 19">
            <a:extLst>
              <a:ext uri="{FF2B5EF4-FFF2-40B4-BE49-F238E27FC236}">
                <a16:creationId xmlns:a16="http://schemas.microsoft.com/office/drawing/2014/main" id="{68E67A63-CF69-3001-3B97-480CD7A171E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636282" y="2737583"/>
            <a:ext cx="488449" cy="461665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7" name="Espace réservé du texte 19">
            <a:extLst>
              <a:ext uri="{FF2B5EF4-FFF2-40B4-BE49-F238E27FC236}">
                <a16:creationId xmlns:a16="http://schemas.microsoft.com/office/drawing/2014/main" id="{92723CDB-B043-ECCE-75F8-D8605470130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13600" y="2837610"/>
            <a:ext cx="4700156" cy="26161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3" name="Espace réservé du texte 19">
            <a:extLst>
              <a:ext uri="{FF2B5EF4-FFF2-40B4-BE49-F238E27FC236}">
                <a16:creationId xmlns:a16="http://schemas.microsoft.com/office/drawing/2014/main" id="{FBDD565A-8347-04C6-E114-EDD51F1DC00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636282" y="5216843"/>
            <a:ext cx="488449" cy="461665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3" name="Espace réservé du texte 19">
            <a:extLst>
              <a:ext uri="{FF2B5EF4-FFF2-40B4-BE49-F238E27FC236}">
                <a16:creationId xmlns:a16="http://schemas.microsoft.com/office/drawing/2014/main" id="{C6A05693-BFEA-399C-8939-D69536C9901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13600" y="5316870"/>
            <a:ext cx="4700156" cy="26161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18" name="Espace réservé du texte 19">
            <a:extLst>
              <a:ext uri="{FF2B5EF4-FFF2-40B4-BE49-F238E27FC236}">
                <a16:creationId xmlns:a16="http://schemas.microsoft.com/office/drawing/2014/main" id="{4AAF0D82-467F-6E0E-41B2-694E07426BC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636282" y="4225139"/>
            <a:ext cx="488449" cy="461665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2" name="Espace réservé du texte 19">
            <a:extLst>
              <a:ext uri="{FF2B5EF4-FFF2-40B4-BE49-F238E27FC236}">
                <a16:creationId xmlns:a16="http://schemas.microsoft.com/office/drawing/2014/main" id="{7111393C-27C3-2151-C8D1-CE374DD42A9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13600" y="4325166"/>
            <a:ext cx="4700156" cy="26161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</p:spTree>
    <p:extLst>
      <p:ext uri="{BB962C8B-B14F-4D97-AF65-F5344CB8AC3E}">
        <p14:creationId xmlns:p14="http://schemas.microsoft.com/office/powerpoint/2010/main" val="25632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loye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D3511F-3238-0F8A-8176-8701181A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7469" y="2190598"/>
            <a:ext cx="5139161" cy="1168557"/>
          </a:xfrm>
        </p:spPr>
        <p:txBody>
          <a:bodyPr/>
          <a:lstStyle>
            <a:lvl1pPr>
              <a:defRPr sz="6600" b="0" cap="none" baseline="0"/>
            </a:lvl1pPr>
          </a:lstStyle>
          <a:p>
            <a:r>
              <a:rPr lang="fr-FR" dirty="0"/>
              <a:t>Name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36134FB-368B-042A-6B97-C106987C47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QA/QC Interpretation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43FFA8-D215-4C17-5F7F-0EEDE1224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CF9A96-FC2B-6251-D748-4CEFF520347B}"/>
              </a:ext>
            </a:extLst>
          </p:cNvPr>
          <p:cNvSpPr/>
          <p:nvPr userDrawn="1"/>
        </p:nvSpPr>
        <p:spPr>
          <a:xfrm>
            <a:off x="0" y="0"/>
            <a:ext cx="38988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CBB1E924-B354-C08E-3AC4-1F446BA35B9B}"/>
              </a:ext>
            </a:extLst>
          </p:cNvPr>
          <p:cNvGrpSpPr/>
          <p:nvPr userDrawn="1"/>
        </p:nvGrpSpPr>
        <p:grpSpPr>
          <a:xfrm>
            <a:off x="11188700" y="3109151"/>
            <a:ext cx="1003300" cy="1004400"/>
            <a:chOff x="9708243" y="4939200"/>
            <a:chExt cx="1003300" cy="10044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837D7C-1D9F-7672-AE78-18E780CE4B32}"/>
                </a:ext>
              </a:extLst>
            </p:cNvPr>
            <p:cNvSpPr/>
            <p:nvPr/>
          </p:nvSpPr>
          <p:spPr>
            <a:xfrm>
              <a:off x="9708243" y="4939200"/>
              <a:ext cx="1003300" cy="100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Graphic 11">
              <a:extLst>
                <a:ext uri="{FF2B5EF4-FFF2-40B4-BE49-F238E27FC236}">
                  <a16:creationId xmlns:a16="http://schemas.microsoft.com/office/drawing/2014/main" id="{95637BD9-CB47-5152-0E54-8C3DE36EDB8B}"/>
                </a:ext>
              </a:extLst>
            </p:cNvPr>
            <p:cNvSpPr/>
            <p:nvPr/>
          </p:nvSpPr>
          <p:spPr>
            <a:xfrm>
              <a:off x="10089243" y="5371342"/>
              <a:ext cx="241300" cy="140116"/>
            </a:xfrm>
            <a:custGeom>
              <a:avLst/>
              <a:gdLst>
                <a:gd name="connsiteX0" fmla="*/ 510804 w 512864"/>
                <a:gd name="connsiteY0" fmla="*/ 143194 h 297805"/>
                <a:gd name="connsiteX1" fmla="*/ 378454 w 512864"/>
                <a:gd name="connsiteY1" fmla="*/ 2569 h 297805"/>
                <a:gd name="connsiteX2" fmla="*/ 366691 w 512864"/>
                <a:gd name="connsiteY2" fmla="*/ 2180 h 297805"/>
                <a:gd name="connsiteX3" fmla="*/ 366302 w 512864"/>
                <a:gd name="connsiteY3" fmla="*/ 13943 h 297805"/>
                <a:gd name="connsiteX4" fmla="*/ 485474 w 512864"/>
                <a:gd name="connsiteY4" fmla="*/ 140612 h 297805"/>
                <a:gd name="connsiteX5" fmla="*/ 8274 w 512864"/>
                <a:gd name="connsiteY5" fmla="*/ 140612 h 297805"/>
                <a:gd name="connsiteX6" fmla="*/ 0 w 512864"/>
                <a:gd name="connsiteY6" fmla="*/ 148885 h 297805"/>
                <a:gd name="connsiteX7" fmla="*/ 8274 w 512864"/>
                <a:gd name="connsiteY7" fmla="*/ 157159 h 297805"/>
                <a:gd name="connsiteX8" fmla="*/ 485474 w 512864"/>
                <a:gd name="connsiteY8" fmla="*/ 157159 h 297805"/>
                <a:gd name="connsiteX9" fmla="*/ 366302 w 512864"/>
                <a:gd name="connsiteY9" fmla="*/ 283829 h 297805"/>
                <a:gd name="connsiteX10" fmla="*/ 366691 w 512864"/>
                <a:gd name="connsiteY10" fmla="*/ 295592 h 297805"/>
                <a:gd name="connsiteX11" fmla="*/ 378454 w 512864"/>
                <a:gd name="connsiteY11" fmla="*/ 295202 h 297805"/>
                <a:gd name="connsiteX12" fmla="*/ 510804 w 512864"/>
                <a:gd name="connsiteY12" fmla="*/ 154576 h 297805"/>
                <a:gd name="connsiteX13" fmla="*/ 510804 w 512864"/>
                <a:gd name="connsiteY13" fmla="*/ 143198 h 29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2864" h="297805">
                  <a:moveTo>
                    <a:pt x="510804" y="143194"/>
                  </a:moveTo>
                  <a:lnTo>
                    <a:pt x="378454" y="2569"/>
                  </a:lnTo>
                  <a:cubicBezTo>
                    <a:pt x="375251" y="-775"/>
                    <a:pt x="369773" y="-801"/>
                    <a:pt x="366691" y="2180"/>
                  </a:cubicBezTo>
                  <a:cubicBezTo>
                    <a:pt x="363557" y="5207"/>
                    <a:pt x="363326" y="10761"/>
                    <a:pt x="366302" y="13943"/>
                  </a:cubicBezTo>
                  <a:lnTo>
                    <a:pt x="485474" y="140612"/>
                  </a:lnTo>
                  <a:lnTo>
                    <a:pt x="8274" y="140612"/>
                  </a:lnTo>
                  <a:cubicBezTo>
                    <a:pt x="3708" y="140612"/>
                    <a:pt x="0" y="144314"/>
                    <a:pt x="0" y="148885"/>
                  </a:cubicBezTo>
                  <a:cubicBezTo>
                    <a:pt x="0" y="153452"/>
                    <a:pt x="3703" y="157159"/>
                    <a:pt x="8274" y="157159"/>
                  </a:cubicBezTo>
                  <a:lnTo>
                    <a:pt x="485474" y="157159"/>
                  </a:lnTo>
                  <a:lnTo>
                    <a:pt x="366302" y="283829"/>
                  </a:lnTo>
                  <a:cubicBezTo>
                    <a:pt x="363322" y="287010"/>
                    <a:pt x="363506" y="292615"/>
                    <a:pt x="366691" y="295592"/>
                  </a:cubicBezTo>
                  <a:cubicBezTo>
                    <a:pt x="369872" y="298568"/>
                    <a:pt x="374990" y="298644"/>
                    <a:pt x="378454" y="295202"/>
                  </a:cubicBezTo>
                  <a:lnTo>
                    <a:pt x="510804" y="154576"/>
                  </a:lnTo>
                  <a:cubicBezTo>
                    <a:pt x="513951" y="150707"/>
                    <a:pt x="513121" y="145960"/>
                    <a:pt x="510804" y="143198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Source Sans Pro" panose="020B050303040302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A426E27A-339D-0379-6401-E3C134587F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0363" y="4314825"/>
            <a:ext cx="1655738" cy="439709"/>
          </a:xfrm>
          <a:ln w="9525">
            <a:solidFill>
              <a:schemeClr val="accent1"/>
            </a:solidFill>
          </a:ln>
        </p:spPr>
        <p:txBody>
          <a:bodyPr wrap="none" lIns="144000" tIns="108000" rIns="144000" bIns="108000">
            <a:spAutoFit/>
          </a:bodyPr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Your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AECB8F8F-AB58-7FBE-02A5-AA17178AA02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6058" y="493486"/>
            <a:ext cx="4539342" cy="5842000"/>
          </a:xfrm>
          <a:custGeom>
            <a:avLst/>
            <a:gdLst>
              <a:gd name="connsiteX0" fmla="*/ 0 w 4539342"/>
              <a:gd name="connsiteY0" fmla="*/ 0 h 5842000"/>
              <a:gd name="connsiteX1" fmla="*/ 4539342 w 4539342"/>
              <a:gd name="connsiteY1" fmla="*/ 0 h 5842000"/>
              <a:gd name="connsiteX2" fmla="*/ 4539342 w 4539342"/>
              <a:gd name="connsiteY2" fmla="*/ 5842000 h 5842000"/>
              <a:gd name="connsiteX3" fmla="*/ 0 w 4539342"/>
              <a:gd name="connsiteY3" fmla="*/ 584200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9342" h="5842000">
                <a:moveTo>
                  <a:pt x="0" y="0"/>
                </a:moveTo>
                <a:lnTo>
                  <a:pt x="4539342" y="0"/>
                </a:lnTo>
                <a:lnTo>
                  <a:pt x="4539342" y="5842000"/>
                </a:lnTo>
                <a:lnTo>
                  <a:pt x="0" y="58420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fr-FR" dirty="0"/>
              <a:t> </a:t>
            </a:r>
          </a:p>
        </p:txBody>
      </p: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CE53E4FF-58C8-6D3F-FBBD-91C7CA29A5D4}"/>
              </a:ext>
            </a:extLst>
          </p:cNvPr>
          <p:cNvCxnSpPr>
            <a:cxnSpLocks/>
          </p:cNvCxnSpPr>
          <p:nvPr userDrawn="1"/>
        </p:nvCxnSpPr>
        <p:spPr>
          <a:xfrm flipH="1">
            <a:off x="4800600" y="3975100"/>
            <a:ext cx="1211943" cy="0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6F569AE0-C402-1279-0785-62D8E18F72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61904" y="3270296"/>
            <a:ext cx="4455309" cy="1006429"/>
          </a:xfrm>
        </p:spPr>
        <p:txBody>
          <a:bodyPr wrap="square">
            <a:spAutoFit/>
          </a:bodyPr>
          <a:lstStyle>
            <a:lvl1pPr>
              <a:defRPr sz="6600">
                <a:solidFill>
                  <a:schemeClr val="tx2"/>
                </a:solidFill>
              </a:defRPr>
            </a:lvl1pPr>
            <a:lvl2pPr marL="222250" indent="0">
              <a:buNone/>
              <a:defRPr/>
            </a:lvl2pPr>
          </a:lstStyle>
          <a:p>
            <a:pPr lvl="0"/>
            <a:r>
              <a:rPr lang="fr-FR" dirty="0" err="1"/>
              <a:t>Surname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616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">
    <p:bg bwMode="lt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0DC43-63BA-E193-4828-AB63E86BF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045" y="719018"/>
            <a:ext cx="11009627" cy="80845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Insert your title here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5250D9-B9E0-D941-6B9F-DC73764B8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wrap="none" lIns="91440" tIns="45720" rIns="91440" bIns="45720" rtlCol="0" anchor="b">
            <a:spAutoFit/>
          </a:bodyPr>
          <a:lstStyle>
            <a:lvl1pPr>
              <a:defRPr lang="en-GB" smtClean="0"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/>
              <a:t>QA/QC Interpretation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928C7A-EE32-AB47-08EB-348936AD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47D0EB-EAB5-48DF-C7A0-B3F9D08A001B}"/>
              </a:ext>
            </a:extLst>
          </p:cNvPr>
          <p:cNvSpPr/>
          <p:nvPr userDrawn="1"/>
        </p:nvSpPr>
        <p:spPr>
          <a:xfrm>
            <a:off x="0" y="0"/>
            <a:ext cx="90000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7FED4B0-771B-3AA4-730D-0B4531006FC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B9CF7FD-05C4-6538-94F3-3FC697BCF81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228006-62B9-3C05-5710-A306B7C360F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986E5CB2-3036-DC53-648A-0E1ED45CF2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200" y="412229"/>
            <a:ext cx="1322528" cy="237757"/>
          </a:xfrm>
        </p:spPr>
        <p:txBody>
          <a:bodyPr wrap="none" lIns="36000" rIns="36000">
            <a:spAutoFit/>
          </a:bodyPr>
          <a:lstStyle>
            <a:lvl1pPr algn="l">
              <a:defRPr sz="1050" b="0" cap="all" spc="200" baseline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GB"/>
              <a:t>00 / Chapter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62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: Side Title 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7">
            <a:extLst>
              <a:ext uri="{FF2B5EF4-FFF2-40B4-BE49-F238E27FC236}">
                <a16:creationId xmlns:a16="http://schemas.microsoft.com/office/drawing/2014/main" id="{4A77BE00-7F6C-15E3-AB04-FE65FC85A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89" t="19952" r="3855"/>
          <a:stretch/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7653CB-9BFC-F5CB-6FC7-B3B164E786F5}"/>
              </a:ext>
            </a:extLst>
          </p:cNvPr>
          <p:cNvSpPr/>
          <p:nvPr userDrawn="1"/>
        </p:nvSpPr>
        <p:spPr>
          <a:xfrm>
            <a:off x="0" y="0"/>
            <a:ext cx="510540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CD8B86-E2F4-B2CF-DB89-85AF79C36D49}"/>
              </a:ext>
            </a:extLst>
          </p:cNvPr>
          <p:cNvSpPr>
            <a:spLocks noChangeAspect="1"/>
          </p:cNvSpPr>
          <p:nvPr userDrawn="1"/>
        </p:nvSpPr>
        <p:spPr>
          <a:xfrm>
            <a:off x="3638550" y="563880"/>
            <a:ext cx="8553450" cy="6294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EAC953A-8495-5537-7B60-4EE703B571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3526044"/>
            <a:ext cx="2336800" cy="957355"/>
          </a:xfrm>
        </p:spPr>
        <p:txBody>
          <a:bodyPr wrap="square" tIns="108000" bIns="72000"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Edit your title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29BD806-0871-3F73-1F3D-1CFD4619D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QA/QC Interpretation</a:t>
            </a:r>
            <a:endParaRPr lang="en-GB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DEF953-5727-4CC4-EBEE-9F7C9118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3252BE6-AC08-AAED-8F05-3EDC6B6C54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4091" y="1597306"/>
            <a:ext cx="7398003" cy="4579657"/>
          </a:xfrm>
        </p:spPr>
        <p:txBody>
          <a:bodyPr/>
          <a:lstStyle/>
          <a:p>
            <a:pPr lvl="0"/>
            <a:r>
              <a:rPr lang="en-US" dirty="0"/>
              <a:t>Click to edit mask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BEC94DF4-0E55-F011-7702-886E0AF833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200" y="412229"/>
            <a:ext cx="1322528" cy="237757"/>
          </a:xfrm>
        </p:spPr>
        <p:txBody>
          <a:bodyPr wrap="none" lIns="36000" rIns="36000">
            <a:spAutoFit/>
          </a:bodyPr>
          <a:lstStyle>
            <a:lvl1pPr algn="l">
              <a:defRPr sz="1050" b="0" cap="all" spc="200" baseline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GB"/>
              <a:t>00 / Chapter</a:t>
            </a:r>
            <a:endParaRPr lang="en-GB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61FE6C6-3EE1-8465-522F-87B974E67B6B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405628" y="0"/>
            <a:ext cx="1885826" cy="2451438"/>
            <a:chOff x="511520" y="2588002"/>
            <a:chExt cx="1885826" cy="24514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760FDED-B47F-B505-F7F0-FCD85D26198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B517B7-2D94-FC60-9480-BAEDEFA596C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520" y="2946559"/>
              <a:ext cx="1885826" cy="20928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Remove the visual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the icon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center of the gray block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Import a visual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from your computer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To crop the image,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“Picture Tools”, click on “crop” tab and choose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the desired option.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Adapt (move, zoom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or out) the image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83C0227-13FB-EE7F-E364-611D65E9054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E909A973-6F1D-2CD9-DD2B-5193D231BF1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A8EDF4-7F12-CB8B-8D8F-18F5B85CCA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C857136-650B-3D36-847B-C1552C9F1551}"/>
              </a:ext>
            </a:extLst>
          </p:cNvPr>
          <p:cNvSpPr/>
          <p:nvPr userDrawn="1"/>
        </p:nvSpPr>
        <p:spPr>
          <a:xfrm>
            <a:off x="0" y="0"/>
            <a:ext cx="90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id="{95E3DF2D-87F9-7536-7341-39515D956D59}"/>
              </a:ext>
            </a:extLst>
          </p:cNvPr>
          <p:cNvCxnSpPr>
            <a:cxnSpLocks/>
          </p:cNvCxnSpPr>
          <p:nvPr userDrawn="1"/>
        </p:nvCxnSpPr>
        <p:spPr>
          <a:xfrm>
            <a:off x="0" y="4703991"/>
            <a:ext cx="2921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CE7686B-6E3E-D21A-4887-AC633C4482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4091" y="916269"/>
            <a:ext cx="3068075" cy="359390"/>
          </a:xfrm>
          <a:solidFill>
            <a:schemeClr val="accent5"/>
          </a:solidFill>
        </p:spPr>
        <p:txBody>
          <a:bodyPr wrap="none" anchor="ctr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mask text styles</a:t>
            </a:r>
          </a:p>
        </p:txBody>
      </p:sp>
      <p:grpSp>
        <p:nvGrpSpPr>
          <p:cNvPr id="25" name="Group 12">
            <a:extLst>
              <a:ext uri="{FF2B5EF4-FFF2-40B4-BE49-F238E27FC236}">
                <a16:creationId xmlns:a16="http://schemas.microsoft.com/office/drawing/2014/main" id="{67BFEA1F-C0EC-BA49-01A5-E076FB37E56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336351" y="232933"/>
            <a:ext cx="577406" cy="715984"/>
            <a:chOff x="690" y="1280"/>
            <a:chExt cx="1400" cy="1736"/>
          </a:xfrm>
        </p:grpSpPr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7468BDD3-08C6-BD35-B3B5-B001834A4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4" y="1308"/>
              <a:ext cx="4" cy="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3" y="0"/>
                    <a:pt x="0" y="1"/>
                    <a:pt x="1" y="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24234F5C-E414-BD0B-032F-D5AC5A6505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" y="1280"/>
              <a:ext cx="976" cy="1214"/>
            </a:xfrm>
            <a:custGeom>
              <a:avLst/>
              <a:gdLst>
                <a:gd name="T0" fmla="*/ 211 w 711"/>
                <a:gd name="T1" fmla="*/ 862 h 883"/>
                <a:gd name="T2" fmla="*/ 354 w 711"/>
                <a:gd name="T3" fmla="*/ 883 h 883"/>
                <a:gd name="T4" fmla="*/ 355 w 711"/>
                <a:gd name="T5" fmla="*/ 883 h 883"/>
                <a:gd name="T6" fmla="*/ 356 w 711"/>
                <a:gd name="T7" fmla="*/ 883 h 883"/>
                <a:gd name="T8" fmla="*/ 498 w 711"/>
                <a:gd name="T9" fmla="*/ 862 h 883"/>
                <a:gd name="T10" fmla="*/ 621 w 711"/>
                <a:gd name="T11" fmla="*/ 769 h 883"/>
                <a:gd name="T12" fmla="*/ 711 w 711"/>
                <a:gd name="T13" fmla="*/ 442 h 883"/>
                <a:gd name="T14" fmla="*/ 711 w 711"/>
                <a:gd name="T15" fmla="*/ 441 h 883"/>
                <a:gd name="T16" fmla="*/ 621 w 711"/>
                <a:gd name="T17" fmla="*/ 114 h 883"/>
                <a:gd name="T18" fmla="*/ 499 w 711"/>
                <a:gd name="T19" fmla="*/ 21 h 883"/>
                <a:gd name="T20" fmla="*/ 355 w 711"/>
                <a:gd name="T21" fmla="*/ 0 h 883"/>
                <a:gd name="T22" fmla="*/ 211 w 711"/>
                <a:gd name="T23" fmla="*/ 21 h 883"/>
                <a:gd name="T24" fmla="*/ 211 w 711"/>
                <a:gd name="T25" fmla="*/ 21 h 883"/>
                <a:gd name="T26" fmla="*/ 211 w 711"/>
                <a:gd name="T27" fmla="*/ 21 h 883"/>
                <a:gd name="T28" fmla="*/ 90 w 711"/>
                <a:gd name="T29" fmla="*/ 114 h 883"/>
                <a:gd name="T30" fmla="*/ 0 w 711"/>
                <a:gd name="T31" fmla="*/ 441 h 883"/>
                <a:gd name="T32" fmla="*/ 0 w 711"/>
                <a:gd name="T33" fmla="*/ 442 h 883"/>
                <a:gd name="T34" fmla="*/ 90 w 711"/>
                <a:gd name="T35" fmla="*/ 769 h 883"/>
                <a:gd name="T36" fmla="*/ 211 w 711"/>
                <a:gd name="T37" fmla="*/ 862 h 883"/>
                <a:gd name="T38" fmla="*/ 26 w 711"/>
                <a:gd name="T39" fmla="*/ 441 h 883"/>
                <a:gd name="T40" fmla="*/ 83 w 711"/>
                <a:gd name="T41" fmla="*/ 162 h 883"/>
                <a:gd name="T42" fmla="*/ 235 w 711"/>
                <a:gd name="T43" fmla="*/ 27 h 883"/>
                <a:gd name="T44" fmla="*/ 355 w 711"/>
                <a:gd name="T45" fmla="*/ 12 h 883"/>
                <a:gd name="T46" fmla="*/ 475 w 711"/>
                <a:gd name="T47" fmla="*/ 27 h 883"/>
                <a:gd name="T48" fmla="*/ 626 w 711"/>
                <a:gd name="T49" fmla="*/ 162 h 883"/>
                <a:gd name="T50" fmla="*/ 683 w 711"/>
                <a:gd name="T51" fmla="*/ 441 h 883"/>
                <a:gd name="T52" fmla="*/ 626 w 711"/>
                <a:gd name="T53" fmla="*/ 721 h 883"/>
                <a:gd name="T54" fmla="*/ 475 w 711"/>
                <a:gd name="T55" fmla="*/ 856 h 883"/>
                <a:gd name="T56" fmla="*/ 355 w 711"/>
                <a:gd name="T57" fmla="*/ 871 h 883"/>
                <a:gd name="T58" fmla="*/ 235 w 711"/>
                <a:gd name="T59" fmla="*/ 856 h 883"/>
                <a:gd name="T60" fmla="*/ 83 w 711"/>
                <a:gd name="T61" fmla="*/ 721 h 883"/>
                <a:gd name="T62" fmla="*/ 26 w 711"/>
                <a:gd name="T63" fmla="*/ 441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1" h="883">
                  <a:moveTo>
                    <a:pt x="211" y="862"/>
                  </a:moveTo>
                  <a:cubicBezTo>
                    <a:pt x="257" y="875"/>
                    <a:pt x="305" y="883"/>
                    <a:pt x="354" y="883"/>
                  </a:cubicBezTo>
                  <a:cubicBezTo>
                    <a:pt x="355" y="883"/>
                    <a:pt x="355" y="883"/>
                    <a:pt x="355" y="883"/>
                  </a:cubicBezTo>
                  <a:cubicBezTo>
                    <a:pt x="356" y="883"/>
                    <a:pt x="356" y="883"/>
                    <a:pt x="356" y="883"/>
                  </a:cubicBezTo>
                  <a:cubicBezTo>
                    <a:pt x="406" y="883"/>
                    <a:pt x="453" y="876"/>
                    <a:pt x="498" y="862"/>
                  </a:cubicBezTo>
                  <a:cubicBezTo>
                    <a:pt x="547" y="845"/>
                    <a:pt x="593" y="811"/>
                    <a:pt x="621" y="769"/>
                  </a:cubicBezTo>
                  <a:cubicBezTo>
                    <a:pt x="667" y="701"/>
                    <a:pt x="709" y="571"/>
                    <a:pt x="711" y="442"/>
                  </a:cubicBezTo>
                  <a:cubicBezTo>
                    <a:pt x="711" y="441"/>
                    <a:pt x="711" y="441"/>
                    <a:pt x="711" y="441"/>
                  </a:cubicBezTo>
                  <a:cubicBezTo>
                    <a:pt x="709" y="312"/>
                    <a:pt x="667" y="181"/>
                    <a:pt x="621" y="114"/>
                  </a:cubicBezTo>
                  <a:cubicBezTo>
                    <a:pt x="593" y="72"/>
                    <a:pt x="548" y="38"/>
                    <a:pt x="499" y="21"/>
                  </a:cubicBezTo>
                  <a:cubicBezTo>
                    <a:pt x="454" y="7"/>
                    <a:pt x="405" y="0"/>
                    <a:pt x="355" y="0"/>
                  </a:cubicBezTo>
                  <a:cubicBezTo>
                    <a:pt x="306" y="0"/>
                    <a:pt x="257" y="7"/>
                    <a:pt x="211" y="21"/>
                  </a:cubicBezTo>
                  <a:cubicBezTo>
                    <a:pt x="212" y="21"/>
                    <a:pt x="212" y="21"/>
                    <a:pt x="211" y="21"/>
                  </a:cubicBezTo>
                  <a:cubicBezTo>
                    <a:pt x="212" y="21"/>
                    <a:pt x="212" y="21"/>
                    <a:pt x="211" y="21"/>
                  </a:cubicBezTo>
                  <a:cubicBezTo>
                    <a:pt x="163" y="38"/>
                    <a:pt x="118" y="72"/>
                    <a:pt x="90" y="114"/>
                  </a:cubicBezTo>
                  <a:cubicBezTo>
                    <a:pt x="44" y="181"/>
                    <a:pt x="2" y="312"/>
                    <a:pt x="0" y="441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2" y="571"/>
                    <a:pt x="44" y="701"/>
                    <a:pt x="90" y="769"/>
                  </a:cubicBezTo>
                  <a:cubicBezTo>
                    <a:pt x="118" y="811"/>
                    <a:pt x="163" y="845"/>
                    <a:pt x="211" y="862"/>
                  </a:cubicBezTo>
                  <a:moveTo>
                    <a:pt x="26" y="441"/>
                  </a:moveTo>
                  <a:cubicBezTo>
                    <a:pt x="25" y="344"/>
                    <a:pt x="54" y="225"/>
                    <a:pt x="83" y="162"/>
                  </a:cubicBezTo>
                  <a:cubicBezTo>
                    <a:pt x="115" y="90"/>
                    <a:pt x="163" y="46"/>
                    <a:pt x="235" y="27"/>
                  </a:cubicBezTo>
                  <a:cubicBezTo>
                    <a:pt x="273" y="17"/>
                    <a:pt x="313" y="12"/>
                    <a:pt x="355" y="12"/>
                  </a:cubicBezTo>
                  <a:cubicBezTo>
                    <a:pt x="396" y="12"/>
                    <a:pt x="436" y="17"/>
                    <a:pt x="475" y="27"/>
                  </a:cubicBezTo>
                  <a:cubicBezTo>
                    <a:pt x="546" y="46"/>
                    <a:pt x="595" y="90"/>
                    <a:pt x="626" y="162"/>
                  </a:cubicBezTo>
                  <a:cubicBezTo>
                    <a:pt x="655" y="225"/>
                    <a:pt x="685" y="344"/>
                    <a:pt x="683" y="441"/>
                  </a:cubicBezTo>
                  <a:cubicBezTo>
                    <a:pt x="685" y="539"/>
                    <a:pt x="655" y="658"/>
                    <a:pt x="626" y="721"/>
                  </a:cubicBezTo>
                  <a:cubicBezTo>
                    <a:pt x="595" y="793"/>
                    <a:pt x="546" y="837"/>
                    <a:pt x="475" y="856"/>
                  </a:cubicBezTo>
                  <a:cubicBezTo>
                    <a:pt x="436" y="866"/>
                    <a:pt x="396" y="871"/>
                    <a:pt x="355" y="871"/>
                  </a:cubicBezTo>
                  <a:cubicBezTo>
                    <a:pt x="313" y="871"/>
                    <a:pt x="273" y="866"/>
                    <a:pt x="235" y="856"/>
                  </a:cubicBezTo>
                  <a:cubicBezTo>
                    <a:pt x="163" y="837"/>
                    <a:pt x="115" y="793"/>
                    <a:pt x="83" y="721"/>
                  </a:cubicBezTo>
                  <a:cubicBezTo>
                    <a:pt x="54" y="658"/>
                    <a:pt x="25" y="539"/>
                    <a:pt x="26" y="44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72802E02-D539-DAC7-D813-9510AF7769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6" y="1440"/>
              <a:ext cx="616" cy="895"/>
            </a:xfrm>
            <a:custGeom>
              <a:avLst/>
              <a:gdLst>
                <a:gd name="T0" fmla="*/ 324 w 449"/>
                <a:gd name="T1" fmla="*/ 637 h 651"/>
                <a:gd name="T2" fmla="*/ 324 w 449"/>
                <a:gd name="T3" fmla="*/ 13 h 651"/>
                <a:gd name="T4" fmla="*/ 50 w 449"/>
                <a:gd name="T5" fmla="*/ 77 h 651"/>
                <a:gd name="T6" fmla="*/ 96 w 449"/>
                <a:gd name="T7" fmla="*/ 474 h 651"/>
                <a:gd name="T8" fmla="*/ 70 w 449"/>
                <a:gd name="T9" fmla="*/ 459 h 651"/>
                <a:gd name="T10" fmla="*/ 59 w 449"/>
                <a:gd name="T11" fmla="*/ 380 h 651"/>
                <a:gd name="T12" fmla="*/ 91 w 449"/>
                <a:gd name="T13" fmla="*/ 432 h 651"/>
                <a:gd name="T14" fmla="*/ 115 w 449"/>
                <a:gd name="T15" fmla="*/ 371 h 651"/>
                <a:gd name="T16" fmla="*/ 127 w 449"/>
                <a:gd name="T17" fmla="*/ 414 h 651"/>
                <a:gd name="T18" fmla="*/ 194 w 449"/>
                <a:gd name="T19" fmla="*/ 603 h 651"/>
                <a:gd name="T20" fmla="*/ 207 w 449"/>
                <a:gd name="T21" fmla="*/ 579 h 651"/>
                <a:gd name="T22" fmla="*/ 216 w 449"/>
                <a:gd name="T23" fmla="*/ 565 h 651"/>
                <a:gd name="T24" fmla="*/ 227 w 449"/>
                <a:gd name="T25" fmla="*/ 536 h 651"/>
                <a:gd name="T26" fmla="*/ 238 w 449"/>
                <a:gd name="T27" fmla="*/ 565 h 651"/>
                <a:gd name="T28" fmla="*/ 276 w 449"/>
                <a:gd name="T29" fmla="*/ 518 h 651"/>
                <a:gd name="T30" fmla="*/ 251 w 449"/>
                <a:gd name="T31" fmla="*/ 475 h 651"/>
                <a:gd name="T32" fmla="*/ 297 w 449"/>
                <a:gd name="T33" fmla="*/ 359 h 651"/>
                <a:gd name="T34" fmla="*/ 293 w 449"/>
                <a:gd name="T35" fmla="*/ 605 h 651"/>
                <a:gd name="T36" fmla="*/ 307 w 449"/>
                <a:gd name="T37" fmla="*/ 591 h 651"/>
                <a:gd name="T38" fmla="*/ 339 w 449"/>
                <a:gd name="T39" fmla="*/ 478 h 651"/>
                <a:gd name="T40" fmla="*/ 356 w 449"/>
                <a:gd name="T41" fmla="*/ 490 h 651"/>
                <a:gd name="T42" fmla="*/ 379 w 449"/>
                <a:gd name="T43" fmla="*/ 453 h 651"/>
                <a:gd name="T44" fmla="*/ 313 w 449"/>
                <a:gd name="T45" fmla="*/ 372 h 651"/>
                <a:gd name="T46" fmla="*/ 365 w 449"/>
                <a:gd name="T47" fmla="*/ 515 h 651"/>
                <a:gd name="T48" fmla="*/ 320 w 449"/>
                <a:gd name="T49" fmla="*/ 411 h 651"/>
                <a:gd name="T50" fmla="*/ 366 w 449"/>
                <a:gd name="T51" fmla="*/ 412 h 651"/>
                <a:gd name="T52" fmla="*/ 354 w 449"/>
                <a:gd name="T53" fmla="*/ 368 h 651"/>
                <a:gd name="T54" fmla="*/ 366 w 449"/>
                <a:gd name="T55" fmla="*/ 412 h 651"/>
                <a:gd name="T56" fmla="*/ 392 w 449"/>
                <a:gd name="T57" fmla="*/ 308 h 651"/>
                <a:gd name="T58" fmla="*/ 347 w 449"/>
                <a:gd name="T59" fmla="*/ 201 h 651"/>
                <a:gd name="T60" fmla="*/ 382 w 449"/>
                <a:gd name="T61" fmla="*/ 273 h 651"/>
                <a:gd name="T62" fmla="*/ 306 w 449"/>
                <a:gd name="T63" fmla="*/ 277 h 651"/>
                <a:gd name="T64" fmla="*/ 335 w 449"/>
                <a:gd name="T65" fmla="*/ 203 h 651"/>
                <a:gd name="T66" fmla="*/ 312 w 449"/>
                <a:gd name="T67" fmla="*/ 51 h 651"/>
                <a:gd name="T68" fmla="*/ 292 w 449"/>
                <a:gd name="T69" fmla="*/ 86 h 651"/>
                <a:gd name="T70" fmla="*/ 259 w 449"/>
                <a:gd name="T71" fmla="*/ 140 h 651"/>
                <a:gd name="T72" fmla="*/ 88 w 449"/>
                <a:gd name="T73" fmla="*/ 93 h 651"/>
                <a:gd name="T74" fmla="*/ 115 w 449"/>
                <a:gd name="T75" fmla="*/ 60 h 651"/>
                <a:gd name="T76" fmla="*/ 133 w 449"/>
                <a:gd name="T77" fmla="*/ 116 h 651"/>
                <a:gd name="T78" fmla="*/ 119 w 449"/>
                <a:gd name="T79" fmla="*/ 151 h 651"/>
                <a:gd name="T80" fmla="*/ 121 w 449"/>
                <a:gd name="T81" fmla="*/ 169 h 651"/>
                <a:gd name="T82" fmla="*/ 88 w 449"/>
                <a:gd name="T83" fmla="*/ 169 h 651"/>
                <a:gd name="T84" fmla="*/ 104 w 449"/>
                <a:gd name="T85" fmla="*/ 204 h 651"/>
                <a:gd name="T86" fmla="*/ 207 w 449"/>
                <a:gd name="T87" fmla="*/ 212 h 651"/>
                <a:gd name="T88" fmla="*/ 208 w 449"/>
                <a:gd name="T89" fmla="*/ 131 h 651"/>
                <a:gd name="T90" fmla="*/ 237 w 449"/>
                <a:gd name="T91" fmla="*/ 182 h 651"/>
                <a:gd name="T92" fmla="*/ 268 w 449"/>
                <a:gd name="T93" fmla="*/ 180 h 651"/>
                <a:gd name="T94" fmla="*/ 280 w 449"/>
                <a:gd name="T95" fmla="*/ 84 h 651"/>
                <a:gd name="T96" fmla="*/ 273 w 449"/>
                <a:gd name="T97" fmla="*/ 204 h 651"/>
                <a:gd name="T98" fmla="*/ 242 w 449"/>
                <a:gd name="T99" fmla="*/ 356 h 651"/>
                <a:gd name="T100" fmla="*/ 231 w 449"/>
                <a:gd name="T101" fmla="*/ 498 h 651"/>
                <a:gd name="T102" fmla="*/ 222 w 449"/>
                <a:gd name="T103" fmla="*/ 459 h 651"/>
                <a:gd name="T104" fmla="*/ 162 w 449"/>
                <a:gd name="T105" fmla="*/ 498 h 651"/>
                <a:gd name="T106" fmla="*/ 147 w 449"/>
                <a:gd name="T107" fmla="*/ 482 h 651"/>
                <a:gd name="T108" fmla="*/ 200 w 449"/>
                <a:gd name="T109" fmla="*/ 259 h 651"/>
                <a:gd name="T110" fmla="*/ 100 w 449"/>
                <a:gd name="T111" fmla="*/ 234 h 651"/>
                <a:gd name="T112" fmla="*/ 115 w 449"/>
                <a:gd name="T113" fmla="*/ 285 h 651"/>
                <a:gd name="T114" fmla="*/ 116 w 449"/>
                <a:gd name="T115" fmla="*/ 247 h 651"/>
                <a:gd name="T116" fmla="*/ 59 w 449"/>
                <a:gd name="T117" fmla="*/ 341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9" h="651">
                  <a:moveTo>
                    <a:pt x="124" y="637"/>
                  </a:moveTo>
                  <a:cubicBezTo>
                    <a:pt x="156" y="646"/>
                    <a:pt x="190" y="651"/>
                    <a:pt x="224" y="651"/>
                  </a:cubicBezTo>
                  <a:cubicBezTo>
                    <a:pt x="225" y="651"/>
                    <a:pt x="225" y="651"/>
                    <a:pt x="225" y="651"/>
                  </a:cubicBezTo>
                  <a:cubicBezTo>
                    <a:pt x="259" y="651"/>
                    <a:pt x="293" y="646"/>
                    <a:pt x="324" y="637"/>
                  </a:cubicBezTo>
                  <a:cubicBezTo>
                    <a:pt x="358" y="628"/>
                    <a:pt x="385" y="605"/>
                    <a:pt x="399" y="573"/>
                  </a:cubicBezTo>
                  <a:cubicBezTo>
                    <a:pt x="429" y="509"/>
                    <a:pt x="449" y="417"/>
                    <a:pt x="449" y="325"/>
                  </a:cubicBezTo>
                  <a:cubicBezTo>
                    <a:pt x="449" y="234"/>
                    <a:pt x="429" y="142"/>
                    <a:pt x="399" y="77"/>
                  </a:cubicBezTo>
                  <a:cubicBezTo>
                    <a:pt x="385" y="46"/>
                    <a:pt x="358" y="23"/>
                    <a:pt x="324" y="13"/>
                  </a:cubicBezTo>
                  <a:cubicBezTo>
                    <a:pt x="293" y="5"/>
                    <a:pt x="259" y="0"/>
                    <a:pt x="225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190" y="0"/>
                    <a:pt x="156" y="5"/>
                    <a:pt x="124" y="13"/>
                  </a:cubicBezTo>
                  <a:cubicBezTo>
                    <a:pt x="91" y="23"/>
                    <a:pt x="63" y="46"/>
                    <a:pt x="50" y="77"/>
                  </a:cubicBezTo>
                  <a:cubicBezTo>
                    <a:pt x="19" y="142"/>
                    <a:pt x="0" y="234"/>
                    <a:pt x="0" y="325"/>
                  </a:cubicBezTo>
                  <a:cubicBezTo>
                    <a:pt x="0" y="417"/>
                    <a:pt x="19" y="509"/>
                    <a:pt x="50" y="573"/>
                  </a:cubicBezTo>
                  <a:cubicBezTo>
                    <a:pt x="63" y="605"/>
                    <a:pt x="91" y="628"/>
                    <a:pt x="124" y="637"/>
                  </a:cubicBezTo>
                  <a:moveTo>
                    <a:pt x="96" y="474"/>
                  </a:moveTo>
                  <a:cubicBezTo>
                    <a:pt x="94" y="474"/>
                    <a:pt x="90" y="473"/>
                    <a:pt x="88" y="473"/>
                  </a:cubicBezTo>
                  <a:cubicBezTo>
                    <a:pt x="83" y="471"/>
                    <a:pt x="76" y="469"/>
                    <a:pt x="72" y="462"/>
                  </a:cubicBezTo>
                  <a:cubicBezTo>
                    <a:pt x="71" y="461"/>
                    <a:pt x="71" y="461"/>
                    <a:pt x="71" y="461"/>
                  </a:cubicBezTo>
                  <a:cubicBezTo>
                    <a:pt x="70" y="459"/>
                    <a:pt x="70" y="459"/>
                    <a:pt x="70" y="459"/>
                  </a:cubicBezTo>
                  <a:cubicBezTo>
                    <a:pt x="69" y="457"/>
                    <a:pt x="69" y="457"/>
                    <a:pt x="69" y="457"/>
                  </a:cubicBezTo>
                  <a:cubicBezTo>
                    <a:pt x="69" y="453"/>
                    <a:pt x="69" y="453"/>
                    <a:pt x="69" y="453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8" y="384"/>
                    <a:pt x="66" y="384"/>
                    <a:pt x="59" y="380"/>
                  </a:cubicBezTo>
                  <a:cubicBezTo>
                    <a:pt x="62" y="379"/>
                    <a:pt x="62" y="379"/>
                    <a:pt x="62" y="379"/>
                  </a:cubicBezTo>
                  <a:cubicBezTo>
                    <a:pt x="86" y="371"/>
                    <a:pt x="86" y="371"/>
                    <a:pt x="86" y="371"/>
                  </a:cubicBezTo>
                  <a:cubicBezTo>
                    <a:pt x="90" y="375"/>
                    <a:pt x="91" y="379"/>
                    <a:pt x="91" y="385"/>
                  </a:cubicBezTo>
                  <a:cubicBezTo>
                    <a:pt x="91" y="432"/>
                    <a:pt x="91" y="432"/>
                    <a:pt x="91" y="432"/>
                  </a:cubicBezTo>
                  <a:cubicBezTo>
                    <a:pt x="91" y="436"/>
                    <a:pt x="94" y="437"/>
                    <a:pt x="97" y="437"/>
                  </a:cubicBezTo>
                  <a:cubicBezTo>
                    <a:pt x="101" y="437"/>
                    <a:pt x="103" y="436"/>
                    <a:pt x="104" y="433"/>
                  </a:cubicBezTo>
                  <a:cubicBezTo>
                    <a:pt x="104" y="411"/>
                    <a:pt x="103" y="405"/>
                    <a:pt x="104" y="386"/>
                  </a:cubicBezTo>
                  <a:cubicBezTo>
                    <a:pt x="104" y="379"/>
                    <a:pt x="110" y="373"/>
                    <a:pt x="115" y="371"/>
                  </a:cubicBezTo>
                  <a:cubicBezTo>
                    <a:pt x="122" y="368"/>
                    <a:pt x="131" y="369"/>
                    <a:pt x="137" y="372"/>
                  </a:cubicBezTo>
                  <a:cubicBezTo>
                    <a:pt x="148" y="377"/>
                    <a:pt x="147" y="399"/>
                    <a:pt x="147" y="416"/>
                  </a:cubicBezTo>
                  <a:cubicBezTo>
                    <a:pt x="143" y="414"/>
                    <a:pt x="142" y="413"/>
                    <a:pt x="138" y="412"/>
                  </a:cubicBezTo>
                  <a:cubicBezTo>
                    <a:pt x="134" y="411"/>
                    <a:pt x="130" y="412"/>
                    <a:pt x="127" y="414"/>
                  </a:cubicBezTo>
                  <a:cubicBezTo>
                    <a:pt x="123" y="417"/>
                    <a:pt x="123" y="421"/>
                    <a:pt x="123" y="426"/>
                  </a:cubicBezTo>
                  <a:cubicBezTo>
                    <a:pt x="123" y="447"/>
                    <a:pt x="125" y="461"/>
                    <a:pt x="115" y="469"/>
                  </a:cubicBezTo>
                  <a:cubicBezTo>
                    <a:pt x="108" y="473"/>
                    <a:pt x="102" y="474"/>
                    <a:pt x="96" y="474"/>
                  </a:cubicBezTo>
                  <a:moveTo>
                    <a:pt x="194" y="603"/>
                  </a:moveTo>
                  <a:cubicBezTo>
                    <a:pt x="185" y="609"/>
                    <a:pt x="170" y="611"/>
                    <a:pt x="160" y="605"/>
                  </a:cubicBezTo>
                  <a:cubicBezTo>
                    <a:pt x="154" y="602"/>
                    <a:pt x="149" y="597"/>
                    <a:pt x="146" y="591"/>
                  </a:cubicBezTo>
                  <a:cubicBezTo>
                    <a:pt x="144" y="586"/>
                    <a:pt x="143" y="584"/>
                    <a:pt x="143" y="579"/>
                  </a:cubicBezTo>
                  <a:cubicBezTo>
                    <a:pt x="166" y="579"/>
                    <a:pt x="182" y="579"/>
                    <a:pt x="207" y="579"/>
                  </a:cubicBezTo>
                  <a:cubicBezTo>
                    <a:pt x="207" y="588"/>
                    <a:pt x="202" y="597"/>
                    <a:pt x="194" y="603"/>
                  </a:cubicBezTo>
                  <a:moveTo>
                    <a:pt x="238" y="605"/>
                  </a:moveTo>
                  <a:cubicBezTo>
                    <a:pt x="216" y="605"/>
                    <a:pt x="216" y="605"/>
                    <a:pt x="216" y="605"/>
                  </a:cubicBezTo>
                  <a:cubicBezTo>
                    <a:pt x="216" y="565"/>
                    <a:pt x="216" y="565"/>
                    <a:pt x="216" y="565"/>
                  </a:cubicBezTo>
                  <a:cubicBezTo>
                    <a:pt x="181" y="565"/>
                    <a:pt x="181" y="565"/>
                    <a:pt x="181" y="565"/>
                  </a:cubicBezTo>
                  <a:cubicBezTo>
                    <a:pt x="181" y="549"/>
                    <a:pt x="181" y="549"/>
                    <a:pt x="181" y="549"/>
                  </a:cubicBezTo>
                  <a:cubicBezTo>
                    <a:pt x="216" y="549"/>
                    <a:pt x="216" y="549"/>
                    <a:pt x="216" y="549"/>
                  </a:cubicBezTo>
                  <a:cubicBezTo>
                    <a:pt x="227" y="536"/>
                    <a:pt x="227" y="536"/>
                    <a:pt x="227" y="536"/>
                  </a:cubicBezTo>
                  <a:cubicBezTo>
                    <a:pt x="232" y="543"/>
                    <a:pt x="233" y="543"/>
                    <a:pt x="238" y="549"/>
                  </a:cubicBezTo>
                  <a:cubicBezTo>
                    <a:pt x="273" y="549"/>
                    <a:pt x="273" y="549"/>
                    <a:pt x="273" y="549"/>
                  </a:cubicBezTo>
                  <a:cubicBezTo>
                    <a:pt x="273" y="565"/>
                    <a:pt x="273" y="565"/>
                    <a:pt x="273" y="565"/>
                  </a:cubicBezTo>
                  <a:cubicBezTo>
                    <a:pt x="238" y="565"/>
                    <a:pt x="238" y="565"/>
                    <a:pt x="238" y="565"/>
                  </a:cubicBezTo>
                  <a:lnTo>
                    <a:pt x="238" y="605"/>
                  </a:lnTo>
                  <a:close/>
                  <a:moveTo>
                    <a:pt x="254" y="465"/>
                  </a:moveTo>
                  <a:cubicBezTo>
                    <a:pt x="265" y="465"/>
                    <a:pt x="276" y="474"/>
                    <a:pt x="280" y="485"/>
                  </a:cubicBezTo>
                  <a:cubicBezTo>
                    <a:pt x="284" y="495"/>
                    <a:pt x="283" y="509"/>
                    <a:pt x="276" y="518"/>
                  </a:cubicBezTo>
                  <a:cubicBezTo>
                    <a:pt x="267" y="528"/>
                    <a:pt x="256" y="533"/>
                    <a:pt x="242" y="531"/>
                  </a:cubicBezTo>
                  <a:cubicBezTo>
                    <a:pt x="233" y="529"/>
                    <a:pt x="225" y="524"/>
                    <a:pt x="220" y="516"/>
                  </a:cubicBezTo>
                  <a:cubicBezTo>
                    <a:pt x="227" y="513"/>
                    <a:pt x="237" y="509"/>
                    <a:pt x="239" y="502"/>
                  </a:cubicBezTo>
                  <a:cubicBezTo>
                    <a:pt x="238" y="492"/>
                    <a:pt x="246" y="483"/>
                    <a:pt x="251" y="475"/>
                  </a:cubicBezTo>
                  <a:cubicBezTo>
                    <a:pt x="254" y="471"/>
                    <a:pt x="254" y="469"/>
                    <a:pt x="254" y="465"/>
                  </a:cubicBezTo>
                  <a:moveTo>
                    <a:pt x="264" y="455"/>
                  </a:moveTo>
                  <a:cubicBezTo>
                    <a:pt x="264" y="359"/>
                    <a:pt x="264" y="359"/>
                    <a:pt x="264" y="359"/>
                  </a:cubicBezTo>
                  <a:cubicBezTo>
                    <a:pt x="278" y="358"/>
                    <a:pt x="282" y="359"/>
                    <a:pt x="297" y="359"/>
                  </a:cubicBezTo>
                  <a:cubicBezTo>
                    <a:pt x="297" y="455"/>
                    <a:pt x="297" y="455"/>
                    <a:pt x="297" y="455"/>
                  </a:cubicBezTo>
                  <a:lnTo>
                    <a:pt x="264" y="455"/>
                  </a:lnTo>
                  <a:close/>
                  <a:moveTo>
                    <a:pt x="307" y="591"/>
                  </a:moveTo>
                  <a:cubicBezTo>
                    <a:pt x="304" y="597"/>
                    <a:pt x="299" y="602"/>
                    <a:pt x="293" y="605"/>
                  </a:cubicBezTo>
                  <a:cubicBezTo>
                    <a:pt x="284" y="611"/>
                    <a:pt x="269" y="609"/>
                    <a:pt x="260" y="603"/>
                  </a:cubicBezTo>
                  <a:cubicBezTo>
                    <a:pt x="252" y="597"/>
                    <a:pt x="247" y="588"/>
                    <a:pt x="247" y="579"/>
                  </a:cubicBezTo>
                  <a:cubicBezTo>
                    <a:pt x="271" y="579"/>
                    <a:pt x="287" y="579"/>
                    <a:pt x="311" y="579"/>
                  </a:cubicBezTo>
                  <a:cubicBezTo>
                    <a:pt x="311" y="584"/>
                    <a:pt x="310" y="586"/>
                    <a:pt x="307" y="591"/>
                  </a:cubicBezTo>
                  <a:moveTo>
                    <a:pt x="356" y="507"/>
                  </a:moveTo>
                  <a:cubicBezTo>
                    <a:pt x="353" y="511"/>
                    <a:pt x="351" y="512"/>
                    <a:pt x="347" y="516"/>
                  </a:cubicBezTo>
                  <a:cubicBezTo>
                    <a:pt x="339" y="506"/>
                    <a:pt x="339" y="506"/>
                    <a:pt x="339" y="506"/>
                  </a:cubicBezTo>
                  <a:cubicBezTo>
                    <a:pt x="339" y="478"/>
                    <a:pt x="339" y="478"/>
                    <a:pt x="339" y="478"/>
                  </a:cubicBezTo>
                  <a:cubicBezTo>
                    <a:pt x="328" y="484"/>
                    <a:pt x="330" y="501"/>
                    <a:pt x="330" y="515"/>
                  </a:cubicBezTo>
                  <a:cubicBezTo>
                    <a:pt x="323" y="509"/>
                    <a:pt x="320" y="506"/>
                    <a:pt x="313" y="500"/>
                  </a:cubicBezTo>
                  <a:cubicBezTo>
                    <a:pt x="310" y="483"/>
                    <a:pt x="320" y="474"/>
                    <a:pt x="327" y="463"/>
                  </a:cubicBezTo>
                  <a:cubicBezTo>
                    <a:pt x="356" y="490"/>
                    <a:pt x="356" y="490"/>
                    <a:pt x="356" y="490"/>
                  </a:cubicBezTo>
                  <a:lnTo>
                    <a:pt x="356" y="507"/>
                  </a:lnTo>
                  <a:close/>
                  <a:moveTo>
                    <a:pt x="332" y="392"/>
                  </a:moveTo>
                  <a:cubicBezTo>
                    <a:pt x="347" y="407"/>
                    <a:pt x="360" y="420"/>
                    <a:pt x="374" y="433"/>
                  </a:cubicBezTo>
                  <a:cubicBezTo>
                    <a:pt x="379" y="439"/>
                    <a:pt x="383" y="446"/>
                    <a:pt x="379" y="453"/>
                  </a:cubicBezTo>
                  <a:cubicBezTo>
                    <a:pt x="378" y="457"/>
                    <a:pt x="376" y="460"/>
                    <a:pt x="373" y="464"/>
                  </a:cubicBezTo>
                  <a:cubicBezTo>
                    <a:pt x="373" y="457"/>
                    <a:pt x="370" y="453"/>
                    <a:pt x="367" y="449"/>
                  </a:cubicBezTo>
                  <a:cubicBezTo>
                    <a:pt x="348" y="431"/>
                    <a:pt x="317" y="406"/>
                    <a:pt x="315" y="396"/>
                  </a:cubicBezTo>
                  <a:cubicBezTo>
                    <a:pt x="312" y="389"/>
                    <a:pt x="313" y="380"/>
                    <a:pt x="313" y="372"/>
                  </a:cubicBezTo>
                  <a:cubicBezTo>
                    <a:pt x="318" y="368"/>
                    <a:pt x="322" y="364"/>
                    <a:pt x="328" y="359"/>
                  </a:cubicBezTo>
                  <a:cubicBezTo>
                    <a:pt x="328" y="372"/>
                    <a:pt x="326" y="385"/>
                    <a:pt x="332" y="392"/>
                  </a:cubicBezTo>
                  <a:moveTo>
                    <a:pt x="381" y="502"/>
                  </a:moveTo>
                  <a:cubicBezTo>
                    <a:pt x="376" y="506"/>
                    <a:pt x="371" y="510"/>
                    <a:pt x="365" y="515"/>
                  </a:cubicBezTo>
                  <a:cubicBezTo>
                    <a:pt x="365" y="502"/>
                    <a:pt x="367" y="490"/>
                    <a:pt x="361" y="482"/>
                  </a:cubicBezTo>
                  <a:cubicBezTo>
                    <a:pt x="346" y="468"/>
                    <a:pt x="333" y="454"/>
                    <a:pt x="320" y="441"/>
                  </a:cubicBezTo>
                  <a:cubicBezTo>
                    <a:pt x="315" y="436"/>
                    <a:pt x="311" y="428"/>
                    <a:pt x="314" y="421"/>
                  </a:cubicBezTo>
                  <a:cubicBezTo>
                    <a:pt x="316" y="418"/>
                    <a:pt x="318" y="414"/>
                    <a:pt x="320" y="411"/>
                  </a:cubicBezTo>
                  <a:cubicBezTo>
                    <a:pt x="320" y="418"/>
                    <a:pt x="323" y="422"/>
                    <a:pt x="327" y="425"/>
                  </a:cubicBezTo>
                  <a:cubicBezTo>
                    <a:pt x="345" y="443"/>
                    <a:pt x="376" y="468"/>
                    <a:pt x="379" y="478"/>
                  </a:cubicBezTo>
                  <a:cubicBezTo>
                    <a:pt x="381" y="486"/>
                    <a:pt x="381" y="494"/>
                    <a:pt x="381" y="502"/>
                  </a:cubicBezTo>
                  <a:moveTo>
                    <a:pt x="366" y="412"/>
                  </a:moveTo>
                  <a:cubicBezTo>
                    <a:pt x="337" y="384"/>
                    <a:pt x="337" y="384"/>
                    <a:pt x="337" y="384"/>
                  </a:cubicBezTo>
                  <a:cubicBezTo>
                    <a:pt x="337" y="368"/>
                    <a:pt x="337" y="368"/>
                    <a:pt x="337" y="368"/>
                  </a:cubicBezTo>
                  <a:cubicBezTo>
                    <a:pt x="341" y="364"/>
                    <a:pt x="342" y="362"/>
                    <a:pt x="346" y="358"/>
                  </a:cubicBezTo>
                  <a:cubicBezTo>
                    <a:pt x="354" y="368"/>
                    <a:pt x="354" y="368"/>
                    <a:pt x="354" y="368"/>
                  </a:cubicBezTo>
                  <a:cubicBezTo>
                    <a:pt x="354" y="396"/>
                    <a:pt x="354" y="396"/>
                    <a:pt x="354" y="396"/>
                  </a:cubicBezTo>
                  <a:cubicBezTo>
                    <a:pt x="366" y="390"/>
                    <a:pt x="363" y="374"/>
                    <a:pt x="363" y="359"/>
                  </a:cubicBezTo>
                  <a:cubicBezTo>
                    <a:pt x="370" y="365"/>
                    <a:pt x="373" y="368"/>
                    <a:pt x="380" y="374"/>
                  </a:cubicBezTo>
                  <a:cubicBezTo>
                    <a:pt x="384" y="391"/>
                    <a:pt x="374" y="400"/>
                    <a:pt x="366" y="412"/>
                  </a:cubicBezTo>
                  <a:moveTo>
                    <a:pt x="392" y="341"/>
                  </a:moveTo>
                  <a:cubicBezTo>
                    <a:pt x="279" y="341"/>
                    <a:pt x="279" y="341"/>
                    <a:pt x="279" y="341"/>
                  </a:cubicBezTo>
                  <a:cubicBezTo>
                    <a:pt x="279" y="308"/>
                    <a:pt x="279" y="308"/>
                    <a:pt x="279" y="308"/>
                  </a:cubicBezTo>
                  <a:cubicBezTo>
                    <a:pt x="392" y="308"/>
                    <a:pt x="392" y="308"/>
                    <a:pt x="392" y="308"/>
                  </a:cubicBezTo>
                  <a:lnTo>
                    <a:pt x="392" y="341"/>
                  </a:lnTo>
                  <a:close/>
                  <a:moveTo>
                    <a:pt x="341" y="262"/>
                  </a:moveTo>
                  <a:cubicBezTo>
                    <a:pt x="342" y="262"/>
                    <a:pt x="347" y="261"/>
                    <a:pt x="347" y="258"/>
                  </a:cubicBezTo>
                  <a:cubicBezTo>
                    <a:pt x="347" y="201"/>
                    <a:pt x="347" y="201"/>
                    <a:pt x="347" y="201"/>
                  </a:cubicBezTo>
                  <a:cubicBezTo>
                    <a:pt x="355" y="199"/>
                    <a:pt x="363" y="196"/>
                    <a:pt x="370" y="195"/>
                  </a:cubicBezTo>
                  <a:cubicBezTo>
                    <a:pt x="370" y="229"/>
                    <a:pt x="370" y="229"/>
                    <a:pt x="370" y="229"/>
                  </a:cubicBezTo>
                  <a:cubicBezTo>
                    <a:pt x="375" y="229"/>
                    <a:pt x="377" y="228"/>
                    <a:pt x="382" y="227"/>
                  </a:cubicBezTo>
                  <a:cubicBezTo>
                    <a:pt x="382" y="273"/>
                    <a:pt x="382" y="273"/>
                    <a:pt x="382" y="273"/>
                  </a:cubicBezTo>
                  <a:cubicBezTo>
                    <a:pt x="368" y="275"/>
                    <a:pt x="368" y="275"/>
                    <a:pt x="368" y="275"/>
                  </a:cubicBezTo>
                  <a:cubicBezTo>
                    <a:pt x="364" y="294"/>
                    <a:pt x="364" y="294"/>
                    <a:pt x="364" y="294"/>
                  </a:cubicBezTo>
                  <a:cubicBezTo>
                    <a:pt x="313" y="294"/>
                    <a:pt x="313" y="294"/>
                    <a:pt x="313" y="294"/>
                  </a:cubicBezTo>
                  <a:cubicBezTo>
                    <a:pt x="306" y="277"/>
                    <a:pt x="306" y="277"/>
                    <a:pt x="306" y="277"/>
                  </a:cubicBezTo>
                  <a:cubicBezTo>
                    <a:pt x="293" y="276"/>
                    <a:pt x="292" y="276"/>
                    <a:pt x="280" y="275"/>
                  </a:cubicBezTo>
                  <a:cubicBezTo>
                    <a:pt x="292" y="260"/>
                    <a:pt x="304" y="245"/>
                    <a:pt x="312" y="229"/>
                  </a:cubicBezTo>
                  <a:cubicBezTo>
                    <a:pt x="312" y="206"/>
                    <a:pt x="312" y="206"/>
                    <a:pt x="312" y="206"/>
                  </a:cubicBezTo>
                  <a:cubicBezTo>
                    <a:pt x="335" y="203"/>
                    <a:pt x="335" y="203"/>
                    <a:pt x="335" y="203"/>
                  </a:cubicBezTo>
                  <a:cubicBezTo>
                    <a:pt x="335" y="258"/>
                    <a:pt x="335" y="258"/>
                    <a:pt x="335" y="258"/>
                  </a:cubicBezTo>
                  <a:cubicBezTo>
                    <a:pt x="335" y="260"/>
                    <a:pt x="337" y="262"/>
                    <a:pt x="340" y="262"/>
                  </a:cubicBezTo>
                  <a:lnTo>
                    <a:pt x="341" y="262"/>
                  </a:lnTo>
                  <a:close/>
                  <a:moveTo>
                    <a:pt x="312" y="51"/>
                  </a:moveTo>
                  <a:cubicBezTo>
                    <a:pt x="317" y="49"/>
                    <a:pt x="325" y="50"/>
                    <a:pt x="330" y="54"/>
                  </a:cubicBezTo>
                  <a:cubicBezTo>
                    <a:pt x="336" y="59"/>
                    <a:pt x="338" y="67"/>
                    <a:pt x="337" y="74"/>
                  </a:cubicBezTo>
                  <a:cubicBezTo>
                    <a:pt x="332" y="90"/>
                    <a:pt x="314" y="93"/>
                    <a:pt x="300" y="97"/>
                  </a:cubicBezTo>
                  <a:cubicBezTo>
                    <a:pt x="292" y="86"/>
                    <a:pt x="292" y="86"/>
                    <a:pt x="292" y="86"/>
                  </a:cubicBezTo>
                  <a:cubicBezTo>
                    <a:pt x="295" y="72"/>
                    <a:pt x="297" y="56"/>
                    <a:pt x="312" y="51"/>
                  </a:cubicBezTo>
                  <a:moveTo>
                    <a:pt x="267" y="114"/>
                  </a:moveTo>
                  <a:cubicBezTo>
                    <a:pt x="273" y="124"/>
                    <a:pt x="273" y="124"/>
                    <a:pt x="273" y="124"/>
                  </a:cubicBezTo>
                  <a:cubicBezTo>
                    <a:pt x="259" y="140"/>
                    <a:pt x="259" y="140"/>
                    <a:pt x="259" y="140"/>
                  </a:cubicBezTo>
                  <a:cubicBezTo>
                    <a:pt x="255" y="137"/>
                    <a:pt x="254" y="136"/>
                    <a:pt x="251" y="132"/>
                  </a:cubicBezTo>
                  <a:cubicBezTo>
                    <a:pt x="258" y="124"/>
                    <a:pt x="259" y="124"/>
                    <a:pt x="267" y="114"/>
                  </a:cubicBezTo>
                  <a:moveTo>
                    <a:pt x="88" y="93"/>
                  </a:moveTo>
                  <a:cubicBezTo>
                    <a:pt x="88" y="93"/>
                    <a:pt x="88" y="93"/>
                    <a:pt x="88" y="93"/>
                  </a:cubicBezTo>
                  <a:cubicBezTo>
                    <a:pt x="91" y="100"/>
                    <a:pt x="95" y="106"/>
                    <a:pt x="103" y="109"/>
                  </a:cubicBezTo>
                  <a:cubicBezTo>
                    <a:pt x="102" y="105"/>
                    <a:pt x="99" y="102"/>
                    <a:pt x="97" y="97"/>
                  </a:cubicBezTo>
                  <a:cubicBezTo>
                    <a:pt x="94" y="89"/>
                    <a:pt x="94" y="77"/>
                    <a:pt x="100" y="70"/>
                  </a:cubicBezTo>
                  <a:cubicBezTo>
                    <a:pt x="104" y="64"/>
                    <a:pt x="109" y="62"/>
                    <a:pt x="115" y="60"/>
                  </a:cubicBezTo>
                  <a:cubicBezTo>
                    <a:pt x="113" y="67"/>
                    <a:pt x="112" y="75"/>
                    <a:pt x="115" y="82"/>
                  </a:cubicBezTo>
                  <a:cubicBezTo>
                    <a:pt x="119" y="79"/>
                    <a:pt x="119" y="79"/>
                    <a:pt x="122" y="76"/>
                  </a:cubicBezTo>
                  <a:cubicBezTo>
                    <a:pt x="123" y="75"/>
                    <a:pt x="124" y="74"/>
                    <a:pt x="125" y="74"/>
                  </a:cubicBezTo>
                  <a:cubicBezTo>
                    <a:pt x="130" y="86"/>
                    <a:pt x="137" y="102"/>
                    <a:pt x="133" y="116"/>
                  </a:cubicBezTo>
                  <a:cubicBezTo>
                    <a:pt x="131" y="122"/>
                    <a:pt x="131" y="122"/>
                    <a:pt x="131" y="122"/>
                  </a:cubicBezTo>
                  <a:cubicBezTo>
                    <a:pt x="130" y="112"/>
                    <a:pt x="128" y="107"/>
                    <a:pt x="122" y="104"/>
                  </a:cubicBezTo>
                  <a:cubicBezTo>
                    <a:pt x="121" y="109"/>
                    <a:pt x="124" y="114"/>
                    <a:pt x="125" y="121"/>
                  </a:cubicBezTo>
                  <a:cubicBezTo>
                    <a:pt x="128" y="133"/>
                    <a:pt x="126" y="144"/>
                    <a:pt x="119" y="151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86" y="136"/>
                    <a:pt x="85" y="113"/>
                    <a:pt x="88" y="93"/>
                  </a:cubicBezTo>
                  <a:moveTo>
                    <a:pt x="130" y="169"/>
                  </a:moveTo>
                  <a:cubicBezTo>
                    <a:pt x="121" y="169"/>
                    <a:pt x="121" y="169"/>
                    <a:pt x="121" y="169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12" y="200"/>
                    <a:pt x="107" y="197"/>
                    <a:pt x="102" y="195"/>
                  </a:cubicBezTo>
                  <a:cubicBezTo>
                    <a:pt x="100" y="181"/>
                    <a:pt x="99" y="179"/>
                    <a:pt x="98" y="169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105" y="158"/>
                    <a:pt x="114" y="158"/>
                    <a:pt x="130" y="158"/>
                  </a:cubicBezTo>
                  <a:lnTo>
                    <a:pt x="130" y="169"/>
                  </a:lnTo>
                  <a:close/>
                  <a:moveTo>
                    <a:pt x="104" y="204"/>
                  </a:moveTo>
                  <a:cubicBezTo>
                    <a:pt x="120" y="213"/>
                    <a:pt x="132" y="232"/>
                    <a:pt x="147" y="245"/>
                  </a:cubicBezTo>
                  <a:cubicBezTo>
                    <a:pt x="152" y="248"/>
                    <a:pt x="155" y="252"/>
                    <a:pt x="159" y="254"/>
                  </a:cubicBezTo>
                  <a:cubicBezTo>
                    <a:pt x="170" y="245"/>
                    <a:pt x="178" y="238"/>
                    <a:pt x="185" y="224"/>
                  </a:cubicBezTo>
                  <a:cubicBezTo>
                    <a:pt x="190" y="216"/>
                    <a:pt x="198" y="213"/>
                    <a:pt x="207" y="212"/>
                  </a:cubicBezTo>
                  <a:cubicBezTo>
                    <a:pt x="213" y="205"/>
                    <a:pt x="213" y="205"/>
                    <a:pt x="213" y="205"/>
                  </a:cubicBezTo>
                  <a:cubicBezTo>
                    <a:pt x="210" y="186"/>
                    <a:pt x="210" y="186"/>
                    <a:pt x="210" y="186"/>
                  </a:cubicBezTo>
                  <a:cubicBezTo>
                    <a:pt x="203" y="178"/>
                    <a:pt x="198" y="169"/>
                    <a:pt x="193" y="160"/>
                  </a:cubicBezTo>
                  <a:cubicBezTo>
                    <a:pt x="196" y="149"/>
                    <a:pt x="197" y="137"/>
                    <a:pt x="208" y="131"/>
                  </a:cubicBezTo>
                  <a:cubicBezTo>
                    <a:pt x="215" y="126"/>
                    <a:pt x="221" y="136"/>
                    <a:pt x="227" y="130"/>
                  </a:cubicBezTo>
                  <a:cubicBezTo>
                    <a:pt x="231" y="129"/>
                    <a:pt x="235" y="130"/>
                    <a:pt x="238" y="133"/>
                  </a:cubicBezTo>
                  <a:cubicBezTo>
                    <a:pt x="242" y="140"/>
                    <a:pt x="247" y="148"/>
                    <a:pt x="247" y="157"/>
                  </a:cubicBezTo>
                  <a:cubicBezTo>
                    <a:pt x="245" y="165"/>
                    <a:pt x="241" y="173"/>
                    <a:pt x="237" y="182"/>
                  </a:cubicBezTo>
                  <a:cubicBezTo>
                    <a:pt x="236" y="183"/>
                    <a:pt x="233" y="184"/>
                    <a:pt x="231" y="185"/>
                  </a:cubicBezTo>
                  <a:cubicBezTo>
                    <a:pt x="233" y="189"/>
                    <a:pt x="233" y="193"/>
                    <a:pt x="236" y="196"/>
                  </a:cubicBezTo>
                  <a:cubicBezTo>
                    <a:pt x="239" y="197"/>
                    <a:pt x="242" y="197"/>
                    <a:pt x="246" y="196"/>
                  </a:cubicBezTo>
                  <a:cubicBezTo>
                    <a:pt x="249" y="187"/>
                    <a:pt x="259" y="183"/>
                    <a:pt x="268" y="180"/>
                  </a:cubicBezTo>
                  <a:cubicBezTo>
                    <a:pt x="287" y="168"/>
                    <a:pt x="287" y="168"/>
                    <a:pt x="287" y="168"/>
                  </a:cubicBezTo>
                  <a:cubicBezTo>
                    <a:pt x="284" y="154"/>
                    <a:pt x="293" y="141"/>
                    <a:pt x="288" y="127"/>
                  </a:cubicBezTo>
                  <a:cubicBezTo>
                    <a:pt x="277" y="122"/>
                    <a:pt x="274" y="110"/>
                    <a:pt x="272" y="101"/>
                  </a:cubicBezTo>
                  <a:cubicBezTo>
                    <a:pt x="273" y="95"/>
                    <a:pt x="276" y="89"/>
                    <a:pt x="280" y="84"/>
                  </a:cubicBezTo>
                  <a:cubicBezTo>
                    <a:pt x="281" y="84"/>
                    <a:pt x="281" y="84"/>
                    <a:pt x="281" y="84"/>
                  </a:cubicBezTo>
                  <a:cubicBezTo>
                    <a:pt x="291" y="96"/>
                    <a:pt x="301" y="108"/>
                    <a:pt x="304" y="123"/>
                  </a:cubicBezTo>
                  <a:cubicBezTo>
                    <a:pt x="306" y="142"/>
                    <a:pt x="307" y="161"/>
                    <a:pt x="306" y="181"/>
                  </a:cubicBezTo>
                  <a:cubicBezTo>
                    <a:pt x="296" y="191"/>
                    <a:pt x="284" y="197"/>
                    <a:pt x="273" y="204"/>
                  </a:cubicBezTo>
                  <a:cubicBezTo>
                    <a:pt x="264" y="221"/>
                    <a:pt x="264" y="221"/>
                    <a:pt x="264" y="221"/>
                  </a:cubicBezTo>
                  <a:cubicBezTo>
                    <a:pt x="263" y="237"/>
                    <a:pt x="258" y="253"/>
                    <a:pt x="256" y="269"/>
                  </a:cubicBezTo>
                  <a:cubicBezTo>
                    <a:pt x="263" y="289"/>
                    <a:pt x="271" y="315"/>
                    <a:pt x="265" y="333"/>
                  </a:cubicBezTo>
                  <a:cubicBezTo>
                    <a:pt x="260" y="344"/>
                    <a:pt x="250" y="350"/>
                    <a:pt x="242" y="356"/>
                  </a:cubicBezTo>
                  <a:cubicBezTo>
                    <a:pt x="223" y="371"/>
                    <a:pt x="223" y="371"/>
                    <a:pt x="223" y="371"/>
                  </a:cubicBezTo>
                  <a:cubicBezTo>
                    <a:pt x="242" y="392"/>
                    <a:pt x="238" y="416"/>
                    <a:pt x="239" y="447"/>
                  </a:cubicBezTo>
                  <a:cubicBezTo>
                    <a:pt x="238" y="454"/>
                    <a:pt x="252" y="460"/>
                    <a:pt x="245" y="469"/>
                  </a:cubicBezTo>
                  <a:cubicBezTo>
                    <a:pt x="239" y="478"/>
                    <a:pt x="230" y="486"/>
                    <a:pt x="231" y="498"/>
                  </a:cubicBezTo>
                  <a:cubicBezTo>
                    <a:pt x="225" y="508"/>
                    <a:pt x="211" y="510"/>
                    <a:pt x="204" y="510"/>
                  </a:cubicBezTo>
                  <a:cubicBezTo>
                    <a:pt x="203" y="510"/>
                    <a:pt x="202" y="509"/>
                    <a:pt x="202" y="508"/>
                  </a:cubicBezTo>
                  <a:cubicBezTo>
                    <a:pt x="203" y="503"/>
                    <a:pt x="207" y="499"/>
                    <a:pt x="209" y="494"/>
                  </a:cubicBezTo>
                  <a:cubicBezTo>
                    <a:pt x="216" y="484"/>
                    <a:pt x="213" y="469"/>
                    <a:pt x="222" y="459"/>
                  </a:cubicBezTo>
                  <a:cubicBezTo>
                    <a:pt x="215" y="437"/>
                    <a:pt x="204" y="415"/>
                    <a:pt x="201" y="391"/>
                  </a:cubicBezTo>
                  <a:cubicBezTo>
                    <a:pt x="201" y="390"/>
                    <a:pt x="201" y="390"/>
                    <a:pt x="201" y="390"/>
                  </a:cubicBezTo>
                  <a:cubicBezTo>
                    <a:pt x="195" y="401"/>
                    <a:pt x="198" y="412"/>
                    <a:pt x="201" y="421"/>
                  </a:cubicBezTo>
                  <a:cubicBezTo>
                    <a:pt x="183" y="444"/>
                    <a:pt x="162" y="467"/>
                    <a:pt x="162" y="498"/>
                  </a:cubicBezTo>
                  <a:cubicBezTo>
                    <a:pt x="154" y="513"/>
                    <a:pt x="143" y="526"/>
                    <a:pt x="137" y="541"/>
                  </a:cubicBezTo>
                  <a:cubicBezTo>
                    <a:pt x="135" y="543"/>
                    <a:pt x="131" y="541"/>
                    <a:pt x="129" y="540"/>
                  </a:cubicBezTo>
                  <a:cubicBezTo>
                    <a:pt x="123" y="536"/>
                    <a:pt x="122" y="533"/>
                    <a:pt x="120" y="528"/>
                  </a:cubicBezTo>
                  <a:cubicBezTo>
                    <a:pt x="116" y="507"/>
                    <a:pt x="141" y="500"/>
                    <a:pt x="147" y="482"/>
                  </a:cubicBezTo>
                  <a:cubicBezTo>
                    <a:pt x="151" y="454"/>
                    <a:pt x="153" y="423"/>
                    <a:pt x="173" y="401"/>
                  </a:cubicBezTo>
                  <a:cubicBezTo>
                    <a:pt x="175" y="358"/>
                    <a:pt x="188" y="321"/>
                    <a:pt x="219" y="290"/>
                  </a:cubicBezTo>
                  <a:cubicBezTo>
                    <a:pt x="217" y="280"/>
                    <a:pt x="213" y="272"/>
                    <a:pt x="210" y="263"/>
                  </a:cubicBezTo>
                  <a:cubicBezTo>
                    <a:pt x="206" y="263"/>
                    <a:pt x="204" y="262"/>
                    <a:pt x="200" y="259"/>
                  </a:cubicBezTo>
                  <a:cubicBezTo>
                    <a:pt x="198" y="255"/>
                    <a:pt x="197" y="253"/>
                    <a:pt x="196" y="248"/>
                  </a:cubicBezTo>
                  <a:cubicBezTo>
                    <a:pt x="185" y="261"/>
                    <a:pt x="172" y="276"/>
                    <a:pt x="158" y="284"/>
                  </a:cubicBezTo>
                  <a:cubicBezTo>
                    <a:pt x="155" y="286"/>
                    <a:pt x="152" y="283"/>
                    <a:pt x="147" y="278"/>
                  </a:cubicBezTo>
                  <a:cubicBezTo>
                    <a:pt x="130" y="264"/>
                    <a:pt x="127" y="233"/>
                    <a:pt x="100" y="234"/>
                  </a:cubicBezTo>
                  <a:cubicBezTo>
                    <a:pt x="88" y="230"/>
                    <a:pt x="88" y="216"/>
                    <a:pt x="86" y="205"/>
                  </a:cubicBezTo>
                  <a:cubicBezTo>
                    <a:pt x="91" y="202"/>
                    <a:pt x="98" y="202"/>
                    <a:pt x="104" y="204"/>
                  </a:cubicBezTo>
                  <a:moveTo>
                    <a:pt x="116" y="247"/>
                  </a:moveTo>
                  <a:cubicBezTo>
                    <a:pt x="115" y="266"/>
                    <a:pt x="115" y="266"/>
                    <a:pt x="115" y="285"/>
                  </a:cubicBezTo>
                  <a:cubicBezTo>
                    <a:pt x="104" y="285"/>
                    <a:pt x="104" y="285"/>
                    <a:pt x="104" y="285"/>
                  </a:cubicBezTo>
                  <a:cubicBezTo>
                    <a:pt x="104" y="282"/>
                    <a:pt x="104" y="282"/>
                    <a:pt x="104" y="282"/>
                  </a:cubicBezTo>
                  <a:cubicBezTo>
                    <a:pt x="104" y="267"/>
                    <a:pt x="103" y="257"/>
                    <a:pt x="103" y="242"/>
                  </a:cubicBezTo>
                  <a:cubicBezTo>
                    <a:pt x="107" y="241"/>
                    <a:pt x="112" y="244"/>
                    <a:pt x="116" y="247"/>
                  </a:cubicBezTo>
                  <a:moveTo>
                    <a:pt x="59" y="308"/>
                  </a:moveTo>
                  <a:cubicBezTo>
                    <a:pt x="172" y="308"/>
                    <a:pt x="172" y="308"/>
                    <a:pt x="172" y="308"/>
                  </a:cubicBezTo>
                  <a:cubicBezTo>
                    <a:pt x="172" y="341"/>
                    <a:pt x="172" y="341"/>
                    <a:pt x="172" y="341"/>
                  </a:cubicBezTo>
                  <a:cubicBezTo>
                    <a:pt x="59" y="341"/>
                    <a:pt x="59" y="341"/>
                    <a:pt x="59" y="341"/>
                  </a:cubicBezTo>
                  <a:lnTo>
                    <a:pt x="59" y="308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260356D7-F4B7-9F74-F6D9-25DEC2DAB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6" y="2351"/>
              <a:ext cx="70" cy="95"/>
            </a:xfrm>
            <a:custGeom>
              <a:avLst/>
              <a:gdLst>
                <a:gd name="T0" fmla="*/ 20 w 51"/>
                <a:gd name="T1" fmla="*/ 57 h 69"/>
                <a:gd name="T2" fmla="*/ 43 w 51"/>
                <a:gd name="T3" fmla="*/ 36 h 69"/>
                <a:gd name="T4" fmla="*/ 46 w 51"/>
                <a:gd name="T5" fmla="*/ 13 h 69"/>
                <a:gd name="T6" fmla="*/ 29 w 51"/>
                <a:gd name="T7" fmla="*/ 1 h 69"/>
                <a:gd name="T8" fmla="*/ 6 w 51"/>
                <a:gd name="T9" fmla="*/ 8 h 69"/>
                <a:gd name="T10" fmla="*/ 1 w 51"/>
                <a:gd name="T11" fmla="*/ 26 h 69"/>
                <a:gd name="T12" fmla="*/ 13 w 51"/>
                <a:gd name="T13" fmla="*/ 26 h 69"/>
                <a:gd name="T14" fmla="*/ 18 w 51"/>
                <a:gd name="T15" fmla="*/ 14 h 69"/>
                <a:gd name="T16" fmla="*/ 27 w 51"/>
                <a:gd name="T17" fmla="*/ 12 h 69"/>
                <a:gd name="T18" fmla="*/ 33 w 51"/>
                <a:gd name="T19" fmla="*/ 17 h 69"/>
                <a:gd name="T20" fmla="*/ 31 w 51"/>
                <a:gd name="T21" fmla="*/ 30 h 69"/>
                <a:gd name="T22" fmla="*/ 3 w 51"/>
                <a:gd name="T23" fmla="*/ 69 h 69"/>
                <a:gd name="T24" fmla="*/ 51 w 51"/>
                <a:gd name="T25" fmla="*/ 66 h 69"/>
                <a:gd name="T26" fmla="*/ 51 w 51"/>
                <a:gd name="T27" fmla="*/ 55 h 69"/>
                <a:gd name="T28" fmla="*/ 20 w 51"/>
                <a:gd name="T29" fmla="*/ 5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69">
                  <a:moveTo>
                    <a:pt x="20" y="57"/>
                  </a:moveTo>
                  <a:cubicBezTo>
                    <a:pt x="26" y="48"/>
                    <a:pt x="35" y="44"/>
                    <a:pt x="43" y="36"/>
                  </a:cubicBezTo>
                  <a:cubicBezTo>
                    <a:pt x="48" y="30"/>
                    <a:pt x="49" y="20"/>
                    <a:pt x="46" y="13"/>
                  </a:cubicBezTo>
                  <a:cubicBezTo>
                    <a:pt x="43" y="6"/>
                    <a:pt x="35" y="2"/>
                    <a:pt x="29" y="1"/>
                  </a:cubicBezTo>
                  <a:cubicBezTo>
                    <a:pt x="20" y="0"/>
                    <a:pt x="12" y="2"/>
                    <a:pt x="6" y="8"/>
                  </a:cubicBezTo>
                  <a:cubicBezTo>
                    <a:pt x="2" y="13"/>
                    <a:pt x="0" y="20"/>
                    <a:pt x="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1"/>
                    <a:pt x="14" y="17"/>
                    <a:pt x="18" y="14"/>
                  </a:cubicBezTo>
                  <a:cubicBezTo>
                    <a:pt x="20" y="12"/>
                    <a:pt x="23" y="11"/>
                    <a:pt x="27" y="12"/>
                  </a:cubicBezTo>
                  <a:cubicBezTo>
                    <a:pt x="30" y="13"/>
                    <a:pt x="32" y="14"/>
                    <a:pt x="33" y="17"/>
                  </a:cubicBezTo>
                  <a:cubicBezTo>
                    <a:pt x="35" y="22"/>
                    <a:pt x="34" y="27"/>
                    <a:pt x="31" y="30"/>
                  </a:cubicBezTo>
                  <a:cubicBezTo>
                    <a:pt x="20" y="42"/>
                    <a:pt x="2" y="51"/>
                    <a:pt x="3" y="69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1" y="63"/>
                    <a:pt x="51" y="59"/>
                    <a:pt x="51" y="55"/>
                  </a:cubicBezTo>
                  <a:lnTo>
                    <a:pt x="20" y="57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49AB7995-065C-4EFB-5A98-10FD16C07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" y="2335"/>
              <a:ext cx="48" cy="90"/>
            </a:xfrm>
            <a:custGeom>
              <a:avLst/>
              <a:gdLst>
                <a:gd name="T0" fmla="*/ 21 w 35"/>
                <a:gd name="T1" fmla="*/ 4 h 66"/>
                <a:gd name="T2" fmla="*/ 2 w 35"/>
                <a:gd name="T3" fmla="*/ 5 h 66"/>
                <a:gd name="T4" fmla="*/ 0 w 35"/>
                <a:gd name="T5" fmla="*/ 14 h 66"/>
                <a:gd name="T6" fmla="*/ 16 w 35"/>
                <a:gd name="T7" fmla="*/ 19 h 66"/>
                <a:gd name="T8" fmla="*/ 16 w 35"/>
                <a:gd name="T9" fmla="*/ 20 h 66"/>
                <a:gd name="T10" fmla="*/ 2 w 35"/>
                <a:gd name="T11" fmla="*/ 62 h 66"/>
                <a:gd name="T12" fmla="*/ 15 w 35"/>
                <a:gd name="T13" fmla="*/ 66 h 66"/>
                <a:gd name="T14" fmla="*/ 35 w 35"/>
                <a:gd name="T15" fmla="*/ 4 h 66"/>
                <a:gd name="T16" fmla="*/ 35 w 35"/>
                <a:gd name="T17" fmla="*/ 4 h 66"/>
                <a:gd name="T18" fmla="*/ 25 w 35"/>
                <a:gd name="T19" fmla="*/ 0 h 66"/>
                <a:gd name="T20" fmla="*/ 21 w 35"/>
                <a:gd name="T21" fmla="*/ 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66">
                  <a:moveTo>
                    <a:pt x="21" y="4"/>
                  </a:moveTo>
                  <a:cubicBezTo>
                    <a:pt x="15" y="8"/>
                    <a:pt x="9" y="7"/>
                    <a:pt x="2" y="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15"/>
                    <a:pt x="11" y="17"/>
                    <a:pt x="16" y="1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2"/>
                    <a:pt x="23" y="2"/>
                    <a:pt x="21" y="4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38154834-6BA4-1675-CDD5-86CDEEDB6D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4" y="2329"/>
              <a:ext cx="83" cy="96"/>
            </a:xfrm>
            <a:custGeom>
              <a:avLst/>
              <a:gdLst>
                <a:gd name="T0" fmla="*/ 47 w 60"/>
                <a:gd name="T1" fmla="*/ 29 h 70"/>
                <a:gd name="T2" fmla="*/ 43 w 60"/>
                <a:gd name="T3" fmla="*/ 28 h 70"/>
                <a:gd name="T4" fmla="*/ 49 w 60"/>
                <a:gd name="T5" fmla="*/ 14 h 70"/>
                <a:gd name="T6" fmla="*/ 38 w 60"/>
                <a:gd name="T7" fmla="*/ 1 h 70"/>
                <a:gd name="T8" fmla="*/ 21 w 60"/>
                <a:gd name="T9" fmla="*/ 2 h 70"/>
                <a:gd name="T10" fmla="*/ 7 w 60"/>
                <a:gd name="T11" fmla="*/ 9 h 70"/>
                <a:gd name="T12" fmla="*/ 3 w 60"/>
                <a:gd name="T13" fmla="*/ 26 h 70"/>
                <a:gd name="T14" fmla="*/ 15 w 60"/>
                <a:gd name="T15" fmla="*/ 35 h 70"/>
                <a:gd name="T16" fmla="*/ 12 w 60"/>
                <a:gd name="T17" fmla="*/ 38 h 70"/>
                <a:gd name="T18" fmla="*/ 7 w 60"/>
                <a:gd name="T19" fmla="*/ 55 h 70"/>
                <a:gd name="T20" fmla="*/ 21 w 60"/>
                <a:gd name="T21" fmla="*/ 69 h 70"/>
                <a:gd name="T22" fmla="*/ 38 w 60"/>
                <a:gd name="T23" fmla="*/ 69 h 70"/>
                <a:gd name="T24" fmla="*/ 53 w 60"/>
                <a:gd name="T25" fmla="*/ 61 h 70"/>
                <a:gd name="T26" fmla="*/ 59 w 60"/>
                <a:gd name="T27" fmla="*/ 42 h 70"/>
                <a:gd name="T28" fmla="*/ 47 w 60"/>
                <a:gd name="T29" fmla="*/ 29 h 70"/>
                <a:gd name="T30" fmla="*/ 16 w 60"/>
                <a:gd name="T31" fmla="*/ 24 h 70"/>
                <a:gd name="T32" fmla="*/ 17 w 60"/>
                <a:gd name="T33" fmla="*/ 14 h 70"/>
                <a:gd name="T34" fmla="*/ 24 w 60"/>
                <a:gd name="T35" fmla="*/ 11 h 70"/>
                <a:gd name="T36" fmla="*/ 31 w 60"/>
                <a:gd name="T37" fmla="*/ 11 h 70"/>
                <a:gd name="T38" fmla="*/ 37 w 60"/>
                <a:gd name="T39" fmla="*/ 19 h 70"/>
                <a:gd name="T40" fmla="*/ 34 w 60"/>
                <a:gd name="T41" fmla="*/ 25 h 70"/>
                <a:gd name="T42" fmla="*/ 28 w 60"/>
                <a:gd name="T43" fmla="*/ 28 h 70"/>
                <a:gd name="T44" fmla="*/ 21 w 60"/>
                <a:gd name="T45" fmla="*/ 28 h 70"/>
                <a:gd name="T46" fmla="*/ 16 w 60"/>
                <a:gd name="T47" fmla="*/ 24 h 70"/>
                <a:gd name="T48" fmla="*/ 43 w 60"/>
                <a:gd name="T49" fmla="*/ 54 h 70"/>
                <a:gd name="T50" fmla="*/ 35 w 60"/>
                <a:gd name="T51" fmla="*/ 58 h 70"/>
                <a:gd name="T52" fmla="*/ 27 w 60"/>
                <a:gd name="T53" fmla="*/ 58 h 70"/>
                <a:gd name="T54" fmla="*/ 20 w 60"/>
                <a:gd name="T55" fmla="*/ 52 h 70"/>
                <a:gd name="T56" fmla="*/ 24 w 60"/>
                <a:gd name="T57" fmla="*/ 40 h 70"/>
                <a:gd name="T58" fmla="*/ 30 w 60"/>
                <a:gd name="T59" fmla="*/ 38 h 70"/>
                <a:gd name="T60" fmla="*/ 37 w 60"/>
                <a:gd name="T61" fmla="*/ 37 h 70"/>
                <a:gd name="T62" fmla="*/ 45 w 60"/>
                <a:gd name="T63" fmla="*/ 45 h 70"/>
                <a:gd name="T64" fmla="*/ 43 w 60"/>
                <a:gd name="T65" fmla="*/ 5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70">
                  <a:moveTo>
                    <a:pt x="47" y="29"/>
                  </a:moveTo>
                  <a:cubicBezTo>
                    <a:pt x="43" y="28"/>
                    <a:pt x="43" y="28"/>
                    <a:pt x="43" y="28"/>
                  </a:cubicBezTo>
                  <a:cubicBezTo>
                    <a:pt x="47" y="25"/>
                    <a:pt x="51" y="20"/>
                    <a:pt x="49" y="14"/>
                  </a:cubicBezTo>
                  <a:cubicBezTo>
                    <a:pt x="48" y="8"/>
                    <a:pt x="44" y="4"/>
                    <a:pt x="38" y="1"/>
                  </a:cubicBezTo>
                  <a:cubicBezTo>
                    <a:pt x="33" y="0"/>
                    <a:pt x="27" y="0"/>
                    <a:pt x="21" y="2"/>
                  </a:cubicBezTo>
                  <a:cubicBezTo>
                    <a:pt x="16" y="3"/>
                    <a:pt x="10" y="5"/>
                    <a:pt x="7" y="9"/>
                  </a:cubicBezTo>
                  <a:cubicBezTo>
                    <a:pt x="3" y="14"/>
                    <a:pt x="0" y="19"/>
                    <a:pt x="3" y="26"/>
                  </a:cubicBezTo>
                  <a:cubicBezTo>
                    <a:pt x="4" y="31"/>
                    <a:pt x="10" y="34"/>
                    <a:pt x="15" y="35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7" y="43"/>
                    <a:pt x="6" y="48"/>
                    <a:pt x="7" y="55"/>
                  </a:cubicBezTo>
                  <a:cubicBezTo>
                    <a:pt x="9" y="61"/>
                    <a:pt x="14" y="67"/>
                    <a:pt x="21" y="69"/>
                  </a:cubicBezTo>
                  <a:cubicBezTo>
                    <a:pt x="26" y="70"/>
                    <a:pt x="32" y="70"/>
                    <a:pt x="38" y="69"/>
                  </a:cubicBezTo>
                  <a:cubicBezTo>
                    <a:pt x="44" y="67"/>
                    <a:pt x="49" y="64"/>
                    <a:pt x="53" y="61"/>
                  </a:cubicBezTo>
                  <a:cubicBezTo>
                    <a:pt x="58" y="56"/>
                    <a:pt x="60" y="49"/>
                    <a:pt x="59" y="42"/>
                  </a:cubicBezTo>
                  <a:cubicBezTo>
                    <a:pt x="57" y="36"/>
                    <a:pt x="54" y="31"/>
                    <a:pt x="47" y="29"/>
                  </a:cubicBezTo>
                  <a:moveTo>
                    <a:pt x="16" y="24"/>
                  </a:moveTo>
                  <a:cubicBezTo>
                    <a:pt x="15" y="22"/>
                    <a:pt x="15" y="17"/>
                    <a:pt x="17" y="14"/>
                  </a:cubicBezTo>
                  <a:cubicBezTo>
                    <a:pt x="19" y="13"/>
                    <a:pt x="21" y="12"/>
                    <a:pt x="24" y="11"/>
                  </a:cubicBezTo>
                  <a:cubicBezTo>
                    <a:pt x="26" y="10"/>
                    <a:pt x="29" y="10"/>
                    <a:pt x="31" y="11"/>
                  </a:cubicBezTo>
                  <a:cubicBezTo>
                    <a:pt x="35" y="12"/>
                    <a:pt x="37" y="16"/>
                    <a:pt x="37" y="19"/>
                  </a:cubicBezTo>
                  <a:cubicBezTo>
                    <a:pt x="37" y="22"/>
                    <a:pt x="36" y="23"/>
                    <a:pt x="34" y="25"/>
                  </a:cubicBezTo>
                  <a:cubicBezTo>
                    <a:pt x="32" y="26"/>
                    <a:pt x="30" y="27"/>
                    <a:pt x="28" y="28"/>
                  </a:cubicBezTo>
                  <a:cubicBezTo>
                    <a:pt x="26" y="29"/>
                    <a:pt x="23" y="29"/>
                    <a:pt x="21" y="28"/>
                  </a:cubicBezTo>
                  <a:cubicBezTo>
                    <a:pt x="19" y="28"/>
                    <a:pt x="17" y="26"/>
                    <a:pt x="16" y="24"/>
                  </a:cubicBezTo>
                  <a:moveTo>
                    <a:pt x="43" y="54"/>
                  </a:moveTo>
                  <a:cubicBezTo>
                    <a:pt x="41" y="56"/>
                    <a:pt x="39" y="57"/>
                    <a:pt x="35" y="58"/>
                  </a:cubicBezTo>
                  <a:cubicBezTo>
                    <a:pt x="32" y="59"/>
                    <a:pt x="29" y="59"/>
                    <a:pt x="27" y="58"/>
                  </a:cubicBezTo>
                  <a:cubicBezTo>
                    <a:pt x="23" y="57"/>
                    <a:pt x="21" y="54"/>
                    <a:pt x="20" y="52"/>
                  </a:cubicBezTo>
                  <a:cubicBezTo>
                    <a:pt x="19" y="47"/>
                    <a:pt x="20" y="43"/>
                    <a:pt x="24" y="40"/>
                  </a:cubicBezTo>
                  <a:cubicBezTo>
                    <a:pt x="26" y="39"/>
                    <a:pt x="28" y="38"/>
                    <a:pt x="30" y="38"/>
                  </a:cubicBezTo>
                  <a:cubicBezTo>
                    <a:pt x="33" y="37"/>
                    <a:pt x="35" y="37"/>
                    <a:pt x="37" y="37"/>
                  </a:cubicBezTo>
                  <a:cubicBezTo>
                    <a:pt x="41" y="38"/>
                    <a:pt x="45" y="41"/>
                    <a:pt x="45" y="45"/>
                  </a:cubicBezTo>
                  <a:cubicBezTo>
                    <a:pt x="46" y="48"/>
                    <a:pt x="45" y="52"/>
                    <a:pt x="43" y="54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A9E52465-C7A6-9FC8-DE39-668DDC3DC6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2" y="2350"/>
              <a:ext cx="74" cy="96"/>
            </a:xfrm>
            <a:custGeom>
              <a:avLst/>
              <a:gdLst>
                <a:gd name="T0" fmla="*/ 46 w 54"/>
                <a:gd name="T1" fmla="*/ 34 h 70"/>
                <a:gd name="T2" fmla="*/ 43 w 54"/>
                <a:gd name="T3" fmla="*/ 32 h 70"/>
                <a:gd name="T4" fmla="*/ 53 w 54"/>
                <a:gd name="T5" fmla="*/ 21 h 70"/>
                <a:gd name="T6" fmla="*/ 46 w 54"/>
                <a:gd name="T7" fmla="*/ 5 h 70"/>
                <a:gd name="T8" fmla="*/ 30 w 54"/>
                <a:gd name="T9" fmla="*/ 1 h 70"/>
                <a:gd name="T10" fmla="*/ 14 w 54"/>
                <a:gd name="T11" fmla="*/ 3 h 70"/>
                <a:gd name="T12" fmla="*/ 5 w 54"/>
                <a:gd name="T13" fmla="*/ 18 h 70"/>
                <a:gd name="T14" fmla="*/ 14 w 54"/>
                <a:gd name="T15" fmla="*/ 31 h 70"/>
                <a:gd name="T16" fmla="*/ 10 w 54"/>
                <a:gd name="T17" fmla="*/ 32 h 70"/>
                <a:gd name="T18" fmla="*/ 1 w 54"/>
                <a:gd name="T19" fmla="*/ 47 h 70"/>
                <a:gd name="T20" fmla="*/ 10 w 54"/>
                <a:gd name="T21" fmla="*/ 64 h 70"/>
                <a:gd name="T22" fmla="*/ 26 w 54"/>
                <a:gd name="T23" fmla="*/ 69 h 70"/>
                <a:gd name="T24" fmla="*/ 43 w 54"/>
                <a:gd name="T25" fmla="*/ 66 h 70"/>
                <a:gd name="T26" fmla="*/ 54 w 54"/>
                <a:gd name="T27" fmla="*/ 50 h 70"/>
                <a:gd name="T28" fmla="*/ 46 w 54"/>
                <a:gd name="T29" fmla="*/ 34 h 70"/>
                <a:gd name="T30" fmla="*/ 23 w 54"/>
                <a:gd name="T31" fmla="*/ 12 h 70"/>
                <a:gd name="T32" fmla="*/ 30 w 54"/>
                <a:gd name="T33" fmla="*/ 10 h 70"/>
                <a:gd name="T34" fmla="*/ 37 w 54"/>
                <a:gd name="T35" fmla="*/ 12 h 70"/>
                <a:gd name="T36" fmla="*/ 40 w 54"/>
                <a:gd name="T37" fmla="*/ 22 h 70"/>
                <a:gd name="T38" fmla="*/ 35 w 54"/>
                <a:gd name="T39" fmla="*/ 27 h 70"/>
                <a:gd name="T40" fmla="*/ 29 w 54"/>
                <a:gd name="T41" fmla="*/ 28 h 70"/>
                <a:gd name="T42" fmla="*/ 22 w 54"/>
                <a:gd name="T43" fmla="*/ 26 h 70"/>
                <a:gd name="T44" fmla="*/ 18 w 54"/>
                <a:gd name="T45" fmla="*/ 21 h 70"/>
                <a:gd name="T46" fmla="*/ 23 w 54"/>
                <a:gd name="T47" fmla="*/ 12 h 70"/>
                <a:gd name="T48" fmla="*/ 35 w 54"/>
                <a:gd name="T49" fmla="*/ 57 h 70"/>
                <a:gd name="T50" fmla="*/ 27 w 54"/>
                <a:gd name="T51" fmla="*/ 59 h 70"/>
                <a:gd name="T52" fmla="*/ 18 w 54"/>
                <a:gd name="T53" fmla="*/ 56 h 70"/>
                <a:gd name="T54" fmla="*/ 14 w 54"/>
                <a:gd name="T55" fmla="*/ 48 h 70"/>
                <a:gd name="T56" fmla="*/ 21 w 54"/>
                <a:gd name="T57" fmla="*/ 38 h 70"/>
                <a:gd name="T58" fmla="*/ 28 w 54"/>
                <a:gd name="T59" fmla="*/ 38 h 70"/>
                <a:gd name="T60" fmla="*/ 35 w 54"/>
                <a:gd name="T61" fmla="*/ 39 h 70"/>
                <a:gd name="T62" fmla="*/ 40 w 54"/>
                <a:gd name="T63" fmla="*/ 50 h 70"/>
                <a:gd name="T64" fmla="*/ 35 w 54"/>
                <a:gd name="T6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70">
                  <a:moveTo>
                    <a:pt x="46" y="34"/>
                  </a:moveTo>
                  <a:cubicBezTo>
                    <a:pt x="43" y="32"/>
                    <a:pt x="43" y="32"/>
                    <a:pt x="43" y="32"/>
                  </a:cubicBezTo>
                  <a:cubicBezTo>
                    <a:pt x="48" y="31"/>
                    <a:pt x="53" y="26"/>
                    <a:pt x="53" y="21"/>
                  </a:cubicBezTo>
                  <a:cubicBezTo>
                    <a:pt x="54" y="14"/>
                    <a:pt x="51" y="9"/>
                    <a:pt x="46" y="5"/>
                  </a:cubicBezTo>
                  <a:cubicBezTo>
                    <a:pt x="42" y="2"/>
                    <a:pt x="36" y="1"/>
                    <a:pt x="30" y="1"/>
                  </a:cubicBezTo>
                  <a:cubicBezTo>
                    <a:pt x="24" y="0"/>
                    <a:pt x="19" y="1"/>
                    <a:pt x="14" y="3"/>
                  </a:cubicBezTo>
                  <a:cubicBezTo>
                    <a:pt x="9" y="7"/>
                    <a:pt x="5" y="11"/>
                    <a:pt x="5" y="18"/>
                  </a:cubicBezTo>
                  <a:cubicBezTo>
                    <a:pt x="5" y="23"/>
                    <a:pt x="9" y="28"/>
                    <a:pt x="14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4" y="35"/>
                    <a:pt x="1" y="41"/>
                    <a:pt x="1" y="47"/>
                  </a:cubicBezTo>
                  <a:cubicBezTo>
                    <a:pt x="0" y="54"/>
                    <a:pt x="4" y="61"/>
                    <a:pt x="10" y="64"/>
                  </a:cubicBezTo>
                  <a:cubicBezTo>
                    <a:pt x="14" y="67"/>
                    <a:pt x="20" y="69"/>
                    <a:pt x="26" y="69"/>
                  </a:cubicBezTo>
                  <a:cubicBezTo>
                    <a:pt x="32" y="70"/>
                    <a:pt x="38" y="69"/>
                    <a:pt x="43" y="66"/>
                  </a:cubicBezTo>
                  <a:cubicBezTo>
                    <a:pt x="49" y="63"/>
                    <a:pt x="53" y="57"/>
                    <a:pt x="54" y="50"/>
                  </a:cubicBezTo>
                  <a:cubicBezTo>
                    <a:pt x="54" y="44"/>
                    <a:pt x="52" y="38"/>
                    <a:pt x="46" y="34"/>
                  </a:cubicBezTo>
                  <a:moveTo>
                    <a:pt x="23" y="12"/>
                  </a:moveTo>
                  <a:cubicBezTo>
                    <a:pt x="25" y="10"/>
                    <a:pt x="27" y="10"/>
                    <a:pt x="30" y="10"/>
                  </a:cubicBezTo>
                  <a:cubicBezTo>
                    <a:pt x="32" y="10"/>
                    <a:pt x="35" y="11"/>
                    <a:pt x="37" y="12"/>
                  </a:cubicBezTo>
                  <a:cubicBezTo>
                    <a:pt x="40" y="15"/>
                    <a:pt x="41" y="19"/>
                    <a:pt x="40" y="22"/>
                  </a:cubicBezTo>
                  <a:cubicBezTo>
                    <a:pt x="39" y="24"/>
                    <a:pt x="37" y="26"/>
                    <a:pt x="35" y="27"/>
                  </a:cubicBezTo>
                  <a:cubicBezTo>
                    <a:pt x="33" y="27"/>
                    <a:pt x="31" y="28"/>
                    <a:pt x="29" y="28"/>
                  </a:cubicBezTo>
                  <a:cubicBezTo>
                    <a:pt x="26" y="28"/>
                    <a:pt x="24" y="27"/>
                    <a:pt x="22" y="26"/>
                  </a:cubicBezTo>
                  <a:cubicBezTo>
                    <a:pt x="20" y="25"/>
                    <a:pt x="19" y="23"/>
                    <a:pt x="18" y="21"/>
                  </a:cubicBezTo>
                  <a:cubicBezTo>
                    <a:pt x="18" y="18"/>
                    <a:pt x="19" y="13"/>
                    <a:pt x="23" y="12"/>
                  </a:cubicBezTo>
                  <a:moveTo>
                    <a:pt x="35" y="57"/>
                  </a:moveTo>
                  <a:cubicBezTo>
                    <a:pt x="33" y="58"/>
                    <a:pt x="30" y="59"/>
                    <a:pt x="27" y="59"/>
                  </a:cubicBezTo>
                  <a:cubicBezTo>
                    <a:pt x="24" y="59"/>
                    <a:pt x="20" y="58"/>
                    <a:pt x="18" y="56"/>
                  </a:cubicBezTo>
                  <a:cubicBezTo>
                    <a:pt x="16" y="54"/>
                    <a:pt x="14" y="51"/>
                    <a:pt x="14" y="48"/>
                  </a:cubicBezTo>
                  <a:cubicBezTo>
                    <a:pt x="15" y="44"/>
                    <a:pt x="17" y="40"/>
                    <a:pt x="21" y="38"/>
                  </a:cubicBezTo>
                  <a:cubicBezTo>
                    <a:pt x="23" y="38"/>
                    <a:pt x="25" y="37"/>
                    <a:pt x="28" y="38"/>
                  </a:cubicBezTo>
                  <a:cubicBezTo>
                    <a:pt x="31" y="38"/>
                    <a:pt x="33" y="38"/>
                    <a:pt x="35" y="39"/>
                  </a:cubicBezTo>
                  <a:cubicBezTo>
                    <a:pt x="39" y="41"/>
                    <a:pt x="41" y="45"/>
                    <a:pt x="40" y="50"/>
                  </a:cubicBezTo>
                  <a:cubicBezTo>
                    <a:pt x="40" y="52"/>
                    <a:pt x="38" y="55"/>
                    <a:pt x="35" y="57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01CB8079-703C-B262-3837-27CF715C4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" y="1540"/>
              <a:ext cx="89" cy="54"/>
            </a:xfrm>
            <a:custGeom>
              <a:avLst/>
              <a:gdLst>
                <a:gd name="T0" fmla="*/ 7 w 89"/>
                <a:gd name="T1" fmla="*/ 54 h 54"/>
                <a:gd name="T2" fmla="*/ 89 w 89"/>
                <a:gd name="T3" fmla="*/ 18 h 54"/>
                <a:gd name="T4" fmla="*/ 82 w 89"/>
                <a:gd name="T5" fmla="*/ 0 h 54"/>
                <a:gd name="T6" fmla="*/ 0 w 89"/>
                <a:gd name="T7" fmla="*/ 36 h 54"/>
                <a:gd name="T8" fmla="*/ 7 w 89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54">
                  <a:moveTo>
                    <a:pt x="7" y="54"/>
                  </a:moveTo>
                  <a:lnTo>
                    <a:pt x="89" y="18"/>
                  </a:lnTo>
                  <a:lnTo>
                    <a:pt x="82" y="0"/>
                  </a:lnTo>
                  <a:lnTo>
                    <a:pt x="0" y="36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06B2D93A-85E4-DCF1-9EF1-9C7464C56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3" y="1323"/>
              <a:ext cx="77" cy="94"/>
            </a:xfrm>
            <a:custGeom>
              <a:avLst/>
              <a:gdLst>
                <a:gd name="T0" fmla="*/ 27 w 56"/>
                <a:gd name="T1" fmla="*/ 68 h 68"/>
                <a:gd name="T2" fmla="*/ 56 w 56"/>
                <a:gd name="T3" fmla="*/ 6 h 68"/>
                <a:gd name="T4" fmla="*/ 42 w 56"/>
                <a:gd name="T5" fmla="*/ 4 h 68"/>
                <a:gd name="T6" fmla="*/ 23 w 56"/>
                <a:gd name="T7" fmla="*/ 51 h 68"/>
                <a:gd name="T8" fmla="*/ 14 w 56"/>
                <a:gd name="T9" fmla="*/ 1 h 68"/>
                <a:gd name="T10" fmla="*/ 0 w 56"/>
                <a:gd name="T11" fmla="*/ 0 h 68"/>
                <a:gd name="T12" fmla="*/ 15 w 56"/>
                <a:gd name="T13" fmla="*/ 67 h 68"/>
                <a:gd name="T14" fmla="*/ 27 w 56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68">
                  <a:moveTo>
                    <a:pt x="27" y="68"/>
                  </a:moveTo>
                  <a:cubicBezTo>
                    <a:pt x="56" y="6"/>
                    <a:pt x="56" y="6"/>
                    <a:pt x="56" y="6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20"/>
                    <a:pt x="29" y="38"/>
                    <a:pt x="23" y="51"/>
                  </a:cubicBezTo>
                  <a:cubicBezTo>
                    <a:pt x="20" y="37"/>
                    <a:pt x="17" y="18"/>
                    <a:pt x="14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67"/>
                    <a:pt x="15" y="67"/>
                    <a:pt x="15" y="67"/>
                  </a:cubicBezTo>
                  <a:lnTo>
                    <a:pt x="27" y="68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DB4BFB65-638B-0ADB-592C-8DF91B268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" y="1447"/>
              <a:ext cx="110" cy="101"/>
            </a:xfrm>
            <a:custGeom>
              <a:avLst/>
              <a:gdLst>
                <a:gd name="T0" fmla="*/ 110 w 110"/>
                <a:gd name="T1" fmla="*/ 44 h 101"/>
                <a:gd name="T2" fmla="*/ 98 w 110"/>
                <a:gd name="T3" fmla="*/ 35 h 101"/>
                <a:gd name="T4" fmla="*/ 75 w 110"/>
                <a:gd name="T5" fmla="*/ 77 h 101"/>
                <a:gd name="T6" fmla="*/ 53 w 110"/>
                <a:gd name="T7" fmla="*/ 64 h 101"/>
                <a:gd name="T8" fmla="*/ 72 w 110"/>
                <a:gd name="T9" fmla="*/ 29 h 101"/>
                <a:gd name="T10" fmla="*/ 58 w 110"/>
                <a:gd name="T11" fmla="*/ 22 h 101"/>
                <a:gd name="T12" fmla="*/ 39 w 110"/>
                <a:gd name="T13" fmla="*/ 57 h 101"/>
                <a:gd name="T14" fmla="*/ 22 w 110"/>
                <a:gd name="T15" fmla="*/ 48 h 101"/>
                <a:gd name="T16" fmla="*/ 44 w 110"/>
                <a:gd name="T17" fmla="*/ 7 h 101"/>
                <a:gd name="T18" fmla="*/ 32 w 110"/>
                <a:gd name="T19" fmla="*/ 0 h 101"/>
                <a:gd name="T20" fmla="*/ 0 w 110"/>
                <a:gd name="T21" fmla="*/ 57 h 101"/>
                <a:gd name="T22" fmla="*/ 79 w 110"/>
                <a:gd name="T23" fmla="*/ 101 h 101"/>
                <a:gd name="T24" fmla="*/ 110 w 110"/>
                <a:gd name="T25" fmla="*/ 4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101">
                  <a:moveTo>
                    <a:pt x="110" y="44"/>
                  </a:moveTo>
                  <a:lnTo>
                    <a:pt x="98" y="35"/>
                  </a:lnTo>
                  <a:lnTo>
                    <a:pt x="75" y="77"/>
                  </a:lnTo>
                  <a:lnTo>
                    <a:pt x="53" y="64"/>
                  </a:lnTo>
                  <a:lnTo>
                    <a:pt x="72" y="29"/>
                  </a:lnTo>
                  <a:lnTo>
                    <a:pt x="58" y="22"/>
                  </a:lnTo>
                  <a:lnTo>
                    <a:pt x="39" y="57"/>
                  </a:lnTo>
                  <a:lnTo>
                    <a:pt x="22" y="48"/>
                  </a:lnTo>
                  <a:lnTo>
                    <a:pt x="44" y="7"/>
                  </a:lnTo>
                  <a:lnTo>
                    <a:pt x="32" y="0"/>
                  </a:lnTo>
                  <a:lnTo>
                    <a:pt x="0" y="57"/>
                  </a:lnTo>
                  <a:lnTo>
                    <a:pt x="79" y="101"/>
                  </a:lnTo>
                  <a:lnTo>
                    <a:pt x="110" y="44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CBF1EDD6-F469-D266-C3EF-5086FD6EB1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7" y="1837"/>
              <a:ext cx="92" cy="73"/>
            </a:xfrm>
            <a:custGeom>
              <a:avLst/>
              <a:gdLst>
                <a:gd name="T0" fmla="*/ 64 w 67"/>
                <a:gd name="T1" fmla="*/ 10 h 53"/>
                <a:gd name="T2" fmla="*/ 45 w 67"/>
                <a:gd name="T3" fmla="*/ 0 h 53"/>
                <a:gd name="T4" fmla="*/ 31 w 67"/>
                <a:gd name="T5" fmla="*/ 12 h 53"/>
                <a:gd name="T6" fmla="*/ 20 w 67"/>
                <a:gd name="T7" fmla="*/ 2 h 53"/>
                <a:gd name="T8" fmla="*/ 4 w 67"/>
                <a:gd name="T9" fmla="*/ 9 h 53"/>
                <a:gd name="T10" fmla="*/ 1 w 67"/>
                <a:gd name="T11" fmla="*/ 53 h 53"/>
                <a:gd name="T12" fmla="*/ 66 w 67"/>
                <a:gd name="T13" fmla="*/ 53 h 53"/>
                <a:gd name="T14" fmla="*/ 66 w 67"/>
                <a:gd name="T15" fmla="*/ 48 h 53"/>
                <a:gd name="T16" fmla="*/ 64 w 67"/>
                <a:gd name="T17" fmla="*/ 10 h 53"/>
                <a:gd name="T18" fmla="*/ 27 w 67"/>
                <a:gd name="T19" fmla="*/ 39 h 53"/>
                <a:gd name="T20" fmla="*/ 11 w 67"/>
                <a:gd name="T21" fmla="*/ 39 h 53"/>
                <a:gd name="T22" fmla="*/ 18 w 67"/>
                <a:gd name="T23" fmla="*/ 15 h 53"/>
                <a:gd name="T24" fmla="*/ 26 w 67"/>
                <a:gd name="T25" fmla="*/ 19 h 53"/>
                <a:gd name="T26" fmla="*/ 27 w 67"/>
                <a:gd name="T27" fmla="*/ 39 h 53"/>
                <a:gd name="T28" fmla="*/ 55 w 67"/>
                <a:gd name="T29" fmla="*/ 39 h 53"/>
                <a:gd name="T30" fmla="*/ 37 w 67"/>
                <a:gd name="T31" fmla="*/ 39 h 53"/>
                <a:gd name="T32" fmla="*/ 37 w 67"/>
                <a:gd name="T33" fmla="*/ 39 h 53"/>
                <a:gd name="T34" fmla="*/ 44 w 67"/>
                <a:gd name="T35" fmla="*/ 14 h 53"/>
                <a:gd name="T36" fmla="*/ 53 w 67"/>
                <a:gd name="T37" fmla="*/ 16 h 53"/>
                <a:gd name="T38" fmla="*/ 55 w 67"/>
                <a:gd name="T39" fmla="*/ 3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53">
                  <a:moveTo>
                    <a:pt x="64" y="10"/>
                  </a:moveTo>
                  <a:cubicBezTo>
                    <a:pt x="61" y="3"/>
                    <a:pt x="53" y="0"/>
                    <a:pt x="45" y="0"/>
                  </a:cubicBezTo>
                  <a:cubicBezTo>
                    <a:pt x="39" y="1"/>
                    <a:pt x="34" y="5"/>
                    <a:pt x="31" y="12"/>
                  </a:cubicBezTo>
                  <a:cubicBezTo>
                    <a:pt x="30" y="8"/>
                    <a:pt x="26" y="3"/>
                    <a:pt x="20" y="2"/>
                  </a:cubicBezTo>
                  <a:cubicBezTo>
                    <a:pt x="13" y="2"/>
                    <a:pt x="7" y="3"/>
                    <a:pt x="4" y="9"/>
                  </a:cubicBezTo>
                  <a:cubicBezTo>
                    <a:pt x="0" y="14"/>
                    <a:pt x="2" y="39"/>
                    <a:pt x="1" y="53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22"/>
                    <a:pt x="67" y="19"/>
                    <a:pt x="64" y="10"/>
                  </a:cubicBezTo>
                  <a:moveTo>
                    <a:pt x="27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1" y="24"/>
                    <a:pt x="9" y="16"/>
                    <a:pt x="18" y="15"/>
                  </a:cubicBezTo>
                  <a:cubicBezTo>
                    <a:pt x="24" y="15"/>
                    <a:pt x="25" y="16"/>
                    <a:pt x="26" y="19"/>
                  </a:cubicBezTo>
                  <a:cubicBezTo>
                    <a:pt x="27" y="23"/>
                    <a:pt x="27" y="26"/>
                    <a:pt x="27" y="39"/>
                  </a:cubicBezTo>
                  <a:moveTo>
                    <a:pt x="55" y="39"/>
                  </a:move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25"/>
                    <a:pt x="35" y="16"/>
                    <a:pt x="44" y="14"/>
                  </a:cubicBezTo>
                  <a:cubicBezTo>
                    <a:pt x="47" y="14"/>
                    <a:pt x="50" y="14"/>
                    <a:pt x="53" y="16"/>
                  </a:cubicBezTo>
                  <a:cubicBezTo>
                    <a:pt x="56" y="20"/>
                    <a:pt x="55" y="26"/>
                    <a:pt x="55" y="39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3B0C6DB7-856D-AE3E-B89B-99C6BA88F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" y="1605"/>
              <a:ext cx="97" cy="73"/>
            </a:xfrm>
            <a:custGeom>
              <a:avLst/>
              <a:gdLst>
                <a:gd name="T0" fmla="*/ 0 w 97"/>
                <a:gd name="T1" fmla="*/ 48 h 73"/>
                <a:gd name="T2" fmla="*/ 5 w 97"/>
                <a:gd name="T3" fmla="*/ 66 h 73"/>
                <a:gd name="T4" fmla="*/ 76 w 97"/>
                <a:gd name="T5" fmla="*/ 48 h 73"/>
                <a:gd name="T6" fmla="*/ 83 w 97"/>
                <a:gd name="T7" fmla="*/ 73 h 73"/>
                <a:gd name="T8" fmla="*/ 97 w 97"/>
                <a:gd name="T9" fmla="*/ 70 h 73"/>
                <a:gd name="T10" fmla="*/ 79 w 97"/>
                <a:gd name="T11" fmla="*/ 0 h 73"/>
                <a:gd name="T12" fmla="*/ 65 w 97"/>
                <a:gd name="T13" fmla="*/ 3 h 73"/>
                <a:gd name="T14" fmla="*/ 72 w 97"/>
                <a:gd name="T15" fmla="*/ 29 h 73"/>
                <a:gd name="T16" fmla="*/ 0 w 97"/>
                <a:gd name="T17" fmla="*/ 4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73">
                  <a:moveTo>
                    <a:pt x="0" y="48"/>
                  </a:moveTo>
                  <a:lnTo>
                    <a:pt x="5" y="66"/>
                  </a:lnTo>
                  <a:lnTo>
                    <a:pt x="76" y="48"/>
                  </a:lnTo>
                  <a:lnTo>
                    <a:pt x="83" y="73"/>
                  </a:lnTo>
                  <a:lnTo>
                    <a:pt x="97" y="70"/>
                  </a:lnTo>
                  <a:lnTo>
                    <a:pt x="79" y="0"/>
                  </a:lnTo>
                  <a:lnTo>
                    <a:pt x="65" y="3"/>
                  </a:lnTo>
                  <a:lnTo>
                    <a:pt x="72" y="29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23910868-7BF1-E42D-11DE-E3DC526E1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1333"/>
              <a:ext cx="51" cy="89"/>
            </a:xfrm>
            <a:custGeom>
              <a:avLst/>
              <a:gdLst>
                <a:gd name="T0" fmla="*/ 16 w 37"/>
                <a:gd name="T1" fmla="*/ 61 h 65"/>
                <a:gd name="T2" fmla="*/ 37 w 37"/>
                <a:gd name="T3" fmla="*/ 64 h 65"/>
                <a:gd name="T4" fmla="*/ 35 w 37"/>
                <a:gd name="T5" fmla="*/ 54 h 65"/>
                <a:gd name="T6" fmla="*/ 29 w 37"/>
                <a:gd name="T7" fmla="*/ 54 h 65"/>
                <a:gd name="T8" fmla="*/ 21 w 37"/>
                <a:gd name="T9" fmla="*/ 47 h 65"/>
                <a:gd name="T10" fmla="*/ 14 w 37"/>
                <a:gd name="T11" fmla="*/ 0 h 65"/>
                <a:gd name="T12" fmla="*/ 0 w 37"/>
                <a:gd name="T13" fmla="*/ 2 h 65"/>
                <a:gd name="T14" fmla="*/ 8 w 37"/>
                <a:gd name="T15" fmla="*/ 49 h 65"/>
                <a:gd name="T16" fmla="*/ 16 w 37"/>
                <a:gd name="T17" fmla="*/ 6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65">
                  <a:moveTo>
                    <a:pt x="16" y="61"/>
                  </a:moveTo>
                  <a:cubicBezTo>
                    <a:pt x="22" y="64"/>
                    <a:pt x="29" y="65"/>
                    <a:pt x="37" y="6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3" y="54"/>
                    <a:pt x="31" y="54"/>
                    <a:pt x="29" y="54"/>
                  </a:cubicBezTo>
                  <a:cubicBezTo>
                    <a:pt x="25" y="53"/>
                    <a:pt x="22" y="51"/>
                    <a:pt x="21" y="47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9" y="54"/>
                    <a:pt x="11" y="58"/>
                    <a:pt x="16" y="6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AF2B2F2E-5455-ADD3-4F73-49875739B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9" y="1324"/>
              <a:ext cx="35" cy="97"/>
            </a:xfrm>
            <a:custGeom>
              <a:avLst/>
              <a:gdLst>
                <a:gd name="T0" fmla="*/ 21 w 25"/>
                <a:gd name="T1" fmla="*/ 60 h 70"/>
                <a:gd name="T2" fmla="*/ 25 w 25"/>
                <a:gd name="T3" fmla="*/ 47 h 70"/>
                <a:gd name="T4" fmla="*/ 17 w 25"/>
                <a:gd name="T5" fmla="*/ 0 h 70"/>
                <a:gd name="T6" fmla="*/ 4 w 25"/>
                <a:gd name="T7" fmla="*/ 2 h 70"/>
                <a:gd name="T8" fmla="*/ 11 w 25"/>
                <a:gd name="T9" fmla="*/ 49 h 70"/>
                <a:gd name="T10" fmla="*/ 6 w 25"/>
                <a:gd name="T11" fmla="*/ 58 h 70"/>
                <a:gd name="T12" fmla="*/ 0 w 25"/>
                <a:gd name="T13" fmla="*/ 60 h 70"/>
                <a:gd name="T14" fmla="*/ 2 w 25"/>
                <a:gd name="T15" fmla="*/ 70 h 70"/>
                <a:gd name="T16" fmla="*/ 21 w 25"/>
                <a:gd name="T17" fmla="*/ 6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70">
                  <a:moveTo>
                    <a:pt x="21" y="60"/>
                  </a:moveTo>
                  <a:cubicBezTo>
                    <a:pt x="25" y="56"/>
                    <a:pt x="25" y="52"/>
                    <a:pt x="25" y="4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2" y="52"/>
                    <a:pt x="9" y="56"/>
                    <a:pt x="6" y="58"/>
                  </a:cubicBezTo>
                  <a:cubicBezTo>
                    <a:pt x="4" y="59"/>
                    <a:pt x="2" y="60"/>
                    <a:pt x="0" y="6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9" y="69"/>
                    <a:pt x="16" y="66"/>
                    <a:pt x="21" y="60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BDB88EF4-7F70-FD44-9D5F-3343384121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3" y="1716"/>
              <a:ext cx="96" cy="83"/>
            </a:xfrm>
            <a:custGeom>
              <a:avLst/>
              <a:gdLst>
                <a:gd name="T0" fmla="*/ 3 w 96"/>
                <a:gd name="T1" fmla="*/ 19 h 83"/>
                <a:gd name="T2" fmla="*/ 24 w 96"/>
                <a:gd name="T3" fmla="*/ 22 h 83"/>
                <a:gd name="T4" fmla="*/ 28 w 96"/>
                <a:gd name="T5" fmla="*/ 55 h 83"/>
                <a:gd name="T6" fmla="*/ 10 w 96"/>
                <a:gd name="T7" fmla="*/ 63 h 83"/>
                <a:gd name="T8" fmla="*/ 11 w 96"/>
                <a:gd name="T9" fmla="*/ 83 h 83"/>
                <a:gd name="T10" fmla="*/ 96 w 96"/>
                <a:gd name="T11" fmla="*/ 39 h 83"/>
                <a:gd name="T12" fmla="*/ 94 w 96"/>
                <a:gd name="T13" fmla="*/ 19 h 83"/>
                <a:gd name="T14" fmla="*/ 0 w 96"/>
                <a:gd name="T15" fmla="*/ 0 h 83"/>
                <a:gd name="T16" fmla="*/ 3 w 96"/>
                <a:gd name="T17" fmla="*/ 19 h 83"/>
                <a:gd name="T18" fmla="*/ 77 w 96"/>
                <a:gd name="T19" fmla="*/ 32 h 83"/>
                <a:gd name="T20" fmla="*/ 77 w 96"/>
                <a:gd name="T21" fmla="*/ 32 h 83"/>
                <a:gd name="T22" fmla="*/ 77 w 96"/>
                <a:gd name="T23" fmla="*/ 32 h 83"/>
                <a:gd name="T24" fmla="*/ 77 w 96"/>
                <a:gd name="T25" fmla="*/ 32 h 83"/>
                <a:gd name="T26" fmla="*/ 77 w 96"/>
                <a:gd name="T27" fmla="*/ 32 h 83"/>
                <a:gd name="T28" fmla="*/ 77 w 96"/>
                <a:gd name="T29" fmla="*/ 32 h 83"/>
                <a:gd name="T30" fmla="*/ 41 w 96"/>
                <a:gd name="T31" fmla="*/ 48 h 83"/>
                <a:gd name="T32" fmla="*/ 39 w 96"/>
                <a:gd name="T33" fmla="*/ 25 h 83"/>
                <a:gd name="T34" fmla="*/ 77 w 96"/>
                <a:gd name="T35" fmla="*/ 3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83">
                  <a:moveTo>
                    <a:pt x="3" y="19"/>
                  </a:moveTo>
                  <a:lnTo>
                    <a:pt x="24" y="22"/>
                  </a:lnTo>
                  <a:lnTo>
                    <a:pt x="28" y="55"/>
                  </a:lnTo>
                  <a:lnTo>
                    <a:pt x="10" y="63"/>
                  </a:lnTo>
                  <a:lnTo>
                    <a:pt x="11" y="83"/>
                  </a:lnTo>
                  <a:lnTo>
                    <a:pt x="96" y="39"/>
                  </a:lnTo>
                  <a:lnTo>
                    <a:pt x="94" y="19"/>
                  </a:lnTo>
                  <a:lnTo>
                    <a:pt x="0" y="0"/>
                  </a:lnTo>
                  <a:lnTo>
                    <a:pt x="3" y="19"/>
                  </a:lnTo>
                  <a:close/>
                  <a:moveTo>
                    <a:pt x="77" y="32"/>
                  </a:move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41" y="48"/>
                  </a:lnTo>
                  <a:lnTo>
                    <a:pt x="39" y="25"/>
                  </a:lnTo>
                  <a:lnTo>
                    <a:pt x="77" y="32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44EB6153-0A16-E602-7FC5-C0370D7D3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" y="1834"/>
              <a:ext cx="99" cy="77"/>
            </a:xfrm>
            <a:custGeom>
              <a:avLst/>
              <a:gdLst>
                <a:gd name="T0" fmla="*/ 43 w 72"/>
                <a:gd name="T1" fmla="*/ 3 h 56"/>
                <a:gd name="T2" fmla="*/ 34 w 72"/>
                <a:gd name="T3" fmla="*/ 13 h 56"/>
                <a:gd name="T4" fmla="*/ 24 w 72"/>
                <a:gd name="T5" fmla="*/ 41 h 56"/>
                <a:gd name="T6" fmla="*/ 16 w 72"/>
                <a:gd name="T7" fmla="*/ 40 h 56"/>
                <a:gd name="T8" fmla="*/ 14 w 72"/>
                <a:gd name="T9" fmla="*/ 19 h 56"/>
                <a:gd name="T10" fmla="*/ 24 w 72"/>
                <a:gd name="T11" fmla="*/ 13 h 56"/>
                <a:gd name="T12" fmla="*/ 23 w 72"/>
                <a:gd name="T13" fmla="*/ 0 h 56"/>
                <a:gd name="T14" fmla="*/ 7 w 72"/>
                <a:gd name="T15" fmla="*/ 9 h 56"/>
                <a:gd name="T16" fmla="*/ 6 w 72"/>
                <a:gd name="T17" fmla="*/ 46 h 56"/>
                <a:gd name="T18" fmla="*/ 26 w 72"/>
                <a:gd name="T19" fmla="*/ 55 h 56"/>
                <a:gd name="T20" fmla="*/ 47 w 72"/>
                <a:gd name="T21" fmla="*/ 17 h 56"/>
                <a:gd name="T22" fmla="*/ 54 w 72"/>
                <a:gd name="T23" fmla="*/ 15 h 56"/>
                <a:gd name="T24" fmla="*/ 60 w 72"/>
                <a:gd name="T25" fmla="*/ 27 h 56"/>
                <a:gd name="T26" fmla="*/ 55 w 72"/>
                <a:gd name="T27" fmla="*/ 39 h 56"/>
                <a:gd name="T28" fmla="*/ 54 w 72"/>
                <a:gd name="T29" fmla="*/ 40 h 56"/>
                <a:gd name="T30" fmla="*/ 52 w 72"/>
                <a:gd name="T31" fmla="*/ 40 h 56"/>
                <a:gd name="T32" fmla="*/ 51 w 72"/>
                <a:gd name="T33" fmla="*/ 40 h 56"/>
                <a:gd name="T34" fmla="*/ 50 w 72"/>
                <a:gd name="T35" fmla="*/ 40 h 56"/>
                <a:gd name="T36" fmla="*/ 51 w 72"/>
                <a:gd name="T37" fmla="*/ 53 h 56"/>
                <a:gd name="T38" fmla="*/ 68 w 72"/>
                <a:gd name="T39" fmla="*/ 41 h 56"/>
                <a:gd name="T40" fmla="*/ 63 w 72"/>
                <a:gd name="T41" fmla="*/ 7 h 56"/>
                <a:gd name="T42" fmla="*/ 43 w 72"/>
                <a:gd name="T43" fmla="*/ 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56">
                  <a:moveTo>
                    <a:pt x="43" y="3"/>
                  </a:moveTo>
                  <a:cubicBezTo>
                    <a:pt x="39" y="5"/>
                    <a:pt x="35" y="9"/>
                    <a:pt x="34" y="13"/>
                  </a:cubicBezTo>
                  <a:cubicBezTo>
                    <a:pt x="30" y="22"/>
                    <a:pt x="32" y="35"/>
                    <a:pt x="24" y="41"/>
                  </a:cubicBezTo>
                  <a:cubicBezTo>
                    <a:pt x="22" y="42"/>
                    <a:pt x="18" y="42"/>
                    <a:pt x="16" y="40"/>
                  </a:cubicBezTo>
                  <a:cubicBezTo>
                    <a:pt x="11" y="36"/>
                    <a:pt x="11" y="26"/>
                    <a:pt x="14" y="19"/>
                  </a:cubicBezTo>
                  <a:cubicBezTo>
                    <a:pt x="15" y="15"/>
                    <a:pt x="19" y="13"/>
                    <a:pt x="24" y="1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6" y="0"/>
                    <a:pt x="11" y="4"/>
                    <a:pt x="7" y="9"/>
                  </a:cubicBezTo>
                  <a:cubicBezTo>
                    <a:pt x="0" y="19"/>
                    <a:pt x="0" y="36"/>
                    <a:pt x="6" y="46"/>
                  </a:cubicBezTo>
                  <a:cubicBezTo>
                    <a:pt x="10" y="53"/>
                    <a:pt x="18" y="56"/>
                    <a:pt x="26" y="55"/>
                  </a:cubicBezTo>
                  <a:cubicBezTo>
                    <a:pt x="45" y="51"/>
                    <a:pt x="40" y="28"/>
                    <a:pt x="47" y="17"/>
                  </a:cubicBezTo>
                  <a:cubicBezTo>
                    <a:pt x="49" y="15"/>
                    <a:pt x="52" y="15"/>
                    <a:pt x="54" y="15"/>
                  </a:cubicBezTo>
                  <a:cubicBezTo>
                    <a:pt x="59" y="17"/>
                    <a:pt x="60" y="22"/>
                    <a:pt x="60" y="27"/>
                  </a:cubicBezTo>
                  <a:cubicBezTo>
                    <a:pt x="60" y="31"/>
                    <a:pt x="59" y="37"/>
                    <a:pt x="55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9" y="52"/>
                    <a:pt x="66" y="48"/>
                    <a:pt x="68" y="41"/>
                  </a:cubicBezTo>
                  <a:cubicBezTo>
                    <a:pt x="72" y="31"/>
                    <a:pt x="72" y="15"/>
                    <a:pt x="63" y="7"/>
                  </a:cubicBezTo>
                  <a:cubicBezTo>
                    <a:pt x="58" y="1"/>
                    <a:pt x="49" y="0"/>
                    <a:pt x="43" y="3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id="{99F9295E-907E-562B-A3C1-827E2663C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" y="1752"/>
              <a:ext cx="96" cy="34"/>
            </a:xfrm>
            <a:custGeom>
              <a:avLst/>
              <a:gdLst>
                <a:gd name="T0" fmla="*/ 49 w 70"/>
                <a:gd name="T1" fmla="*/ 11 h 25"/>
                <a:gd name="T2" fmla="*/ 2 w 70"/>
                <a:gd name="T3" fmla="*/ 4 h 25"/>
                <a:gd name="T4" fmla="*/ 0 w 70"/>
                <a:gd name="T5" fmla="*/ 17 h 25"/>
                <a:gd name="T6" fmla="*/ 47 w 70"/>
                <a:gd name="T7" fmla="*/ 24 h 25"/>
                <a:gd name="T8" fmla="*/ 60 w 70"/>
                <a:gd name="T9" fmla="*/ 20 h 25"/>
                <a:gd name="T10" fmla="*/ 70 w 70"/>
                <a:gd name="T11" fmla="*/ 2 h 25"/>
                <a:gd name="T12" fmla="*/ 60 w 70"/>
                <a:gd name="T13" fmla="*/ 0 h 25"/>
                <a:gd name="T14" fmla="*/ 58 w 70"/>
                <a:gd name="T15" fmla="*/ 6 h 25"/>
                <a:gd name="T16" fmla="*/ 49 w 70"/>
                <a:gd name="T17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25">
                  <a:moveTo>
                    <a:pt x="49" y="1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2" y="25"/>
                    <a:pt x="56" y="24"/>
                    <a:pt x="60" y="20"/>
                  </a:cubicBezTo>
                  <a:cubicBezTo>
                    <a:pt x="66" y="16"/>
                    <a:pt x="69" y="9"/>
                    <a:pt x="70" y="2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2"/>
                    <a:pt x="59" y="4"/>
                    <a:pt x="58" y="6"/>
                  </a:cubicBezTo>
                  <a:cubicBezTo>
                    <a:pt x="56" y="9"/>
                    <a:pt x="53" y="12"/>
                    <a:pt x="49" y="1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id="{9B3825E6-7E73-1D0D-74FB-F3D3D85F9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" y="1704"/>
              <a:ext cx="89" cy="51"/>
            </a:xfrm>
            <a:custGeom>
              <a:avLst/>
              <a:gdLst>
                <a:gd name="T0" fmla="*/ 49 w 65"/>
                <a:gd name="T1" fmla="*/ 8 h 37"/>
                <a:gd name="T2" fmla="*/ 2 w 65"/>
                <a:gd name="T3" fmla="*/ 0 h 37"/>
                <a:gd name="T4" fmla="*/ 0 w 65"/>
                <a:gd name="T5" fmla="*/ 14 h 37"/>
                <a:gd name="T6" fmla="*/ 47 w 65"/>
                <a:gd name="T7" fmla="*/ 21 h 37"/>
                <a:gd name="T8" fmla="*/ 54 w 65"/>
                <a:gd name="T9" fmla="*/ 29 h 37"/>
                <a:gd name="T10" fmla="*/ 54 w 65"/>
                <a:gd name="T11" fmla="*/ 35 h 37"/>
                <a:gd name="T12" fmla="*/ 64 w 65"/>
                <a:gd name="T13" fmla="*/ 37 h 37"/>
                <a:gd name="T14" fmla="*/ 61 w 65"/>
                <a:gd name="T15" fmla="*/ 16 h 37"/>
                <a:gd name="T16" fmla="*/ 49 w 65"/>
                <a:gd name="T1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37">
                  <a:moveTo>
                    <a:pt x="49" y="8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22"/>
                    <a:pt x="53" y="25"/>
                    <a:pt x="54" y="29"/>
                  </a:cubicBezTo>
                  <a:cubicBezTo>
                    <a:pt x="54" y="31"/>
                    <a:pt x="54" y="33"/>
                    <a:pt x="54" y="35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5" y="29"/>
                    <a:pt x="64" y="22"/>
                    <a:pt x="61" y="16"/>
                  </a:cubicBezTo>
                  <a:cubicBezTo>
                    <a:pt x="58" y="11"/>
                    <a:pt x="54" y="9"/>
                    <a:pt x="49" y="8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id="{5E747A24-D6B0-8DB2-F45D-322A818D46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4" y="1370"/>
              <a:ext cx="90" cy="103"/>
            </a:xfrm>
            <a:custGeom>
              <a:avLst/>
              <a:gdLst>
                <a:gd name="T0" fmla="*/ 35 w 90"/>
                <a:gd name="T1" fmla="*/ 93 h 103"/>
                <a:gd name="T2" fmla="*/ 30 w 90"/>
                <a:gd name="T3" fmla="*/ 74 h 103"/>
                <a:gd name="T4" fmla="*/ 58 w 90"/>
                <a:gd name="T5" fmla="*/ 56 h 103"/>
                <a:gd name="T6" fmla="*/ 74 w 90"/>
                <a:gd name="T7" fmla="*/ 70 h 103"/>
                <a:gd name="T8" fmla="*/ 90 w 90"/>
                <a:gd name="T9" fmla="*/ 60 h 103"/>
                <a:gd name="T10" fmla="*/ 15 w 90"/>
                <a:gd name="T11" fmla="*/ 0 h 103"/>
                <a:gd name="T12" fmla="*/ 0 w 90"/>
                <a:gd name="T13" fmla="*/ 9 h 103"/>
                <a:gd name="T14" fmla="*/ 19 w 90"/>
                <a:gd name="T15" fmla="*/ 103 h 103"/>
                <a:gd name="T16" fmla="*/ 35 w 90"/>
                <a:gd name="T17" fmla="*/ 93 h 103"/>
                <a:gd name="T18" fmla="*/ 17 w 90"/>
                <a:gd name="T19" fmla="*/ 20 h 103"/>
                <a:gd name="T20" fmla="*/ 17 w 90"/>
                <a:gd name="T21" fmla="*/ 20 h 103"/>
                <a:gd name="T22" fmla="*/ 17 w 90"/>
                <a:gd name="T23" fmla="*/ 20 h 103"/>
                <a:gd name="T24" fmla="*/ 17 w 90"/>
                <a:gd name="T25" fmla="*/ 20 h 103"/>
                <a:gd name="T26" fmla="*/ 46 w 90"/>
                <a:gd name="T27" fmla="*/ 47 h 103"/>
                <a:gd name="T28" fmla="*/ 26 w 90"/>
                <a:gd name="T29" fmla="*/ 58 h 103"/>
                <a:gd name="T30" fmla="*/ 17 w 90"/>
                <a:gd name="T31" fmla="*/ 20 h 103"/>
                <a:gd name="T32" fmla="*/ 17 w 90"/>
                <a:gd name="T33" fmla="*/ 2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103">
                  <a:moveTo>
                    <a:pt x="35" y="93"/>
                  </a:moveTo>
                  <a:lnTo>
                    <a:pt x="30" y="74"/>
                  </a:lnTo>
                  <a:lnTo>
                    <a:pt x="58" y="56"/>
                  </a:lnTo>
                  <a:lnTo>
                    <a:pt x="74" y="70"/>
                  </a:lnTo>
                  <a:lnTo>
                    <a:pt x="90" y="60"/>
                  </a:lnTo>
                  <a:lnTo>
                    <a:pt x="15" y="0"/>
                  </a:lnTo>
                  <a:lnTo>
                    <a:pt x="0" y="9"/>
                  </a:lnTo>
                  <a:lnTo>
                    <a:pt x="19" y="103"/>
                  </a:lnTo>
                  <a:lnTo>
                    <a:pt x="35" y="93"/>
                  </a:lnTo>
                  <a:close/>
                  <a:moveTo>
                    <a:pt x="17" y="20"/>
                  </a:moveTo>
                  <a:lnTo>
                    <a:pt x="17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46" y="47"/>
                  </a:lnTo>
                  <a:lnTo>
                    <a:pt x="26" y="58"/>
                  </a:lnTo>
                  <a:lnTo>
                    <a:pt x="17" y="20"/>
                  </a:lnTo>
                  <a:lnTo>
                    <a:pt x="17" y="20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4336397D-E00F-D66F-3C23-D947FDA43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" y="1345"/>
              <a:ext cx="96" cy="107"/>
            </a:xfrm>
            <a:custGeom>
              <a:avLst/>
              <a:gdLst>
                <a:gd name="T0" fmla="*/ 68 w 96"/>
                <a:gd name="T1" fmla="*/ 94 h 107"/>
                <a:gd name="T2" fmla="*/ 24 w 96"/>
                <a:gd name="T3" fmla="*/ 76 h 107"/>
                <a:gd name="T4" fmla="*/ 33 w 96"/>
                <a:gd name="T5" fmla="*/ 52 h 107"/>
                <a:gd name="T6" fmla="*/ 72 w 96"/>
                <a:gd name="T7" fmla="*/ 69 h 107"/>
                <a:gd name="T8" fmla="*/ 77 w 96"/>
                <a:gd name="T9" fmla="*/ 54 h 107"/>
                <a:gd name="T10" fmla="*/ 39 w 96"/>
                <a:gd name="T11" fmla="*/ 39 h 107"/>
                <a:gd name="T12" fmla="*/ 47 w 96"/>
                <a:gd name="T13" fmla="*/ 21 h 107"/>
                <a:gd name="T14" fmla="*/ 90 w 96"/>
                <a:gd name="T15" fmla="*/ 39 h 107"/>
                <a:gd name="T16" fmla="*/ 96 w 96"/>
                <a:gd name="T17" fmla="*/ 25 h 107"/>
                <a:gd name="T18" fmla="*/ 35 w 96"/>
                <a:gd name="T19" fmla="*/ 0 h 107"/>
                <a:gd name="T20" fmla="*/ 0 w 96"/>
                <a:gd name="T21" fmla="*/ 83 h 107"/>
                <a:gd name="T22" fmla="*/ 61 w 96"/>
                <a:gd name="T23" fmla="*/ 107 h 107"/>
                <a:gd name="T24" fmla="*/ 68 w 96"/>
                <a:gd name="T25" fmla="*/ 9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07">
                  <a:moveTo>
                    <a:pt x="68" y="94"/>
                  </a:moveTo>
                  <a:lnTo>
                    <a:pt x="24" y="76"/>
                  </a:lnTo>
                  <a:lnTo>
                    <a:pt x="33" y="52"/>
                  </a:lnTo>
                  <a:lnTo>
                    <a:pt x="72" y="69"/>
                  </a:lnTo>
                  <a:lnTo>
                    <a:pt x="77" y="54"/>
                  </a:lnTo>
                  <a:lnTo>
                    <a:pt x="39" y="39"/>
                  </a:lnTo>
                  <a:lnTo>
                    <a:pt x="47" y="21"/>
                  </a:lnTo>
                  <a:lnTo>
                    <a:pt x="90" y="39"/>
                  </a:lnTo>
                  <a:lnTo>
                    <a:pt x="96" y="25"/>
                  </a:lnTo>
                  <a:lnTo>
                    <a:pt x="35" y="0"/>
                  </a:lnTo>
                  <a:lnTo>
                    <a:pt x="0" y="83"/>
                  </a:lnTo>
                  <a:lnTo>
                    <a:pt x="61" y="107"/>
                  </a:lnTo>
                  <a:lnTo>
                    <a:pt x="68" y="94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id="{1B0ACB41-1AC6-DF93-87FD-E4BCF0C9F8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9" y="1575"/>
              <a:ext cx="107" cy="89"/>
            </a:xfrm>
            <a:custGeom>
              <a:avLst/>
              <a:gdLst>
                <a:gd name="T0" fmla="*/ 67 w 78"/>
                <a:gd name="T1" fmla="*/ 51 h 65"/>
                <a:gd name="T2" fmla="*/ 42 w 78"/>
                <a:gd name="T3" fmla="*/ 44 h 65"/>
                <a:gd name="T4" fmla="*/ 41 w 78"/>
                <a:gd name="T5" fmla="*/ 44 h 65"/>
                <a:gd name="T6" fmla="*/ 46 w 78"/>
                <a:gd name="T7" fmla="*/ 28 h 65"/>
                <a:gd name="T8" fmla="*/ 74 w 78"/>
                <a:gd name="T9" fmla="*/ 27 h 65"/>
                <a:gd name="T10" fmla="*/ 78 w 78"/>
                <a:gd name="T11" fmla="*/ 14 h 65"/>
                <a:gd name="T12" fmla="*/ 44 w 78"/>
                <a:gd name="T13" fmla="*/ 17 h 65"/>
                <a:gd name="T14" fmla="*/ 40 w 78"/>
                <a:gd name="T15" fmla="*/ 5 h 65"/>
                <a:gd name="T16" fmla="*/ 25 w 78"/>
                <a:gd name="T17" fmla="*/ 0 h 65"/>
                <a:gd name="T18" fmla="*/ 0 w 78"/>
                <a:gd name="T19" fmla="*/ 46 h 65"/>
                <a:gd name="T20" fmla="*/ 63 w 78"/>
                <a:gd name="T21" fmla="*/ 65 h 65"/>
                <a:gd name="T22" fmla="*/ 67 w 78"/>
                <a:gd name="T23" fmla="*/ 51 h 65"/>
                <a:gd name="T24" fmla="*/ 31 w 78"/>
                <a:gd name="T25" fmla="*/ 41 h 65"/>
                <a:gd name="T26" fmla="*/ 14 w 78"/>
                <a:gd name="T27" fmla="*/ 36 h 65"/>
                <a:gd name="T28" fmla="*/ 27 w 78"/>
                <a:gd name="T29" fmla="*/ 14 h 65"/>
                <a:gd name="T30" fmla="*/ 35 w 78"/>
                <a:gd name="T31" fmla="*/ 18 h 65"/>
                <a:gd name="T32" fmla="*/ 31 w 78"/>
                <a:gd name="T33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65">
                  <a:moveTo>
                    <a:pt x="67" y="51"/>
                  </a:moveTo>
                  <a:cubicBezTo>
                    <a:pt x="42" y="44"/>
                    <a:pt x="42" y="44"/>
                    <a:pt x="42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3" y="38"/>
                    <a:pt x="45" y="30"/>
                    <a:pt x="46" y="28"/>
                  </a:cubicBezTo>
                  <a:cubicBezTo>
                    <a:pt x="51" y="18"/>
                    <a:pt x="67" y="28"/>
                    <a:pt x="74" y="27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67" y="15"/>
                    <a:pt x="52" y="5"/>
                    <a:pt x="44" y="17"/>
                  </a:cubicBezTo>
                  <a:cubicBezTo>
                    <a:pt x="44" y="13"/>
                    <a:pt x="43" y="9"/>
                    <a:pt x="40" y="5"/>
                  </a:cubicBezTo>
                  <a:cubicBezTo>
                    <a:pt x="36" y="2"/>
                    <a:pt x="30" y="0"/>
                    <a:pt x="25" y="0"/>
                  </a:cubicBezTo>
                  <a:cubicBezTo>
                    <a:pt x="10" y="3"/>
                    <a:pt x="8" y="19"/>
                    <a:pt x="0" y="46"/>
                  </a:cubicBezTo>
                  <a:cubicBezTo>
                    <a:pt x="63" y="65"/>
                    <a:pt x="63" y="65"/>
                    <a:pt x="63" y="65"/>
                  </a:cubicBezTo>
                  <a:lnTo>
                    <a:pt x="67" y="51"/>
                  </a:lnTo>
                  <a:close/>
                  <a:moveTo>
                    <a:pt x="31" y="41"/>
                  </a:moveTo>
                  <a:cubicBezTo>
                    <a:pt x="14" y="36"/>
                    <a:pt x="14" y="36"/>
                    <a:pt x="14" y="36"/>
                  </a:cubicBezTo>
                  <a:cubicBezTo>
                    <a:pt x="18" y="25"/>
                    <a:pt x="20" y="13"/>
                    <a:pt x="27" y="14"/>
                  </a:cubicBezTo>
                  <a:cubicBezTo>
                    <a:pt x="31" y="15"/>
                    <a:pt x="33" y="15"/>
                    <a:pt x="35" y="18"/>
                  </a:cubicBezTo>
                  <a:cubicBezTo>
                    <a:pt x="38" y="21"/>
                    <a:pt x="34" y="30"/>
                    <a:pt x="31" y="4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4EF5A53A-B7E8-8F4A-16AF-B929EAF061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6" y="1419"/>
              <a:ext cx="111" cy="112"/>
            </a:xfrm>
            <a:custGeom>
              <a:avLst/>
              <a:gdLst>
                <a:gd name="T0" fmla="*/ 8 w 81"/>
                <a:gd name="T1" fmla="*/ 51 h 81"/>
                <a:gd name="T2" fmla="*/ 29 w 81"/>
                <a:gd name="T3" fmla="*/ 35 h 81"/>
                <a:gd name="T4" fmla="*/ 29 w 81"/>
                <a:gd name="T5" fmla="*/ 34 h 81"/>
                <a:gd name="T6" fmla="*/ 39 w 81"/>
                <a:gd name="T7" fmla="*/ 48 h 81"/>
                <a:gd name="T8" fmla="*/ 23 w 81"/>
                <a:gd name="T9" fmla="*/ 71 h 81"/>
                <a:gd name="T10" fmla="*/ 32 w 81"/>
                <a:gd name="T11" fmla="*/ 81 h 81"/>
                <a:gd name="T12" fmla="*/ 49 w 81"/>
                <a:gd name="T13" fmla="*/ 52 h 81"/>
                <a:gd name="T14" fmla="*/ 61 w 81"/>
                <a:gd name="T15" fmla="*/ 56 h 81"/>
                <a:gd name="T16" fmla="*/ 74 w 81"/>
                <a:gd name="T17" fmla="*/ 47 h 81"/>
                <a:gd name="T18" fmla="*/ 52 w 81"/>
                <a:gd name="T19" fmla="*/ 0 h 81"/>
                <a:gd name="T20" fmla="*/ 0 w 81"/>
                <a:gd name="T21" fmla="*/ 40 h 81"/>
                <a:gd name="T22" fmla="*/ 8 w 81"/>
                <a:gd name="T23" fmla="*/ 51 h 81"/>
                <a:gd name="T24" fmla="*/ 52 w 81"/>
                <a:gd name="T25" fmla="*/ 17 h 81"/>
                <a:gd name="T26" fmla="*/ 61 w 81"/>
                <a:gd name="T27" fmla="*/ 41 h 81"/>
                <a:gd name="T28" fmla="*/ 54 w 81"/>
                <a:gd name="T29" fmla="*/ 44 h 81"/>
                <a:gd name="T30" fmla="*/ 38 w 81"/>
                <a:gd name="T31" fmla="*/ 28 h 81"/>
                <a:gd name="T32" fmla="*/ 52 w 81"/>
                <a:gd name="T33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" y="51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3" y="39"/>
                    <a:pt x="38" y="46"/>
                    <a:pt x="39" y="48"/>
                  </a:cubicBezTo>
                  <a:cubicBezTo>
                    <a:pt x="44" y="57"/>
                    <a:pt x="26" y="65"/>
                    <a:pt x="23" y="71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8" y="72"/>
                    <a:pt x="55" y="66"/>
                    <a:pt x="49" y="52"/>
                  </a:cubicBezTo>
                  <a:cubicBezTo>
                    <a:pt x="53" y="55"/>
                    <a:pt x="56" y="57"/>
                    <a:pt x="61" y="56"/>
                  </a:cubicBezTo>
                  <a:cubicBezTo>
                    <a:pt x="66" y="55"/>
                    <a:pt x="71" y="51"/>
                    <a:pt x="74" y="47"/>
                  </a:cubicBezTo>
                  <a:cubicBezTo>
                    <a:pt x="81" y="34"/>
                    <a:pt x="68" y="22"/>
                    <a:pt x="52" y="0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8" y="51"/>
                  </a:lnTo>
                  <a:close/>
                  <a:moveTo>
                    <a:pt x="52" y="17"/>
                  </a:moveTo>
                  <a:cubicBezTo>
                    <a:pt x="59" y="27"/>
                    <a:pt x="67" y="35"/>
                    <a:pt x="61" y="41"/>
                  </a:cubicBezTo>
                  <a:cubicBezTo>
                    <a:pt x="59" y="43"/>
                    <a:pt x="57" y="44"/>
                    <a:pt x="54" y="44"/>
                  </a:cubicBezTo>
                  <a:cubicBezTo>
                    <a:pt x="49" y="45"/>
                    <a:pt x="45" y="36"/>
                    <a:pt x="38" y="28"/>
                  </a:cubicBezTo>
                  <a:lnTo>
                    <a:pt x="52" y="17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F17A97D1-7E96-658E-BA48-5DE1F26ECF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" y="2572"/>
              <a:ext cx="1400" cy="205"/>
            </a:xfrm>
            <a:custGeom>
              <a:avLst/>
              <a:gdLst>
                <a:gd name="T0" fmla="*/ 1019 w 1019"/>
                <a:gd name="T1" fmla="*/ 149 h 149"/>
                <a:gd name="T2" fmla="*/ 0 w 1019"/>
                <a:gd name="T3" fmla="*/ 0 h 149"/>
                <a:gd name="T4" fmla="*/ 140 w 1019"/>
                <a:gd name="T5" fmla="*/ 123 h 149"/>
                <a:gd name="T6" fmla="*/ 94 w 1019"/>
                <a:gd name="T7" fmla="*/ 26 h 149"/>
                <a:gd name="T8" fmla="*/ 169 w 1019"/>
                <a:gd name="T9" fmla="*/ 49 h 149"/>
                <a:gd name="T10" fmla="*/ 173 w 1019"/>
                <a:gd name="T11" fmla="*/ 97 h 149"/>
                <a:gd name="T12" fmla="*/ 322 w 1019"/>
                <a:gd name="T13" fmla="*/ 97 h 149"/>
                <a:gd name="T14" fmla="*/ 283 w 1019"/>
                <a:gd name="T15" fmla="*/ 125 h 149"/>
                <a:gd name="T16" fmla="*/ 253 w 1019"/>
                <a:gd name="T17" fmla="*/ 116 h 149"/>
                <a:gd name="T18" fmla="*/ 244 w 1019"/>
                <a:gd name="T19" fmla="*/ 26 h 149"/>
                <a:gd name="T20" fmla="*/ 264 w 1019"/>
                <a:gd name="T21" fmla="*/ 97 h 149"/>
                <a:gd name="T22" fmla="*/ 283 w 1019"/>
                <a:gd name="T23" fmla="*/ 110 h 149"/>
                <a:gd name="T24" fmla="*/ 302 w 1019"/>
                <a:gd name="T25" fmla="*/ 97 h 149"/>
                <a:gd name="T26" fmla="*/ 322 w 1019"/>
                <a:gd name="T27" fmla="*/ 26 h 149"/>
                <a:gd name="T28" fmla="*/ 464 w 1019"/>
                <a:gd name="T29" fmla="*/ 123 h 149"/>
                <a:gd name="T30" fmla="*/ 425 w 1019"/>
                <a:gd name="T31" fmla="*/ 83 h 149"/>
                <a:gd name="T32" fmla="*/ 405 w 1019"/>
                <a:gd name="T33" fmla="*/ 123 h 149"/>
                <a:gd name="T34" fmla="*/ 451 w 1019"/>
                <a:gd name="T35" fmla="*/ 26 h 149"/>
                <a:gd name="T36" fmla="*/ 463 w 1019"/>
                <a:gd name="T37" fmla="*/ 75 h 149"/>
                <a:gd name="T38" fmla="*/ 464 w 1019"/>
                <a:gd name="T39" fmla="*/ 123 h 149"/>
                <a:gd name="T40" fmla="*/ 624 w 1019"/>
                <a:gd name="T41" fmla="*/ 79 h 149"/>
                <a:gd name="T42" fmla="*/ 579 w 1019"/>
                <a:gd name="T43" fmla="*/ 106 h 149"/>
                <a:gd name="T44" fmla="*/ 630 w 1019"/>
                <a:gd name="T45" fmla="*/ 123 h 149"/>
                <a:gd name="T46" fmla="*/ 559 w 1019"/>
                <a:gd name="T47" fmla="*/ 25 h 149"/>
                <a:gd name="T48" fmla="*/ 630 w 1019"/>
                <a:gd name="T49" fmla="*/ 41 h 149"/>
                <a:gd name="T50" fmla="*/ 579 w 1019"/>
                <a:gd name="T51" fmla="*/ 62 h 149"/>
                <a:gd name="T52" fmla="*/ 764 w 1019"/>
                <a:gd name="T53" fmla="*/ 123 h 149"/>
                <a:gd name="T54" fmla="*/ 722 w 1019"/>
                <a:gd name="T55" fmla="*/ 102 h 149"/>
                <a:gd name="T56" fmla="*/ 695 w 1019"/>
                <a:gd name="T57" fmla="*/ 123 h 149"/>
                <a:gd name="T58" fmla="*/ 750 w 1019"/>
                <a:gd name="T59" fmla="*/ 26 h 149"/>
                <a:gd name="T60" fmla="*/ 764 w 1019"/>
                <a:gd name="T61" fmla="*/ 123 h 149"/>
                <a:gd name="T62" fmla="*/ 916 w 1019"/>
                <a:gd name="T63" fmla="*/ 115 h 149"/>
                <a:gd name="T64" fmla="*/ 885 w 1019"/>
                <a:gd name="T65" fmla="*/ 125 h 149"/>
                <a:gd name="T66" fmla="*/ 847 w 1019"/>
                <a:gd name="T67" fmla="*/ 96 h 149"/>
                <a:gd name="T68" fmla="*/ 867 w 1019"/>
                <a:gd name="T69" fmla="*/ 26 h 149"/>
                <a:gd name="T70" fmla="*/ 876 w 1019"/>
                <a:gd name="T71" fmla="*/ 108 h 149"/>
                <a:gd name="T72" fmla="*/ 895 w 1019"/>
                <a:gd name="T73" fmla="*/ 108 h 149"/>
                <a:gd name="T74" fmla="*/ 904 w 1019"/>
                <a:gd name="T75" fmla="*/ 26 h 149"/>
                <a:gd name="T76" fmla="*/ 925 w 1019"/>
                <a:gd name="T77" fmla="*/ 9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19" h="149">
                  <a:moveTo>
                    <a:pt x="0" y="149"/>
                  </a:moveTo>
                  <a:cubicBezTo>
                    <a:pt x="1019" y="149"/>
                    <a:pt x="1019" y="149"/>
                    <a:pt x="1019" y="149"/>
                  </a:cubicBezTo>
                  <a:cubicBezTo>
                    <a:pt x="1019" y="0"/>
                    <a:pt x="1019" y="0"/>
                    <a:pt x="101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9"/>
                  </a:lnTo>
                  <a:close/>
                  <a:moveTo>
                    <a:pt x="140" y="123"/>
                  </a:moveTo>
                  <a:cubicBezTo>
                    <a:pt x="94" y="123"/>
                    <a:pt x="94" y="123"/>
                    <a:pt x="94" y="123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114" y="26"/>
                    <a:pt x="125" y="26"/>
                    <a:pt x="141" y="26"/>
                  </a:cubicBezTo>
                  <a:cubicBezTo>
                    <a:pt x="156" y="26"/>
                    <a:pt x="168" y="34"/>
                    <a:pt x="169" y="49"/>
                  </a:cubicBezTo>
                  <a:cubicBezTo>
                    <a:pt x="170" y="59"/>
                    <a:pt x="167" y="68"/>
                    <a:pt x="155" y="71"/>
                  </a:cubicBezTo>
                  <a:cubicBezTo>
                    <a:pt x="166" y="74"/>
                    <a:pt x="173" y="84"/>
                    <a:pt x="173" y="97"/>
                  </a:cubicBezTo>
                  <a:cubicBezTo>
                    <a:pt x="173" y="108"/>
                    <a:pt x="164" y="123"/>
                    <a:pt x="140" y="123"/>
                  </a:cubicBezTo>
                  <a:moveTo>
                    <a:pt x="322" y="97"/>
                  </a:moveTo>
                  <a:cubicBezTo>
                    <a:pt x="322" y="104"/>
                    <a:pt x="320" y="110"/>
                    <a:pt x="313" y="116"/>
                  </a:cubicBezTo>
                  <a:cubicBezTo>
                    <a:pt x="305" y="122"/>
                    <a:pt x="294" y="125"/>
                    <a:pt x="283" y="125"/>
                  </a:cubicBezTo>
                  <a:cubicBezTo>
                    <a:pt x="283" y="125"/>
                    <a:pt x="283" y="125"/>
                    <a:pt x="283" y="125"/>
                  </a:cubicBezTo>
                  <a:cubicBezTo>
                    <a:pt x="272" y="125"/>
                    <a:pt x="261" y="122"/>
                    <a:pt x="253" y="116"/>
                  </a:cubicBezTo>
                  <a:cubicBezTo>
                    <a:pt x="246" y="110"/>
                    <a:pt x="244" y="104"/>
                    <a:pt x="244" y="97"/>
                  </a:cubicBezTo>
                  <a:cubicBezTo>
                    <a:pt x="244" y="26"/>
                    <a:pt x="244" y="26"/>
                    <a:pt x="244" y="26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97"/>
                    <a:pt x="264" y="97"/>
                    <a:pt x="264" y="97"/>
                  </a:cubicBezTo>
                  <a:cubicBezTo>
                    <a:pt x="264" y="102"/>
                    <a:pt x="269" y="107"/>
                    <a:pt x="274" y="108"/>
                  </a:cubicBezTo>
                  <a:cubicBezTo>
                    <a:pt x="277" y="110"/>
                    <a:pt x="280" y="110"/>
                    <a:pt x="283" y="110"/>
                  </a:cubicBezTo>
                  <a:cubicBezTo>
                    <a:pt x="286" y="110"/>
                    <a:pt x="289" y="110"/>
                    <a:pt x="292" y="108"/>
                  </a:cubicBezTo>
                  <a:cubicBezTo>
                    <a:pt x="297" y="107"/>
                    <a:pt x="302" y="102"/>
                    <a:pt x="302" y="97"/>
                  </a:cubicBezTo>
                  <a:cubicBezTo>
                    <a:pt x="302" y="26"/>
                    <a:pt x="302" y="26"/>
                    <a:pt x="302" y="26"/>
                  </a:cubicBezTo>
                  <a:cubicBezTo>
                    <a:pt x="322" y="26"/>
                    <a:pt x="322" y="26"/>
                    <a:pt x="322" y="26"/>
                  </a:cubicBezTo>
                  <a:lnTo>
                    <a:pt x="322" y="97"/>
                  </a:lnTo>
                  <a:close/>
                  <a:moveTo>
                    <a:pt x="464" y="123"/>
                  </a:moveTo>
                  <a:cubicBezTo>
                    <a:pt x="460" y="123"/>
                    <a:pt x="466" y="84"/>
                    <a:pt x="450" y="83"/>
                  </a:cubicBezTo>
                  <a:cubicBezTo>
                    <a:pt x="440" y="83"/>
                    <a:pt x="435" y="83"/>
                    <a:pt x="425" y="83"/>
                  </a:cubicBezTo>
                  <a:cubicBezTo>
                    <a:pt x="425" y="123"/>
                    <a:pt x="425" y="123"/>
                    <a:pt x="425" y="123"/>
                  </a:cubicBezTo>
                  <a:cubicBezTo>
                    <a:pt x="405" y="123"/>
                    <a:pt x="405" y="123"/>
                    <a:pt x="405" y="123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24" y="26"/>
                    <a:pt x="434" y="26"/>
                    <a:pt x="451" y="26"/>
                  </a:cubicBezTo>
                  <a:cubicBezTo>
                    <a:pt x="466" y="27"/>
                    <a:pt x="481" y="33"/>
                    <a:pt x="482" y="49"/>
                  </a:cubicBezTo>
                  <a:cubicBezTo>
                    <a:pt x="483" y="68"/>
                    <a:pt x="473" y="72"/>
                    <a:pt x="463" y="75"/>
                  </a:cubicBezTo>
                  <a:cubicBezTo>
                    <a:pt x="486" y="80"/>
                    <a:pt x="477" y="107"/>
                    <a:pt x="483" y="123"/>
                  </a:cubicBezTo>
                  <a:lnTo>
                    <a:pt x="464" y="123"/>
                  </a:lnTo>
                  <a:close/>
                  <a:moveTo>
                    <a:pt x="624" y="62"/>
                  </a:moveTo>
                  <a:cubicBezTo>
                    <a:pt x="624" y="79"/>
                    <a:pt x="624" y="79"/>
                    <a:pt x="624" y="79"/>
                  </a:cubicBezTo>
                  <a:cubicBezTo>
                    <a:pt x="579" y="79"/>
                    <a:pt x="579" y="79"/>
                    <a:pt x="579" y="79"/>
                  </a:cubicBezTo>
                  <a:cubicBezTo>
                    <a:pt x="579" y="106"/>
                    <a:pt x="579" y="106"/>
                    <a:pt x="579" y="106"/>
                  </a:cubicBezTo>
                  <a:cubicBezTo>
                    <a:pt x="630" y="106"/>
                    <a:pt x="630" y="106"/>
                    <a:pt x="630" y="106"/>
                  </a:cubicBezTo>
                  <a:cubicBezTo>
                    <a:pt x="630" y="123"/>
                    <a:pt x="630" y="123"/>
                    <a:pt x="630" y="123"/>
                  </a:cubicBezTo>
                  <a:cubicBezTo>
                    <a:pt x="559" y="123"/>
                    <a:pt x="559" y="123"/>
                    <a:pt x="559" y="123"/>
                  </a:cubicBezTo>
                  <a:cubicBezTo>
                    <a:pt x="559" y="25"/>
                    <a:pt x="559" y="25"/>
                    <a:pt x="559" y="25"/>
                  </a:cubicBezTo>
                  <a:cubicBezTo>
                    <a:pt x="630" y="25"/>
                    <a:pt x="630" y="25"/>
                    <a:pt x="630" y="25"/>
                  </a:cubicBezTo>
                  <a:cubicBezTo>
                    <a:pt x="630" y="41"/>
                    <a:pt x="630" y="41"/>
                    <a:pt x="630" y="41"/>
                  </a:cubicBezTo>
                  <a:cubicBezTo>
                    <a:pt x="579" y="41"/>
                    <a:pt x="579" y="41"/>
                    <a:pt x="579" y="41"/>
                  </a:cubicBezTo>
                  <a:cubicBezTo>
                    <a:pt x="579" y="62"/>
                    <a:pt x="579" y="62"/>
                    <a:pt x="579" y="62"/>
                  </a:cubicBezTo>
                  <a:lnTo>
                    <a:pt x="624" y="62"/>
                  </a:lnTo>
                  <a:close/>
                  <a:moveTo>
                    <a:pt x="764" y="123"/>
                  </a:moveTo>
                  <a:cubicBezTo>
                    <a:pt x="757" y="102"/>
                    <a:pt x="757" y="102"/>
                    <a:pt x="757" y="102"/>
                  </a:cubicBezTo>
                  <a:cubicBezTo>
                    <a:pt x="722" y="102"/>
                    <a:pt x="722" y="102"/>
                    <a:pt x="722" y="102"/>
                  </a:cubicBezTo>
                  <a:cubicBezTo>
                    <a:pt x="715" y="123"/>
                    <a:pt x="715" y="123"/>
                    <a:pt x="715" y="123"/>
                  </a:cubicBezTo>
                  <a:cubicBezTo>
                    <a:pt x="695" y="123"/>
                    <a:pt x="695" y="123"/>
                    <a:pt x="695" y="123"/>
                  </a:cubicBezTo>
                  <a:cubicBezTo>
                    <a:pt x="729" y="26"/>
                    <a:pt x="729" y="26"/>
                    <a:pt x="729" y="26"/>
                  </a:cubicBezTo>
                  <a:cubicBezTo>
                    <a:pt x="750" y="26"/>
                    <a:pt x="750" y="26"/>
                    <a:pt x="750" y="26"/>
                  </a:cubicBezTo>
                  <a:cubicBezTo>
                    <a:pt x="784" y="123"/>
                    <a:pt x="784" y="123"/>
                    <a:pt x="784" y="123"/>
                  </a:cubicBezTo>
                  <a:lnTo>
                    <a:pt x="764" y="123"/>
                  </a:lnTo>
                  <a:close/>
                  <a:moveTo>
                    <a:pt x="925" y="96"/>
                  </a:moveTo>
                  <a:cubicBezTo>
                    <a:pt x="924" y="104"/>
                    <a:pt x="922" y="110"/>
                    <a:pt x="916" y="115"/>
                  </a:cubicBezTo>
                  <a:cubicBezTo>
                    <a:pt x="908" y="122"/>
                    <a:pt x="897" y="125"/>
                    <a:pt x="886" y="125"/>
                  </a:cubicBezTo>
                  <a:cubicBezTo>
                    <a:pt x="885" y="125"/>
                    <a:pt x="885" y="125"/>
                    <a:pt x="885" y="125"/>
                  </a:cubicBezTo>
                  <a:cubicBezTo>
                    <a:pt x="875" y="125"/>
                    <a:pt x="864" y="122"/>
                    <a:pt x="856" y="115"/>
                  </a:cubicBezTo>
                  <a:cubicBezTo>
                    <a:pt x="849" y="110"/>
                    <a:pt x="847" y="104"/>
                    <a:pt x="847" y="96"/>
                  </a:cubicBezTo>
                  <a:cubicBezTo>
                    <a:pt x="847" y="26"/>
                    <a:pt x="847" y="26"/>
                    <a:pt x="847" y="26"/>
                  </a:cubicBezTo>
                  <a:cubicBezTo>
                    <a:pt x="867" y="26"/>
                    <a:pt x="867" y="26"/>
                    <a:pt x="867" y="26"/>
                  </a:cubicBezTo>
                  <a:cubicBezTo>
                    <a:pt x="867" y="96"/>
                    <a:pt x="867" y="96"/>
                    <a:pt x="867" y="96"/>
                  </a:cubicBezTo>
                  <a:cubicBezTo>
                    <a:pt x="867" y="102"/>
                    <a:pt x="871" y="106"/>
                    <a:pt x="876" y="108"/>
                  </a:cubicBezTo>
                  <a:cubicBezTo>
                    <a:pt x="879" y="110"/>
                    <a:pt x="882" y="110"/>
                    <a:pt x="886" y="110"/>
                  </a:cubicBezTo>
                  <a:cubicBezTo>
                    <a:pt x="889" y="110"/>
                    <a:pt x="892" y="110"/>
                    <a:pt x="895" y="108"/>
                  </a:cubicBezTo>
                  <a:cubicBezTo>
                    <a:pt x="900" y="106"/>
                    <a:pt x="904" y="102"/>
                    <a:pt x="904" y="96"/>
                  </a:cubicBezTo>
                  <a:cubicBezTo>
                    <a:pt x="904" y="26"/>
                    <a:pt x="904" y="26"/>
                    <a:pt x="904" y="26"/>
                  </a:cubicBezTo>
                  <a:cubicBezTo>
                    <a:pt x="925" y="26"/>
                    <a:pt x="925" y="26"/>
                    <a:pt x="925" y="26"/>
                  </a:cubicBezTo>
                  <a:lnTo>
                    <a:pt x="925" y="96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id="{0D16397C-FCC0-BB6A-5F1D-4487853A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" y="2634"/>
              <a:ext cx="33" cy="55"/>
            </a:xfrm>
            <a:custGeom>
              <a:avLst/>
              <a:gdLst>
                <a:gd name="T0" fmla="*/ 16 w 33"/>
                <a:gd name="T1" fmla="*/ 0 h 55"/>
                <a:gd name="T2" fmla="*/ 16 w 33"/>
                <a:gd name="T3" fmla="*/ 0 h 55"/>
                <a:gd name="T4" fmla="*/ 16 w 33"/>
                <a:gd name="T5" fmla="*/ 0 h 55"/>
                <a:gd name="T6" fmla="*/ 0 w 33"/>
                <a:gd name="T7" fmla="*/ 55 h 55"/>
                <a:gd name="T8" fmla="*/ 33 w 33"/>
                <a:gd name="T9" fmla="*/ 55 h 55"/>
                <a:gd name="T10" fmla="*/ 16 w 33"/>
                <a:gd name="T11" fmla="*/ 0 h 55"/>
                <a:gd name="T12" fmla="*/ 16 w 33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5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55"/>
                  </a:lnTo>
                  <a:lnTo>
                    <a:pt x="33" y="55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id="{CA73F8B2-9874-4287-7F0F-9553F44E6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4" y="2629"/>
              <a:ext cx="51" cy="35"/>
            </a:xfrm>
            <a:custGeom>
              <a:avLst/>
              <a:gdLst>
                <a:gd name="T0" fmla="*/ 26 w 37"/>
                <a:gd name="T1" fmla="*/ 1 h 26"/>
                <a:gd name="T2" fmla="*/ 0 w 37"/>
                <a:gd name="T3" fmla="*/ 1 h 26"/>
                <a:gd name="T4" fmla="*/ 0 w 37"/>
                <a:gd name="T5" fmla="*/ 26 h 26"/>
                <a:gd name="T6" fmla="*/ 28 w 37"/>
                <a:gd name="T7" fmla="*/ 25 h 26"/>
                <a:gd name="T8" fmla="*/ 37 w 37"/>
                <a:gd name="T9" fmla="*/ 12 h 26"/>
                <a:gd name="T10" fmla="*/ 26 w 37"/>
                <a:gd name="T11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6" y="1"/>
                  </a:moveTo>
                  <a:cubicBezTo>
                    <a:pt x="20" y="0"/>
                    <a:pt x="10" y="1"/>
                    <a:pt x="0" y="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9" y="26"/>
                    <a:pt x="22" y="26"/>
                    <a:pt x="28" y="25"/>
                  </a:cubicBezTo>
                  <a:cubicBezTo>
                    <a:pt x="33" y="25"/>
                    <a:pt x="37" y="19"/>
                    <a:pt x="37" y="12"/>
                  </a:cubicBezTo>
                  <a:cubicBezTo>
                    <a:pt x="37" y="5"/>
                    <a:pt x="32" y="1"/>
                    <a:pt x="26" y="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C8454B40-032C-46A5-90BA-5A03866CF6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" y="2810"/>
              <a:ext cx="1400" cy="206"/>
            </a:xfrm>
            <a:custGeom>
              <a:avLst/>
              <a:gdLst>
                <a:gd name="T0" fmla="*/ 1019 w 1019"/>
                <a:gd name="T1" fmla="*/ 150 h 150"/>
                <a:gd name="T2" fmla="*/ 0 w 1019"/>
                <a:gd name="T3" fmla="*/ 0 h 150"/>
                <a:gd name="T4" fmla="*/ 852 w 1019"/>
                <a:gd name="T5" fmla="*/ 55 h 150"/>
                <a:gd name="T6" fmla="*/ 929 w 1019"/>
                <a:gd name="T7" fmla="*/ 53 h 150"/>
                <a:gd name="T8" fmla="*/ 892 w 1019"/>
                <a:gd name="T9" fmla="*/ 38 h 150"/>
                <a:gd name="T10" fmla="*/ 931 w 1019"/>
                <a:gd name="T11" fmla="*/ 92 h 150"/>
                <a:gd name="T12" fmla="*/ 849 w 1019"/>
                <a:gd name="T13" fmla="*/ 92 h 150"/>
                <a:gd name="T14" fmla="*/ 889 w 1019"/>
                <a:gd name="T15" fmla="*/ 110 h 150"/>
                <a:gd name="T16" fmla="*/ 852 w 1019"/>
                <a:gd name="T17" fmla="*/ 55 h 150"/>
                <a:gd name="T18" fmla="*/ 769 w 1019"/>
                <a:gd name="T19" fmla="*/ 26 h 150"/>
                <a:gd name="T20" fmla="*/ 783 w 1019"/>
                <a:gd name="T21" fmla="*/ 123 h 150"/>
                <a:gd name="T22" fmla="*/ 741 w 1019"/>
                <a:gd name="T23" fmla="*/ 102 h 150"/>
                <a:gd name="T24" fmla="*/ 714 w 1019"/>
                <a:gd name="T25" fmla="*/ 123 h 150"/>
                <a:gd name="T26" fmla="*/ 596 w 1019"/>
                <a:gd name="T27" fmla="*/ 26 h 150"/>
                <a:gd name="T28" fmla="*/ 675 w 1019"/>
                <a:gd name="T29" fmla="*/ 42 h 150"/>
                <a:gd name="T30" fmla="*/ 646 w 1019"/>
                <a:gd name="T31" fmla="*/ 123 h 150"/>
                <a:gd name="T32" fmla="*/ 626 w 1019"/>
                <a:gd name="T33" fmla="*/ 42 h 150"/>
                <a:gd name="T34" fmla="*/ 596 w 1019"/>
                <a:gd name="T35" fmla="*/ 26 h 150"/>
                <a:gd name="T36" fmla="*/ 540 w 1019"/>
                <a:gd name="T37" fmla="*/ 26 h 150"/>
                <a:gd name="T38" fmla="*/ 520 w 1019"/>
                <a:gd name="T39" fmla="*/ 123 h 150"/>
                <a:gd name="T40" fmla="*/ 370 w 1019"/>
                <a:gd name="T41" fmla="*/ 25 h 150"/>
                <a:gd name="T42" fmla="*/ 447 w 1019"/>
                <a:gd name="T43" fmla="*/ 49 h 150"/>
                <a:gd name="T44" fmla="*/ 448 w 1019"/>
                <a:gd name="T45" fmla="*/ 123 h 150"/>
                <a:gd name="T46" fmla="*/ 414 w 1019"/>
                <a:gd name="T47" fmla="*/ 83 h 150"/>
                <a:gd name="T48" fmla="*/ 390 w 1019"/>
                <a:gd name="T49" fmla="*/ 123 h 150"/>
                <a:gd name="T50" fmla="*/ 370 w 1019"/>
                <a:gd name="T51" fmla="*/ 25 h 150"/>
                <a:gd name="T52" fmla="*/ 301 w 1019"/>
                <a:gd name="T53" fmla="*/ 25 h 150"/>
                <a:gd name="T54" fmla="*/ 250 w 1019"/>
                <a:gd name="T55" fmla="*/ 42 h 150"/>
                <a:gd name="T56" fmla="*/ 295 w 1019"/>
                <a:gd name="T57" fmla="*/ 63 h 150"/>
                <a:gd name="T58" fmla="*/ 250 w 1019"/>
                <a:gd name="T59" fmla="*/ 79 h 150"/>
                <a:gd name="T60" fmla="*/ 301 w 1019"/>
                <a:gd name="T61" fmla="*/ 107 h 150"/>
                <a:gd name="T62" fmla="*/ 230 w 1019"/>
                <a:gd name="T63" fmla="*/ 123 h 150"/>
                <a:gd name="T64" fmla="*/ 108 w 1019"/>
                <a:gd name="T65" fmla="*/ 26 h 150"/>
                <a:gd name="T66" fmla="*/ 150 w 1019"/>
                <a:gd name="T67" fmla="*/ 26 h 150"/>
                <a:gd name="T68" fmla="*/ 139 w 1019"/>
                <a:gd name="T69" fmla="*/ 123 h 150"/>
                <a:gd name="T70" fmla="*/ 87 w 1019"/>
                <a:gd name="T71" fmla="*/ 26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19" h="150">
                  <a:moveTo>
                    <a:pt x="0" y="150"/>
                  </a:moveTo>
                  <a:cubicBezTo>
                    <a:pt x="1019" y="150"/>
                    <a:pt x="1019" y="150"/>
                    <a:pt x="1019" y="150"/>
                  </a:cubicBezTo>
                  <a:cubicBezTo>
                    <a:pt x="1019" y="0"/>
                    <a:pt x="1019" y="0"/>
                    <a:pt x="101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0"/>
                  </a:lnTo>
                  <a:close/>
                  <a:moveTo>
                    <a:pt x="852" y="55"/>
                  </a:moveTo>
                  <a:cubicBezTo>
                    <a:pt x="852" y="37"/>
                    <a:pt x="864" y="22"/>
                    <a:pt x="890" y="22"/>
                  </a:cubicBezTo>
                  <a:cubicBezTo>
                    <a:pt x="926" y="22"/>
                    <a:pt x="929" y="46"/>
                    <a:pt x="929" y="53"/>
                  </a:cubicBezTo>
                  <a:cubicBezTo>
                    <a:pt x="910" y="53"/>
                    <a:pt x="910" y="53"/>
                    <a:pt x="910" y="53"/>
                  </a:cubicBezTo>
                  <a:cubicBezTo>
                    <a:pt x="910" y="45"/>
                    <a:pt x="905" y="38"/>
                    <a:pt x="892" y="38"/>
                  </a:cubicBezTo>
                  <a:cubicBezTo>
                    <a:pt x="878" y="38"/>
                    <a:pt x="872" y="44"/>
                    <a:pt x="872" y="51"/>
                  </a:cubicBezTo>
                  <a:cubicBezTo>
                    <a:pt x="872" y="68"/>
                    <a:pt x="931" y="60"/>
                    <a:pt x="931" y="92"/>
                  </a:cubicBezTo>
                  <a:cubicBezTo>
                    <a:pt x="931" y="114"/>
                    <a:pt x="914" y="125"/>
                    <a:pt x="890" y="125"/>
                  </a:cubicBezTo>
                  <a:cubicBezTo>
                    <a:pt x="861" y="125"/>
                    <a:pt x="849" y="107"/>
                    <a:pt x="849" y="92"/>
                  </a:cubicBezTo>
                  <a:cubicBezTo>
                    <a:pt x="868" y="92"/>
                    <a:pt x="868" y="92"/>
                    <a:pt x="868" y="92"/>
                  </a:cubicBezTo>
                  <a:cubicBezTo>
                    <a:pt x="868" y="99"/>
                    <a:pt x="875" y="110"/>
                    <a:pt x="889" y="110"/>
                  </a:cubicBezTo>
                  <a:cubicBezTo>
                    <a:pt x="899" y="110"/>
                    <a:pt x="911" y="107"/>
                    <a:pt x="911" y="96"/>
                  </a:cubicBezTo>
                  <a:cubicBezTo>
                    <a:pt x="911" y="75"/>
                    <a:pt x="852" y="87"/>
                    <a:pt x="852" y="55"/>
                  </a:cubicBezTo>
                  <a:moveTo>
                    <a:pt x="748" y="26"/>
                  </a:moveTo>
                  <a:cubicBezTo>
                    <a:pt x="769" y="26"/>
                    <a:pt x="769" y="26"/>
                    <a:pt x="769" y="26"/>
                  </a:cubicBezTo>
                  <a:cubicBezTo>
                    <a:pt x="803" y="123"/>
                    <a:pt x="803" y="123"/>
                    <a:pt x="803" y="123"/>
                  </a:cubicBezTo>
                  <a:cubicBezTo>
                    <a:pt x="783" y="123"/>
                    <a:pt x="783" y="123"/>
                    <a:pt x="783" y="123"/>
                  </a:cubicBezTo>
                  <a:cubicBezTo>
                    <a:pt x="776" y="102"/>
                    <a:pt x="776" y="102"/>
                    <a:pt x="776" y="102"/>
                  </a:cubicBezTo>
                  <a:cubicBezTo>
                    <a:pt x="741" y="102"/>
                    <a:pt x="741" y="102"/>
                    <a:pt x="741" y="102"/>
                  </a:cubicBezTo>
                  <a:cubicBezTo>
                    <a:pt x="734" y="123"/>
                    <a:pt x="734" y="123"/>
                    <a:pt x="734" y="123"/>
                  </a:cubicBezTo>
                  <a:cubicBezTo>
                    <a:pt x="714" y="123"/>
                    <a:pt x="714" y="123"/>
                    <a:pt x="714" y="123"/>
                  </a:cubicBezTo>
                  <a:lnTo>
                    <a:pt x="748" y="26"/>
                  </a:lnTo>
                  <a:close/>
                  <a:moveTo>
                    <a:pt x="596" y="26"/>
                  </a:moveTo>
                  <a:cubicBezTo>
                    <a:pt x="675" y="26"/>
                    <a:pt x="675" y="26"/>
                    <a:pt x="675" y="26"/>
                  </a:cubicBezTo>
                  <a:cubicBezTo>
                    <a:pt x="675" y="42"/>
                    <a:pt x="675" y="42"/>
                    <a:pt x="675" y="42"/>
                  </a:cubicBezTo>
                  <a:cubicBezTo>
                    <a:pt x="646" y="42"/>
                    <a:pt x="646" y="42"/>
                    <a:pt x="646" y="42"/>
                  </a:cubicBezTo>
                  <a:cubicBezTo>
                    <a:pt x="646" y="123"/>
                    <a:pt x="646" y="123"/>
                    <a:pt x="646" y="123"/>
                  </a:cubicBezTo>
                  <a:cubicBezTo>
                    <a:pt x="626" y="123"/>
                    <a:pt x="626" y="123"/>
                    <a:pt x="626" y="123"/>
                  </a:cubicBezTo>
                  <a:cubicBezTo>
                    <a:pt x="626" y="42"/>
                    <a:pt x="626" y="42"/>
                    <a:pt x="626" y="42"/>
                  </a:cubicBezTo>
                  <a:cubicBezTo>
                    <a:pt x="596" y="42"/>
                    <a:pt x="596" y="42"/>
                    <a:pt x="596" y="42"/>
                  </a:cubicBezTo>
                  <a:lnTo>
                    <a:pt x="596" y="26"/>
                  </a:lnTo>
                  <a:close/>
                  <a:moveTo>
                    <a:pt x="520" y="26"/>
                  </a:moveTo>
                  <a:cubicBezTo>
                    <a:pt x="540" y="26"/>
                    <a:pt x="540" y="26"/>
                    <a:pt x="540" y="26"/>
                  </a:cubicBezTo>
                  <a:cubicBezTo>
                    <a:pt x="540" y="123"/>
                    <a:pt x="540" y="123"/>
                    <a:pt x="540" y="123"/>
                  </a:cubicBezTo>
                  <a:cubicBezTo>
                    <a:pt x="520" y="123"/>
                    <a:pt x="520" y="123"/>
                    <a:pt x="520" y="123"/>
                  </a:cubicBezTo>
                  <a:lnTo>
                    <a:pt x="520" y="26"/>
                  </a:lnTo>
                  <a:close/>
                  <a:moveTo>
                    <a:pt x="370" y="25"/>
                  </a:moveTo>
                  <a:cubicBezTo>
                    <a:pt x="388" y="25"/>
                    <a:pt x="399" y="26"/>
                    <a:pt x="416" y="26"/>
                  </a:cubicBezTo>
                  <a:cubicBezTo>
                    <a:pt x="431" y="26"/>
                    <a:pt x="446" y="32"/>
                    <a:pt x="447" y="49"/>
                  </a:cubicBezTo>
                  <a:cubicBezTo>
                    <a:pt x="448" y="68"/>
                    <a:pt x="437" y="72"/>
                    <a:pt x="427" y="75"/>
                  </a:cubicBezTo>
                  <a:cubicBezTo>
                    <a:pt x="450" y="80"/>
                    <a:pt x="442" y="107"/>
                    <a:pt x="448" y="123"/>
                  </a:cubicBezTo>
                  <a:cubicBezTo>
                    <a:pt x="429" y="123"/>
                    <a:pt x="429" y="123"/>
                    <a:pt x="429" y="123"/>
                  </a:cubicBezTo>
                  <a:cubicBezTo>
                    <a:pt x="424" y="123"/>
                    <a:pt x="431" y="84"/>
                    <a:pt x="414" y="83"/>
                  </a:cubicBezTo>
                  <a:cubicBezTo>
                    <a:pt x="405" y="82"/>
                    <a:pt x="399" y="83"/>
                    <a:pt x="390" y="83"/>
                  </a:cubicBezTo>
                  <a:cubicBezTo>
                    <a:pt x="390" y="123"/>
                    <a:pt x="390" y="123"/>
                    <a:pt x="390" y="123"/>
                  </a:cubicBezTo>
                  <a:cubicBezTo>
                    <a:pt x="370" y="123"/>
                    <a:pt x="370" y="123"/>
                    <a:pt x="370" y="123"/>
                  </a:cubicBezTo>
                  <a:lnTo>
                    <a:pt x="370" y="25"/>
                  </a:lnTo>
                  <a:close/>
                  <a:moveTo>
                    <a:pt x="230" y="25"/>
                  </a:moveTo>
                  <a:cubicBezTo>
                    <a:pt x="301" y="25"/>
                    <a:pt x="301" y="25"/>
                    <a:pt x="301" y="25"/>
                  </a:cubicBezTo>
                  <a:cubicBezTo>
                    <a:pt x="301" y="42"/>
                    <a:pt x="301" y="42"/>
                    <a:pt x="301" y="42"/>
                  </a:cubicBezTo>
                  <a:cubicBezTo>
                    <a:pt x="250" y="42"/>
                    <a:pt x="250" y="42"/>
                    <a:pt x="250" y="42"/>
                  </a:cubicBezTo>
                  <a:cubicBezTo>
                    <a:pt x="250" y="63"/>
                    <a:pt x="250" y="63"/>
                    <a:pt x="250" y="63"/>
                  </a:cubicBezTo>
                  <a:cubicBezTo>
                    <a:pt x="295" y="63"/>
                    <a:pt x="295" y="63"/>
                    <a:pt x="295" y="63"/>
                  </a:cubicBezTo>
                  <a:cubicBezTo>
                    <a:pt x="295" y="79"/>
                    <a:pt x="295" y="79"/>
                    <a:pt x="295" y="79"/>
                  </a:cubicBezTo>
                  <a:cubicBezTo>
                    <a:pt x="250" y="79"/>
                    <a:pt x="250" y="79"/>
                    <a:pt x="250" y="79"/>
                  </a:cubicBezTo>
                  <a:cubicBezTo>
                    <a:pt x="250" y="107"/>
                    <a:pt x="250" y="107"/>
                    <a:pt x="250" y="107"/>
                  </a:cubicBezTo>
                  <a:cubicBezTo>
                    <a:pt x="301" y="107"/>
                    <a:pt x="301" y="107"/>
                    <a:pt x="301" y="107"/>
                  </a:cubicBezTo>
                  <a:cubicBezTo>
                    <a:pt x="301" y="123"/>
                    <a:pt x="301" y="123"/>
                    <a:pt x="301" y="123"/>
                  </a:cubicBezTo>
                  <a:cubicBezTo>
                    <a:pt x="230" y="123"/>
                    <a:pt x="230" y="123"/>
                    <a:pt x="230" y="123"/>
                  </a:cubicBezTo>
                  <a:lnTo>
                    <a:pt x="230" y="25"/>
                  </a:lnTo>
                  <a:close/>
                  <a:moveTo>
                    <a:pt x="108" y="26"/>
                  </a:moveTo>
                  <a:cubicBezTo>
                    <a:pt x="115" y="50"/>
                    <a:pt x="122" y="77"/>
                    <a:pt x="129" y="98"/>
                  </a:cubicBezTo>
                  <a:cubicBezTo>
                    <a:pt x="136" y="77"/>
                    <a:pt x="144" y="50"/>
                    <a:pt x="150" y="26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39" y="123"/>
                    <a:pt x="139" y="123"/>
                    <a:pt x="139" y="123"/>
                  </a:cubicBezTo>
                  <a:cubicBezTo>
                    <a:pt x="120" y="123"/>
                    <a:pt x="120" y="123"/>
                    <a:pt x="120" y="123"/>
                  </a:cubicBezTo>
                  <a:cubicBezTo>
                    <a:pt x="87" y="26"/>
                    <a:pt x="87" y="26"/>
                    <a:pt x="87" y="26"/>
                  </a:cubicBezTo>
                  <a:lnTo>
                    <a:pt x="108" y="26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id="{29D27A71-FE49-F10F-C7D3-5B57FD0ED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5" y="2872"/>
              <a:ext cx="34" cy="56"/>
            </a:xfrm>
            <a:custGeom>
              <a:avLst/>
              <a:gdLst>
                <a:gd name="T0" fmla="*/ 18 w 34"/>
                <a:gd name="T1" fmla="*/ 0 h 56"/>
                <a:gd name="T2" fmla="*/ 18 w 34"/>
                <a:gd name="T3" fmla="*/ 0 h 56"/>
                <a:gd name="T4" fmla="*/ 18 w 34"/>
                <a:gd name="T5" fmla="*/ 0 h 56"/>
                <a:gd name="T6" fmla="*/ 18 w 34"/>
                <a:gd name="T7" fmla="*/ 0 h 56"/>
                <a:gd name="T8" fmla="*/ 18 w 34"/>
                <a:gd name="T9" fmla="*/ 0 h 56"/>
                <a:gd name="T10" fmla="*/ 0 w 34"/>
                <a:gd name="T11" fmla="*/ 56 h 56"/>
                <a:gd name="T12" fmla="*/ 34 w 34"/>
                <a:gd name="T13" fmla="*/ 56 h 56"/>
                <a:gd name="T14" fmla="*/ 18 w 34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6">
                  <a:moveTo>
                    <a:pt x="18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0" y="56"/>
                  </a:lnTo>
                  <a:lnTo>
                    <a:pt x="34" y="5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40">
              <a:extLst>
                <a:ext uri="{FF2B5EF4-FFF2-40B4-BE49-F238E27FC236}">
                  <a16:creationId xmlns:a16="http://schemas.microsoft.com/office/drawing/2014/main" id="{F6587710-F8FE-66E4-9E0F-D4910E78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" y="2867"/>
              <a:ext cx="51" cy="35"/>
            </a:xfrm>
            <a:custGeom>
              <a:avLst/>
              <a:gdLst>
                <a:gd name="T0" fmla="*/ 27 w 37"/>
                <a:gd name="T1" fmla="*/ 25 h 26"/>
                <a:gd name="T2" fmla="*/ 37 w 37"/>
                <a:gd name="T3" fmla="*/ 12 h 26"/>
                <a:gd name="T4" fmla="*/ 26 w 37"/>
                <a:gd name="T5" fmla="*/ 1 h 26"/>
                <a:gd name="T6" fmla="*/ 0 w 37"/>
                <a:gd name="T7" fmla="*/ 1 h 26"/>
                <a:gd name="T8" fmla="*/ 0 w 37"/>
                <a:gd name="T9" fmla="*/ 26 h 26"/>
                <a:gd name="T10" fmla="*/ 27 w 37"/>
                <a:gd name="T1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7" y="25"/>
                  </a:moveTo>
                  <a:cubicBezTo>
                    <a:pt x="33" y="24"/>
                    <a:pt x="37" y="19"/>
                    <a:pt x="37" y="12"/>
                  </a:cubicBezTo>
                  <a:cubicBezTo>
                    <a:pt x="37" y="5"/>
                    <a:pt x="32" y="1"/>
                    <a:pt x="26" y="1"/>
                  </a:cubicBezTo>
                  <a:cubicBezTo>
                    <a:pt x="20" y="0"/>
                    <a:pt x="10" y="1"/>
                    <a:pt x="0" y="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9" y="26"/>
                    <a:pt x="22" y="26"/>
                    <a:pt x="27" y="25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 41">
              <a:extLst>
                <a:ext uri="{FF2B5EF4-FFF2-40B4-BE49-F238E27FC236}">
                  <a16:creationId xmlns:a16="http://schemas.microsoft.com/office/drawing/2014/main" id="{F72FE924-804A-51E5-EAEF-90653740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" y="2681"/>
              <a:ext cx="52" cy="38"/>
            </a:xfrm>
            <a:custGeom>
              <a:avLst/>
              <a:gdLst>
                <a:gd name="T0" fmla="*/ 26 w 38"/>
                <a:gd name="T1" fmla="*/ 1 h 28"/>
                <a:gd name="T2" fmla="*/ 1 w 38"/>
                <a:gd name="T3" fmla="*/ 0 h 28"/>
                <a:gd name="T4" fmla="*/ 1 w 38"/>
                <a:gd name="T5" fmla="*/ 0 h 28"/>
                <a:gd name="T6" fmla="*/ 0 w 38"/>
                <a:gd name="T7" fmla="*/ 28 h 28"/>
                <a:gd name="T8" fmla="*/ 28 w 38"/>
                <a:gd name="T9" fmla="*/ 27 h 28"/>
                <a:gd name="T10" fmla="*/ 38 w 38"/>
                <a:gd name="T11" fmla="*/ 14 h 28"/>
                <a:gd name="T12" fmla="*/ 26 w 38"/>
                <a:gd name="T13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8">
                  <a:moveTo>
                    <a:pt x="26" y="1"/>
                  </a:moveTo>
                  <a:cubicBezTo>
                    <a:pt x="17" y="0"/>
                    <a:pt x="8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1" y="27"/>
                    <a:pt x="21" y="28"/>
                    <a:pt x="28" y="27"/>
                  </a:cubicBezTo>
                  <a:cubicBezTo>
                    <a:pt x="35" y="26"/>
                    <a:pt x="38" y="20"/>
                    <a:pt x="38" y="14"/>
                  </a:cubicBezTo>
                  <a:cubicBezTo>
                    <a:pt x="38" y="8"/>
                    <a:pt x="34" y="1"/>
                    <a:pt x="26" y="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Freeform 42">
              <a:extLst>
                <a:ext uri="{FF2B5EF4-FFF2-40B4-BE49-F238E27FC236}">
                  <a16:creationId xmlns:a16="http://schemas.microsoft.com/office/drawing/2014/main" id="{F7C4E0AA-5ABB-1278-47B9-D5CB21341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" y="2629"/>
              <a:ext cx="48" cy="31"/>
            </a:xfrm>
            <a:custGeom>
              <a:avLst/>
              <a:gdLst>
                <a:gd name="T0" fmla="*/ 24 w 35"/>
                <a:gd name="T1" fmla="*/ 23 h 23"/>
                <a:gd name="T2" fmla="*/ 35 w 35"/>
                <a:gd name="T3" fmla="*/ 10 h 23"/>
                <a:gd name="T4" fmla="*/ 23 w 35"/>
                <a:gd name="T5" fmla="*/ 0 h 23"/>
                <a:gd name="T6" fmla="*/ 0 w 35"/>
                <a:gd name="T7" fmla="*/ 0 h 23"/>
                <a:gd name="T8" fmla="*/ 0 w 35"/>
                <a:gd name="T9" fmla="*/ 23 h 23"/>
                <a:gd name="T10" fmla="*/ 24 w 35"/>
                <a:gd name="T1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3">
                  <a:moveTo>
                    <a:pt x="24" y="23"/>
                  </a:moveTo>
                  <a:cubicBezTo>
                    <a:pt x="31" y="23"/>
                    <a:pt x="35" y="18"/>
                    <a:pt x="35" y="10"/>
                  </a:cubicBezTo>
                  <a:cubicBezTo>
                    <a:pt x="35" y="3"/>
                    <a:pt x="3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24" y="23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11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: 2 visuals + key idea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1E0BBAEC-7A5D-2CA1-9AAF-D476D20C84F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75800" y="1966155"/>
            <a:ext cx="4769682" cy="4365200"/>
          </a:xfrm>
          <a:custGeom>
            <a:avLst/>
            <a:gdLst>
              <a:gd name="connsiteX0" fmla="*/ 0 w 4769682"/>
              <a:gd name="connsiteY0" fmla="*/ 0 h 4365200"/>
              <a:gd name="connsiteX1" fmla="*/ 4769682 w 4769682"/>
              <a:gd name="connsiteY1" fmla="*/ 0 h 4365200"/>
              <a:gd name="connsiteX2" fmla="*/ 4769682 w 4769682"/>
              <a:gd name="connsiteY2" fmla="*/ 4365200 h 4365200"/>
              <a:gd name="connsiteX3" fmla="*/ 0 w 4769682"/>
              <a:gd name="connsiteY3" fmla="*/ 4365200 h 43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9682" h="4365200">
                <a:moveTo>
                  <a:pt x="0" y="0"/>
                </a:moveTo>
                <a:lnTo>
                  <a:pt x="4769682" y="0"/>
                </a:lnTo>
                <a:lnTo>
                  <a:pt x="4769682" y="4365200"/>
                </a:lnTo>
                <a:lnTo>
                  <a:pt x="0" y="43652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40E2483C-45AB-C19F-6A83-4FDD3C3AB16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62828" y="1966155"/>
            <a:ext cx="4769682" cy="4365200"/>
          </a:xfrm>
          <a:custGeom>
            <a:avLst/>
            <a:gdLst>
              <a:gd name="connsiteX0" fmla="*/ 0 w 4769682"/>
              <a:gd name="connsiteY0" fmla="*/ 0 h 4365200"/>
              <a:gd name="connsiteX1" fmla="*/ 4769682 w 4769682"/>
              <a:gd name="connsiteY1" fmla="*/ 0 h 4365200"/>
              <a:gd name="connsiteX2" fmla="*/ 4769682 w 4769682"/>
              <a:gd name="connsiteY2" fmla="*/ 4365200 h 4365200"/>
              <a:gd name="connsiteX3" fmla="*/ 0 w 4769682"/>
              <a:gd name="connsiteY3" fmla="*/ 4365200 h 43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9682" h="4365200">
                <a:moveTo>
                  <a:pt x="0" y="0"/>
                </a:moveTo>
                <a:lnTo>
                  <a:pt x="4769682" y="0"/>
                </a:lnTo>
                <a:lnTo>
                  <a:pt x="4769682" y="4365200"/>
                </a:lnTo>
                <a:lnTo>
                  <a:pt x="0" y="43652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034DA97-64E3-E879-D45C-745386C32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8A8D417-6ECB-00E9-A9C8-9AA63DAB56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QA/QC Interpretation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06D7C1-86A7-FCFE-C3D6-7B9A6FD26E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4AD7E1-C379-0040-1C4D-D0AB946530D5}"/>
              </a:ext>
            </a:extLst>
          </p:cNvPr>
          <p:cNvSpPr/>
          <p:nvPr userDrawn="1"/>
        </p:nvSpPr>
        <p:spPr>
          <a:xfrm>
            <a:off x="0" y="0"/>
            <a:ext cx="90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6503CBB-12A9-27CC-97EE-6673AFD5BB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200" y="412229"/>
            <a:ext cx="1322528" cy="237757"/>
          </a:xfrm>
        </p:spPr>
        <p:txBody>
          <a:bodyPr wrap="none" lIns="36000" rIns="36000">
            <a:spAutoFit/>
          </a:bodyPr>
          <a:lstStyle>
            <a:lvl1pPr algn="l">
              <a:defRPr sz="1050" b="0" cap="all" spc="200" baseline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GB"/>
              <a:t>00 / Chapter</a:t>
            </a:r>
            <a:endParaRPr lang="en-GB" dirty="0"/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6E3DBF13-5F7E-001A-8609-B64744C36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1418093"/>
            <a:ext cx="6304401" cy="369332"/>
          </a:xfrm>
        </p:spPr>
        <p:txBody>
          <a:bodyPr wrap="square" lIns="180000">
            <a:sp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F75776E5-AB55-3C7A-36A8-88CF457E01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79785" y="2818521"/>
            <a:ext cx="1735769" cy="550508"/>
          </a:xfrm>
          <a:solidFill>
            <a:schemeClr val="accent1"/>
          </a:solidFill>
        </p:spPr>
        <p:txBody>
          <a:bodyPr wrap="none" lIns="108000" tIns="108000" rIns="108000" bIns="108000" anchor="b"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90160DCF-17CB-17E8-2C42-834584CB47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7551" y="4058333"/>
            <a:ext cx="4200236" cy="535531"/>
          </a:xfrm>
        </p:spPr>
        <p:txBody>
          <a:bodyPr wrap="square" lIns="90000">
            <a:sp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222250" indent="0">
              <a:buNone/>
              <a:defRPr/>
            </a:lvl2pPr>
            <a:lvl3pPr marL="492125" indent="0">
              <a:buNone/>
              <a:defRPr/>
            </a:lvl3pPr>
            <a:lvl4pPr marL="665163" indent="0">
              <a:buNone/>
              <a:defRPr/>
            </a:lvl4pPr>
            <a:lvl5pPr marL="847725" indent="0">
              <a:buNone/>
              <a:defRPr/>
            </a:lvl5pPr>
          </a:lstStyle>
          <a:p>
            <a:pPr lvl="0"/>
            <a:r>
              <a:rPr lang="fr-FR" dirty="0"/>
              <a:t>Your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7" name="Espace réservé du texte 23">
            <a:extLst>
              <a:ext uri="{FF2B5EF4-FFF2-40B4-BE49-F238E27FC236}">
                <a16:creationId xmlns:a16="http://schemas.microsoft.com/office/drawing/2014/main" id="{B8807ED0-B183-1621-C2A2-747234782E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92757" y="2818521"/>
            <a:ext cx="1735769" cy="550508"/>
          </a:xfrm>
          <a:solidFill>
            <a:schemeClr val="accent3"/>
          </a:solidFill>
        </p:spPr>
        <p:txBody>
          <a:bodyPr wrap="none" lIns="108000" tIns="108000" rIns="108000" bIns="108000" anchor="b"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902D44BA-1A9B-278F-EACE-59CF95DC05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60523" y="4058333"/>
            <a:ext cx="4200236" cy="535531"/>
          </a:xfrm>
        </p:spPr>
        <p:txBody>
          <a:bodyPr wrap="square" lIns="90000">
            <a:sp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222250" indent="0">
              <a:buNone/>
              <a:defRPr/>
            </a:lvl2pPr>
            <a:lvl3pPr marL="492125" indent="0">
              <a:buNone/>
              <a:defRPr/>
            </a:lvl3pPr>
            <a:lvl4pPr marL="665163" indent="0">
              <a:buNone/>
              <a:defRPr/>
            </a:lvl4pPr>
            <a:lvl5pPr marL="847725" indent="0">
              <a:buNone/>
              <a:defRPr/>
            </a:lvl5pPr>
          </a:lstStyle>
          <a:p>
            <a:pPr lvl="0"/>
            <a:r>
              <a:rPr lang="fr-FR" dirty="0"/>
              <a:t>Your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133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: Text + 2 Visu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94B54F04-2BE8-3996-7BC9-0230ED89EAB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5999" y="1"/>
            <a:ext cx="6096001" cy="3428999"/>
          </a:xfrm>
          <a:custGeom>
            <a:avLst/>
            <a:gdLst>
              <a:gd name="connsiteX0" fmla="*/ 0 w 6096001"/>
              <a:gd name="connsiteY0" fmla="*/ 0 h 3428999"/>
              <a:gd name="connsiteX1" fmla="*/ 6096001 w 6096001"/>
              <a:gd name="connsiteY1" fmla="*/ 0 h 3428999"/>
              <a:gd name="connsiteX2" fmla="*/ 6096001 w 6096001"/>
              <a:gd name="connsiteY2" fmla="*/ 3428999 h 3428999"/>
              <a:gd name="connsiteX3" fmla="*/ 1974152 w 6096001"/>
              <a:gd name="connsiteY3" fmla="*/ 3428999 h 3428999"/>
              <a:gd name="connsiteX4" fmla="*/ 1974152 w 6096001"/>
              <a:gd name="connsiteY4" fmla="*/ 172420 h 3428999"/>
              <a:gd name="connsiteX5" fmla="*/ 0 w 6096001"/>
              <a:gd name="connsiteY5" fmla="*/ 172420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1" h="3428999">
                <a:moveTo>
                  <a:pt x="0" y="0"/>
                </a:moveTo>
                <a:lnTo>
                  <a:pt x="6096001" y="0"/>
                </a:lnTo>
                <a:lnTo>
                  <a:pt x="6096001" y="3428999"/>
                </a:lnTo>
                <a:lnTo>
                  <a:pt x="1974152" y="3428999"/>
                </a:lnTo>
                <a:lnTo>
                  <a:pt x="1974152" y="172420"/>
                </a:lnTo>
                <a:lnTo>
                  <a:pt x="0" y="1724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A6F48119-0FEA-5D83-83D1-664699324E4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5999" y="3429001"/>
            <a:ext cx="6096001" cy="3428999"/>
          </a:xfrm>
          <a:custGeom>
            <a:avLst/>
            <a:gdLst>
              <a:gd name="connsiteX0" fmla="*/ 1974152 w 6096001"/>
              <a:gd name="connsiteY0" fmla="*/ 0 h 3428999"/>
              <a:gd name="connsiteX1" fmla="*/ 6096001 w 6096001"/>
              <a:gd name="connsiteY1" fmla="*/ 0 h 3428999"/>
              <a:gd name="connsiteX2" fmla="*/ 6096001 w 6096001"/>
              <a:gd name="connsiteY2" fmla="*/ 3428999 h 3428999"/>
              <a:gd name="connsiteX3" fmla="*/ 0 w 6096001"/>
              <a:gd name="connsiteY3" fmla="*/ 3428999 h 3428999"/>
              <a:gd name="connsiteX4" fmla="*/ 0 w 6096001"/>
              <a:gd name="connsiteY4" fmla="*/ 3256579 h 3428999"/>
              <a:gd name="connsiteX5" fmla="*/ 1974152 w 6096001"/>
              <a:gd name="connsiteY5" fmla="*/ 325657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1" h="3428999">
                <a:moveTo>
                  <a:pt x="1974152" y="0"/>
                </a:moveTo>
                <a:lnTo>
                  <a:pt x="6096001" y="0"/>
                </a:lnTo>
                <a:lnTo>
                  <a:pt x="6096001" y="3428999"/>
                </a:lnTo>
                <a:lnTo>
                  <a:pt x="0" y="3428999"/>
                </a:lnTo>
                <a:lnTo>
                  <a:pt x="0" y="3256579"/>
                </a:lnTo>
                <a:lnTo>
                  <a:pt x="1974152" y="32565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0D2C94-ECC4-BF7C-5D85-9734417824F7}"/>
              </a:ext>
            </a:extLst>
          </p:cNvPr>
          <p:cNvSpPr/>
          <p:nvPr userDrawn="1"/>
        </p:nvSpPr>
        <p:spPr>
          <a:xfrm>
            <a:off x="297180" y="172421"/>
            <a:ext cx="7772971" cy="65131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EAC953A-8495-5537-7B60-4EE703B571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667097"/>
            <a:ext cx="7043718" cy="735756"/>
          </a:xfrm>
        </p:spPr>
        <p:txBody>
          <a:bodyPr tIns="108000" bIns="72000">
            <a:spAutoFit/>
          </a:bodyPr>
          <a:lstStyle>
            <a:lvl1pPr>
              <a:defRPr/>
            </a:lvl1pPr>
          </a:lstStyle>
          <a:p>
            <a:r>
              <a:rPr lang="en-GB" dirty="0"/>
              <a:t>Edit your title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29BD806-0871-3F73-1F3D-1CFD4619D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QA/QC Interpretation</a:t>
            </a:r>
            <a:endParaRPr lang="en-GB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DEF953-5727-4CC4-EBEE-9F7C9118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32E9DDF-E343-97AA-5BA9-9F456A356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7279" y="2188163"/>
            <a:ext cx="6304401" cy="923330"/>
          </a:xfrm>
        </p:spPr>
        <p:txBody>
          <a:bodyPr wrap="square" lIns="180000">
            <a:sp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GB" dirty="0"/>
              <a:t>Lorem ipsum dolor sit amet,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elit. Maecenas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. </a:t>
            </a:r>
            <a:r>
              <a:rPr lang="en-GB" dirty="0" err="1"/>
              <a:t>Fusce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, magna sed pulvinar </a:t>
            </a:r>
            <a:r>
              <a:rPr lang="en-GB" dirty="0" err="1"/>
              <a:t>ultricies</a:t>
            </a:r>
            <a:r>
              <a:rPr lang="en-GB" dirty="0"/>
              <a:t>.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3252BE6-AC08-AAED-8F05-3EDC6B6C54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6962" y="3298786"/>
            <a:ext cx="6304401" cy="2878178"/>
          </a:xfrm>
        </p:spPr>
        <p:txBody>
          <a:bodyPr/>
          <a:lstStyle/>
          <a:p>
            <a:pPr lvl="0"/>
            <a:r>
              <a:rPr lang="en-US" dirty="0"/>
              <a:t>Click to edit mask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857136-650B-3D36-847B-C1552C9F1551}"/>
              </a:ext>
            </a:extLst>
          </p:cNvPr>
          <p:cNvSpPr/>
          <p:nvPr userDrawn="1"/>
        </p:nvSpPr>
        <p:spPr>
          <a:xfrm>
            <a:off x="0" y="0"/>
            <a:ext cx="90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BEC94DF4-0E55-F011-7702-886E0AF833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200" y="412229"/>
            <a:ext cx="1322528" cy="237757"/>
          </a:xfrm>
        </p:spPr>
        <p:txBody>
          <a:bodyPr wrap="none" lIns="36000" rIns="36000">
            <a:spAutoFit/>
          </a:bodyPr>
          <a:lstStyle>
            <a:lvl1pPr algn="l">
              <a:defRPr sz="1050" b="0" cap="all" spc="200" baseline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GB"/>
              <a:t>00 / Chapter</a:t>
            </a:r>
            <a:endParaRPr lang="en-GB" dirty="0"/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12D42B2E-BC4D-FECF-9F7D-3E1948B134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1418093"/>
            <a:ext cx="6304401" cy="369332"/>
          </a:xfrm>
        </p:spPr>
        <p:txBody>
          <a:bodyPr wrap="square" lIns="180000">
            <a:sp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61FE6C6-3EE1-8465-522F-87B974E67B6B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405628" y="0"/>
            <a:ext cx="1885826" cy="2451438"/>
            <a:chOff x="511520" y="2588002"/>
            <a:chExt cx="1885826" cy="24514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760FDED-B47F-B505-F7F0-FCD85D26198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B517B7-2D94-FC60-9480-BAEDEFA596C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520" y="2946559"/>
              <a:ext cx="1885826" cy="20928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Remove the visual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the icon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center of the gray block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Import a visual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from your computer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To crop the image,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“Picture Tools”, click on “crop” tab and choose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the desired option.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Adapt (move, zoom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or out) the image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83C0227-13FB-EE7F-E364-611D65E9054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E909A973-6F1D-2CD9-DD2B-5193D231BF1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A8EDF4-7F12-CB8B-8D8F-18F5B85CCA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46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: Visual + Key figure">
    <p:bg bwMode="lt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B1A817-999A-5981-0D42-959399B271EE}"/>
              </a:ext>
            </a:extLst>
          </p:cNvPr>
          <p:cNvSpPr>
            <a:spLocks/>
          </p:cNvSpPr>
          <p:nvPr userDrawn="1"/>
        </p:nvSpPr>
        <p:spPr bwMode="ltGray">
          <a:xfrm>
            <a:off x="90000" y="0"/>
            <a:ext cx="4856074" cy="5030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C48305-7872-0059-6BC1-9C9D5F3DD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1" y="719018"/>
            <a:ext cx="6791665" cy="1362457"/>
          </a:xfrm>
        </p:spPr>
        <p:txBody>
          <a:bodyPr wrap="square" bIns="72000"/>
          <a:lstStyle>
            <a:lvl1pPr>
              <a:defRPr/>
            </a:lvl1pPr>
          </a:lstStyle>
          <a:p>
            <a:r>
              <a:rPr lang="en-GB" dirty="0"/>
              <a:t>Insert</a:t>
            </a:r>
            <a:br>
              <a:rPr lang="en-GB" dirty="0"/>
            </a:br>
            <a:r>
              <a:rPr lang="en-GB" dirty="0"/>
              <a:t>your title here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98018-82D1-2581-4A25-A5648C3DF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wrap="none" lIns="91440" tIns="45720" rIns="91440" bIns="45720" rtlCol="0" anchor="b">
            <a:spAutoFit/>
          </a:bodyPr>
          <a:lstStyle>
            <a:lvl1pPr>
              <a:defRPr lang="en-GB" smtClean="0"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/>
              <a:t>QA/QC Interpretation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8907DE-9833-CEF6-D70B-FE3AFFB5D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8BF7472B-23E2-CC96-5532-F75CC70F6F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202" y="2154178"/>
            <a:ext cx="3466938" cy="2394673"/>
          </a:xfrm>
        </p:spPr>
        <p:txBody>
          <a:bodyPr wrap="square" lIns="180000">
            <a:no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n-GB" dirty="0"/>
              <a:t>Lorem ipsum dolor sit amet,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elit. Maecenas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. </a:t>
            </a:r>
            <a:r>
              <a:rPr lang="en-GB" dirty="0" err="1"/>
              <a:t>Fusce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, magna sed pulvinar </a:t>
            </a:r>
            <a:r>
              <a:rPr lang="en-GB" dirty="0" err="1"/>
              <a:t>ultricies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None/>
              <a:tabLst/>
              <a:defRPr/>
            </a:pPr>
            <a:r>
              <a:rPr lang="en-GB" dirty="0"/>
              <a:t>Lorem ipsum dolor sit amet,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elit. Maecenas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. </a:t>
            </a:r>
            <a:r>
              <a:rPr lang="en-GB" dirty="0" err="1"/>
              <a:t>Fusce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, magna sed pulvinar </a:t>
            </a:r>
            <a:r>
              <a:rPr lang="en-GB" dirty="0" err="1"/>
              <a:t>ultricies</a:t>
            </a:r>
            <a:r>
              <a:rPr lang="en-GB" dirty="0"/>
              <a:t>.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A8F32CB-E6C9-6EBA-FACB-6B04C8DD622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000" y="5030494"/>
            <a:ext cx="4856074" cy="1827506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1C68B3-4619-02A3-0228-773A34F8285A}"/>
              </a:ext>
            </a:extLst>
          </p:cNvPr>
          <p:cNvSpPr/>
          <p:nvPr userDrawn="1"/>
        </p:nvSpPr>
        <p:spPr>
          <a:xfrm>
            <a:off x="0" y="0"/>
            <a:ext cx="90000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F2CB6C70-9A23-9096-D60C-ACA708C51D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200" y="412229"/>
            <a:ext cx="1322528" cy="237757"/>
          </a:xfrm>
        </p:spPr>
        <p:txBody>
          <a:bodyPr wrap="none" lIns="36000" rIns="36000">
            <a:spAutoFit/>
          </a:bodyPr>
          <a:lstStyle>
            <a:lvl1pPr algn="l">
              <a:defRPr sz="1050" b="0" cap="all" spc="200" baseline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GB"/>
              <a:t>00 / Chapter</a:t>
            </a:r>
            <a:endParaRPr lang="en-GB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C8DE167-1FF8-614C-F94F-0EFD8E618E4B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405628" y="0"/>
            <a:ext cx="1885826" cy="2451438"/>
            <a:chOff x="511520" y="2588002"/>
            <a:chExt cx="1885826" cy="2451438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DC0AF1C2-70FE-280D-8E4F-3D2BC6C41D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A6C3F0-B28E-4C48-6DF4-0DED280B3BB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520" y="2946559"/>
              <a:ext cx="1885826" cy="20928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Remove the visual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the icon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center of the gray block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Import a visual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from your computer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To crop the image,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“Picture Tools”, click on “crop” tab and choose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the desired option.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Adapt (move, zoom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or out) the image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D50DCCB-8822-55A7-280A-C93AFA8FA83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315F133-52D8-2A79-6940-FA22B5F032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12B9E67-7408-30EB-ACD9-CC44C60F459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60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: Grey">
    <p:bg bwMode="lt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0DC43-63BA-E193-4828-AB63E86BF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719018"/>
            <a:ext cx="11009627" cy="808459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Insert your title here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5250D9-B9E0-D941-6B9F-DC73764B8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wrap="none" lIns="91440" tIns="45720" rIns="91440" bIns="45720" rtlCol="0" anchor="b">
            <a:spAutoFit/>
          </a:bodyPr>
          <a:lstStyle>
            <a:lvl1pPr>
              <a:defRPr lang="en-GB" smtClean="0"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/>
              <a:t>QA/QC Interpretation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928C7A-EE32-AB47-08EB-348936AD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9E7128-F3DF-F163-5098-174BF57240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200" y="1939925"/>
            <a:ext cx="11009627" cy="4237038"/>
          </a:xfrm>
        </p:spPr>
        <p:txBody>
          <a:bodyPr/>
          <a:lstStyle/>
          <a:p>
            <a:pPr lvl="0"/>
            <a:r>
              <a:rPr lang="en-US" dirty="0"/>
              <a:t>Click to edit mask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47D0EB-EAB5-48DF-C7A0-B3F9D08A001B}"/>
              </a:ext>
            </a:extLst>
          </p:cNvPr>
          <p:cNvSpPr/>
          <p:nvPr userDrawn="1"/>
        </p:nvSpPr>
        <p:spPr>
          <a:xfrm>
            <a:off x="0" y="0"/>
            <a:ext cx="90000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3FAB1402-2A8A-24F7-AC09-F19E3721B5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200" y="412229"/>
            <a:ext cx="1322528" cy="237757"/>
          </a:xfrm>
        </p:spPr>
        <p:txBody>
          <a:bodyPr wrap="none" lIns="36000" rIns="36000">
            <a:spAutoFit/>
          </a:bodyPr>
          <a:lstStyle>
            <a:lvl1pPr algn="l">
              <a:defRPr sz="1050" b="0" cap="all" spc="200" baseline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GB"/>
              <a:t>00 / Chapter</a:t>
            </a:r>
            <a:endParaRPr lang="en-GB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7FED4B0-771B-3AA4-730D-0B4531006FC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B9CF7FD-05C4-6538-94F3-3FC697BCF81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228006-62B9-3C05-5710-A306B7C360F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156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: 2 columns">
    <p:bg bwMode="lt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0DC43-63BA-E193-4828-AB63E86BF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719018"/>
            <a:ext cx="11009627" cy="808459"/>
          </a:xfrm>
        </p:spPr>
        <p:txBody>
          <a:bodyPr/>
          <a:lstStyle/>
          <a:p>
            <a:r>
              <a:rPr lang="en-GB" dirty="0"/>
              <a:t>Insert your title here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5250D9-B9E0-D941-6B9F-DC73764B8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wrap="none" lIns="91440" tIns="45720" rIns="91440" bIns="45720" rtlCol="0" anchor="b">
            <a:spAutoFit/>
          </a:bodyPr>
          <a:lstStyle>
            <a:lvl1pPr>
              <a:defRPr lang="en-GB" smtClean="0"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/>
              <a:t>QA/QC Interpretation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928C7A-EE32-AB47-08EB-348936AD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9E7128-F3DF-F163-5098-174BF57240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200" y="1939925"/>
            <a:ext cx="5156843" cy="4237038"/>
          </a:xfrm>
        </p:spPr>
        <p:txBody>
          <a:bodyPr/>
          <a:lstStyle/>
          <a:p>
            <a:pPr lvl="0"/>
            <a:r>
              <a:rPr lang="en-US" dirty="0"/>
              <a:t>Click to edit mask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47D0EB-EAB5-48DF-C7A0-B3F9D08A001B}"/>
              </a:ext>
            </a:extLst>
          </p:cNvPr>
          <p:cNvSpPr/>
          <p:nvPr userDrawn="1"/>
        </p:nvSpPr>
        <p:spPr>
          <a:xfrm>
            <a:off x="0" y="0"/>
            <a:ext cx="90000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3FAB1402-2A8A-24F7-AC09-F19E3721B5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200" y="412229"/>
            <a:ext cx="1322528" cy="237757"/>
          </a:xfrm>
        </p:spPr>
        <p:txBody>
          <a:bodyPr wrap="none" lIns="36000" rIns="36000">
            <a:spAutoFit/>
          </a:bodyPr>
          <a:lstStyle>
            <a:lvl1pPr algn="l">
              <a:defRPr sz="1050" b="0" cap="all" spc="200" baseline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GB"/>
              <a:t>00 / Chapter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EE01EFD-30D7-F354-5ED9-2B98E8EF4C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6984" y="1939925"/>
            <a:ext cx="5156843" cy="4237038"/>
          </a:xfrm>
        </p:spPr>
        <p:txBody>
          <a:bodyPr/>
          <a:lstStyle/>
          <a:p>
            <a:pPr lvl="0"/>
            <a:r>
              <a:rPr lang="en-US" dirty="0"/>
              <a:t>Click to edit mask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279224C-9BC9-AAC6-F70E-0BAB1E65573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6DDD5C-6472-9A82-34E7-9C47E84A1A0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7DCCA45-1C91-5AEA-2D87-447B21452F9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378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: Text + image">
    <p:bg bwMode="lt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17">
            <a:extLst>
              <a:ext uri="{FF2B5EF4-FFF2-40B4-BE49-F238E27FC236}">
                <a16:creationId xmlns:a16="http://schemas.microsoft.com/office/drawing/2014/main" id="{263553BC-61C4-0B20-7B09-05182CDA713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000" y="155864"/>
            <a:ext cx="6006000" cy="6546272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/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0DC43-63BA-E193-4828-AB63E86BF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5412" y="719018"/>
            <a:ext cx="5168417" cy="1362457"/>
          </a:xfrm>
        </p:spPr>
        <p:txBody>
          <a:bodyPr wrap="square">
            <a:spAutoFit/>
          </a:bodyPr>
          <a:lstStyle/>
          <a:p>
            <a:r>
              <a:rPr lang="en-GB" dirty="0"/>
              <a:t>Insert your title here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5250D9-B9E0-D941-6B9F-DC73764B8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wrap="none" lIns="91440" tIns="45720" rIns="91440" bIns="45720" rtlCol="0" anchor="b">
            <a:spAutoFit/>
          </a:bodyPr>
          <a:lstStyle>
            <a:lvl1pPr>
              <a:defRPr lang="en-GB" smtClean="0"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/>
              <a:t>QA/QC Interpretation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928C7A-EE32-AB47-08EB-348936AD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9E7128-F3DF-F163-5098-174BF57240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5412" y="2245489"/>
            <a:ext cx="5168417" cy="3931474"/>
          </a:xfrm>
        </p:spPr>
        <p:txBody>
          <a:bodyPr/>
          <a:lstStyle/>
          <a:p>
            <a:pPr lvl="0"/>
            <a:r>
              <a:rPr lang="en-US" dirty="0"/>
              <a:t>Click to edit mask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47D0EB-EAB5-48DF-C7A0-B3F9D08A001B}"/>
              </a:ext>
            </a:extLst>
          </p:cNvPr>
          <p:cNvSpPr/>
          <p:nvPr userDrawn="1"/>
        </p:nvSpPr>
        <p:spPr>
          <a:xfrm>
            <a:off x="0" y="0"/>
            <a:ext cx="90000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3FAB1402-2A8A-24F7-AC09-F19E3721B5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25412" y="412229"/>
            <a:ext cx="1322528" cy="237757"/>
          </a:xfrm>
        </p:spPr>
        <p:txBody>
          <a:bodyPr wrap="none" lIns="36000" rIns="36000">
            <a:spAutoFit/>
          </a:bodyPr>
          <a:lstStyle>
            <a:lvl1pPr algn="l">
              <a:defRPr sz="1050" b="0" cap="all" spc="200" baseline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GB"/>
              <a:t>00 / Chapter</a:t>
            </a:r>
            <a:endParaRPr lang="en-GB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1EF8CB5-7F96-3D78-C41C-0B8EAD6117AB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405628" y="0"/>
            <a:ext cx="1885826" cy="2451438"/>
            <a:chOff x="511520" y="2588002"/>
            <a:chExt cx="1885826" cy="24514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24F4235-3434-5C1D-EF13-5BD33BE6430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2F7A73-F806-CA7B-2C34-F4CF28B5294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520" y="2946559"/>
              <a:ext cx="1885826" cy="20928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Remove the visual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the icon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center of the gray block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Import a visual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from your computer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To crop the image,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“Picture Tools”, click on “crop” tab and choose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the desired option.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Adapt (move, zoom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or out) the image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8DC232D-43C2-E456-86C1-A9276576889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6F9821C-A324-E140-FB92-2DA9CA00FA5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6F3368-F6B1-3D8D-2726-B36059B2338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063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0DC43-63BA-E193-4828-AB63E86BF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719018"/>
            <a:ext cx="11009627" cy="808459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Insert your title here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5250D9-B9E0-D941-6B9F-DC73764B8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QA/QC Interpretation</a:t>
            </a:r>
            <a:endParaRPr lang="en-GB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928C7A-EE32-AB47-08EB-348936AD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9E7128-F3DF-F163-5098-174BF57240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200" y="1939925"/>
            <a:ext cx="11009627" cy="4237038"/>
          </a:xfrm>
        </p:spPr>
        <p:txBody>
          <a:bodyPr/>
          <a:lstStyle/>
          <a:p>
            <a:pPr lvl="0"/>
            <a:r>
              <a:rPr lang="en-US" dirty="0"/>
              <a:t>Click to edit mask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47D0EB-EAB5-48DF-C7A0-B3F9D08A001B}"/>
              </a:ext>
            </a:extLst>
          </p:cNvPr>
          <p:cNvSpPr/>
          <p:nvPr userDrawn="1"/>
        </p:nvSpPr>
        <p:spPr>
          <a:xfrm>
            <a:off x="0" y="0"/>
            <a:ext cx="90000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3FAB1402-2A8A-24F7-AC09-F19E3721B5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200" y="412229"/>
            <a:ext cx="1322528" cy="237757"/>
          </a:xfrm>
        </p:spPr>
        <p:txBody>
          <a:bodyPr wrap="none" lIns="36000" rIns="36000">
            <a:spAutoFit/>
          </a:bodyPr>
          <a:lstStyle>
            <a:lvl1pPr algn="l">
              <a:defRPr sz="1050" b="0" cap="all" spc="200" baseline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GB"/>
              <a:t>00 / Chapter</a:t>
            </a:r>
            <a:endParaRPr lang="en-GB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85253C5-5432-AE6A-B192-E4AD4ADC6D9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40437C7-7F03-49DB-92F1-EC17F581D2E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A59624C-3C96-0BD7-9A5E-17EA496280A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58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: Text + image 2">
    <p:bg bwMode="lt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17">
            <a:extLst>
              <a:ext uri="{FF2B5EF4-FFF2-40B4-BE49-F238E27FC236}">
                <a16:creationId xmlns:a16="http://schemas.microsoft.com/office/drawing/2014/main" id="{7711B731-CFFC-C0E9-4420-776A49767D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47100" y="0"/>
            <a:ext cx="5744900" cy="6858000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/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0DC43-63BA-E193-4828-AB63E86BF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1" y="719018"/>
            <a:ext cx="5511800" cy="1362457"/>
          </a:xfrm>
        </p:spPr>
        <p:txBody>
          <a:bodyPr>
            <a:spAutoFit/>
          </a:bodyPr>
          <a:lstStyle/>
          <a:p>
            <a:r>
              <a:rPr lang="en-GB" dirty="0"/>
              <a:t>Insert your title here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5250D9-B9E0-D941-6B9F-DC73764B8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wrap="none" lIns="91440" tIns="45720" rIns="91440" bIns="45720" rtlCol="0" anchor="b">
            <a:spAutoFit/>
          </a:bodyPr>
          <a:lstStyle>
            <a:lvl1pPr>
              <a:defRPr lang="en-GB" smtClean="0"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/>
              <a:t>QA/QC Interpretation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928C7A-EE32-AB47-08EB-348936AD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9E7128-F3DF-F163-5098-174BF57240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201" y="2245489"/>
            <a:ext cx="5511800" cy="3931474"/>
          </a:xfrm>
        </p:spPr>
        <p:txBody>
          <a:bodyPr/>
          <a:lstStyle/>
          <a:p>
            <a:pPr lvl="0"/>
            <a:r>
              <a:rPr lang="en-US" dirty="0"/>
              <a:t>Click to edit mask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47D0EB-EAB5-48DF-C7A0-B3F9D08A001B}"/>
              </a:ext>
            </a:extLst>
          </p:cNvPr>
          <p:cNvSpPr/>
          <p:nvPr userDrawn="1"/>
        </p:nvSpPr>
        <p:spPr>
          <a:xfrm>
            <a:off x="0" y="0"/>
            <a:ext cx="90000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3FAB1402-2A8A-24F7-AC09-F19E3721B5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200" y="412229"/>
            <a:ext cx="1322528" cy="237757"/>
          </a:xfrm>
        </p:spPr>
        <p:txBody>
          <a:bodyPr wrap="none" lIns="36000" rIns="36000">
            <a:spAutoFit/>
          </a:bodyPr>
          <a:lstStyle>
            <a:lvl1pPr algn="l">
              <a:defRPr sz="1050" b="0" cap="all" spc="200" baseline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GB"/>
              <a:t>00 / Chapter</a:t>
            </a:r>
            <a:endParaRPr lang="en-GB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40362BF-BDB5-BBF1-5180-6E70DC51BD38}"/>
              </a:ext>
            </a:extLst>
          </p:cNvPr>
          <p:cNvGrpSpPr/>
          <p:nvPr userDrawn="1"/>
        </p:nvGrpSpPr>
        <p:grpSpPr>
          <a:xfrm>
            <a:off x="12405628" y="0"/>
            <a:ext cx="1885826" cy="2451438"/>
            <a:chOff x="511520" y="2588002"/>
            <a:chExt cx="1885826" cy="24514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D86012E-723D-33FA-CF2F-EDA159AECF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209D83-5F59-3013-412B-036722E81C49}"/>
                </a:ext>
              </a:extLst>
            </p:cNvPr>
            <p:cNvSpPr/>
            <p:nvPr/>
          </p:nvSpPr>
          <p:spPr>
            <a:xfrm>
              <a:off x="511520" y="2946559"/>
              <a:ext cx="1885826" cy="20928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Remove the visual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the icon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center of the gray block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Import a visual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from your computer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To crop the image,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“Picture Tools”, click on “crop” tab and choose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the desired option.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Adapt (move, zoom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or out) the image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87691D6-51B3-192B-09D7-911025CE3462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72E8A48-8287-B8D3-885F-2C92528EFEF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940143-9666-5128-6313-E4E1CD7B4C4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  <p:grpSp>
        <p:nvGrpSpPr>
          <p:cNvPr id="3" name="Group 12">
            <a:extLst>
              <a:ext uri="{FF2B5EF4-FFF2-40B4-BE49-F238E27FC236}">
                <a16:creationId xmlns:a16="http://schemas.microsoft.com/office/drawing/2014/main" id="{A61B0A5B-43B0-502F-4182-9467F57E141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336351" y="232933"/>
            <a:ext cx="577406" cy="715984"/>
            <a:chOff x="690" y="1280"/>
            <a:chExt cx="1400" cy="1736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BF338AF-D5A9-E25C-B8CD-D5CB28003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4" y="1308"/>
              <a:ext cx="4" cy="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3" y="0"/>
                    <a:pt x="0" y="1"/>
                    <a:pt x="1" y="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01CF3D07-F924-4C8E-4317-D0D5283883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" y="1280"/>
              <a:ext cx="976" cy="1214"/>
            </a:xfrm>
            <a:custGeom>
              <a:avLst/>
              <a:gdLst>
                <a:gd name="T0" fmla="*/ 211 w 711"/>
                <a:gd name="T1" fmla="*/ 862 h 883"/>
                <a:gd name="T2" fmla="*/ 354 w 711"/>
                <a:gd name="T3" fmla="*/ 883 h 883"/>
                <a:gd name="T4" fmla="*/ 355 w 711"/>
                <a:gd name="T5" fmla="*/ 883 h 883"/>
                <a:gd name="T6" fmla="*/ 356 w 711"/>
                <a:gd name="T7" fmla="*/ 883 h 883"/>
                <a:gd name="T8" fmla="*/ 498 w 711"/>
                <a:gd name="T9" fmla="*/ 862 h 883"/>
                <a:gd name="T10" fmla="*/ 621 w 711"/>
                <a:gd name="T11" fmla="*/ 769 h 883"/>
                <a:gd name="T12" fmla="*/ 711 w 711"/>
                <a:gd name="T13" fmla="*/ 442 h 883"/>
                <a:gd name="T14" fmla="*/ 711 w 711"/>
                <a:gd name="T15" fmla="*/ 441 h 883"/>
                <a:gd name="T16" fmla="*/ 621 w 711"/>
                <a:gd name="T17" fmla="*/ 114 h 883"/>
                <a:gd name="T18" fmla="*/ 499 w 711"/>
                <a:gd name="T19" fmla="*/ 21 h 883"/>
                <a:gd name="T20" fmla="*/ 355 w 711"/>
                <a:gd name="T21" fmla="*/ 0 h 883"/>
                <a:gd name="T22" fmla="*/ 211 w 711"/>
                <a:gd name="T23" fmla="*/ 21 h 883"/>
                <a:gd name="T24" fmla="*/ 211 w 711"/>
                <a:gd name="T25" fmla="*/ 21 h 883"/>
                <a:gd name="T26" fmla="*/ 211 w 711"/>
                <a:gd name="T27" fmla="*/ 21 h 883"/>
                <a:gd name="T28" fmla="*/ 90 w 711"/>
                <a:gd name="T29" fmla="*/ 114 h 883"/>
                <a:gd name="T30" fmla="*/ 0 w 711"/>
                <a:gd name="T31" fmla="*/ 441 h 883"/>
                <a:gd name="T32" fmla="*/ 0 w 711"/>
                <a:gd name="T33" fmla="*/ 442 h 883"/>
                <a:gd name="T34" fmla="*/ 90 w 711"/>
                <a:gd name="T35" fmla="*/ 769 h 883"/>
                <a:gd name="T36" fmla="*/ 211 w 711"/>
                <a:gd name="T37" fmla="*/ 862 h 883"/>
                <a:gd name="T38" fmla="*/ 26 w 711"/>
                <a:gd name="T39" fmla="*/ 441 h 883"/>
                <a:gd name="T40" fmla="*/ 83 w 711"/>
                <a:gd name="T41" fmla="*/ 162 h 883"/>
                <a:gd name="T42" fmla="*/ 235 w 711"/>
                <a:gd name="T43" fmla="*/ 27 h 883"/>
                <a:gd name="T44" fmla="*/ 355 w 711"/>
                <a:gd name="T45" fmla="*/ 12 h 883"/>
                <a:gd name="T46" fmla="*/ 475 w 711"/>
                <a:gd name="T47" fmla="*/ 27 h 883"/>
                <a:gd name="T48" fmla="*/ 626 w 711"/>
                <a:gd name="T49" fmla="*/ 162 h 883"/>
                <a:gd name="T50" fmla="*/ 683 w 711"/>
                <a:gd name="T51" fmla="*/ 441 h 883"/>
                <a:gd name="T52" fmla="*/ 626 w 711"/>
                <a:gd name="T53" fmla="*/ 721 h 883"/>
                <a:gd name="T54" fmla="*/ 475 w 711"/>
                <a:gd name="T55" fmla="*/ 856 h 883"/>
                <a:gd name="T56" fmla="*/ 355 w 711"/>
                <a:gd name="T57" fmla="*/ 871 h 883"/>
                <a:gd name="T58" fmla="*/ 235 w 711"/>
                <a:gd name="T59" fmla="*/ 856 h 883"/>
                <a:gd name="T60" fmla="*/ 83 w 711"/>
                <a:gd name="T61" fmla="*/ 721 h 883"/>
                <a:gd name="T62" fmla="*/ 26 w 711"/>
                <a:gd name="T63" fmla="*/ 441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1" h="883">
                  <a:moveTo>
                    <a:pt x="211" y="862"/>
                  </a:moveTo>
                  <a:cubicBezTo>
                    <a:pt x="257" y="875"/>
                    <a:pt x="305" y="883"/>
                    <a:pt x="354" y="883"/>
                  </a:cubicBezTo>
                  <a:cubicBezTo>
                    <a:pt x="355" y="883"/>
                    <a:pt x="355" y="883"/>
                    <a:pt x="355" y="883"/>
                  </a:cubicBezTo>
                  <a:cubicBezTo>
                    <a:pt x="356" y="883"/>
                    <a:pt x="356" y="883"/>
                    <a:pt x="356" y="883"/>
                  </a:cubicBezTo>
                  <a:cubicBezTo>
                    <a:pt x="406" y="883"/>
                    <a:pt x="453" y="876"/>
                    <a:pt x="498" y="862"/>
                  </a:cubicBezTo>
                  <a:cubicBezTo>
                    <a:pt x="547" y="845"/>
                    <a:pt x="593" y="811"/>
                    <a:pt x="621" y="769"/>
                  </a:cubicBezTo>
                  <a:cubicBezTo>
                    <a:pt x="667" y="701"/>
                    <a:pt x="709" y="571"/>
                    <a:pt x="711" y="442"/>
                  </a:cubicBezTo>
                  <a:cubicBezTo>
                    <a:pt x="711" y="441"/>
                    <a:pt x="711" y="441"/>
                    <a:pt x="711" y="441"/>
                  </a:cubicBezTo>
                  <a:cubicBezTo>
                    <a:pt x="709" y="312"/>
                    <a:pt x="667" y="181"/>
                    <a:pt x="621" y="114"/>
                  </a:cubicBezTo>
                  <a:cubicBezTo>
                    <a:pt x="593" y="72"/>
                    <a:pt x="548" y="38"/>
                    <a:pt x="499" y="21"/>
                  </a:cubicBezTo>
                  <a:cubicBezTo>
                    <a:pt x="454" y="7"/>
                    <a:pt x="405" y="0"/>
                    <a:pt x="355" y="0"/>
                  </a:cubicBezTo>
                  <a:cubicBezTo>
                    <a:pt x="306" y="0"/>
                    <a:pt x="257" y="7"/>
                    <a:pt x="211" y="21"/>
                  </a:cubicBezTo>
                  <a:cubicBezTo>
                    <a:pt x="212" y="21"/>
                    <a:pt x="212" y="21"/>
                    <a:pt x="211" y="21"/>
                  </a:cubicBezTo>
                  <a:cubicBezTo>
                    <a:pt x="212" y="21"/>
                    <a:pt x="212" y="21"/>
                    <a:pt x="211" y="21"/>
                  </a:cubicBezTo>
                  <a:cubicBezTo>
                    <a:pt x="163" y="38"/>
                    <a:pt x="118" y="72"/>
                    <a:pt x="90" y="114"/>
                  </a:cubicBezTo>
                  <a:cubicBezTo>
                    <a:pt x="44" y="181"/>
                    <a:pt x="2" y="312"/>
                    <a:pt x="0" y="441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2" y="571"/>
                    <a:pt x="44" y="701"/>
                    <a:pt x="90" y="769"/>
                  </a:cubicBezTo>
                  <a:cubicBezTo>
                    <a:pt x="118" y="811"/>
                    <a:pt x="163" y="845"/>
                    <a:pt x="211" y="862"/>
                  </a:cubicBezTo>
                  <a:moveTo>
                    <a:pt x="26" y="441"/>
                  </a:moveTo>
                  <a:cubicBezTo>
                    <a:pt x="25" y="344"/>
                    <a:pt x="54" y="225"/>
                    <a:pt x="83" y="162"/>
                  </a:cubicBezTo>
                  <a:cubicBezTo>
                    <a:pt x="115" y="90"/>
                    <a:pt x="163" y="46"/>
                    <a:pt x="235" y="27"/>
                  </a:cubicBezTo>
                  <a:cubicBezTo>
                    <a:pt x="273" y="17"/>
                    <a:pt x="313" y="12"/>
                    <a:pt x="355" y="12"/>
                  </a:cubicBezTo>
                  <a:cubicBezTo>
                    <a:pt x="396" y="12"/>
                    <a:pt x="436" y="17"/>
                    <a:pt x="475" y="27"/>
                  </a:cubicBezTo>
                  <a:cubicBezTo>
                    <a:pt x="546" y="46"/>
                    <a:pt x="595" y="90"/>
                    <a:pt x="626" y="162"/>
                  </a:cubicBezTo>
                  <a:cubicBezTo>
                    <a:pt x="655" y="225"/>
                    <a:pt x="685" y="344"/>
                    <a:pt x="683" y="441"/>
                  </a:cubicBezTo>
                  <a:cubicBezTo>
                    <a:pt x="685" y="539"/>
                    <a:pt x="655" y="658"/>
                    <a:pt x="626" y="721"/>
                  </a:cubicBezTo>
                  <a:cubicBezTo>
                    <a:pt x="595" y="793"/>
                    <a:pt x="546" y="837"/>
                    <a:pt x="475" y="856"/>
                  </a:cubicBezTo>
                  <a:cubicBezTo>
                    <a:pt x="436" y="866"/>
                    <a:pt x="396" y="871"/>
                    <a:pt x="355" y="871"/>
                  </a:cubicBezTo>
                  <a:cubicBezTo>
                    <a:pt x="313" y="871"/>
                    <a:pt x="273" y="866"/>
                    <a:pt x="235" y="856"/>
                  </a:cubicBezTo>
                  <a:cubicBezTo>
                    <a:pt x="163" y="837"/>
                    <a:pt x="115" y="793"/>
                    <a:pt x="83" y="721"/>
                  </a:cubicBezTo>
                  <a:cubicBezTo>
                    <a:pt x="54" y="658"/>
                    <a:pt x="25" y="539"/>
                    <a:pt x="26" y="44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87FB0EDF-64B9-9328-C55D-F231C2F58E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6" y="1440"/>
              <a:ext cx="616" cy="895"/>
            </a:xfrm>
            <a:custGeom>
              <a:avLst/>
              <a:gdLst>
                <a:gd name="T0" fmla="*/ 324 w 449"/>
                <a:gd name="T1" fmla="*/ 637 h 651"/>
                <a:gd name="T2" fmla="*/ 324 w 449"/>
                <a:gd name="T3" fmla="*/ 13 h 651"/>
                <a:gd name="T4" fmla="*/ 50 w 449"/>
                <a:gd name="T5" fmla="*/ 77 h 651"/>
                <a:gd name="T6" fmla="*/ 96 w 449"/>
                <a:gd name="T7" fmla="*/ 474 h 651"/>
                <a:gd name="T8" fmla="*/ 70 w 449"/>
                <a:gd name="T9" fmla="*/ 459 h 651"/>
                <a:gd name="T10" fmla="*/ 59 w 449"/>
                <a:gd name="T11" fmla="*/ 380 h 651"/>
                <a:gd name="T12" fmla="*/ 91 w 449"/>
                <a:gd name="T13" fmla="*/ 432 h 651"/>
                <a:gd name="T14" fmla="*/ 115 w 449"/>
                <a:gd name="T15" fmla="*/ 371 h 651"/>
                <a:gd name="T16" fmla="*/ 127 w 449"/>
                <a:gd name="T17" fmla="*/ 414 h 651"/>
                <a:gd name="T18" fmla="*/ 194 w 449"/>
                <a:gd name="T19" fmla="*/ 603 h 651"/>
                <a:gd name="T20" fmla="*/ 207 w 449"/>
                <a:gd name="T21" fmla="*/ 579 h 651"/>
                <a:gd name="T22" fmla="*/ 216 w 449"/>
                <a:gd name="T23" fmla="*/ 565 h 651"/>
                <a:gd name="T24" fmla="*/ 227 w 449"/>
                <a:gd name="T25" fmla="*/ 536 h 651"/>
                <a:gd name="T26" fmla="*/ 238 w 449"/>
                <a:gd name="T27" fmla="*/ 565 h 651"/>
                <a:gd name="T28" fmla="*/ 276 w 449"/>
                <a:gd name="T29" fmla="*/ 518 h 651"/>
                <a:gd name="T30" fmla="*/ 251 w 449"/>
                <a:gd name="T31" fmla="*/ 475 h 651"/>
                <a:gd name="T32" fmla="*/ 297 w 449"/>
                <a:gd name="T33" fmla="*/ 359 h 651"/>
                <a:gd name="T34" fmla="*/ 293 w 449"/>
                <a:gd name="T35" fmla="*/ 605 h 651"/>
                <a:gd name="T36" fmla="*/ 307 w 449"/>
                <a:gd name="T37" fmla="*/ 591 h 651"/>
                <a:gd name="T38" fmla="*/ 339 w 449"/>
                <a:gd name="T39" fmla="*/ 478 h 651"/>
                <a:gd name="T40" fmla="*/ 356 w 449"/>
                <a:gd name="T41" fmla="*/ 490 h 651"/>
                <a:gd name="T42" fmla="*/ 379 w 449"/>
                <a:gd name="T43" fmla="*/ 453 h 651"/>
                <a:gd name="T44" fmla="*/ 313 w 449"/>
                <a:gd name="T45" fmla="*/ 372 h 651"/>
                <a:gd name="T46" fmla="*/ 365 w 449"/>
                <a:gd name="T47" fmla="*/ 515 h 651"/>
                <a:gd name="T48" fmla="*/ 320 w 449"/>
                <a:gd name="T49" fmla="*/ 411 h 651"/>
                <a:gd name="T50" fmla="*/ 366 w 449"/>
                <a:gd name="T51" fmla="*/ 412 h 651"/>
                <a:gd name="T52" fmla="*/ 354 w 449"/>
                <a:gd name="T53" fmla="*/ 368 h 651"/>
                <a:gd name="T54" fmla="*/ 366 w 449"/>
                <a:gd name="T55" fmla="*/ 412 h 651"/>
                <a:gd name="T56" fmla="*/ 392 w 449"/>
                <a:gd name="T57" fmla="*/ 308 h 651"/>
                <a:gd name="T58" fmla="*/ 347 w 449"/>
                <a:gd name="T59" fmla="*/ 201 h 651"/>
                <a:gd name="T60" fmla="*/ 382 w 449"/>
                <a:gd name="T61" fmla="*/ 273 h 651"/>
                <a:gd name="T62" fmla="*/ 306 w 449"/>
                <a:gd name="T63" fmla="*/ 277 h 651"/>
                <a:gd name="T64" fmla="*/ 335 w 449"/>
                <a:gd name="T65" fmla="*/ 203 h 651"/>
                <a:gd name="T66" fmla="*/ 312 w 449"/>
                <a:gd name="T67" fmla="*/ 51 h 651"/>
                <a:gd name="T68" fmla="*/ 292 w 449"/>
                <a:gd name="T69" fmla="*/ 86 h 651"/>
                <a:gd name="T70" fmla="*/ 259 w 449"/>
                <a:gd name="T71" fmla="*/ 140 h 651"/>
                <a:gd name="T72" fmla="*/ 88 w 449"/>
                <a:gd name="T73" fmla="*/ 93 h 651"/>
                <a:gd name="T74" fmla="*/ 115 w 449"/>
                <a:gd name="T75" fmla="*/ 60 h 651"/>
                <a:gd name="T76" fmla="*/ 133 w 449"/>
                <a:gd name="T77" fmla="*/ 116 h 651"/>
                <a:gd name="T78" fmla="*/ 119 w 449"/>
                <a:gd name="T79" fmla="*/ 151 h 651"/>
                <a:gd name="T80" fmla="*/ 121 w 449"/>
                <a:gd name="T81" fmla="*/ 169 h 651"/>
                <a:gd name="T82" fmla="*/ 88 w 449"/>
                <a:gd name="T83" fmla="*/ 169 h 651"/>
                <a:gd name="T84" fmla="*/ 104 w 449"/>
                <a:gd name="T85" fmla="*/ 204 h 651"/>
                <a:gd name="T86" fmla="*/ 207 w 449"/>
                <a:gd name="T87" fmla="*/ 212 h 651"/>
                <a:gd name="T88" fmla="*/ 208 w 449"/>
                <a:gd name="T89" fmla="*/ 131 h 651"/>
                <a:gd name="T90" fmla="*/ 237 w 449"/>
                <a:gd name="T91" fmla="*/ 182 h 651"/>
                <a:gd name="T92" fmla="*/ 268 w 449"/>
                <a:gd name="T93" fmla="*/ 180 h 651"/>
                <a:gd name="T94" fmla="*/ 280 w 449"/>
                <a:gd name="T95" fmla="*/ 84 h 651"/>
                <a:gd name="T96" fmla="*/ 273 w 449"/>
                <a:gd name="T97" fmla="*/ 204 h 651"/>
                <a:gd name="T98" fmla="*/ 242 w 449"/>
                <a:gd name="T99" fmla="*/ 356 h 651"/>
                <a:gd name="T100" fmla="*/ 231 w 449"/>
                <a:gd name="T101" fmla="*/ 498 h 651"/>
                <a:gd name="T102" fmla="*/ 222 w 449"/>
                <a:gd name="T103" fmla="*/ 459 h 651"/>
                <a:gd name="T104" fmla="*/ 162 w 449"/>
                <a:gd name="T105" fmla="*/ 498 h 651"/>
                <a:gd name="T106" fmla="*/ 147 w 449"/>
                <a:gd name="T107" fmla="*/ 482 h 651"/>
                <a:gd name="T108" fmla="*/ 200 w 449"/>
                <a:gd name="T109" fmla="*/ 259 h 651"/>
                <a:gd name="T110" fmla="*/ 100 w 449"/>
                <a:gd name="T111" fmla="*/ 234 h 651"/>
                <a:gd name="T112" fmla="*/ 115 w 449"/>
                <a:gd name="T113" fmla="*/ 285 h 651"/>
                <a:gd name="T114" fmla="*/ 116 w 449"/>
                <a:gd name="T115" fmla="*/ 247 h 651"/>
                <a:gd name="T116" fmla="*/ 59 w 449"/>
                <a:gd name="T117" fmla="*/ 341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9" h="651">
                  <a:moveTo>
                    <a:pt x="124" y="637"/>
                  </a:moveTo>
                  <a:cubicBezTo>
                    <a:pt x="156" y="646"/>
                    <a:pt x="190" y="651"/>
                    <a:pt x="224" y="651"/>
                  </a:cubicBezTo>
                  <a:cubicBezTo>
                    <a:pt x="225" y="651"/>
                    <a:pt x="225" y="651"/>
                    <a:pt x="225" y="651"/>
                  </a:cubicBezTo>
                  <a:cubicBezTo>
                    <a:pt x="259" y="651"/>
                    <a:pt x="293" y="646"/>
                    <a:pt x="324" y="637"/>
                  </a:cubicBezTo>
                  <a:cubicBezTo>
                    <a:pt x="358" y="628"/>
                    <a:pt x="385" y="605"/>
                    <a:pt x="399" y="573"/>
                  </a:cubicBezTo>
                  <a:cubicBezTo>
                    <a:pt x="429" y="509"/>
                    <a:pt x="449" y="417"/>
                    <a:pt x="449" y="325"/>
                  </a:cubicBezTo>
                  <a:cubicBezTo>
                    <a:pt x="449" y="234"/>
                    <a:pt x="429" y="142"/>
                    <a:pt x="399" y="77"/>
                  </a:cubicBezTo>
                  <a:cubicBezTo>
                    <a:pt x="385" y="46"/>
                    <a:pt x="358" y="23"/>
                    <a:pt x="324" y="13"/>
                  </a:cubicBezTo>
                  <a:cubicBezTo>
                    <a:pt x="293" y="5"/>
                    <a:pt x="259" y="0"/>
                    <a:pt x="225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190" y="0"/>
                    <a:pt x="156" y="5"/>
                    <a:pt x="124" y="13"/>
                  </a:cubicBezTo>
                  <a:cubicBezTo>
                    <a:pt x="91" y="23"/>
                    <a:pt x="63" y="46"/>
                    <a:pt x="50" y="77"/>
                  </a:cubicBezTo>
                  <a:cubicBezTo>
                    <a:pt x="19" y="142"/>
                    <a:pt x="0" y="234"/>
                    <a:pt x="0" y="325"/>
                  </a:cubicBezTo>
                  <a:cubicBezTo>
                    <a:pt x="0" y="417"/>
                    <a:pt x="19" y="509"/>
                    <a:pt x="50" y="573"/>
                  </a:cubicBezTo>
                  <a:cubicBezTo>
                    <a:pt x="63" y="605"/>
                    <a:pt x="91" y="628"/>
                    <a:pt x="124" y="637"/>
                  </a:cubicBezTo>
                  <a:moveTo>
                    <a:pt x="96" y="474"/>
                  </a:moveTo>
                  <a:cubicBezTo>
                    <a:pt x="94" y="474"/>
                    <a:pt x="90" y="473"/>
                    <a:pt x="88" y="473"/>
                  </a:cubicBezTo>
                  <a:cubicBezTo>
                    <a:pt x="83" y="471"/>
                    <a:pt x="76" y="469"/>
                    <a:pt x="72" y="462"/>
                  </a:cubicBezTo>
                  <a:cubicBezTo>
                    <a:pt x="71" y="461"/>
                    <a:pt x="71" y="461"/>
                    <a:pt x="71" y="461"/>
                  </a:cubicBezTo>
                  <a:cubicBezTo>
                    <a:pt x="70" y="459"/>
                    <a:pt x="70" y="459"/>
                    <a:pt x="70" y="459"/>
                  </a:cubicBezTo>
                  <a:cubicBezTo>
                    <a:pt x="69" y="457"/>
                    <a:pt x="69" y="457"/>
                    <a:pt x="69" y="457"/>
                  </a:cubicBezTo>
                  <a:cubicBezTo>
                    <a:pt x="69" y="453"/>
                    <a:pt x="69" y="453"/>
                    <a:pt x="69" y="453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8" y="384"/>
                    <a:pt x="66" y="384"/>
                    <a:pt x="59" y="380"/>
                  </a:cubicBezTo>
                  <a:cubicBezTo>
                    <a:pt x="62" y="379"/>
                    <a:pt x="62" y="379"/>
                    <a:pt x="62" y="379"/>
                  </a:cubicBezTo>
                  <a:cubicBezTo>
                    <a:pt x="86" y="371"/>
                    <a:pt x="86" y="371"/>
                    <a:pt x="86" y="371"/>
                  </a:cubicBezTo>
                  <a:cubicBezTo>
                    <a:pt x="90" y="375"/>
                    <a:pt x="91" y="379"/>
                    <a:pt x="91" y="385"/>
                  </a:cubicBezTo>
                  <a:cubicBezTo>
                    <a:pt x="91" y="432"/>
                    <a:pt x="91" y="432"/>
                    <a:pt x="91" y="432"/>
                  </a:cubicBezTo>
                  <a:cubicBezTo>
                    <a:pt x="91" y="436"/>
                    <a:pt x="94" y="437"/>
                    <a:pt x="97" y="437"/>
                  </a:cubicBezTo>
                  <a:cubicBezTo>
                    <a:pt x="101" y="437"/>
                    <a:pt x="103" y="436"/>
                    <a:pt x="104" y="433"/>
                  </a:cubicBezTo>
                  <a:cubicBezTo>
                    <a:pt x="104" y="411"/>
                    <a:pt x="103" y="405"/>
                    <a:pt x="104" y="386"/>
                  </a:cubicBezTo>
                  <a:cubicBezTo>
                    <a:pt x="104" y="379"/>
                    <a:pt x="110" y="373"/>
                    <a:pt x="115" y="371"/>
                  </a:cubicBezTo>
                  <a:cubicBezTo>
                    <a:pt x="122" y="368"/>
                    <a:pt x="131" y="369"/>
                    <a:pt x="137" y="372"/>
                  </a:cubicBezTo>
                  <a:cubicBezTo>
                    <a:pt x="148" y="377"/>
                    <a:pt x="147" y="399"/>
                    <a:pt x="147" y="416"/>
                  </a:cubicBezTo>
                  <a:cubicBezTo>
                    <a:pt x="143" y="414"/>
                    <a:pt x="142" y="413"/>
                    <a:pt x="138" y="412"/>
                  </a:cubicBezTo>
                  <a:cubicBezTo>
                    <a:pt x="134" y="411"/>
                    <a:pt x="130" y="412"/>
                    <a:pt x="127" y="414"/>
                  </a:cubicBezTo>
                  <a:cubicBezTo>
                    <a:pt x="123" y="417"/>
                    <a:pt x="123" y="421"/>
                    <a:pt x="123" y="426"/>
                  </a:cubicBezTo>
                  <a:cubicBezTo>
                    <a:pt x="123" y="447"/>
                    <a:pt x="125" y="461"/>
                    <a:pt x="115" y="469"/>
                  </a:cubicBezTo>
                  <a:cubicBezTo>
                    <a:pt x="108" y="473"/>
                    <a:pt x="102" y="474"/>
                    <a:pt x="96" y="474"/>
                  </a:cubicBezTo>
                  <a:moveTo>
                    <a:pt x="194" y="603"/>
                  </a:moveTo>
                  <a:cubicBezTo>
                    <a:pt x="185" y="609"/>
                    <a:pt x="170" y="611"/>
                    <a:pt x="160" y="605"/>
                  </a:cubicBezTo>
                  <a:cubicBezTo>
                    <a:pt x="154" y="602"/>
                    <a:pt x="149" y="597"/>
                    <a:pt x="146" y="591"/>
                  </a:cubicBezTo>
                  <a:cubicBezTo>
                    <a:pt x="144" y="586"/>
                    <a:pt x="143" y="584"/>
                    <a:pt x="143" y="579"/>
                  </a:cubicBezTo>
                  <a:cubicBezTo>
                    <a:pt x="166" y="579"/>
                    <a:pt x="182" y="579"/>
                    <a:pt x="207" y="579"/>
                  </a:cubicBezTo>
                  <a:cubicBezTo>
                    <a:pt x="207" y="588"/>
                    <a:pt x="202" y="597"/>
                    <a:pt x="194" y="603"/>
                  </a:cubicBezTo>
                  <a:moveTo>
                    <a:pt x="238" y="605"/>
                  </a:moveTo>
                  <a:cubicBezTo>
                    <a:pt x="216" y="605"/>
                    <a:pt x="216" y="605"/>
                    <a:pt x="216" y="605"/>
                  </a:cubicBezTo>
                  <a:cubicBezTo>
                    <a:pt x="216" y="565"/>
                    <a:pt x="216" y="565"/>
                    <a:pt x="216" y="565"/>
                  </a:cubicBezTo>
                  <a:cubicBezTo>
                    <a:pt x="181" y="565"/>
                    <a:pt x="181" y="565"/>
                    <a:pt x="181" y="565"/>
                  </a:cubicBezTo>
                  <a:cubicBezTo>
                    <a:pt x="181" y="549"/>
                    <a:pt x="181" y="549"/>
                    <a:pt x="181" y="549"/>
                  </a:cubicBezTo>
                  <a:cubicBezTo>
                    <a:pt x="216" y="549"/>
                    <a:pt x="216" y="549"/>
                    <a:pt x="216" y="549"/>
                  </a:cubicBezTo>
                  <a:cubicBezTo>
                    <a:pt x="227" y="536"/>
                    <a:pt x="227" y="536"/>
                    <a:pt x="227" y="536"/>
                  </a:cubicBezTo>
                  <a:cubicBezTo>
                    <a:pt x="232" y="543"/>
                    <a:pt x="233" y="543"/>
                    <a:pt x="238" y="549"/>
                  </a:cubicBezTo>
                  <a:cubicBezTo>
                    <a:pt x="273" y="549"/>
                    <a:pt x="273" y="549"/>
                    <a:pt x="273" y="549"/>
                  </a:cubicBezTo>
                  <a:cubicBezTo>
                    <a:pt x="273" y="565"/>
                    <a:pt x="273" y="565"/>
                    <a:pt x="273" y="565"/>
                  </a:cubicBezTo>
                  <a:cubicBezTo>
                    <a:pt x="238" y="565"/>
                    <a:pt x="238" y="565"/>
                    <a:pt x="238" y="565"/>
                  </a:cubicBezTo>
                  <a:lnTo>
                    <a:pt x="238" y="605"/>
                  </a:lnTo>
                  <a:close/>
                  <a:moveTo>
                    <a:pt x="254" y="465"/>
                  </a:moveTo>
                  <a:cubicBezTo>
                    <a:pt x="265" y="465"/>
                    <a:pt x="276" y="474"/>
                    <a:pt x="280" y="485"/>
                  </a:cubicBezTo>
                  <a:cubicBezTo>
                    <a:pt x="284" y="495"/>
                    <a:pt x="283" y="509"/>
                    <a:pt x="276" y="518"/>
                  </a:cubicBezTo>
                  <a:cubicBezTo>
                    <a:pt x="267" y="528"/>
                    <a:pt x="256" y="533"/>
                    <a:pt x="242" y="531"/>
                  </a:cubicBezTo>
                  <a:cubicBezTo>
                    <a:pt x="233" y="529"/>
                    <a:pt x="225" y="524"/>
                    <a:pt x="220" y="516"/>
                  </a:cubicBezTo>
                  <a:cubicBezTo>
                    <a:pt x="227" y="513"/>
                    <a:pt x="237" y="509"/>
                    <a:pt x="239" y="502"/>
                  </a:cubicBezTo>
                  <a:cubicBezTo>
                    <a:pt x="238" y="492"/>
                    <a:pt x="246" y="483"/>
                    <a:pt x="251" y="475"/>
                  </a:cubicBezTo>
                  <a:cubicBezTo>
                    <a:pt x="254" y="471"/>
                    <a:pt x="254" y="469"/>
                    <a:pt x="254" y="465"/>
                  </a:cubicBezTo>
                  <a:moveTo>
                    <a:pt x="264" y="455"/>
                  </a:moveTo>
                  <a:cubicBezTo>
                    <a:pt x="264" y="359"/>
                    <a:pt x="264" y="359"/>
                    <a:pt x="264" y="359"/>
                  </a:cubicBezTo>
                  <a:cubicBezTo>
                    <a:pt x="278" y="358"/>
                    <a:pt x="282" y="359"/>
                    <a:pt x="297" y="359"/>
                  </a:cubicBezTo>
                  <a:cubicBezTo>
                    <a:pt x="297" y="455"/>
                    <a:pt x="297" y="455"/>
                    <a:pt x="297" y="455"/>
                  </a:cubicBezTo>
                  <a:lnTo>
                    <a:pt x="264" y="455"/>
                  </a:lnTo>
                  <a:close/>
                  <a:moveTo>
                    <a:pt x="307" y="591"/>
                  </a:moveTo>
                  <a:cubicBezTo>
                    <a:pt x="304" y="597"/>
                    <a:pt x="299" y="602"/>
                    <a:pt x="293" y="605"/>
                  </a:cubicBezTo>
                  <a:cubicBezTo>
                    <a:pt x="284" y="611"/>
                    <a:pt x="269" y="609"/>
                    <a:pt x="260" y="603"/>
                  </a:cubicBezTo>
                  <a:cubicBezTo>
                    <a:pt x="252" y="597"/>
                    <a:pt x="247" y="588"/>
                    <a:pt x="247" y="579"/>
                  </a:cubicBezTo>
                  <a:cubicBezTo>
                    <a:pt x="271" y="579"/>
                    <a:pt x="287" y="579"/>
                    <a:pt x="311" y="579"/>
                  </a:cubicBezTo>
                  <a:cubicBezTo>
                    <a:pt x="311" y="584"/>
                    <a:pt x="310" y="586"/>
                    <a:pt x="307" y="591"/>
                  </a:cubicBezTo>
                  <a:moveTo>
                    <a:pt x="356" y="507"/>
                  </a:moveTo>
                  <a:cubicBezTo>
                    <a:pt x="353" y="511"/>
                    <a:pt x="351" y="512"/>
                    <a:pt x="347" y="516"/>
                  </a:cubicBezTo>
                  <a:cubicBezTo>
                    <a:pt x="339" y="506"/>
                    <a:pt x="339" y="506"/>
                    <a:pt x="339" y="506"/>
                  </a:cubicBezTo>
                  <a:cubicBezTo>
                    <a:pt x="339" y="478"/>
                    <a:pt x="339" y="478"/>
                    <a:pt x="339" y="478"/>
                  </a:cubicBezTo>
                  <a:cubicBezTo>
                    <a:pt x="328" y="484"/>
                    <a:pt x="330" y="501"/>
                    <a:pt x="330" y="515"/>
                  </a:cubicBezTo>
                  <a:cubicBezTo>
                    <a:pt x="323" y="509"/>
                    <a:pt x="320" y="506"/>
                    <a:pt x="313" y="500"/>
                  </a:cubicBezTo>
                  <a:cubicBezTo>
                    <a:pt x="310" y="483"/>
                    <a:pt x="320" y="474"/>
                    <a:pt x="327" y="463"/>
                  </a:cubicBezTo>
                  <a:cubicBezTo>
                    <a:pt x="356" y="490"/>
                    <a:pt x="356" y="490"/>
                    <a:pt x="356" y="490"/>
                  </a:cubicBezTo>
                  <a:lnTo>
                    <a:pt x="356" y="507"/>
                  </a:lnTo>
                  <a:close/>
                  <a:moveTo>
                    <a:pt x="332" y="392"/>
                  </a:moveTo>
                  <a:cubicBezTo>
                    <a:pt x="347" y="407"/>
                    <a:pt x="360" y="420"/>
                    <a:pt x="374" y="433"/>
                  </a:cubicBezTo>
                  <a:cubicBezTo>
                    <a:pt x="379" y="439"/>
                    <a:pt x="383" y="446"/>
                    <a:pt x="379" y="453"/>
                  </a:cubicBezTo>
                  <a:cubicBezTo>
                    <a:pt x="378" y="457"/>
                    <a:pt x="376" y="460"/>
                    <a:pt x="373" y="464"/>
                  </a:cubicBezTo>
                  <a:cubicBezTo>
                    <a:pt x="373" y="457"/>
                    <a:pt x="370" y="453"/>
                    <a:pt x="367" y="449"/>
                  </a:cubicBezTo>
                  <a:cubicBezTo>
                    <a:pt x="348" y="431"/>
                    <a:pt x="317" y="406"/>
                    <a:pt x="315" y="396"/>
                  </a:cubicBezTo>
                  <a:cubicBezTo>
                    <a:pt x="312" y="389"/>
                    <a:pt x="313" y="380"/>
                    <a:pt x="313" y="372"/>
                  </a:cubicBezTo>
                  <a:cubicBezTo>
                    <a:pt x="318" y="368"/>
                    <a:pt x="322" y="364"/>
                    <a:pt x="328" y="359"/>
                  </a:cubicBezTo>
                  <a:cubicBezTo>
                    <a:pt x="328" y="372"/>
                    <a:pt x="326" y="385"/>
                    <a:pt x="332" y="392"/>
                  </a:cubicBezTo>
                  <a:moveTo>
                    <a:pt x="381" y="502"/>
                  </a:moveTo>
                  <a:cubicBezTo>
                    <a:pt x="376" y="506"/>
                    <a:pt x="371" y="510"/>
                    <a:pt x="365" y="515"/>
                  </a:cubicBezTo>
                  <a:cubicBezTo>
                    <a:pt x="365" y="502"/>
                    <a:pt x="367" y="490"/>
                    <a:pt x="361" y="482"/>
                  </a:cubicBezTo>
                  <a:cubicBezTo>
                    <a:pt x="346" y="468"/>
                    <a:pt x="333" y="454"/>
                    <a:pt x="320" y="441"/>
                  </a:cubicBezTo>
                  <a:cubicBezTo>
                    <a:pt x="315" y="436"/>
                    <a:pt x="311" y="428"/>
                    <a:pt x="314" y="421"/>
                  </a:cubicBezTo>
                  <a:cubicBezTo>
                    <a:pt x="316" y="418"/>
                    <a:pt x="318" y="414"/>
                    <a:pt x="320" y="411"/>
                  </a:cubicBezTo>
                  <a:cubicBezTo>
                    <a:pt x="320" y="418"/>
                    <a:pt x="323" y="422"/>
                    <a:pt x="327" y="425"/>
                  </a:cubicBezTo>
                  <a:cubicBezTo>
                    <a:pt x="345" y="443"/>
                    <a:pt x="376" y="468"/>
                    <a:pt x="379" y="478"/>
                  </a:cubicBezTo>
                  <a:cubicBezTo>
                    <a:pt x="381" y="486"/>
                    <a:pt x="381" y="494"/>
                    <a:pt x="381" y="502"/>
                  </a:cubicBezTo>
                  <a:moveTo>
                    <a:pt x="366" y="412"/>
                  </a:moveTo>
                  <a:cubicBezTo>
                    <a:pt x="337" y="384"/>
                    <a:pt x="337" y="384"/>
                    <a:pt x="337" y="384"/>
                  </a:cubicBezTo>
                  <a:cubicBezTo>
                    <a:pt x="337" y="368"/>
                    <a:pt x="337" y="368"/>
                    <a:pt x="337" y="368"/>
                  </a:cubicBezTo>
                  <a:cubicBezTo>
                    <a:pt x="341" y="364"/>
                    <a:pt x="342" y="362"/>
                    <a:pt x="346" y="358"/>
                  </a:cubicBezTo>
                  <a:cubicBezTo>
                    <a:pt x="354" y="368"/>
                    <a:pt x="354" y="368"/>
                    <a:pt x="354" y="368"/>
                  </a:cubicBezTo>
                  <a:cubicBezTo>
                    <a:pt x="354" y="396"/>
                    <a:pt x="354" y="396"/>
                    <a:pt x="354" y="396"/>
                  </a:cubicBezTo>
                  <a:cubicBezTo>
                    <a:pt x="366" y="390"/>
                    <a:pt x="363" y="374"/>
                    <a:pt x="363" y="359"/>
                  </a:cubicBezTo>
                  <a:cubicBezTo>
                    <a:pt x="370" y="365"/>
                    <a:pt x="373" y="368"/>
                    <a:pt x="380" y="374"/>
                  </a:cubicBezTo>
                  <a:cubicBezTo>
                    <a:pt x="384" y="391"/>
                    <a:pt x="374" y="400"/>
                    <a:pt x="366" y="412"/>
                  </a:cubicBezTo>
                  <a:moveTo>
                    <a:pt x="392" y="341"/>
                  </a:moveTo>
                  <a:cubicBezTo>
                    <a:pt x="279" y="341"/>
                    <a:pt x="279" y="341"/>
                    <a:pt x="279" y="341"/>
                  </a:cubicBezTo>
                  <a:cubicBezTo>
                    <a:pt x="279" y="308"/>
                    <a:pt x="279" y="308"/>
                    <a:pt x="279" y="308"/>
                  </a:cubicBezTo>
                  <a:cubicBezTo>
                    <a:pt x="392" y="308"/>
                    <a:pt x="392" y="308"/>
                    <a:pt x="392" y="308"/>
                  </a:cubicBezTo>
                  <a:lnTo>
                    <a:pt x="392" y="341"/>
                  </a:lnTo>
                  <a:close/>
                  <a:moveTo>
                    <a:pt x="341" y="262"/>
                  </a:moveTo>
                  <a:cubicBezTo>
                    <a:pt x="342" y="262"/>
                    <a:pt x="347" y="261"/>
                    <a:pt x="347" y="258"/>
                  </a:cubicBezTo>
                  <a:cubicBezTo>
                    <a:pt x="347" y="201"/>
                    <a:pt x="347" y="201"/>
                    <a:pt x="347" y="201"/>
                  </a:cubicBezTo>
                  <a:cubicBezTo>
                    <a:pt x="355" y="199"/>
                    <a:pt x="363" y="196"/>
                    <a:pt x="370" y="195"/>
                  </a:cubicBezTo>
                  <a:cubicBezTo>
                    <a:pt x="370" y="229"/>
                    <a:pt x="370" y="229"/>
                    <a:pt x="370" y="229"/>
                  </a:cubicBezTo>
                  <a:cubicBezTo>
                    <a:pt x="375" y="229"/>
                    <a:pt x="377" y="228"/>
                    <a:pt x="382" y="227"/>
                  </a:cubicBezTo>
                  <a:cubicBezTo>
                    <a:pt x="382" y="273"/>
                    <a:pt x="382" y="273"/>
                    <a:pt x="382" y="273"/>
                  </a:cubicBezTo>
                  <a:cubicBezTo>
                    <a:pt x="368" y="275"/>
                    <a:pt x="368" y="275"/>
                    <a:pt x="368" y="275"/>
                  </a:cubicBezTo>
                  <a:cubicBezTo>
                    <a:pt x="364" y="294"/>
                    <a:pt x="364" y="294"/>
                    <a:pt x="364" y="294"/>
                  </a:cubicBezTo>
                  <a:cubicBezTo>
                    <a:pt x="313" y="294"/>
                    <a:pt x="313" y="294"/>
                    <a:pt x="313" y="294"/>
                  </a:cubicBezTo>
                  <a:cubicBezTo>
                    <a:pt x="306" y="277"/>
                    <a:pt x="306" y="277"/>
                    <a:pt x="306" y="277"/>
                  </a:cubicBezTo>
                  <a:cubicBezTo>
                    <a:pt x="293" y="276"/>
                    <a:pt x="292" y="276"/>
                    <a:pt x="280" y="275"/>
                  </a:cubicBezTo>
                  <a:cubicBezTo>
                    <a:pt x="292" y="260"/>
                    <a:pt x="304" y="245"/>
                    <a:pt x="312" y="229"/>
                  </a:cubicBezTo>
                  <a:cubicBezTo>
                    <a:pt x="312" y="206"/>
                    <a:pt x="312" y="206"/>
                    <a:pt x="312" y="206"/>
                  </a:cubicBezTo>
                  <a:cubicBezTo>
                    <a:pt x="335" y="203"/>
                    <a:pt x="335" y="203"/>
                    <a:pt x="335" y="203"/>
                  </a:cubicBezTo>
                  <a:cubicBezTo>
                    <a:pt x="335" y="258"/>
                    <a:pt x="335" y="258"/>
                    <a:pt x="335" y="258"/>
                  </a:cubicBezTo>
                  <a:cubicBezTo>
                    <a:pt x="335" y="260"/>
                    <a:pt x="337" y="262"/>
                    <a:pt x="340" y="262"/>
                  </a:cubicBezTo>
                  <a:lnTo>
                    <a:pt x="341" y="262"/>
                  </a:lnTo>
                  <a:close/>
                  <a:moveTo>
                    <a:pt x="312" y="51"/>
                  </a:moveTo>
                  <a:cubicBezTo>
                    <a:pt x="317" y="49"/>
                    <a:pt x="325" y="50"/>
                    <a:pt x="330" y="54"/>
                  </a:cubicBezTo>
                  <a:cubicBezTo>
                    <a:pt x="336" y="59"/>
                    <a:pt x="338" y="67"/>
                    <a:pt x="337" y="74"/>
                  </a:cubicBezTo>
                  <a:cubicBezTo>
                    <a:pt x="332" y="90"/>
                    <a:pt x="314" y="93"/>
                    <a:pt x="300" y="97"/>
                  </a:cubicBezTo>
                  <a:cubicBezTo>
                    <a:pt x="292" y="86"/>
                    <a:pt x="292" y="86"/>
                    <a:pt x="292" y="86"/>
                  </a:cubicBezTo>
                  <a:cubicBezTo>
                    <a:pt x="295" y="72"/>
                    <a:pt x="297" y="56"/>
                    <a:pt x="312" y="51"/>
                  </a:cubicBezTo>
                  <a:moveTo>
                    <a:pt x="267" y="114"/>
                  </a:moveTo>
                  <a:cubicBezTo>
                    <a:pt x="273" y="124"/>
                    <a:pt x="273" y="124"/>
                    <a:pt x="273" y="124"/>
                  </a:cubicBezTo>
                  <a:cubicBezTo>
                    <a:pt x="259" y="140"/>
                    <a:pt x="259" y="140"/>
                    <a:pt x="259" y="140"/>
                  </a:cubicBezTo>
                  <a:cubicBezTo>
                    <a:pt x="255" y="137"/>
                    <a:pt x="254" y="136"/>
                    <a:pt x="251" y="132"/>
                  </a:cubicBezTo>
                  <a:cubicBezTo>
                    <a:pt x="258" y="124"/>
                    <a:pt x="259" y="124"/>
                    <a:pt x="267" y="114"/>
                  </a:cubicBezTo>
                  <a:moveTo>
                    <a:pt x="88" y="93"/>
                  </a:moveTo>
                  <a:cubicBezTo>
                    <a:pt x="88" y="93"/>
                    <a:pt x="88" y="93"/>
                    <a:pt x="88" y="93"/>
                  </a:cubicBezTo>
                  <a:cubicBezTo>
                    <a:pt x="91" y="100"/>
                    <a:pt x="95" y="106"/>
                    <a:pt x="103" y="109"/>
                  </a:cubicBezTo>
                  <a:cubicBezTo>
                    <a:pt x="102" y="105"/>
                    <a:pt x="99" y="102"/>
                    <a:pt x="97" y="97"/>
                  </a:cubicBezTo>
                  <a:cubicBezTo>
                    <a:pt x="94" y="89"/>
                    <a:pt x="94" y="77"/>
                    <a:pt x="100" y="70"/>
                  </a:cubicBezTo>
                  <a:cubicBezTo>
                    <a:pt x="104" y="64"/>
                    <a:pt x="109" y="62"/>
                    <a:pt x="115" y="60"/>
                  </a:cubicBezTo>
                  <a:cubicBezTo>
                    <a:pt x="113" y="67"/>
                    <a:pt x="112" y="75"/>
                    <a:pt x="115" y="82"/>
                  </a:cubicBezTo>
                  <a:cubicBezTo>
                    <a:pt x="119" y="79"/>
                    <a:pt x="119" y="79"/>
                    <a:pt x="122" y="76"/>
                  </a:cubicBezTo>
                  <a:cubicBezTo>
                    <a:pt x="123" y="75"/>
                    <a:pt x="124" y="74"/>
                    <a:pt x="125" y="74"/>
                  </a:cubicBezTo>
                  <a:cubicBezTo>
                    <a:pt x="130" y="86"/>
                    <a:pt x="137" y="102"/>
                    <a:pt x="133" y="116"/>
                  </a:cubicBezTo>
                  <a:cubicBezTo>
                    <a:pt x="131" y="122"/>
                    <a:pt x="131" y="122"/>
                    <a:pt x="131" y="122"/>
                  </a:cubicBezTo>
                  <a:cubicBezTo>
                    <a:pt x="130" y="112"/>
                    <a:pt x="128" y="107"/>
                    <a:pt x="122" y="104"/>
                  </a:cubicBezTo>
                  <a:cubicBezTo>
                    <a:pt x="121" y="109"/>
                    <a:pt x="124" y="114"/>
                    <a:pt x="125" y="121"/>
                  </a:cubicBezTo>
                  <a:cubicBezTo>
                    <a:pt x="128" y="133"/>
                    <a:pt x="126" y="144"/>
                    <a:pt x="119" y="151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86" y="136"/>
                    <a:pt x="85" y="113"/>
                    <a:pt x="88" y="93"/>
                  </a:cubicBezTo>
                  <a:moveTo>
                    <a:pt x="130" y="169"/>
                  </a:moveTo>
                  <a:cubicBezTo>
                    <a:pt x="121" y="169"/>
                    <a:pt x="121" y="169"/>
                    <a:pt x="121" y="169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12" y="200"/>
                    <a:pt x="107" y="197"/>
                    <a:pt x="102" y="195"/>
                  </a:cubicBezTo>
                  <a:cubicBezTo>
                    <a:pt x="100" y="181"/>
                    <a:pt x="99" y="179"/>
                    <a:pt x="98" y="169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105" y="158"/>
                    <a:pt x="114" y="158"/>
                    <a:pt x="130" y="158"/>
                  </a:cubicBezTo>
                  <a:lnTo>
                    <a:pt x="130" y="169"/>
                  </a:lnTo>
                  <a:close/>
                  <a:moveTo>
                    <a:pt x="104" y="204"/>
                  </a:moveTo>
                  <a:cubicBezTo>
                    <a:pt x="120" y="213"/>
                    <a:pt x="132" y="232"/>
                    <a:pt x="147" y="245"/>
                  </a:cubicBezTo>
                  <a:cubicBezTo>
                    <a:pt x="152" y="248"/>
                    <a:pt x="155" y="252"/>
                    <a:pt x="159" y="254"/>
                  </a:cubicBezTo>
                  <a:cubicBezTo>
                    <a:pt x="170" y="245"/>
                    <a:pt x="178" y="238"/>
                    <a:pt x="185" y="224"/>
                  </a:cubicBezTo>
                  <a:cubicBezTo>
                    <a:pt x="190" y="216"/>
                    <a:pt x="198" y="213"/>
                    <a:pt x="207" y="212"/>
                  </a:cubicBezTo>
                  <a:cubicBezTo>
                    <a:pt x="213" y="205"/>
                    <a:pt x="213" y="205"/>
                    <a:pt x="213" y="205"/>
                  </a:cubicBezTo>
                  <a:cubicBezTo>
                    <a:pt x="210" y="186"/>
                    <a:pt x="210" y="186"/>
                    <a:pt x="210" y="186"/>
                  </a:cubicBezTo>
                  <a:cubicBezTo>
                    <a:pt x="203" y="178"/>
                    <a:pt x="198" y="169"/>
                    <a:pt x="193" y="160"/>
                  </a:cubicBezTo>
                  <a:cubicBezTo>
                    <a:pt x="196" y="149"/>
                    <a:pt x="197" y="137"/>
                    <a:pt x="208" y="131"/>
                  </a:cubicBezTo>
                  <a:cubicBezTo>
                    <a:pt x="215" y="126"/>
                    <a:pt x="221" y="136"/>
                    <a:pt x="227" y="130"/>
                  </a:cubicBezTo>
                  <a:cubicBezTo>
                    <a:pt x="231" y="129"/>
                    <a:pt x="235" y="130"/>
                    <a:pt x="238" y="133"/>
                  </a:cubicBezTo>
                  <a:cubicBezTo>
                    <a:pt x="242" y="140"/>
                    <a:pt x="247" y="148"/>
                    <a:pt x="247" y="157"/>
                  </a:cubicBezTo>
                  <a:cubicBezTo>
                    <a:pt x="245" y="165"/>
                    <a:pt x="241" y="173"/>
                    <a:pt x="237" y="182"/>
                  </a:cubicBezTo>
                  <a:cubicBezTo>
                    <a:pt x="236" y="183"/>
                    <a:pt x="233" y="184"/>
                    <a:pt x="231" y="185"/>
                  </a:cubicBezTo>
                  <a:cubicBezTo>
                    <a:pt x="233" y="189"/>
                    <a:pt x="233" y="193"/>
                    <a:pt x="236" y="196"/>
                  </a:cubicBezTo>
                  <a:cubicBezTo>
                    <a:pt x="239" y="197"/>
                    <a:pt x="242" y="197"/>
                    <a:pt x="246" y="196"/>
                  </a:cubicBezTo>
                  <a:cubicBezTo>
                    <a:pt x="249" y="187"/>
                    <a:pt x="259" y="183"/>
                    <a:pt x="268" y="180"/>
                  </a:cubicBezTo>
                  <a:cubicBezTo>
                    <a:pt x="287" y="168"/>
                    <a:pt x="287" y="168"/>
                    <a:pt x="287" y="168"/>
                  </a:cubicBezTo>
                  <a:cubicBezTo>
                    <a:pt x="284" y="154"/>
                    <a:pt x="293" y="141"/>
                    <a:pt x="288" y="127"/>
                  </a:cubicBezTo>
                  <a:cubicBezTo>
                    <a:pt x="277" y="122"/>
                    <a:pt x="274" y="110"/>
                    <a:pt x="272" y="101"/>
                  </a:cubicBezTo>
                  <a:cubicBezTo>
                    <a:pt x="273" y="95"/>
                    <a:pt x="276" y="89"/>
                    <a:pt x="280" y="84"/>
                  </a:cubicBezTo>
                  <a:cubicBezTo>
                    <a:pt x="281" y="84"/>
                    <a:pt x="281" y="84"/>
                    <a:pt x="281" y="84"/>
                  </a:cubicBezTo>
                  <a:cubicBezTo>
                    <a:pt x="291" y="96"/>
                    <a:pt x="301" y="108"/>
                    <a:pt x="304" y="123"/>
                  </a:cubicBezTo>
                  <a:cubicBezTo>
                    <a:pt x="306" y="142"/>
                    <a:pt x="307" y="161"/>
                    <a:pt x="306" y="181"/>
                  </a:cubicBezTo>
                  <a:cubicBezTo>
                    <a:pt x="296" y="191"/>
                    <a:pt x="284" y="197"/>
                    <a:pt x="273" y="204"/>
                  </a:cubicBezTo>
                  <a:cubicBezTo>
                    <a:pt x="264" y="221"/>
                    <a:pt x="264" y="221"/>
                    <a:pt x="264" y="221"/>
                  </a:cubicBezTo>
                  <a:cubicBezTo>
                    <a:pt x="263" y="237"/>
                    <a:pt x="258" y="253"/>
                    <a:pt x="256" y="269"/>
                  </a:cubicBezTo>
                  <a:cubicBezTo>
                    <a:pt x="263" y="289"/>
                    <a:pt x="271" y="315"/>
                    <a:pt x="265" y="333"/>
                  </a:cubicBezTo>
                  <a:cubicBezTo>
                    <a:pt x="260" y="344"/>
                    <a:pt x="250" y="350"/>
                    <a:pt x="242" y="356"/>
                  </a:cubicBezTo>
                  <a:cubicBezTo>
                    <a:pt x="223" y="371"/>
                    <a:pt x="223" y="371"/>
                    <a:pt x="223" y="371"/>
                  </a:cubicBezTo>
                  <a:cubicBezTo>
                    <a:pt x="242" y="392"/>
                    <a:pt x="238" y="416"/>
                    <a:pt x="239" y="447"/>
                  </a:cubicBezTo>
                  <a:cubicBezTo>
                    <a:pt x="238" y="454"/>
                    <a:pt x="252" y="460"/>
                    <a:pt x="245" y="469"/>
                  </a:cubicBezTo>
                  <a:cubicBezTo>
                    <a:pt x="239" y="478"/>
                    <a:pt x="230" y="486"/>
                    <a:pt x="231" y="498"/>
                  </a:cubicBezTo>
                  <a:cubicBezTo>
                    <a:pt x="225" y="508"/>
                    <a:pt x="211" y="510"/>
                    <a:pt x="204" y="510"/>
                  </a:cubicBezTo>
                  <a:cubicBezTo>
                    <a:pt x="203" y="510"/>
                    <a:pt x="202" y="509"/>
                    <a:pt x="202" y="508"/>
                  </a:cubicBezTo>
                  <a:cubicBezTo>
                    <a:pt x="203" y="503"/>
                    <a:pt x="207" y="499"/>
                    <a:pt x="209" y="494"/>
                  </a:cubicBezTo>
                  <a:cubicBezTo>
                    <a:pt x="216" y="484"/>
                    <a:pt x="213" y="469"/>
                    <a:pt x="222" y="459"/>
                  </a:cubicBezTo>
                  <a:cubicBezTo>
                    <a:pt x="215" y="437"/>
                    <a:pt x="204" y="415"/>
                    <a:pt x="201" y="391"/>
                  </a:cubicBezTo>
                  <a:cubicBezTo>
                    <a:pt x="201" y="390"/>
                    <a:pt x="201" y="390"/>
                    <a:pt x="201" y="390"/>
                  </a:cubicBezTo>
                  <a:cubicBezTo>
                    <a:pt x="195" y="401"/>
                    <a:pt x="198" y="412"/>
                    <a:pt x="201" y="421"/>
                  </a:cubicBezTo>
                  <a:cubicBezTo>
                    <a:pt x="183" y="444"/>
                    <a:pt x="162" y="467"/>
                    <a:pt x="162" y="498"/>
                  </a:cubicBezTo>
                  <a:cubicBezTo>
                    <a:pt x="154" y="513"/>
                    <a:pt x="143" y="526"/>
                    <a:pt x="137" y="541"/>
                  </a:cubicBezTo>
                  <a:cubicBezTo>
                    <a:pt x="135" y="543"/>
                    <a:pt x="131" y="541"/>
                    <a:pt x="129" y="540"/>
                  </a:cubicBezTo>
                  <a:cubicBezTo>
                    <a:pt x="123" y="536"/>
                    <a:pt x="122" y="533"/>
                    <a:pt x="120" y="528"/>
                  </a:cubicBezTo>
                  <a:cubicBezTo>
                    <a:pt x="116" y="507"/>
                    <a:pt x="141" y="500"/>
                    <a:pt x="147" y="482"/>
                  </a:cubicBezTo>
                  <a:cubicBezTo>
                    <a:pt x="151" y="454"/>
                    <a:pt x="153" y="423"/>
                    <a:pt x="173" y="401"/>
                  </a:cubicBezTo>
                  <a:cubicBezTo>
                    <a:pt x="175" y="358"/>
                    <a:pt x="188" y="321"/>
                    <a:pt x="219" y="290"/>
                  </a:cubicBezTo>
                  <a:cubicBezTo>
                    <a:pt x="217" y="280"/>
                    <a:pt x="213" y="272"/>
                    <a:pt x="210" y="263"/>
                  </a:cubicBezTo>
                  <a:cubicBezTo>
                    <a:pt x="206" y="263"/>
                    <a:pt x="204" y="262"/>
                    <a:pt x="200" y="259"/>
                  </a:cubicBezTo>
                  <a:cubicBezTo>
                    <a:pt x="198" y="255"/>
                    <a:pt x="197" y="253"/>
                    <a:pt x="196" y="248"/>
                  </a:cubicBezTo>
                  <a:cubicBezTo>
                    <a:pt x="185" y="261"/>
                    <a:pt x="172" y="276"/>
                    <a:pt x="158" y="284"/>
                  </a:cubicBezTo>
                  <a:cubicBezTo>
                    <a:pt x="155" y="286"/>
                    <a:pt x="152" y="283"/>
                    <a:pt x="147" y="278"/>
                  </a:cubicBezTo>
                  <a:cubicBezTo>
                    <a:pt x="130" y="264"/>
                    <a:pt x="127" y="233"/>
                    <a:pt x="100" y="234"/>
                  </a:cubicBezTo>
                  <a:cubicBezTo>
                    <a:pt x="88" y="230"/>
                    <a:pt x="88" y="216"/>
                    <a:pt x="86" y="205"/>
                  </a:cubicBezTo>
                  <a:cubicBezTo>
                    <a:pt x="91" y="202"/>
                    <a:pt x="98" y="202"/>
                    <a:pt x="104" y="204"/>
                  </a:cubicBezTo>
                  <a:moveTo>
                    <a:pt x="116" y="247"/>
                  </a:moveTo>
                  <a:cubicBezTo>
                    <a:pt x="115" y="266"/>
                    <a:pt x="115" y="266"/>
                    <a:pt x="115" y="285"/>
                  </a:cubicBezTo>
                  <a:cubicBezTo>
                    <a:pt x="104" y="285"/>
                    <a:pt x="104" y="285"/>
                    <a:pt x="104" y="285"/>
                  </a:cubicBezTo>
                  <a:cubicBezTo>
                    <a:pt x="104" y="282"/>
                    <a:pt x="104" y="282"/>
                    <a:pt x="104" y="282"/>
                  </a:cubicBezTo>
                  <a:cubicBezTo>
                    <a:pt x="104" y="267"/>
                    <a:pt x="103" y="257"/>
                    <a:pt x="103" y="242"/>
                  </a:cubicBezTo>
                  <a:cubicBezTo>
                    <a:pt x="107" y="241"/>
                    <a:pt x="112" y="244"/>
                    <a:pt x="116" y="247"/>
                  </a:cubicBezTo>
                  <a:moveTo>
                    <a:pt x="59" y="308"/>
                  </a:moveTo>
                  <a:cubicBezTo>
                    <a:pt x="172" y="308"/>
                    <a:pt x="172" y="308"/>
                    <a:pt x="172" y="308"/>
                  </a:cubicBezTo>
                  <a:cubicBezTo>
                    <a:pt x="172" y="341"/>
                    <a:pt x="172" y="341"/>
                    <a:pt x="172" y="341"/>
                  </a:cubicBezTo>
                  <a:cubicBezTo>
                    <a:pt x="59" y="341"/>
                    <a:pt x="59" y="341"/>
                    <a:pt x="59" y="341"/>
                  </a:cubicBezTo>
                  <a:lnTo>
                    <a:pt x="59" y="308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23807D47-02B4-1FA1-FE40-CBBC7A4B8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6" y="2351"/>
              <a:ext cx="70" cy="95"/>
            </a:xfrm>
            <a:custGeom>
              <a:avLst/>
              <a:gdLst>
                <a:gd name="T0" fmla="*/ 20 w 51"/>
                <a:gd name="T1" fmla="*/ 57 h 69"/>
                <a:gd name="T2" fmla="*/ 43 w 51"/>
                <a:gd name="T3" fmla="*/ 36 h 69"/>
                <a:gd name="T4" fmla="*/ 46 w 51"/>
                <a:gd name="T5" fmla="*/ 13 h 69"/>
                <a:gd name="T6" fmla="*/ 29 w 51"/>
                <a:gd name="T7" fmla="*/ 1 h 69"/>
                <a:gd name="T8" fmla="*/ 6 w 51"/>
                <a:gd name="T9" fmla="*/ 8 h 69"/>
                <a:gd name="T10" fmla="*/ 1 w 51"/>
                <a:gd name="T11" fmla="*/ 26 h 69"/>
                <a:gd name="T12" fmla="*/ 13 w 51"/>
                <a:gd name="T13" fmla="*/ 26 h 69"/>
                <a:gd name="T14" fmla="*/ 18 w 51"/>
                <a:gd name="T15" fmla="*/ 14 h 69"/>
                <a:gd name="T16" fmla="*/ 27 w 51"/>
                <a:gd name="T17" fmla="*/ 12 h 69"/>
                <a:gd name="T18" fmla="*/ 33 w 51"/>
                <a:gd name="T19" fmla="*/ 17 h 69"/>
                <a:gd name="T20" fmla="*/ 31 w 51"/>
                <a:gd name="T21" fmla="*/ 30 h 69"/>
                <a:gd name="T22" fmla="*/ 3 w 51"/>
                <a:gd name="T23" fmla="*/ 69 h 69"/>
                <a:gd name="T24" fmla="*/ 51 w 51"/>
                <a:gd name="T25" fmla="*/ 66 h 69"/>
                <a:gd name="T26" fmla="*/ 51 w 51"/>
                <a:gd name="T27" fmla="*/ 55 h 69"/>
                <a:gd name="T28" fmla="*/ 20 w 51"/>
                <a:gd name="T29" fmla="*/ 5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69">
                  <a:moveTo>
                    <a:pt x="20" y="57"/>
                  </a:moveTo>
                  <a:cubicBezTo>
                    <a:pt x="26" y="48"/>
                    <a:pt x="35" y="44"/>
                    <a:pt x="43" y="36"/>
                  </a:cubicBezTo>
                  <a:cubicBezTo>
                    <a:pt x="48" y="30"/>
                    <a:pt x="49" y="20"/>
                    <a:pt x="46" y="13"/>
                  </a:cubicBezTo>
                  <a:cubicBezTo>
                    <a:pt x="43" y="6"/>
                    <a:pt x="35" y="2"/>
                    <a:pt x="29" y="1"/>
                  </a:cubicBezTo>
                  <a:cubicBezTo>
                    <a:pt x="20" y="0"/>
                    <a:pt x="12" y="2"/>
                    <a:pt x="6" y="8"/>
                  </a:cubicBezTo>
                  <a:cubicBezTo>
                    <a:pt x="2" y="13"/>
                    <a:pt x="0" y="20"/>
                    <a:pt x="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1"/>
                    <a:pt x="14" y="17"/>
                    <a:pt x="18" y="14"/>
                  </a:cubicBezTo>
                  <a:cubicBezTo>
                    <a:pt x="20" y="12"/>
                    <a:pt x="23" y="11"/>
                    <a:pt x="27" y="12"/>
                  </a:cubicBezTo>
                  <a:cubicBezTo>
                    <a:pt x="30" y="13"/>
                    <a:pt x="32" y="14"/>
                    <a:pt x="33" y="17"/>
                  </a:cubicBezTo>
                  <a:cubicBezTo>
                    <a:pt x="35" y="22"/>
                    <a:pt x="34" y="27"/>
                    <a:pt x="31" y="30"/>
                  </a:cubicBezTo>
                  <a:cubicBezTo>
                    <a:pt x="20" y="42"/>
                    <a:pt x="2" y="51"/>
                    <a:pt x="3" y="69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1" y="63"/>
                    <a:pt x="51" y="59"/>
                    <a:pt x="51" y="55"/>
                  </a:cubicBezTo>
                  <a:lnTo>
                    <a:pt x="20" y="57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FD98160D-88A0-DF0C-60B0-8060DE1B4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" y="2335"/>
              <a:ext cx="48" cy="90"/>
            </a:xfrm>
            <a:custGeom>
              <a:avLst/>
              <a:gdLst>
                <a:gd name="T0" fmla="*/ 21 w 35"/>
                <a:gd name="T1" fmla="*/ 4 h 66"/>
                <a:gd name="T2" fmla="*/ 2 w 35"/>
                <a:gd name="T3" fmla="*/ 5 h 66"/>
                <a:gd name="T4" fmla="*/ 0 w 35"/>
                <a:gd name="T5" fmla="*/ 14 h 66"/>
                <a:gd name="T6" fmla="*/ 16 w 35"/>
                <a:gd name="T7" fmla="*/ 19 h 66"/>
                <a:gd name="T8" fmla="*/ 16 w 35"/>
                <a:gd name="T9" fmla="*/ 20 h 66"/>
                <a:gd name="T10" fmla="*/ 2 w 35"/>
                <a:gd name="T11" fmla="*/ 62 h 66"/>
                <a:gd name="T12" fmla="*/ 15 w 35"/>
                <a:gd name="T13" fmla="*/ 66 h 66"/>
                <a:gd name="T14" fmla="*/ 35 w 35"/>
                <a:gd name="T15" fmla="*/ 4 h 66"/>
                <a:gd name="T16" fmla="*/ 35 w 35"/>
                <a:gd name="T17" fmla="*/ 4 h 66"/>
                <a:gd name="T18" fmla="*/ 25 w 35"/>
                <a:gd name="T19" fmla="*/ 0 h 66"/>
                <a:gd name="T20" fmla="*/ 21 w 35"/>
                <a:gd name="T21" fmla="*/ 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66">
                  <a:moveTo>
                    <a:pt x="21" y="4"/>
                  </a:moveTo>
                  <a:cubicBezTo>
                    <a:pt x="15" y="8"/>
                    <a:pt x="9" y="7"/>
                    <a:pt x="2" y="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15"/>
                    <a:pt x="11" y="17"/>
                    <a:pt x="16" y="1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2"/>
                    <a:pt x="23" y="2"/>
                    <a:pt x="21" y="4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AEE8DF9D-57E5-4F87-7931-402CD28532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4" y="2329"/>
              <a:ext cx="83" cy="96"/>
            </a:xfrm>
            <a:custGeom>
              <a:avLst/>
              <a:gdLst>
                <a:gd name="T0" fmla="*/ 47 w 60"/>
                <a:gd name="T1" fmla="*/ 29 h 70"/>
                <a:gd name="T2" fmla="*/ 43 w 60"/>
                <a:gd name="T3" fmla="*/ 28 h 70"/>
                <a:gd name="T4" fmla="*/ 49 w 60"/>
                <a:gd name="T5" fmla="*/ 14 h 70"/>
                <a:gd name="T6" fmla="*/ 38 w 60"/>
                <a:gd name="T7" fmla="*/ 1 h 70"/>
                <a:gd name="T8" fmla="*/ 21 w 60"/>
                <a:gd name="T9" fmla="*/ 2 h 70"/>
                <a:gd name="T10" fmla="*/ 7 w 60"/>
                <a:gd name="T11" fmla="*/ 9 h 70"/>
                <a:gd name="T12" fmla="*/ 3 w 60"/>
                <a:gd name="T13" fmla="*/ 26 h 70"/>
                <a:gd name="T14" fmla="*/ 15 w 60"/>
                <a:gd name="T15" fmla="*/ 35 h 70"/>
                <a:gd name="T16" fmla="*/ 12 w 60"/>
                <a:gd name="T17" fmla="*/ 38 h 70"/>
                <a:gd name="T18" fmla="*/ 7 w 60"/>
                <a:gd name="T19" fmla="*/ 55 h 70"/>
                <a:gd name="T20" fmla="*/ 21 w 60"/>
                <a:gd name="T21" fmla="*/ 69 h 70"/>
                <a:gd name="T22" fmla="*/ 38 w 60"/>
                <a:gd name="T23" fmla="*/ 69 h 70"/>
                <a:gd name="T24" fmla="*/ 53 w 60"/>
                <a:gd name="T25" fmla="*/ 61 h 70"/>
                <a:gd name="T26" fmla="*/ 59 w 60"/>
                <a:gd name="T27" fmla="*/ 42 h 70"/>
                <a:gd name="T28" fmla="*/ 47 w 60"/>
                <a:gd name="T29" fmla="*/ 29 h 70"/>
                <a:gd name="T30" fmla="*/ 16 w 60"/>
                <a:gd name="T31" fmla="*/ 24 h 70"/>
                <a:gd name="T32" fmla="*/ 17 w 60"/>
                <a:gd name="T33" fmla="*/ 14 h 70"/>
                <a:gd name="T34" fmla="*/ 24 w 60"/>
                <a:gd name="T35" fmla="*/ 11 h 70"/>
                <a:gd name="T36" fmla="*/ 31 w 60"/>
                <a:gd name="T37" fmla="*/ 11 h 70"/>
                <a:gd name="T38" fmla="*/ 37 w 60"/>
                <a:gd name="T39" fmla="*/ 19 h 70"/>
                <a:gd name="T40" fmla="*/ 34 w 60"/>
                <a:gd name="T41" fmla="*/ 25 h 70"/>
                <a:gd name="T42" fmla="*/ 28 w 60"/>
                <a:gd name="T43" fmla="*/ 28 h 70"/>
                <a:gd name="T44" fmla="*/ 21 w 60"/>
                <a:gd name="T45" fmla="*/ 28 h 70"/>
                <a:gd name="T46" fmla="*/ 16 w 60"/>
                <a:gd name="T47" fmla="*/ 24 h 70"/>
                <a:gd name="T48" fmla="*/ 43 w 60"/>
                <a:gd name="T49" fmla="*/ 54 h 70"/>
                <a:gd name="T50" fmla="*/ 35 w 60"/>
                <a:gd name="T51" fmla="*/ 58 h 70"/>
                <a:gd name="T52" fmla="*/ 27 w 60"/>
                <a:gd name="T53" fmla="*/ 58 h 70"/>
                <a:gd name="T54" fmla="*/ 20 w 60"/>
                <a:gd name="T55" fmla="*/ 52 h 70"/>
                <a:gd name="T56" fmla="*/ 24 w 60"/>
                <a:gd name="T57" fmla="*/ 40 h 70"/>
                <a:gd name="T58" fmla="*/ 30 w 60"/>
                <a:gd name="T59" fmla="*/ 38 h 70"/>
                <a:gd name="T60" fmla="*/ 37 w 60"/>
                <a:gd name="T61" fmla="*/ 37 h 70"/>
                <a:gd name="T62" fmla="*/ 45 w 60"/>
                <a:gd name="T63" fmla="*/ 45 h 70"/>
                <a:gd name="T64" fmla="*/ 43 w 60"/>
                <a:gd name="T65" fmla="*/ 5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70">
                  <a:moveTo>
                    <a:pt x="47" y="29"/>
                  </a:moveTo>
                  <a:cubicBezTo>
                    <a:pt x="43" y="28"/>
                    <a:pt x="43" y="28"/>
                    <a:pt x="43" y="28"/>
                  </a:cubicBezTo>
                  <a:cubicBezTo>
                    <a:pt x="47" y="25"/>
                    <a:pt x="51" y="20"/>
                    <a:pt x="49" y="14"/>
                  </a:cubicBezTo>
                  <a:cubicBezTo>
                    <a:pt x="48" y="8"/>
                    <a:pt x="44" y="4"/>
                    <a:pt x="38" y="1"/>
                  </a:cubicBezTo>
                  <a:cubicBezTo>
                    <a:pt x="33" y="0"/>
                    <a:pt x="27" y="0"/>
                    <a:pt x="21" y="2"/>
                  </a:cubicBezTo>
                  <a:cubicBezTo>
                    <a:pt x="16" y="3"/>
                    <a:pt x="10" y="5"/>
                    <a:pt x="7" y="9"/>
                  </a:cubicBezTo>
                  <a:cubicBezTo>
                    <a:pt x="3" y="14"/>
                    <a:pt x="0" y="19"/>
                    <a:pt x="3" y="26"/>
                  </a:cubicBezTo>
                  <a:cubicBezTo>
                    <a:pt x="4" y="31"/>
                    <a:pt x="10" y="34"/>
                    <a:pt x="15" y="35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7" y="43"/>
                    <a:pt x="6" y="48"/>
                    <a:pt x="7" y="55"/>
                  </a:cubicBezTo>
                  <a:cubicBezTo>
                    <a:pt x="9" y="61"/>
                    <a:pt x="14" y="67"/>
                    <a:pt x="21" y="69"/>
                  </a:cubicBezTo>
                  <a:cubicBezTo>
                    <a:pt x="26" y="70"/>
                    <a:pt x="32" y="70"/>
                    <a:pt x="38" y="69"/>
                  </a:cubicBezTo>
                  <a:cubicBezTo>
                    <a:pt x="44" y="67"/>
                    <a:pt x="49" y="64"/>
                    <a:pt x="53" y="61"/>
                  </a:cubicBezTo>
                  <a:cubicBezTo>
                    <a:pt x="58" y="56"/>
                    <a:pt x="60" y="49"/>
                    <a:pt x="59" y="42"/>
                  </a:cubicBezTo>
                  <a:cubicBezTo>
                    <a:pt x="57" y="36"/>
                    <a:pt x="54" y="31"/>
                    <a:pt x="47" y="29"/>
                  </a:cubicBezTo>
                  <a:moveTo>
                    <a:pt x="16" y="24"/>
                  </a:moveTo>
                  <a:cubicBezTo>
                    <a:pt x="15" y="22"/>
                    <a:pt x="15" y="17"/>
                    <a:pt x="17" y="14"/>
                  </a:cubicBezTo>
                  <a:cubicBezTo>
                    <a:pt x="19" y="13"/>
                    <a:pt x="21" y="12"/>
                    <a:pt x="24" y="11"/>
                  </a:cubicBezTo>
                  <a:cubicBezTo>
                    <a:pt x="26" y="10"/>
                    <a:pt x="29" y="10"/>
                    <a:pt x="31" y="11"/>
                  </a:cubicBezTo>
                  <a:cubicBezTo>
                    <a:pt x="35" y="12"/>
                    <a:pt x="37" y="16"/>
                    <a:pt x="37" y="19"/>
                  </a:cubicBezTo>
                  <a:cubicBezTo>
                    <a:pt x="37" y="22"/>
                    <a:pt x="36" y="23"/>
                    <a:pt x="34" y="25"/>
                  </a:cubicBezTo>
                  <a:cubicBezTo>
                    <a:pt x="32" y="26"/>
                    <a:pt x="30" y="27"/>
                    <a:pt x="28" y="28"/>
                  </a:cubicBezTo>
                  <a:cubicBezTo>
                    <a:pt x="26" y="29"/>
                    <a:pt x="23" y="29"/>
                    <a:pt x="21" y="28"/>
                  </a:cubicBezTo>
                  <a:cubicBezTo>
                    <a:pt x="19" y="28"/>
                    <a:pt x="17" y="26"/>
                    <a:pt x="16" y="24"/>
                  </a:cubicBezTo>
                  <a:moveTo>
                    <a:pt x="43" y="54"/>
                  </a:moveTo>
                  <a:cubicBezTo>
                    <a:pt x="41" y="56"/>
                    <a:pt x="39" y="57"/>
                    <a:pt x="35" y="58"/>
                  </a:cubicBezTo>
                  <a:cubicBezTo>
                    <a:pt x="32" y="59"/>
                    <a:pt x="29" y="59"/>
                    <a:pt x="27" y="58"/>
                  </a:cubicBezTo>
                  <a:cubicBezTo>
                    <a:pt x="23" y="57"/>
                    <a:pt x="21" y="54"/>
                    <a:pt x="20" y="52"/>
                  </a:cubicBezTo>
                  <a:cubicBezTo>
                    <a:pt x="19" y="47"/>
                    <a:pt x="20" y="43"/>
                    <a:pt x="24" y="40"/>
                  </a:cubicBezTo>
                  <a:cubicBezTo>
                    <a:pt x="26" y="39"/>
                    <a:pt x="28" y="38"/>
                    <a:pt x="30" y="38"/>
                  </a:cubicBezTo>
                  <a:cubicBezTo>
                    <a:pt x="33" y="37"/>
                    <a:pt x="35" y="37"/>
                    <a:pt x="37" y="37"/>
                  </a:cubicBezTo>
                  <a:cubicBezTo>
                    <a:pt x="41" y="38"/>
                    <a:pt x="45" y="41"/>
                    <a:pt x="45" y="45"/>
                  </a:cubicBezTo>
                  <a:cubicBezTo>
                    <a:pt x="46" y="48"/>
                    <a:pt x="45" y="52"/>
                    <a:pt x="43" y="54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85B079B9-25DC-E834-B8FC-980FC48934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2" y="2350"/>
              <a:ext cx="74" cy="96"/>
            </a:xfrm>
            <a:custGeom>
              <a:avLst/>
              <a:gdLst>
                <a:gd name="T0" fmla="*/ 46 w 54"/>
                <a:gd name="T1" fmla="*/ 34 h 70"/>
                <a:gd name="T2" fmla="*/ 43 w 54"/>
                <a:gd name="T3" fmla="*/ 32 h 70"/>
                <a:gd name="T4" fmla="*/ 53 w 54"/>
                <a:gd name="T5" fmla="*/ 21 h 70"/>
                <a:gd name="T6" fmla="*/ 46 w 54"/>
                <a:gd name="T7" fmla="*/ 5 h 70"/>
                <a:gd name="T8" fmla="*/ 30 w 54"/>
                <a:gd name="T9" fmla="*/ 1 h 70"/>
                <a:gd name="T10" fmla="*/ 14 w 54"/>
                <a:gd name="T11" fmla="*/ 3 h 70"/>
                <a:gd name="T12" fmla="*/ 5 w 54"/>
                <a:gd name="T13" fmla="*/ 18 h 70"/>
                <a:gd name="T14" fmla="*/ 14 w 54"/>
                <a:gd name="T15" fmla="*/ 31 h 70"/>
                <a:gd name="T16" fmla="*/ 10 w 54"/>
                <a:gd name="T17" fmla="*/ 32 h 70"/>
                <a:gd name="T18" fmla="*/ 1 w 54"/>
                <a:gd name="T19" fmla="*/ 47 h 70"/>
                <a:gd name="T20" fmla="*/ 10 w 54"/>
                <a:gd name="T21" fmla="*/ 64 h 70"/>
                <a:gd name="T22" fmla="*/ 26 w 54"/>
                <a:gd name="T23" fmla="*/ 69 h 70"/>
                <a:gd name="T24" fmla="*/ 43 w 54"/>
                <a:gd name="T25" fmla="*/ 66 h 70"/>
                <a:gd name="T26" fmla="*/ 54 w 54"/>
                <a:gd name="T27" fmla="*/ 50 h 70"/>
                <a:gd name="T28" fmla="*/ 46 w 54"/>
                <a:gd name="T29" fmla="*/ 34 h 70"/>
                <a:gd name="T30" fmla="*/ 23 w 54"/>
                <a:gd name="T31" fmla="*/ 12 h 70"/>
                <a:gd name="T32" fmla="*/ 30 w 54"/>
                <a:gd name="T33" fmla="*/ 10 h 70"/>
                <a:gd name="T34" fmla="*/ 37 w 54"/>
                <a:gd name="T35" fmla="*/ 12 h 70"/>
                <a:gd name="T36" fmla="*/ 40 w 54"/>
                <a:gd name="T37" fmla="*/ 22 h 70"/>
                <a:gd name="T38" fmla="*/ 35 w 54"/>
                <a:gd name="T39" fmla="*/ 27 h 70"/>
                <a:gd name="T40" fmla="*/ 29 w 54"/>
                <a:gd name="T41" fmla="*/ 28 h 70"/>
                <a:gd name="T42" fmla="*/ 22 w 54"/>
                <a:gd name="T43" fmla="*/ 26 h 70"/>
                <a:gd name="T44" fmla="*/ 18 w 54"/>
                <a:gd name="T45" fmla="*/ 21 h 70"/>
                <a:gd name="T46" fmla="*/ 23 w 54"/>
                <a:gd name="T47" fmla="*/ 12 h 70"/>
                <a:gd name="T48" fmla="*/ 35 w 54"/>
                <a:gd name="T49" fmla="*/ 57 h 70"/>
                <a:gd name="T50" fmla="*/ 27 w 54"/>
                <a:gd name="T51" fmla="*/ 59 h 70"/>
                <a:gd name="T52" fmla="*/ 18 w 54"/>
                <a:gd name="T53" fmla="*/ 56 h 70"/>
                <a:gd name="T54" fmla="*/ 14 w 54"/>
                <a:gd name="T55" fmla="*/ 48 h 70"/>
                <a:gd name="T56" fmla="*/ 21 w 54"/>
                <a:gd name="T57" fmla="*/ 38 h 70"/>
                <a:gd name="T58" fmla="*/ 28 w 54"/>
                <a:gd name="T59" fmla="*/ 38 h 70"/>
                <a:gd name="T60" fmla="*/ 35 w 54"/>
                <a:gd name="T61" fmla="*/ 39 h 70"/>
                <a:gd name="T62" fmla="*/ 40 w 54"/>
                <a:gd name="T63" fmla="*/ 50 h 70"/>
                <a:gd name="T64" fmla="*/ 35 w 54"/>
                <a:gd name="T6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70">
                  <a:moveTo>
                    <a:pt x="46" y="34"/>
                  </a:moveTo>
                  <a:cubicBezTo>
                    <a:pt x="43" y="32"/>
                    <a:pt x="43" y="32"/>
                    <a:pt x="43" y="32"/>
                  </a:cubicBezTo>
                  <a:cubicBezTo>
                    <a:pt x="48" y="31"/>
                    <a:pt x="53" y="26"/>
                    <a:pt x="53" y="21"/>
                  </a:cubicBezTo>
                  <a:cubicBezTo>
                    <a:pt x="54" y="14"/>
                    <a:pt x="51" y="9"/>
                    <a:pt x="46" y="5"/>
                  </a:cubicBezTo>
                  <a:cubicBezTo>
                    <a:pt x="42" y="2"/>
                    <a:pt x="36" y="1"/>
                    <a:pt x="30" y="1"/>
                  </a:cubicBezTo>
                  <a:cubicBezTo>
                    <a:pt x="24" y="0"/>
                    <a:pt x="19" y="1"/>
                    <a:pt x="14" y="3"/>
                  </a:cubicBezTo>
                  <a:cubicBezTo>
                    <a:pt x="9" y="7"/>
                    <a:pt x="5" y="11"/>
                    <a:pt x="5" y="18"/>
                  </a:cubicBezTo>
                  <a:cubicBezTo>
                    <a:pt x="5" y="23"/>
                    <a:pt x="9" y="28"/>
                    <a:pt x="14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4" y="35"/>
                    <a:pt x="1" y="41"/>
                    <a:pt x="1" y="47"/>
                  </a:cubicBezTo>
                  <a:cubicBezTo>
                    <a:pt x="0" y="54"/>
                    <a:pt x="4" y="61"/>
                    <a:pt x="10" y="64"/>
                  </a:cubicBezTo>
                  <a:cubicBezTo>
                    <a:pt x="14" y="67"/>
                    <a:pt x="20" y="69"/>
                    <a:pt x="26" y="69"/>
                  </a:cubicBezTo>
                  <a:cubicBezTo>
                    <a:pt x="32" y="70"/>
                    <a:pt x="38" y="69"/>
                    <a:pt x="43" y="66"/>
                  </a:cubicBezTo>
                  <a:cubicBezTo>
                    <a:pt x="49" y="63"/>
                    <a:pt x="53" y="57"/>
                    <a:pt x="54" y="50"/>
                  </a:cubicBezTo>
                  <a:cubicBezTo>
                    <a:pt x="54" y="44"/>
                    <a:pt x="52" y="38"/>
                    <a:pt x="46" y="34"/>
                  </a:cubicBezTo>
                  <a:moveTo>
                    <a:pt x="23" y="12"/>
                  </a:moveTo>
                  <a:cubicBezTo>
                    <a:pt x="25" y="10"/>
                    <a:pt x="27" y="10"/>
                    <a:pt x="30" y="10"/>
                  </a:cubicBezTo>
                  <a:cubicBezTo>
                    <a:pt x="32" y="10"/>
                    <a:pt x="35" y="11"/>
                    <a:pt x="37" y="12"/>
                  </a:cubicBezTo>
                  <a:cubicBezTo>
                    <a:pt x="40" y="15"/>
                    <a:pt x="41" y="19"/>
                    <a:pt x="40" y="22"/>
                  </a:cubicBezTo>
                  <a:cubicBezTo>
                    <a:pt x="39" y="24"/>
                    <a:pt x="37" y="26"/>
                    <a:pt x="35" y="27"/>
                  </a:cubicBezTo>
                  <a:cubicBezTo>
                    <a:pt x="33" y="27"/>
                    <a:pt x="31" y="28"/>
                    <a:pt x="29" y="28"/>
                  </a:cubicBezTo>
                  <a:cubicBezTo>
                    <a:pt x="26" y="28"/>
                    <a:pt x="24" y="27"/>
                    <a:pt x="22" y="26"/>
                  </a:cubicBezTo>
                  <a:cubicBezTo>
                    <a:pt x="20" y="25"/>
                    <a:pt x="19" y="23"/>
                    <a:pt x="18" y="21"/>
                  </a:cubicBezTo>
                  <a:cubicBezTo>
                    <a:pt x="18" y="18"/>
                    <a:pt x="19" y="13"/>
                    <a:pt x="23" y="12"/>
                  </a:cubicBezTo>
                  <a:moveTo>
                    <a:pt x="35" y="57"/>
                  </a:moveTo>
                  <a:cubicBezTo>
                    <a:pt x="33" y="58"/>
                    <a:pt x="30" y="59"/>
                    <a:pt x="27" y="59"/>
                  </a:cubicBezTo>
                  <a:cubicBezTo>
                    <a:pt x="24" y="59"/>
                    <a:pt x="20" y="58"/>
                    <a:pt x="18" y="56"/>
                  </a:cubicBezTo>
                  <a:cubicBezTo>
                    <a:pt x="16" y="54"/>
                    <a:pt x="14" y="51"/>
                    <a:pt x="14" y="48"/>
                  </a:cubicBezTo>
                  <a:cubicBezTo>
                    <a:pt x="15" y="44"/>
                    <a:pt x="17" y="40"/>
                    <a:pt x="21" y="38"/>
                  </a:cubicBezTo>
                  <a:cubicBezTo>
                    <a:pt x="23" y="38"/>
                    <a:pt x="25" y="37"/>
                    <a:pt x="28" y="38"/>
                  </a:cubicBezTo>
                  <a:cubicBezTo>
                    <a:pt x="31" y="38"/>
                    <a:pt x="33" y="38"/>
                    <a:pt x="35" y="39"/>
                  </a:cubicBezTo>
                  <a:cubicBezTo>
                    <a:pt x="39" y="41"/>
                    <a:pt x="41" y="45"/>
                    <a:pt x="40" y="50"/>
                  </a:cubicBezTo>
                  <a:cubicBezTo>
                    <a:pt x="40" y="52"/>
                    <a:pt x="38" y="55"/>
                    <a:pt x="35" y="57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DC177F3D-7F8B-B247-492E-F8C8C6107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" y="1540"/>
              <a:ext cx="89" cy="54"/>
            </a:xfrm>
            <a:custGeom>
              <a:avLst/>
              <a:gdLst>
                <a:gd name="T0" fmla="*/ 7 w 89"/>
                <a:gd name="T1" fmla="*/ 54 h 54"/>
                <a:gd name="T2" fmla="*/ 89 w 89"/>
                <a:gd name="T3" fmla="*/ 18 h 54"/>
                <a:gd name="T4" fmla="*/ 82 w 89"/>
                <a:gd name="T5" fmla="*/ 0 h 54"/>
                <a:gd name="T6" fmla="*/ 0 w 89"/>
                <a:gd name="T7" fmla="*/ 36 h 54"/>
                <a:gd name="T8" fmla="*/ 7 w 89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54">
                  <a:moveTo>
                    <a:pt x="7" y="54"/>
                  </a:moveTo>
                  <a:lnTo>
                    <a:pt x="89" y="18"/>
                  </a:lnTo>
                  <a:lnTo>
                    <a:pt x="82" y="0"/>
                  </a:lnTo>
                  <a:lnTo>
                    <a:pt x="0" y="36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6811C622-A860-6373-8777-A1041E217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3" y="1323"/>
              <a:ext cx="77" cy="94"/>
            </a:xfrm>
            <a:custGeom>
              <a:avLst/>
              <a:gdLst>
                <a:gd name="T0" fmla="*/ 27 w 56"/>
                <a:gd name="T1" fmla="*/ 68 h 68"/>
                <a:gd name="T2" fmla="*/ 56 w 56"/>
                <a:gd name="T3" fmla="*/ 6 h 68"/>
                <a:gd name="T4" fmla="*/ 42 w 56"/>
                <a:gd name="T5" fmla="*/ 4 h 68"/>
                <a:gd name="T6" fmla="*/ 23 w 56"/>
                <a:gd name="T7" fmla="*/ 51 h 68"/>
                <a:gd name="T8" fmla="*/ 14 w 56"/>
                <a:gd name="T9" fmla="*/ 1 h 68"/>
                <a:gd name="T10" fmla="*/ 0 w 56"/>
                <a:gd name="T11" fmla="*/ 0 h 68"/>
                <a:gd name="T12" fmla="*/ 15 w 56"/>
                <a:gd name="T13" fmla="*/ 67 h 68"/>
                <a:gd name="T14" fmla="*/ 27 w 56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68">
                  <a:moveTo>
                    <a:pt x="27" y="68"/>
                  </a:moveTo>
                  <a:cubicBezTo>
                    <a:pt x="56" y="6"/>
                    <a:pt x="56" y="6"/>
                    <a:pt x="56" y="6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20"/>
                    <a:pt x="29" y="38"/>
                    <a:pt x="23" y="51"/>
                  </a:cubicBezTo>
                  <a:cubicBezTo>
                    <a:pt x="20" y="37"/>
                    <a:pt x="17" y="18"/>
                    <a:pt x="14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67"/>
                    <a:pt x="15" y="67"/>
                    <a:pt x="15" y="67"/>
                  </a:cubicBezTo>
                  <a:lnTo>
                    <a:pt x="27" y="68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34E44C6F-18DA-F3CD-71B8-21E8E27D4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" y="1447"/>
              <a:ext cx="110" cy="101"/>
            </a:xfrm>
            <a:custGeom>
              <a:avLst/>
              <a:gdLst>
                <a:gd name="T0" fmla="*/ 110 w 110"/>
                <a:gd name="T1" fmla="*/ 44 h 101"/>
                <a:gd name="T2" fmla="*/ 98 w 110"/>
                <a:gd name="T3" fmla="*/ 35 h 101"/>
                <a:gd name="T4" fmla="*/ 75 w 110"/>
                <a:gd name="T5" fmla="*/ 77 h 101"/>
                <a:gd name="T6" fmla="*/ 53 w 110"/>
                <a:gd name="T7" fmla="*/ 64 h 101"/>
                <a:gd name="T8" fmla="*/ 72 w 110"/>
                <a:gd name="T9" fmla="*/ 29 h 101"/>
                <a:gd name="T10" fmla="*/ 58 w 110"/>
                <a:gd name="T11" fmla="*/ 22 h 101"/>
                <a:gd name="T12" fmla="*/ 39 w 110"/>
                <a:gd name="T13" fmla="*/ 57 h 101"/>
                <a:gd name="T14" fmla="*/ 22 w 110"/>
                <a:gd name="T15" fmla="*/ 48 h 101"/>
                <a:gd name="T16" fmla="*/ 44 w 110"/>
                <a:gd name="T17" fmla="*/ 7 h 101"/>
                <a:gd name="T18" fmla="*/ 32 w 110"/>
                <a:gd name="T19" fmla="*/ 0 h 101"/>
                <a:gd name="T20" fmla="*/ 0 w 110"/>
                <a:gd name="T21" fmla="*/ 57 h 101"/>
                <a:gd name="T22" fmla="*/ 79 w 110"/>
                <a:gd name="T23" fmla="*/ 101 h 101"/>
                <a:gd name="T24" fmla="*/ 110 w 110"/>
                <a:gd name="T25" fmla="*/ 4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101">
                  <a:moveTo>
                    <a:pt x="110" y="44"/>
                  </a:moveTo>
                  <a:lnTo>
                    <a:pt x="98" y="35"/>
                  </a:lnTo>
                  <a:lnTo>
                    <a:pt x="75" y="77"/>
                  </a:lnTo>
                  <a:lnTo>
                    <a:pt x="53" y="64"/>
                  </a:lnTo>
                  <a:lnTo>
                    <a:pt x="72" y="29"/>
                  </a:lnTo>
                  <a:lnTo>
                    <a:pt x="58" y="22"/>
                  </a:lnTo>
                  <a:lnTo>
                    <a:pt x="39" y="57"/>
                  </a:lnTo>
                  <a:lnTo>
                    <a:pt x="22" y="48"/>
                  </a:lnTo>
                  <a:lnTo>
                    <a:pt x="44" y="7"/>
                  </a:lnTo>
                  <a:lnTo>
                    <a:pt x="32" y="0"/>
                  </a:lnTo>
                  <a:lnTo>
                    <a:pt x="0" y="57"/>
                  </a:lnTo>
                  <a:lnTo>
                    <a:pt x="79" y="101"/>
                  </a:lnTo>
                  <a:lnTo>
                    <a:pt x="110" y="44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74FE4451-D25B-53CA-F48A-797AEAECCD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7" y="1837"/>
              <a:ext cx="92" cy="73"/>
            </a:xfrm>
            <a:custGeom>
              <a:avLst/>
              <a:gdLst>
                <a:gd name="T0" fmla="*/ 64 w 67"/>
                <a:gd name="T1" fmla="*/ 10 h 53"/>
                <a:gd name="T2" fmla="*/ 45 w 67"/>
                <a:gd name="T3" fmla="*/ 0 h 53"/>
                <a:gd name="T4" fmla="*/ 31 w 67"/>
                <a:gd name="T5" fmla="*/ 12 h 53"/>
                <a:gd name="T6" fmla="*/ 20 w 67"/>
                <a:gd name="T7" fmla="*/ 2 h 53"/>
                <a:gd name="T8" fmla="*/ 4 w 67"/>
                <a:gd name="T9" fmla="*/ 9 h 53"/>
                <a:gd name="T10" fmla="*/ 1 w 67"/>
                <a:gd name="T11" fmla="*/ 53 h 53"/>
                <a:gd name="T12" fmla="*/ 66 w 67"/>
                <a:gd name="T13" fmla="*/ 53 h 53"/>
                <a:gd name="T14" fmla="*/ 66 w 67"/>
                <a:gd name="T15" fmla="*/ 48 h 53"/>
                <a:gd name="T16" fmla="*/ 64 w 67"/>
                <a:gd name="T17" fmla="*/ 10 h 53"/>
                <a:gd name="T18" fmla="*/ 27 w 67"/>
                <a:gd name="T19" fmla="*/ 39 h 53"/>
                <a:gd name="T20" fmla="*/ 11 w 67"/>
                <a:gd name="T21" fmla="*/ 39 h 53"/>
                <a:gd name="T22" fmla="*/ 18 w 67"/>
                <a:gd name="T23" fmla="*/ 15 h 53"/>
                <a:gd name="T24" fmla="*/ 26 w 67"/>
                <a:gd name="T25" fmla="*/ 19 h 53"/>
                <a:gd name="T26" fmla="*/ 27 w 67"/>
                <a:gd name="T27" fmla="*/ 39 h 53"/>
                <a:gd name="T28" fmla="*/ 55 w 67"/>
                <a:gd name="T29" fmla="*/ 39 h 53"/>
                <a:gd name="T30" fmla="*/ 37 w 67"/>
                <a:gd name="T31" fmla="*/ 39 h 53"/>
                <a:gd name="T32" fmla="*/ 37 w 67"/>
                <a:gd name="T33" fmla="*/ 39 h 53"/>
                <a:gd name="T34" fmla="*/ 44 w 67"/>
                <a:gd name="T35" fmla="*/ 14 h 53"/>
                <a:gd name="T36" fmla="*/ 53 w 67"/>
                <a:gd name="T37" fmla="*/ 16 h 53"/>
                <a:gd name="T38" fmla="*/ 55 w 67"/>
                <a:gd name="T39" fmla="*/ 3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53">
                  <a:moveTo>
                    <a:pt x="64" y="10"/>
                  </a:moveTo>
                  <a:cubicBezTo>
                    <a:pt x="61" y="3"/>
                    <a:pt x="53" y="0"/>
                    <a:pt x="45" y="0"/>
                  </a:cubicBezTo>
                  <a:cubicBezTo>
                    <a:pt x="39" y="1"/>
                    <a:pt x="34" y="5"/>
                    <a:pt x="31" y="12"/>
                  </a:cubicBezTo>
                  <a:cubicBezTo>
                    <a:pt x="30" y="8"/>
                    <a:pt x="26" y="3"/>
                    <a:pt x="20" y="2"/>
                  </a:cubicBezTo>
                  <a:cubicBezTo>
                    <a:pt x="13" y="2"/>
                    <a:pt x="7" y="3"/>
                    <a:pt x="4" y="9"/>
                  </a:cubicBezTo>
                  <a:cubicBezTo>
                    <a:pt x="0" y="14"/>
                    <a:pt x="2" y="39"/>
                    <a:pt x="1" y="53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22"/>
                    <a:pt x="67" y="19"/>
                    <a:pt x="64" y="10"/>
                  </a:cubicBezTo>
                  <a:moveTo>
                    <a:pt x="27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1" y="24"/>
                    <a:pt x="9" y="16"/>
                    <a:pt x="18" y="15"/>
                  </a:cubicBezTo>
                  <a:cubicBezTo>
                    <a:pt x="24" y="15"/>
                    <a:pt x="25" y="16"/>
                    <a:pt x="26" y="19"/>
                  </a:cubicBezTo>
                  <a:cubicBezTo>
                    <a:pt x="27" y="23"/>
                    <a:pt x="27" y="26"/>
                    <a:pt x="27" y="39"/>
                  </a:cubicBezTo>
                  <a:moveTo>
                    <a:pt x="55" y="39"/>
                  </a:move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25"/>
                    <a:pt x="35" y="16"/>
                    <a:pt x="44" y="14"/>
                  </a:cubicBezTo>
                  <a:cubicBezTo>
                    <a:pt x="47" y="14"/>
                    <a:pt x="50" y="14"/>
                    <a:pt x="53" y="16"/>
                  </a:cubicBezTo>
                  <a:cubicBezTo>
                    <a:pt x="56" y="20"/>
                    <a:pt x="55" y="26"/>
                    <a:pt x="55" y="39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C606E497-CEC3-B960-6C1D-BC852F747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" y="1605"/>
              <a:ext cx="97" cy="73"/>
            </a:xfrm>
            <a:custGeom>
              <a:avLst/>
              <a:gdLst>
                <a:gd name="T0" fmla="*/ 0 w 97"/>
                <a:gd name="T1" fmla="*/ 48 h 73"/>
                <a:gd name="T2" fmla="*/ 5 w 97"/>
                <a:gd name="T3" fmla="*/ 66 h 73"/>
                <a:gd name="T4" fmla="*/ 76 w 97"/>
                <a:gd name="T5" fmla="*/ 48 h 73"/>
                <a:gd name="T6" fmla="*/ 83 w 97"/>
                <a:gd name="T7" fmla="*/ 73 h 73"/>
                <a:gd name="T8" fmla="*/ 97 w 97"/>
                <a:gd name="T9" fmla="*/ 70 h 73"/>
                <a:gd name="T10" fmla="*/ 79 w 97"/>
                <a:gd name="T11" fmla="*/ 0 h 73"/>
                <a:gd name="T12" fmla="*/ 65 w 97"/>
                <a:gd name="T13" fmla="*/ 3 h 73"/>
                <a:gd name="T14" fmla="*/ 72 w 97"/>
                <a:gd name="T15" fmla="*/ 29 h 73"/>
                <a:gd name="T16" fmla="*/ 0 w 97"/>
                <a:gd name="T17" fmla="*/ 4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73">
                  <a:moveTo>
                    <a:pt x="0" y="48"/>
                  </a:moveTo>
                  <a:lnTo>
                    <a:pt x="5" y="66"/>
                  </a:lnTo>
                  <a:lnTo>
                    <a:pt x="76" y="48"/>
                  </a:lnTo>
                  <a:lnTo>
                    <a:pt x="83" y="73"/>
                  </a:lnTo>
                  <a:lnTo>
                    <a:pt x="97" y="70"/>
                  </a:lnTo>
                  <a:lnTo>
                    <a:pt x="79" y="0"/>
                  </a:lnTo>
                  <a:lnTo>
                    <a:pt x="65" y="3"/>
                  </a:lnTo>
                  <a:lnTo>
                    <a:pt x="72" y="29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9D4A6122-3AB1-A76A-9806-6383B8E37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1333"/>
              <a:ext cx="51" cy="89"/>
            </a:xfrm>
            <a:custGeom>
              <a:avLst/>
              <a:gdLst>
                <a:gd name="T0" fmla="*/ 16 w 37"/>
                <a:gd name="T1" fmla="*/ 61 h 65"/>
                <a:gd name="T2" fmla="*/ 37 w 37"/>
                <a:gd name="T3" fmla="*/ 64 h 65"/>
                <a:gd name="T4" fmla="*/ 35 w 37"/>
                <a:gd name="T5" fmla="*/ 54 h 65"/>
                <a:gd name="T6" fmla="*/ 29 w 37"/>
                <a:gd name="T7" fmla="*/ 54 h 65"/>
                <a:gd name="T8" fmla="*/ 21 w 37"/>
                <a:gd name="T9" fmla="*/ 47 h 65"/>
                <a:gd name="T10" fmla="*/ 14 w 37"/>
                <a:gd name="T11" fmla="*/ 0 h 65"/>
                <a:gd name="T12" fmla="*/ 0 w 37"/>
                <a:gd name="T13" fmla="*/ 2 h 65"/>
                <a:gd name="T14" fmla="*/ 8 w 37"/>
                <a:gd name="T15" fmla="*/ 49 h 65"/>
                <a:gd name="T16" fmla="*/ 16 w 37"/>
                <a:gd name="T17" fmla="*/ 6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65">
                  <a:moveTo>
                    <a:pt x="16" y="61"/>
                  </a:moveTo>
                  <a:cubicBezTo>
                    <a:pt x="22" y="64"/>
                    <a:pt x="29" y="65"/>
                    <a:pt x="37" y="6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3" y="54"/>
                    <a:pt x="31" y="54"/>
                    <a:pt x="29" y="54"/>
                  </a:cubicBezTo>
                  <a:cubicBezTo>
                    <a:pt x="25" y="53"/>
                    <a:pt x="22" y="51"/>
                    <a:pt x="21" y="47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9" y="54"/>
                    <a:pt x="11" y="58"/>
                    <a:pt x="16" y="6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A552578E-0136-8016-39B7-74CBB1576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9" y="1324"/>
              <a:ext cx="35" cy="97"/>
            </a:xfrm>
            <a:custGeom>
              <a:avLst/>
              <a:gdLst>
                <a:gd name="T0" fmla="*/ 21 w 25"/>
                <a:gd name="T1" fmla="*/ 60 h 70"/>
                <a:gd name="T2" fmla="*/ 25 w 25"/>
                <a:gd name="T3" fmla="*/ 47 h 70"/>
                <a:gd name="T4" fmla="*/ 17 w 25"/>
                <a:gd name="T5" fmla="*/ 0 h 70"/>
                <a:gd name="T6" fmla="*/ 4 w 25"/>
                <a:gd name="T7" fmla="*/ 2 h 70"/>
                <a:gd name="T8" fmla="*/ 11 w 25"/>
                <a:gd name="T9" fmla="*/ 49 h 70"/>
                <a:gd name="T10" fmla="*/ 6 w 25"/>
                <a:gd name="T11" fmla="*/ 58 h 70"/>
                <a:gd name="T12" fmla="*/ 0 w 25"/>
                <a:gd name="T13" fmla="*/ 60 h 70"/>
                <a:gd name="T14" fmla="*/ 2 w 25"/>
                <a:gd name="T15" fmla="*/ 70 h 70"/>
                <a:gd name="T16" fmla="*/ 21 w 25"/>
                <a:gd name="T17" fmla="*/ 6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70">
                  <a:moveTo>
                    <a:pt x="21" y="60"/>
                  </a:moveTo>
                  <a:cubicBezTo>
                    <a:pt x="25" y="56"/>
                    <a:pt x="25" y="52"/>
                    <a:pt x="25" y="4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2" y="52"/>
                    <a:pt x="9" y="56"/>
                    <a:pt x="6" y="58"/>
                  </a:cubicBezTo>
                  <a:cubicBezTo>
                    <a:pt x="4" y="59"/>
                    <a:pt x="2" y="60"/>
                    <a:pt x="0" y="6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9" y="69"/>
                    <a:pt x="16" y="66"/>
                    <a:pt x="21" y="60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82CA409D-D118-BBB1-2172-7F09B0799D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3" y="1716"/>
              <a:ext cx="96" cy="83"/>
            </a:xfrm>
            <a:custGeom>
              <a:avLst/>
              <a:gdLst>
                <a:gd name="T0" fmla="*/ 3 w 96"/>
                <a:gd name="T1" fmla="*/ 19 h 83"/>
                <a:gd name="T2" fmla="*/ 24 w 96"/>
                <a:gd name="T3" fmla="*/ 22 h 83"/>
                <a:gd name="T4" fmla="*/ 28 w 96"/>
                <a:gd name="T5" fmla="*/ 55 h 83"/>
                <a:gd name="T6" fmla="*/ 10 w 96"/>
                <a:gd name="T7" fmla="*/ 63 h 83"/>
                <a:gd name="T8" fmla="*/ 11 w 96"/>
                <a:gd name="T9" fmla="*/ 83 h 83"/>
                <a:gd name="T10" fmla="*/ 96 w 96"/>
                <a:gd name="T11" fmla="*/ 39 h 83"/>
                <a:gd name="T12" fmla="*/ 94 w 96"/>
                <a:gd name="T13" fmla="*/ 19 h 83"/>
                <a:gd name="T14" fmla="*/ 0 w 96"/>
                <a:gd name="T15" fmla="*/ 0 h 83"/>
                <a:gd name="T16" fmla="*/ 3 w 96"/>
                <a:gd name="T17" fmla="*/ 19 h 83"/>
                <a:gd name="T18" fmla="*/ 77 w 96"/>
                <a:gd name="T19" fmla="*/ 32 h 83"/>
                <a:gd name="T20" fmla="*/ 77 w 96"/>
                <a:gd name="T21" fmla="*/ 32 h 83"/>
                <a:gd name="T22" fmla="*/ 77 w 96"/>
                <a:gd name="T23" fmla="*/ 32 h 83"/>
                <a:gd name="T24" fmla="*/ 77 w 96"/>
                <a:gd name="T25" fmla="*/ 32 h 83"/>
                <a:gd name="T26" fmla="*/ 77 w 96"/>
                <a:gd name="T27" fmla="*/ 32 h 83"/>
                <a:gd name="T28" fmla="*/ 77 w 96"/>
                <a:gd name="T29" fmla="*/ 32 h 83"/>
                <a:gd name="T30" fmla="*/ 41 w 96"/>
                <a:gd name="T31" fmla="*/ 48 h 83"/>
                <a:gd name="T32" fmla="*/ 39 w 96"/>
                <a:gd name="T33" fmla="*/ 25 h 83"/>
                <a:gd name="T34" fmla="*/ 77 w 96"/>
                <a:gd name="T35" fmla="*/ 3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83">
                  <a:moveTo>
                    <a:pt x="3" y="19"/>
                  </a:moveTo>
                  <a:lnTo>
                    <a:pt x="24" y="22"/>
                  </a:lnTo>
                  <a:lnTo>
                    <a:pt x="28" y="55"/>
                  </a:lnTo>
                  <a:lnTo>
                    <a:pt x="10" y="63"/>
                  </a:lnTo>
                  <a:lnTo>
                    <a:pt x="11" y="83"/>
                  </a:lnTo>
                  <a:lnTo>
                    <a:pt x="96" y="39"/>
                  </a:lnTo>
                  <a:lnTo>
                    <a:pt x="94" y="19"/>
                  </a:lnTo>
                  <a:lnTo>
                    <a:pt x="0" y="0"/>
                  </a:lnTo>
                  <a:lnTo>
                    <a:pt x="3" y="19"/>
                  </a:lnTo>
                  <a:close/>
                  <a:moveTo>
                    <a:pt x="77" y="32"/>
                  </a:move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41" y="48"/>
                  </a:lnTo>
                  <a:lnTo>
                    <a:pt x="39" y="25"/>
                  </a:lnTo>
                  <a:lnTo>
                    <a:pt x="77" y="32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ABC2F695-8770-DB64-8EEC-64CACFD9F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" y="1834"/>
              <a:ext cx="99" cy="77"/>
            </a:xfrm>
            <a:custGeom>
              <a:avLst/>
              <a:gdLst>
                <a:gd name="T0" fmla="*/ 43 w 72"/>
                <a:gd name="T1" fmla="*/ 3 h 56"/>
                <a:gd name="T2" fmla="*/ 34 w 72"/>
                <a:gd name="T3" fmla="*/ 13 h 56"/>
                <a:gd name="T4" fmla="*/ 24 w 72"/>
                <a:gd name="T5" fmla="*/ 41 h 56"/>
                <a:gd name="T6" fmla="*/ 16 w 72"/>
                <a:gd name="T7" fmla="*/ 40 h 56"/>
                <a:gd name="T8" fmla="*/ 14 w 72"/>
                <a:gd name="T9" fmla="*/ 19 h 56"/>
                <a:gd name="T10" fmla="*/ 24 w 72"/>
                <a:gd name="T11" fmla="*/ 13 h 56"/>
                <a:gd name="T12" fmla="*/ 23 w 72"/>
                <a:gd name="T13" fmla="*/ 0 h 56"/>
                <a:gd name="T14" fmla="*/ 7 w 72"/>
                <a:gd name="T15" fmla="*/ 9 h 56"/>
                <a:gd name="T16" fmla="*/ 6 w 72"/>
                <a:gd name="T17" fmla="*/ 46 h 56"/>
                <a:gd name="T18" fmla="*/ 26 w 72"/>
                <a:gd name="T19" fmla="*/ 55 h 56"/>
                <a:gd name="T20" fmla="*/ 47 w 72"/>
                <a:gd name="T21" fmla="*/ 17 h 56"/>
                <a:gd name="T22" fmla="*/ 54 w 72"/>
                <a:gd name="T23" fmla="*/ 15 h 56"/>
                <a:gd name="T24" fmla="*/ 60 w 72"/>
                <a:gd name="T25" fmla="*/ 27 h 56"/>
                <a:gd name="T26" fmla="*/ 55 w 72"/>
                <a:gd name="T27" fmla="*/ 39 h 56"/>
                <a:gd name="T28" fmla="*/ 54 w 72"/>
                <a:gd name="T29" fmla="*/ 40 h 56"/>
                <a:gd name="T30" fmla="*/ 52 w 72"/>
                <a:gd name="T31" fmla="*/ 40 h 56"/>
                <a:gd name="T32" fmla="*/ 51 w 72"/>
                <a:gd name="T33" fmla="*/ 40 h 56"/>
                <a:gd name="T34" fmla="*/ 50 w 72"/>
                <a:gd name="T35" fmla="*/ 40 h 56"/>
                <a:gd name="T36" fmla="*/ 51 w 72"/>
                <a:gd name="T37" fmla="*/ 53 h 56"/>
                <a:gd name="T38" fmla="*/ 68 w 72"/>
                <a:gd name="T39" fmla="*/ 41 h 56"/>
                <a:gd name="T40" fmla="*/ 63 w 72"/>
                <a:gd name="T41" fmla="*/ 7 h 56"/>
                <a:gd name="T42" fmla="*/ 43 w 72"/>
                <a:gd name="T43" fmla="*/ 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56">
                  <a:moveTo>
                    <a:pt x="43" y="3"/>
                  </a:moveTo>
                  <a:cubicBezTo>
                    <a:pt x="39" y="5"/>
                    <a:pt x="35" y="9"/>
                    <a:pt x="34" y="13"/>
                  </a:cubicBezTo>
                  <a:cubicBezTo>
                    <a:pt x="30" y="22"/>
                    <a:pt x="32" y="35"/>
                    <a:pt x="24" y="41"/>
                  </a:cubicBezTo>
                  <a:cubicBezTo>
                    <a:pt x="22" y="42"/>
                    <a:pt x="18" y="42"/>
                    <a:pt x="16" y="40"/>
                  </a:cubicBezTo>
                  <a:cubicBezTo>
                    <a:pt x="11" y="36"/>
                    <a:pt x="11" y="26"/>
                    <a:pt x="14" y="19"/>
                  </a:cubicBezTo>
                  <a:cubicBezTo>
                    <a:pt x="15" y="15"/>
                    <a:pt x="19" y="13"/>
                    <a:pt x="24" y="1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6" y="0"/>
                    <a:pt x="11" y="4"/>
                    <a:pt x="7" y="9"/>
                  </a:cubicBezTo>
                  <a:cubicBezTo>
                    <a:pt x="0" y="19"/>
                    <a:pt x="0" y="36"/>
                    <a:pt x="6" y="46"/>
                  </a:cubicBezTo>
                  <a:cubicBezTo>
                    <a:pt x="10" y="53"/>
                    <a:pt x="18" y="56"/>
                    <a:pt x="26" y="55"/>
                  </a:cubicBezTo>
                  <a:cubicBezTo>
                    <a:pt x="45" y="51"/>
                    <a:pt x="40" y="28"/>
                    <a:pt x="47" y="17"/>
                  </a:cubicBezTo>
                  <a:cubicBezTo>
                    <a:pt x="49" y="15"/>
                    <a:pt x="52" y="15"/>
                    <a:pt x="54" y="15"/>
                  </a:cubicBezTo>
                  <a:cubicBezTo>
                    <a:pt x="59" y="17"/>
                    <a:pt x="60" y="22"/>
                    <a:pt x="60" y="27"/>
                  </a:cubicBezTo>
                  <a:cubicBezTo>
                    <a:pt x="60" y="31"/>
                    <a:pt x="59" y="37"/>
                    <a:pt x="55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9" y="52"/>
                    <a:pt x="66" y="48"/>
                    <a:pt x="68" y="41"/>
                  </a:cubicBezTo>
                  <a:cubicBezTo>
                    <a:pt x="72" y="31"/>
                    <a:pt x="72" y="15"/>
                    <a:pt x="63" y="7"/>
                  </a:cubicBezTo>
                  <a:cubicBezTo>
                    <a:pt x="58" y="1"/>
                    <a:pt x="49" y="0"/>
                    <a:pt x="43" y="3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33575970-F52A-8189-EFC7-269495AFE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" y="1752"/>
              <a:ext cx="96" cy="34"/>
            </a:xfrm>
            <a:custGeom>
              <a:avLst/>
              <a:gdLst>
                <a:gd name="T0" fmla="*/ 49 w 70"/>
                <a:gd name="T1" fmla="*/ 11 h 25"/>
                <a:gd name="T2" fmla="*/ 2 w 70"/>
                <a:gd name="T3" fmla="*/ 4 h 25"/>
                <a:gd name="T4" fmla="*/ 0 w 70"/>
                <a:gd name="T5" fmla="*/ 17 h 25"/>
                <a:gd name="T6" fmla="*/ 47 w 70"/>
                <a:gd name="T7" fmla="*/ 24 h 25"/>
                <a:gd name="T8" fmla="*/ 60 w 70"/>
                <a:gd name="T9" fmla="*/ 20 h 25"/>
                <a:gd name="T10" fmla="*/ 70 w 70"/>
                <a:gd name="T11" fmla="*/ 2 h 25"/>
                <a:gd name="T12" fmla="*/ 60 w 70"/>
                <a:gd name="T13" fmla="*/ 0 h 25"/>
                <a:gd name="T14" fmla="*/ 58 w 70"/>
                <a:gd name="T15" fmla="*/ 6 h 25"/>
                <a:gd name="T16" fmla="*/ 49 w 70"/>
                <a:gd name="T17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25">
                  <a:moveTo>
                    <a:pt x="49" y="1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2" y="25"/>
                    <a:pt x="56" y="24"/>
                    <a:pt x="60" y="20"/>
                  </a:cubicBezTo>
                  <a:cubicBezTo>
                    <a:pt x="66" y="16"/>
                    <a:pt x="69" y="9"/>
                    <a:pt x="70" y="2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2"/>
                    <a:pt x="59" y="4"/>
                    <a:pt x="58" y="6"/>
                  </a:cubicBezTo>
                  <a:cubicBezTo>
                    <a:pt x="56" y="9"/>
                    <a:pt x="53" y="12"/>
                    <a:pt x="49" y="1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7F93A4E1-0942-8F9B-2FC2-C24B95F46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" y="1704"/>
              <a:ext cx="89" cy="51"/>
            </a:xfrm>
            <a:custGeom>
              <a:avLst/>
              <a:gdLst>
                <a:gd name="T0" fmla="*/ 49 w 65"/>
                <a:gd name="T1" fmla="*/ 8 h 37"/>
                <a:gd name="T2" fmla="*/ 2 w 65"/>
                <a:gd name="T3" fmla="*/ 0 h 37"/>
                <a:gd name="T4" fmla="*/ 0 w 65"/>
                <a:gd name="T5" fmla="*/ 14 h 37"/>
                <a:gd name="T6" fmla="*/ 47 w 65"/>
                <a:gd name="T7" fmla="*/ 21 h 37"/>
                <a:gd name="T8" fmla="*/ 54 w 65"/>
                <a:gd name="T9" fmla="*/ 29 h 37"/>
                <a:gd name="T10" fmla="*/ 54 w 65"/>
                <a:gd name="T11" fmla="*/ 35 h 37"/>
                <a:gd name="T12" fmla="*/ 64 w 65"/>
                <a:gd name="T13" fmla="*/ 37 h 37"/>
                <a:gd name="T14" fmla="*/ 61 w 65"/>
                <a:gd name="T15" fmla="*/ 16 h 37"/>
                <a:gd name="T16" fmla="*/ 49 w 65"/>
                <a:gd name="T1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37">
                  <a:moveTo>
                    <a:pt x="49" y="8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22"/>
                    <a:pt x="53" y="25"/>
                    <a:pt x="54" y="29"/>
                  </a:cubicBezTo>
                  <a:cubicBezTo>
                    <a:pt x="54" y="31"/>
                    <a:pt x="54" y="33"/>
                    <a:pt x="54" y="35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5" y="29"/>
                    <a:pt x="64" y="22"/>
                    <a:pt x="61" y="16"/>
                  </a:cubicBezTo>
                  <a:cubicBezTo>
                    <a:pt x="58" y="11"/>
                    <a:pt x="54" y="9"/>
                    <a:pt x="49" y="8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77EB948A-F866-B926-EFC8-DCF1A1DF8F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4" y="1370"/>
              <a:ext cx="90" cy="103"/>
            </a:xfrm>
            <a:custGeom>
              <a:avLst/>
              <a:gdLst>
                <a:gd name="T0" fmla="*/ 35 w 90"/>
                <a:gd name="T1" fmla="*/ 93 h 103"/>
                <a:gd name="T2" fmla="*/ 30 w 90"/>
                <a:gd name="T3" fmla="*/ 74 h 103"/>
                <a:gd name="T4" fmla="*/ 58 w 90"/>
                <a:gd name="T5" fmla="*/ 56 h 103"/>
                <a:gd name="T6" fmla="*/ 74 w 90"/>
                <a:gd name="T7" fmla="*/ 70 h 103"/>
                <a:gd name="T8" fmla="*/ 90 w 90"/>
                <a:gd name="T9" fmla="*/ 60 h 103"/>
                <a:gd name="T10" fmla="*/ 15 w 90"/>
                <a:gd name="T11" fmla="*/ 0 h 103"/>
                <a:gd name="T12" fmla="*/ 0 w 90"/>
                <a:gd name="T13" fmla="*/ 9 h 103"/>
                <a:gd name="T14" fmla="*/ 19 w 90"/>
                <a:gd name="T15" fmla="*/ 103 h 103"/>
                <a:gd name="T16" fmla="*/ 35 w 90"/>
                <a:gd name="T17" fmla="*/ 93 h 103"/>
                <a:gd name="T18" fmla="*/ 17 w 90"/>
                <a:gd name="T19" fmla="*/ 20 h 103"/>
                <a:gd name="T20" fmla="*/ 17 w 90"/>
                <a:gd name="T21" fmla="*/ 20 h 103"/>
                <a:gd name="T22" fmla="*/ 17 w 90"/>
                <a:gd name="T23" fmla="*/ 20 h 103"/>
                <a:gd name="T24" fmla="*/ 17 w 90"/>
                <a:gd name="T25" fmla="*/ 20 h 103"/>
                <a:gd name="T26" fmla="*/ 46 w 90"/>
                <a:gd name="T27" fmla="*/ 47 h 103"/>
                <a:gd name="T28" fmla="*/ 26 w 90"/>
                <a:gd name="T29" fmla="*/ 58 h 103"/>
                <a:gd name="T30" fmla="*/ 17 w 90"/>
                <a:gd name="T31" fmla="*/ 20 h 103"/>
                <a:gd name="T32" fmla="*/ 17 w 90"/>
                <a:gd name="T33" fmla="*/ 2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103">
                  <a:moveTo>
                    <a:pt x="35" y="93"/>
                  </a:moveTo>
                  <a:lnTo>
                    <a:pt x="30" y="74"/>
                  </a:lnTo>
                  <a:lnTo>
                    <a:pt x="58" y="56"/>
                  </a:lnTo>
                  <a:lnTo>
                    <a:pt x="74" y="70"/>
                  </a:lnTo>
                  <a:lnTo>
                    <a:pt x="90" y="60"/>
                  </a:lnTo>
                  <a:lnTo>
                    <a:pt x="15" y="0"/>
                  </a:lnTo>
                  <a:lnTo>
                    <a:pt x="0" y="9"/>
                  </a:lnTo>
                  <a:lnTo>
                    <a:pt x="19" y="103"/>
                  </a:lnTo>
                  <a:lnTo>
                    <a:pt x="35" y="93"/>
                  </a:lnTo>
                  <a:close/>
                  <a:moveTo>
                    <a:pt x="17" y="20"/>
                  </a:moveTo>
                  <a:lnTo>
                    <a:pt x="17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46" y="47"/>
                  </a:lnTo>
                  <a:lnTo>
                    <a:pt x="26" y="58"/>
                  </a:lnTo>
                  <a:lnTo>
                    <a:pt x="17" y="20"/>
                  </a:lnTo>
                  <a:lnTo>
                    <a:pt x="17" y="20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475C3FC3-47BE-0685-85D4-622E83CE1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" y="1345"/>
              <a:ext cx="96" cy="107"/>
            </a:xfrm>
            <a:custGeom>
              <a:avLst/>
              <a:gdLst>
                <a:gd name="T0" fmla="*/ 68 w 96"/>
                <a:gd name="T1" fmla="*/ 94 h 107"/>
                <a:gd name="T2" fmla="*/ 24 w 96"/>
                <a:gd name="T3" fmla="*/ 76 h 107"/>
                <a:gd name="T4" fmla="*/ 33 w 96"/>
                <a:gd name="T5" fmla="*/ 52 h 107"/>
                <a:gd name="T6" fmla="*/ 72 w 96"/>
                <a:gd name="T7" fmla="*/ 69 h 107"/>
                <a:gd name="T8" fmla="*/ 77 w 96"/>
                <a:gd name="T9" fmla="*/ 54 h 107"/>
                <a:gd name="T10" fmla="*/ 39 w 96"/>
                <a:gd name="T11" fmla="*/ 39 h 107"/>
                <a:gd name="T12" fmla="*/ 47 w 96"/>
                <a:gd name="T13" fmla="*/ 21 h 107"/>
                <a:gd name="T14" fmla="*/ 90 w 96"/>
                <a:gd name="T15" fmla="*/ 39 h 107"/>
                <a:gd name="T16" fmla="*/ 96 w 96"/>
                <a:gd name="T17" fmla="*/ 25 h 107"/>
                <a:gd name="T18" fmla="*/ 35 w 96"/>
                <a:gd name="T19" fmla="*/ 0 h 107"/>
                <a:gd name="T20" fmla="*/ 0 w 96"/>
                <a:gd name="T21" fmla="*/ 83 h 107"/>
                <a:gd name="T22" fmla="*/ 61 w 96"/>
                <a:gd name="T23" fmla="*/ 107 h 107"/>
                <a:gd name="T24" fmla="*/ 68 w 96"/>
                <a:gd name="T25" fmla="*/ 9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07">
                  <a:moveTo>
                    <a:pt x="68" y="94"/>
                  </a:moveTo>
                  <a:lnTo>
                    <a:pt x="24" y="76"/>
                  </a:lnTo>
                  <a:lnTo>
                    <a:pt x="33" y="52"/>
                  </a:lnTo>
                  <a:lnTo>
                    <a:pt x="72" y="69"/>
                  </a:lnTo>
                  <a:lnTo>
                    <a:pt x="77" y="54"/>
                  </a:lnTo>
                  <a:lnTo>
                    <a:pt x="39" y="39"/>
                  </a:lnTo>
                  <a:lnTo>
                    <a:pt x="47" y="21"/>
                  </a:lnTo>
                  <a:lnTo>
                    <a:pt x="90" y="39"/>
                  </a:lnTo>
                  <a:lnTo>
                    <a:pt x="96" y="25"/>
                  </a:lnTo>
                  <a:lnTo>
                    <a:pt x="35" y="0"/>
                  </a:lnTo>
                  <a:lnTo>
                    <a:pt x="0" y="83"/>
                  </a:lnTo>
                  <a:lnTo>
                    <a:pt x="61" y="107"/>
                  </a:lnTo>
                  <a:lnTo>
                    <a:pt x="68" y="94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4E80FB04-00F5-4E44-B1CC-4ACD06EA6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9" y="1575"/>
              <a:ext cx="107" cy="89"/>
            </a:xfrm>
            <a:custGeom>
              <a:avLst/>
              <a:gdLst>
                <a:gd name="T0" fmla="*/ 67 w 78"/>
                <a:gd name="T1" fmla="*/ 51 h 65"/>
                <a:gd name="T2" fmla="*/ 42 w 78"/>
                <a:gd name="T3" fmla="*/ 44 h 65"/>
                <a:gd name="T4" fmla="*/ 41 w 78"/>
                <a:gd name="T5" fmla="*/ 44 h 65"/>
                <a:gd name="T6" fmla="*/ 46 w 78"/>
                <a:gd name="T7" fmla="*/ 28 h 65"/>
                <a:gd name="T8" fmla="*/ 74 w 78"/>
                <a:gd name="T9" fmla="*/ 27 h 65"/>
                <a:gd name="T10" fmla="*/ 78 w 78"/>
                <a:gd name="T11" fmla="*/ 14 h 65"/>
                <a:gd name="T12" fmla="*/ 44 w 78"/>
                <a:gd name="T13" fmla="*/ 17 h 65"/>
                <a:gd name="T14" fmla="*/ 40 w 78"/>
                <a:gd name="T15" fmla="*/ 5 h 65"/>
                <a:gd name="T16" fmla="*/ 25 w 78"/>
                <a:gd name="T17" fmla="*/ 0 h 65"/>
                <a:gd name="T18" fmla="*/ 0 w 78"/>
                <a:gd name="T19" fmla="*/ 46 h 65"/>
                <a:gd name="T20" fmla="*/ 63 w 78"/>
                <a:gd name="T21" fmla="*/ 65 h 65"/>
                <a:gd name="T22" fmla="*/ 67 w 78"/>
                <a:gd name="T23" fmla="*/ 51 h 65"/>
                <a:gd name="T24" fmla="*/ 31 w 78"/>
                <a:gd name="T25" fmla="*/ 41 h 65"/>
                <a:gd name="T26" fmla="*/ 14 w 78"/>
                <a:gd name="T27" fmla="*/ 36 h 65"/>
                <a:gd name="T28" fmla="*/ 27 w 78"/>
                <a:gd name="T29" fmla="*/ 14 h 65"/>
                <a:gd name="T30" fmla="*/ 35 w 78"/>
                <a:gd name="T31" fmla="*/ 18 h 65"/>
                <a:gd name="T32" fmla="*/ 31 w 78"/>
                <a:gd name="T33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65">
                  <a:moveTo>
                    <a:pt x="67" y="51"/>
                  </a:moveTo>
                  <a:cubicBezTo>
                    <a:pt x="42" y="44"/>
                    <a:pt x="42" y="44"/>
                    <a:pt x="42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3" y="38"/>
                    <a:pt x="45" y="30"/>
                    <a:pt x="46" y="28"/>
                  </a:cubicBezTo>
                  <a:cubicBezTo>
                    <a:pt x="51" y="18"/>
                    <a:pt x="67" y="28"/>
                    <a:pt x="74" y="27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67" y="15"/>
                    <a:pt x="52" y="5"/>
                    <a:pt x="44" y="17"/>
                  </a:cubicBezTo>
                  <a:cubicBezTo>
                    <a:pt x="44" y="13"/>
                    <a:pt x="43" y="9"/>
                    <a:pt x="40" y="5"/>
                  </a:cubicBezTo>
                  <a:cubicBezTo>
                    <a:pt x="36" y="2"/>
                    <a:pt x="30" y="0"/>
                    <a:pt x="25" y="0"/>
                  </a:cubicBezTo>
                  <a:cubicBezTo>
                    <a:pt x="10" y="3"/>
                    <a:pt x="8" y="19"/>
                    <a:pt x="0" y="46"/>
                  </a:cubicBezTo>
                  <a:cubicBezTo>
                    <a:pt x="63" y="65"/>
                    <a:pt x="63" y="65"/>
                    <a:pt x="63" y="65"/>
                  </a:cubicBezTo>
                  <a:lnTo>
                    <a:pt x="67" y="51"/>
                  </a:lnTo>
                  <a:close/>
                  <a:moveTo>
                    <a:pt x="31" y="41"/>
                  </a:moveTo>
                  <a:cubicBezTo>
                    <a:pt x="14" y="36"/>
                    <a:pt x="14" y="36"/>
                    <a:pt x="14" y="36"/>
                  </a:cubicBezTo>
                  <a:cubicBezTo>
                    <a:pt x="18" y="25"/>
                    <a:pt x="20" y="13"/>
                    <a:pt x="27" y="14"/>
                  </a:cubicBezTo>
                  <a:cubicBezTo>
                    <a:pt x="31" y="15"/>
                    <a:pt x="33" y="15"/>
                    <a:pt x="35" y="18"/>
                  </a:cubicBezTo>
                  <a:cubicBezTo>
                    <a:pt x="38" y="21"/>
                    <a:pt x="34" y="30"/>
                    <a:pt x="31" y="4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D120A077-8250-8B24-9A6B-8D4C71016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6" y="1419"/>
              <a:ext cx="111" cy="112"/>
            </a:xfrm>
            <a:custGeom>
              <a:avLst/>
              <a:gdLst>
                <a:gd name="T0" fmla="*/ 8 w 81"/>
                <a:gd name="T1" fmla="*/ 51 h 81"/>
                <a:gd name="T2" fmla="*/ 29 w 81"/>
                <a:gd name="T3" fmla="*/ 35 h 81"/>
                <a:gd name="T4" fmla="*/ 29 w 81"/>
                <a:gd name="T5" fmla="*/ 34 h 81"/>
                <a:gd name="T6" fmla="*/ 39 w 81"/>
                <a:gd name="T7" fmla="*/ 48 h 81"/>
                <a:gd name="T8" fmla="*/ 23 w 81"/>
                <a:gd name="T9" fmla="*/ 71 h 81"/>
                <a:gd name="T10" fmla="*/ 32 w 81"/>
                <a:gd name="T11" fmla="*/ 81 h 81"/>
                <a:gd name="T12" fmla="*/ 49 w 81"/>
                <a:gd name="T13" fmla="*/ 52 h 81"/>
                <a:gd name="T14" fmla="*/ 61 w 81"/>
                <a:gd name="T15" fmla="*/ 56 h 81"/>
                <a:gd name="T16" fmla="*/ 74 w 81"/>
                <a:gd name="T17" fmla="*/ 47 h 81"/>
                <a:gd name="T18" fmla="*/ 52 w 81"/>
                <a:gd name="T19" fmla="*/ 0 h 81"/>
                <a:gd name="T20" fmla="*/ 0 w 81"/>
                <a:gd name="T21" fmla="*/ 40 h 81"/>
                <a:gd name="T22" fmla="*/ 8 w 81"/>
                <a:gd name="T23" fmla="*/ 51 h 81"/>
                <a:gd name="T24" fmla="*/ 52 w 81"/>
                <a:gd name="T25" fmla="*/ 17 h 81"/>
                <a:gd name="T26" fmla="*/ 61 w 81"/>
                <a:gd name="T27" fmla="*/ 41 h 81"/>
                <a:gd name="T28" fmla="*/ 54 w 81"/>
                <a:gd name="T29" fmla="*/ 44 h 81"/>
                <a:gd name="T30" fmla="*/ 38 w 81"/>
                <a:gd name="T31" fmla="*/ 28 h 81"/>
                <a:gd name="T32" fmla="*/ 52 w 81"/>
                <a:gd name="T33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" y="51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3" y="39"/>
                    <a:pt x="38" y="46"/>
                    <a:pt x="39" y="48"/>
                  </a:cubicBezTo>
                  <a:cubicBezTo>
                    <a:pt x="44" y="57"/>
                    <a:pt x="26" y="65"/>
                    <a:pt x="23" y="71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8" y="72"/>
                    <a:pt x="55" y="66"/>
                    <a:pt x="49" y="52"/>
                  </a:cubicBezTo>
                  <a:cubicBezTo>
                    <a:pt x="53" y="55"/>
                    <a:pt x="56" y="57"/>
                    <a:pt x="61" y="56"/>
                  </a:cubicBezTo>
                  <a:cubicBezTo>
                    <a:pt x="66" y="55"/>
                    <a:pt x="71" y="51"/>
                    <a:pt x="74" y="47"/>
                  </a:cubicBezTo>
                  <a:cubicBezTo>
                    <a:pt x="81" y="34"/>
                    <a:pt x="68" y="22"/>
                    <a:pt x="52" y="0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8" y="51"/>
                  </a:lnTo>
                  <a:close/>
                  <a:moveTo>
                    <a:pt x="52" y="17"/>
                  </a:moveTo>
                  <a:cubicBezTo>
                    <a:pt x="59" y="27"/>
                    <a:pt x="67" y="35"/>
                    <a:pt x="61" y="41"/>
                  </a:cubicBezTo>
                  <a:cubicBezTo>
                    <a:pt x="59" y="43"/>
                    <a:pt x="57" y="44"/>
                    <a:pt x="54" y="44"/>
                  </a:cubicBezTo>
                  <a:cubicBezTo>
                    <a:pt x="49" y="45"/>
                    <a:pt x="45" y="36"/>
                    <a:pt x="38" y="28"/>
                  </a:cubicBezTo>
                  <a:lnTo>
                    <a:pt x="52" y="17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F3638F55-A6ED-3415-E851-7DC3904144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" y="2572"/>
              <a:ext cx="1400" cy="205"/>
            </a:xfrm>
            <a:custGeom>
              <a:avLst/>
              <a:gdLst>
                <a:gd name="T0" fmla="*/ 1019 w 1019"/>
                <a:gd name="T1" fmla="*/ 149 h 149"/>
                <a:gd name="T2" fmla="*/ 0 w 1019"/>
                <a:gd name="T3" fmla="*/ 0 h 149"/>
                <a:gd name="T4" fmla="*/ 140 w 1019"/>
                <a:gd name="T5" fmla="*/ 123 h 149"/>
                <a:gd name="T6" fmla="*/ 94 w 1019"/>
                <a:gd name="T7" fmla="*/ 26 h 149"/>
                <a:gd name="T8" fmla="*/ 169 w 1019"/>
                <a:gd name="T9" fmla="*/ 49 h 149"/>
                <a:gd name="T10" fmla="*/ 173 w 1019"/>
                <a:gd name="T11" fmla="*/ 97 h 149"/>
                <a:gd name="T12" fmla="*/ 322 w 1019"/>
                <a:gd name="T13" fmla="*/ 97 h 149"/>
                <a:gd name="T14" fmla="*/ 283 w 1019"/>
                <a:gd name="T15" fmla="*/ 125 h 149"/>
                <a:gd name="T16" fmla="*/ 253 w 1019"/>
                <a:gd name="T17" fmla="*/ 116 h 149"/>
                <a:gd name="T18" fmla="*/ 244 w 1019"/>
                <a:gd name="T19" fmla="*/ 26 h 149"/>
                <a:gd name="T20" fmla="*/ 264 w 1019"/>
                <a:gd name="T21" fmla="*/ 97 h 149"/>
                <a:gd name="T22" fmla="*/ 283 w 1019"/>
                <a:gd name="T23" fmla="*/ 110 h 149"/>
                <a:gd name="T24" fmla="*/ 302 w 1019"/>
                <a:gd name="T25" fmla="*/ 97 h 149"/>
                <a:gd name="T26" fmla="*/ 322 w 1019"/>
                <a:gd name="T27" fmla="*/ 26 h 149"/>
                <a:gd name="T28" fmla="*/ 464 w 1019"/>
                <a:gd name="T29" fmla="*/ 123 h 149"/>
                <a:gd name="T30" fmla="*/ 425 w 1019"/>
                <a:gd name="T31" fmla="*/ 83 h 149"/>
                <a:gd name="T32" fmla="*/ 405 w 1019"/>
                <a:gd name="T33" fmla="*/ 123 h 149"/>
                <a:gd name="T34" fmla="*/ 451 w 1019"/>
                <a:gd name="T35" fmla="*/ 26 h 149"/>
                <a:gd name="T36" fmla="*/ 463 w 1019"/>
                <a:gd name="T37" fmla="*/ 75 h 149"/>
                <a:gd name="T38" fmla="*/ 464 w 1019"/>
                <a:gd name="T39" fmla="*/ 123 h 149"/>
                <a:gd name="T40" fmla="*/ 624 w 1019"/>
                <a:gd name="T41" fmla="*/ 79 h 149"/>
                <a:gd name="T42" fmla="*/ 579 w 1019"/>
                <a:gd name="T43" fmla="*/ 106 h 149"/>
                <a:gd name="T44" fmla="*/ 630 w 1019"/>
                <a:gd name="T45" fmla="*/ 123 h 149"/>
                <a:gd name="T46" fmla="*/ 559 w 1019"/>
                <a:gd name="T47" fmla="*/ 25 h 149"/>
                <a:gd name="T48" fmla="*/ 630 w 1019"/>
                <a:gd name="T49" fmla="*/ 41 h 149"/>
                <a:gd name="T50" fmla="*/ 579 w 1019"/>
                <a:gd name="T51" fmla="*/ 62 h 149"/>
                <a:gd name="T52" fmla="*/ 764 w 1019"/>
                <a:gd name="T53" fmla="*/ 123 h 149"/>
                <a:gd name="T54" fmla="*/ 722 w 1019"/>
                <a:gd name="T55" fmla="*/ 102 h 149"/>
                <a:gd name="T56" fmla="*/ 695 w 1019"/>
                <a:gd name="T57" fmla="*/ 123 h 149"/>
                <a:gd name="T58" fmla="*/ 750 w 1019"/>
                <a:gd name="T59" fmla="*/ 26 h 149"/>
                <a:gd name="T60" fmla="*/ 764 w 1019"/>
                <a:gd name="T61" fmla="*/ 123 h 149"/>
                <a:gd name="T62" fmla="*/ 916 w 1019"/>
                <a:gd name="T63" fmla="*/ 115 h 149"/>
                <a:gd name="T64" fmla="*/ 885 w 1019"/>
                <a:gd name="T65" fmla="*/ 125 h 149"/>
                <a:gd name="T66" fmla="*/ 847 w 1019"/>
                <a:gd name="T67" fmla="*/ 96 h 149"/>
                <a:gd name="T68" fmla="*/ 867 w 1019"/>
                <a:gd name="T69" fmla="*/ 26 h 149"/>
                <a:gd name="T70" fmla="*/ 876 w 1019"/>
                <a:gd name="T71" fmla="*/ 108 h 149"/>
                <a:gd name="T72" fmla="*/ 895 w 1019"/>
                <a:gd name="T73" fmla="*/ 108 h 149"/>
                <a:gd name="T74" fmla="*/ 904 w 1019"/>
                <a:gd name="T75" fmla="*/ 26 h 149"/>
                <a:gd name="T76" fmla="*/ 925 w 1019"/>
                <a:gd name="T77" fmla="*/ 9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19" h="149">
                  <a:moveTo>
                    <a:pt x="0" y="149"/>
                  </a:moveTo>
                  <a:cubicBezTo>
                    <a:pt x="1019" y="149"/>
                    <a:pt x="1019" y="149"/>
                    <a:pt x="1019" y="149"/>
                  </a:cubicBezTo>
                  <a:cubicBezTo>
                    <a:pt x="1019" y="0"/>
                    <a:pt x="1019" y="0"/>
                    <a:pt x="101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9"/>
                  </a:lnTo>
                  <a:close/>
                  <a:moveTo>
                    <a:pt x="140" y="123"/>
                  </a:moveTo>
                  <a:cubicBezTo>
                    <a:pt x="94" y="123"/>
                    <a:pt x="94" y="123"/>
                    <a:pt x="94" y="123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114" y="26"/>
                    <a:pt x="125" y="26"/>
                    <a:pt x="141" y="26"/>
                  </a:cubicBezTo>
                  <a:cubicBezTo>
                    <a:pt x="156" y="26"/>
                    <a:pt x="168" y="34"/>
                    <a:pt x="169" y="49"/>
                  </a:cubicBezTo>
                  <a:cubicBezTo>
                    <a:pt x="170" y="59"/>
                    <a:pt x="167" y="68"/>
                    <a:pt x="155" y="71"/>
                  </a:cubicBezTo>
                  <a:cubicBezTo>
                    <a:pt x="166" y="74"/>
                    <a:pt x="173" y="84"/>
                    <a:pt x="173" y="97"/>
                  </a:cubicBezTo>
                  <a:cubicBezTo>
                    <a:pt x="173" y="108"/>
                    <a:pt x="164" y="123"/>
                    <a:pt x="140" y="123"/>
                  </a:cubicBezTo>
                  <a:moveTo>
                    <a:pt x="322" y="97"/>
                  </a:moveTo>
                  <a:cubicBezTo>
                    <a:pt x="322" y="104"/>
                    <a:pt x="320" y="110"/>
                    <a:pt x="313" y="116"/>
                  </a:cubicBezTo>
                  <a:cubicBezTo>
                    <a:pt x="305" y="122"/>
                    <a:pt x="294" y="125"/>
                    <a:pt x="283" y="125"/>
                  </a:cubicBezTo>
                  <a:cubicBezTo>
                    <a:pt x="283" y="125"/>
                    <a:pt x="283" y="125"/>
                    <a:pt x="283" y="125"/>
                  </a:cubicBezTo>
                  <a:cubicBezTo>
                    <a:pt x="272" y="125"/>
                    <a:pt x="261" y="122"/>
                    <a:pt x="253" y="116"/>
                  </a:cubicBezTo>
                  <a:cubicBezTo>
                    <a:pt x="246" y="110"/>
                    <a:pt x="244" y="104"/>
                    <a:pt x="244" y="97"/>
                  </a:cubicBezTo>
                  <a:cubicBezTo>
                    <a:pt x="244" y="26"/>
                    <a:pt x="244" y="26"/>
                    <a:pt x="244" y="26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97"/>
                    <a:pt x="264" y="97"/>
                    <a:pt x="264" y="97"/>
                  </a:cubicBezTo>
                  <a:cubicBezTo>
                    <a:pt x="264" y="102"/>
                    <a:pt x="269" y="107"/>
                    <a:pt x="274" y="108"/>
                  </a:cubicBezTo>
                  <a:cubicBezTo>
                    <a:pt x="277" y="110"/>
                    <a:pt x="280" y="110"/>
                    <a:pt x="283" y="110"/>
                  </a:cubicBezTo>
                  <a:cubicBezTo>
                    <a:pt x="286" y="110"/>
                    <a:pt x="289" y="110"/>
                    <a:pt x="292" y="108"/>
                  </a:cubicBezTo>
                  <a:cubicBezTo>
                    <a:pt x="297" y="107"/>
                    <a:pt x="302" y="102"/>
                    <a:pt x="302" y="97"/>
                  </a:cubicBezTo>
                  <a:cubicBezTo>
                    <a:pt x="302" y="26"/>
                    <a:pt x="302" y="26"/>
                    <a:pt x="302" y="26"/>
                  </a:cubicBezTo>
                  <a:cubicBezTo>
                    <a:pt x="322" y="26"/>
                    <a:pt x="322" y="26"/>
                    <a:pt x="322" y="26"/>
                  </a:cubicBezTo>
                  <a:lnTo>
                    <a:pt x="322" y="97"/>
                  </a:lnTo>
                  <a:close/>
                  <a:moveTo>
                    <a:pt x="464" y="123"/>
                  </a:moveTo>
                  <a:cubicBezTo>
                    <a:pt x="460" y="123"/>
                    <a:pt x="466" y="84"/>
                    <a:pt x="450" y="83"/>
                  </a:cubicBezTo>
                  <a:cubicBezTo>
                    <a:pt x="440" y="83"/>
                    <a:pt x="435" y="83"/>
                    <a:pt x="425" y="83"/>
                  </a:cubicBezTo>
                  <a:cubicBezTo>
                    <a:pt x="425" y="123"/>
                    <a:pt x="425" y="123"/>
                    <a:pt x="425" y="123"/>
                  </a:cubicBezTo>
                  <a:cubicBezTo>
                    <a:pt x="405" y="123"/>
                    <a:pt x="405" y="123"/>
                    <a:pt x="405" y="123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24" y="26"/>
                    <a:pt x="434" y="26"/>
                    <a:pt x="451" y="26"/>
                  </a:cubicBezTo>
                  <a:cubicBezTo>
                    <a:pt x="466" y="27"/>
                    <a:pt x="481" y="33"/>
                    <a:pt x="482" y="49"/>
                  </a:cubicBezTo>
                  <a:cubicBezTo>
                    <a:pt x="483" y="68"/>
                    <a:pt x="473" y="72"/>
                    <a:pt x="463" y="75"/>
                  </a:cubicBezTo>
                  <a:cubicBezTo>
                    <a:pt x="486" y="80"/>
                    <a:pt x="477" y="107"/>
                    <a:pt x="483" y="123"/>
                  </a:cubicBezTo>
                  <a:lnTo>
                    <a:pt x="464" y="123"/>
                  </a:lnTo>
                  <a:close/>
                  <a:moveTo>
                    <a:pt x="624" y="62"/>
                  </a:moveTo>
                  <a:cubicBezTo>
                    <a:pt x="624" y="79"/>
                    <a:pt x="624" y="79"/>
                    <a:pt x="624" y="79"/>
                  </a:cubicBezTo>
                  <a:cubicBezTo>
                    <a:pt x="579" y="79"/>
                    <a:pt x="579" y="79"/>
                    <a:pt x="579" y="79"/>
                  </a:cubicBezTo>
                  <a:cubicBezTo>
                    <a:pt x="579" y="106"/>
                    <a:pt x="579" y="106"/>
                    <a:pt x="579" y="106"/>
                  </a:cubicBezTo>
                  <a:cubicBezTo>
                    <a:pt x="630" y="106"/>
                    <a:pt x="630" y="106"/>
                    <a:pt x="630" y="106"/>
                  </a:cubicBezTo>
                  <a:cubicBezTo>
                    <a:pt x="630" y="123"/>
                    <a:pt x="630" y="123"/>
                    <a:pt x="630" y="123"/>
                  </a:cubicBezTo>
                  <a:cubicBezTo>
                    <a:pt x="559" y="123"/>
                    <a:pt x="559" y="123"/>
                    <a:pt x="559" y="123"/>
                  </a:cubicBezTo>
                  <a:cubicBezTo>
                    <a:pt x="559" y="25"/>
                    <a:pt x="559" y="25"/>
                    <a:pt x="559" y="25"/>
                  </a:cubicBezTo>
                  <a:cubicBezTo>
                    <a:pt x="630" y="25"/>
                    <a:pt x="630" y="25"/>
                    <a:pt x="630" y="25"/>
                  </a:cubicBezTo>
                  <a:cubicBezTo>
                    <a:pt x="630" y="41"/>
                    <a:pt x="630" y="41"/>
                    <a:pt x="630" y="41"/>
                  </a:cubicBezTo>
                  <a:cubicBezTo>
                    <a:pt x="579" y="41"/>
                    <a:pt x="579" y="41"/>
                    <a:pt x="579" y="41"/>
                  </a:cubicBezTo>
                  <a:cubicBezTo>
                    <a:pt x="579" y="62"/>
                    <a:pt x="579" y="62"/>
                    <a:pt x="579" y="62"/>
                  </a:cubicBezTo>
                  <a:lnTo>
                    <a:pt x="624" y="62"/>
                  </a:lnTo>
                  <a:close/>
                  <a:moveTo>
                    <a:pt x="764" y="123"/>
                  </a:moveTo>
                  <a:cubicBezTo>
                    <a:pt x="757" y="102"/>
                    <a:pt x="757" y="102"/>
                    <a:pt x="757" y="102"/>
                  </a:cubicBezTo>
                  <a:cubicBezTo>
                    <a:pt x="722" y="102"/>
                    <a:pt x="722" y="102"/>
                    <a:pt x="722" y="102"/>
                  </a:cubicBezTo>
                  <a:cubicBezTo>
                    <a:pt x="715" y="123"/>
                    <a:pt x="715" y="123"/>
                    <a:pt x="715" y="123"/>
                  </a:cubicBezTo>
                  <a:cubicBezTo>
                    <a:pt x="695" y="123"/>
                    <a:pt x="695" y="123"/>
                    <a:pt x="695" y="123"/>
                  </a:cubicBezTo>
                  <a:cubicBezTo>
                    <a:pt x="729" y="26"/>
                    <a:pt x="729" y="26"/>
                    <a:pt x="729" y="26"/>
                  </a:cubicBezTo>
                  <a:cubicBezTo>
                    <a:pt x="750" y="26"/>
                    <a:pt x="750" y="26"/>
                    <a:pt x="750" y="26"/>
                  </a:cubicBezTo>
                  <a:cubicBezTo>
                    <a:pt x="784" y="123"/>
                    <a:pt x="784" y="123"/>
                    <a:pt x="784" y="123"/>
                  </a:cubicBezTo>
                  <a:lnTo>
                    <a:pt x="764" y="123"/>
                  </a:lnTo>
                  <a:close/>
                  <a:moveTo>
                    <a:pt x="925" y="96"/>
                  </a:moveTo>
                  <a:cubicBezTo>
                    <a:pt x="924" y="104"/>
                    <a:pt x="922" y="110"/>
                    <a:pt x="916" y="115"/>
                  </a:cubicBezTo>
                  <a:cubicBezTo>
                    <a:pt x="908" y="122"/>
                    <a:pt x="897" y="125"/>
                    <a:pt x="886" y="125"/>
                  </a:cubicBezTo>
                  <a:cubicBezTo>
                    <a:pt x="885" y="125"/>
                    <a:pt x="885" y="125"/>
                    <a:pt x="885" y="125"/>
                  </a:cubicBezTo>
                  <a:cubicBezTo>
                    <a:pt x="875" y="125"/>
                    <a:pt x="864" y="122"/>
                    <a:pt x="856" y="115"/>
                  </a:cubicBezTo>
                  <a:cubicBezTo>
                    <a:pt x="849" y="110"/>
                    <a:pt x="847" y="104"/>
                    <a:pt x="847" y="96"/>
                  </a:cubicBezTo>
                  <a:cubicBezTo>
                    <a:pt x="847" y="26"/>
                    <a:pt x="847" y="26"/>
                    <a:pt x="847" y="26"/>
                  </a:cubicBezTo>
                  <a:cubicBezTo>
                    <a:pt x="867" y="26"/>
                    <a:pt x="867" y="26"/>
                    <a:pt x="867" y="26"/>
                  </a:cubicBezTo>
                  <a:cubicBezTo>
                    <a:pt x="867" y="96"/>
                    <a:pt x="867" y="96"/>
                    <a:pt x="867" y="96"/>
                  </a:cubicBezTo>
                  <a:cubicBezTo>
                    <a:pt x="867" y="102"/>
                    <a:pt x="871" y="106"/>
                    <a:pt x="876" y="108"/>
                  </a:cubicBezTo>
                  <a:cubicBezTo>
                    <a:pt x="879" y="110"/>
                    <a:pt x="882" y="110"/>
                    <a:pt x="886" y="110"/>
                  </a:cubicBezTo>
                  <a:cubicBezTo>
                    <a:pt x="889" y="110"/>
                    <a:pt x="892" y="110"/>
                    <a:pt x="895" y="108"/>
                  </a:cubicBezTo>
                  <a:cubicBezTo>
                    <a:pt x="900" y="106"/>
                    <a:pt x="904" y="102"/>
                    <a:pt x="904" y="96"/>
                  </a:cubicBezTo>
                  <a:cubicBezTo>
                    <a:pt x="904" y="26"/>
                    <a:pt x="904" y="26"/>
                    <a:pt x="904" y="26"/>
                  </a:cubicBezTo>
                  <a:cubicBezTo>
                    <a:pt x="925" y="26"/>
                    <a:pt x="925" y="26"/>
                    <a:pt x="925" y="26"/>
                  </a:cubicBezTo>
                  <a:lnTo>
                    <a:pt x="925" y="96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007D8FB3-DBEC-4D7F-EFF5-5E98E80D8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" y="2634"/>
              <a:ext cx="33" cy="55"/>
            </a:xfrm>
            <a:custGeom>
              <a:avLst/>
              <a:gdLst>
                <a:gd name="T0" fmla="*/ 16 w 33"/>
                <a:gd name="T1" fmla="*/ 0 h 55"/>
                <a:gd name="T2" fmla="*/ 16 w 33"/>
                <a:gd name="T3" fmla="*/ 0 h 55"/>
                <a:gd name="T4" fmla="*/ 16 w 33"/>
                <a:gd name="T5" fmla="*/ 0 h 55"/>
                <a:gd name="T6" fmla="*/ 0 w 33"/>
                <a:gd name="T7" fmla="*/ 55 h 55"/>
                <a:gd name="T8" fmla="*/ 33 w 33"/>
                <a:gd name="T9" fmla="*/ 55 h 55"/>
                <a:gd name="T10" fmla="*/ 16 w 33"/>
                <a:gd name="T11" fmla="*/ 0 h 55"/>
                <a:gd name="T12" fmla="*/ 16 w 33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5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55"/>
                  </a:lnTo>
                  <a:lnTo>
                    <a:pt x="33" y="55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B249ADA2-8370-52D1-5ACC-8675CB863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4" y="2629"/>
              <a:ext cx="51" cy="35"/>
            </a:xfrm>
            <a:custGeom>
              <a:avLst/>
              <a:gdLst>
                <a:gd name="T0" fmla="*/ 26 w 37"/>
                <a:gd name="T1" fmla="*/ 1 h 26"/>
                <a:gd name="T2" fmla="*/ 0 w 37"/>
                <a:gd name="T3" fmla="*/ 1 h 26"/>
                <a:gd name="T4" fmla="*/ 0 w 37"/>
                <a:gd name="T5" fmla="*/ 26 h 26"/>
                <a:gd name="T6" fmla="*/ 28 w 37"/>
                <a:gd name="T7" fmla="*/ 25 h 26"/>
                <a:gd name="T8" fmla="*/ 37 w 37"/>
                <a:gd name="T9" fmla="*/ 12 h 26"/>
                <a:gd name="T10" fmla="*/ 26 w 37"/>
                <a:gd name="T11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6" y="1"/>
                  </a:moveTo>
                  <a:cubicBezTo>
                    <a:pt x="20" y="0"/>
                    <a:pt x="10" y="1"/>
                    <a:pt x="0" y="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9" y="26"/>
                    <a:pt x="22" y="26"/>
                    <a:pt x="28" y="25"/>
                  </a:cubicBezTo>
                  <a:cubicBezTo>
                    <a:pt x="33" y="25"/>
                    <a:pt x="37" y="19"/>
                    <a:pt x="37" y="12"/>
                  </a:cubicBezTo>
                  <a:cubicBezTo>
                    <a:pt x="37" y="5"/>
                    <a:pt x="32" y="1"/>
                    <a:pt x="26" y="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FF21826F-F6A7-8E70-5F89-7FEED9EBD6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" y="2810"/>
              <a:ext cx="1400" cy="206"/>
            </a:xfrm>
            <a:custGeom>
              <a:avLst/>
              <a:gdLst>
                <a:gd name="T0" fmla="*/ 1019 w 1019"/>
                <a:gd name="T1" fmla="*/ 150 h 150"/>
                <a:gd name="T2" fmla="*/ 0 w 1019"/>
                <a:gd name="T3" fmla="*/ 0 h 150"/>
                <a:gd name="T4" fmla="*/ 852 w 1019"/>
                <a:gd name="T5" fmla="*/ 55 h 150"/>
                <a:gd name="T6" fmla="*/ 929 w 1019"/>
                <a:gd name="T7" fmla="*/ 53 h 150"/>
                <a:gd name="T8" fmla="*/ 892 w 1019"/>
                <a:gd name="T9" fmla="*/ 38 h 150"/>
                <a:gd name="T10" fmla="*/ 931 w 1019"/>
                <a:gd name="T11" fmla="*/ 92 h 150"/>
                <a:gd name="T12" fmla="*/ 849 w 1019"/>
                <a:gd name="T13" fmla="*/ 92 h 150"/>
                <a:gd name="T14" fmla="*/ 889 w 1019"/>
                <a:gd name="T15" fmla="*/ 110 h 150"/>
                <a:gd name="T16" fmla="*/ 852 w 1019"/>
                <a:gd name="T17" fmla="*/ 55 h 150"/>
                <a:gd name="T18" fmla="*/ 769 w 1019"/>
                <a:gd name="T19" fmla="*/ 26 h 150"/>
                <a:gd name="T20" fmla="*/ 783 w 1019"/>
                <a:gd name="T21" fmla="*/ 123 h 150"/>
                <a:gd name="T22" fmla="*/ 741 w 1019"/>
                <a:gd name="T23" fmla="*/ 102 h 150"/>
                <a:gd name="T24" fmla="*/ 714 w 1019"/>
                <a:gd name="T25" fmla="*/ 123 h 150"/>
                <a:gd name="T26" fmla="*/ 596 w 1019"/>
                <a:gd name="T27" fmla="*/ 26 h 150"/>
                <a:gd name="T28" fmla="*/ 675 w 1019"/>
                <a:gd name="T29" fmla="*/ 42 h 150"/>
                <a:gd name="T30" fmla="*/ 646 w 1019"/>
                <a:gd name="T31" fmla="*/ 123 h 150"/>
                <a:gd name="T32" fmla="*/ 626 w 1019"/>
                <a:gd name="T33" fmla="*/ 42 h 150"/>
                <a:gd name="T34" fmla="*/ 596 w 1019"/>
                <a:gd name="T35" fmla="*/ 26 h 150"/>
                <a:gd name="T36" fmla="*/ 540 w 1019"/>
                <a:gd name="T37" fmla="*/ 26 h 150"/>
                <a:gd name="T38" fmla="*/ 520 w 1019"/>
                <a:gd name="T39" fmla="*/ 123 h 150"/>
                <a:gd name="T40" fmla="*/ 370 w 1019"/>
                <a:gd name="T41" fmla="*/ 25 h 150"/>
                <a:gd name="T42" fmla="*/ 447 w 1019"/>
                <a:gd name="T43" fmla="*/ 49 h 150"/>
                <a:gd name="T44" fmla="*/ 448 w 1019"/>
                <a:gd name="T45" fmla="*/ 123 h 150"/>
                <a:gd name="T46" fmla="*/ 414 w 1019"/>
                <a:gd name="T47" fmla="*/ 83 h 150"/>
                <a:gd name="T48" fmla="*/ 390 w 1019"/>
                <a:gd name="T49" fmla="*/ 123 h 150"/>
                <a:gd name="T50" fmla="*/ 370 w 1019"/>
                <a:gd name="T51" fmla="*/ 25 h 150"/>
                <a:gd name="T52" fmla="*/ 301 w 1019"/>
                <a:gd name="T53" fmla="*/ 25 h 150"/>
                <a:gd name="T54" fmla="*/ 250 w 1019"/>
                <a:gd name="T55" fmla="*/ 42 h 150"/>
                <a:gd name="T56" fmla="*/ 295 w 1019"/>
                <a:gd name="T57" fmla="*/ 63 h 150"/>
                <a:gd name="T58" fmla="*/ 250 w 1019"/>
                <a:gd name="T59" fmla="*/ 79 h 150"/>
                <a:gd name="T60" fmla="*/ 301 w 1019"/>
                <a:gd name="T61" fmla="*/ 107 h 150"/>
                <a:gd name="T62" fmla="*/ 230 w 1019"/>
                <a:gd name="T63" fmla="*/ 123 h 150"/>
                <a:gd name="T64" fmla="*/ 108 w 1019"/>
                <a:gd name="T65" fmla="*/ 26 h 150"/>
                <a:gd name="T66" fmla="*/ 150 w 1019"/>
                <a:gd name="T67" fmla="*/ 26 h 150"/>
                <a:gd name="T68" fmla="*/ 139 w 1019"/>
                <a:gd name="T69" fmla="*/ 123 h 150"/>
                <a:gd name="T70" fmla="*/ 87 w 1019"/>
                <a:gd name="T71" fmla="*/ 26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19" h="150">
                  <a:moveTo>
                    <a:pt x="0" y="150"/>
                  </a:moveTo>
                  <a:cubicBezTo>
                    <a:pt x="1019" y="150"/>
                    <a:pt x="1019" y="150"/>
                    <a:pt x="1019" y="150"/>
                  </a:cubicBezTo>
                  <a:cubicBezTo>
                    <a:pt x="1019" y="0"/>
                    <a:pt x="1019" y="0"/>
                    <a:pt x="101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0"/>
                  </a:lnTo>
                  <a:close/>
                  <a:moveTo>
                    <a:pt x="852" y="55"/>
                  </a:moveTo>
                  <a:cubicBezTo>
                    <a:pt x="852" y="37"/>
                    <a:pt x="864" y="22"/>
                    <a:pt x="890" y="22"/>
                  </a:cubicBezTo>
                  <a:cubicBezTo>
                    <a:pt x="926" y="22"/>
                    <a:pt x="929" y="46"/>
                    <a:pt x="929" y="53"/>
                  </a:cubicBezTo>
                  <a:cubicBezTo>
                    <a:pt x="910" y="53"/>
                    <a:pt x="910" y="53"/>
                    <a:pt x="910" y="53"/>
                  </a:cubicBezTo>
                  <a:cubicBezTo>
                    <a:pt x="910" y="45"/>
                    <a:pt x="905" y="38"/>
                    <a:pt x="892" y="38"/>
                  </a:cubicBezTo>
                  <a:cubicBezTo>
                    <a:pt x="878" y="38"/>
                    <a:pt x="872" y="44"/>
                    <a:pt x="872" y="51"/>
                  </a:cubicBezTo>
                  <a:cubicBezTo>
                    <a:pt x="872" y="68"/>
                    <a:pt x="931" y="60"/>
                    <a:pt x="931" y="92"/>
                  </a:cubicBezTo>
                  <a:cubicBezTo>
                    <a:pt x="931" y="114"/>
                    <a:pt x="914" y="125"/>
                    <a:pt x="890" y="125"/>
                  </a:cubicBezTo>
                  <a:cubicBezTo>
                    <a:pt x="861" y="125"/>
                    <a:pt x="849" y="107"/>
                    <a:pt x="849" y="92"/>
                  </a:cubicBezTo>
                  <a:cubicBezTo>
                    <a:pt x="868" y="92"/>
                    <a:pt x="868" y="92"/>
                    <a:pt x="868" y="92"/>
                  </a:cubicBezTo>
                  <a:cubicBezTo>
                    <a:pt x="868" y="99"/>
                    <a:pt x="875" y="110"/>
                    <a:pt x="889" y="110"/>
                  </a:cubicBezTo>
                  <a:cubicBezTo>
                    <a:pt x="899" y="110"/>
                    <a:pt x="911" y="107"/>
                    <a:pt x="911" y="96"/>
                  </a:cubicBezTo>
                  <a:cubicBezTo>
                    <a:pt x="911" y="75"/>
                    <a:pt x="852" y="87"/>
                    <a:pt x="852" y="55"/>
                  </a:cubicBezTo>
                  <a:moveTo>
                    <a:pt x="748" y="26"/>
                  </a:moveTo>
                  <a:cubicBezTo>
                    <a:pt x="769" y="26"/>
                    <a:pt x="769" y="26"/>
                    <a:pt x="769" y="26"/>
                  </a:cubicBezTo>
                  <a:cubicBezTo>
                    <a:pt x="803" y="123"/>
                    <a:pt x="803" y="123"/>
                    <a:pt x="803" y="123"/>
                  </a:cubicBezTo>
                  <a:cubicBezTo>
                    <a:pt x="783" y="123"/>
                    <a:pt x="783" y="123"/>
                    <a:pt x="783" y="123"/>
                  </a:cubicBezTo>
                  <a:cubicBezTo>
                    <a:pt x="776" y="102"/>
                    <a:pt x="776" y="102"/>
                    <a:pt x="776" y="102"/>
                  </a:cubicBezTo>
                  <a:cubicBezTo>
                    <a:pt x="741" y="102"/>
                    <a:pt x="741" y="102"/>
                    <a:pt x="741" y="102"/>
                  </a:cubicBezTo>
                  <a:cubicBezTo>
                    <a:pt x="734" y="123"/>
                    <a:pt x="734" y="123"/>
                    <a:pt x="734" y="123"/>
                  </a:cubicBezTo>
                  <a:cubicBezTo>
                    <a:pt x="714" y="123"/>
                    <a:pt x="714" y="123"/>
                    <a:pt x="714" y="123"/>
                  </a:cubicBezTo>
                  <a:lnTo>
                    <a:pt x="748" y="26"/>
                  </a:lnTo>
                  <a:close/>
                  <a:moveTo>
                    <a:pt x="596" y="26"/>
                  </a:moveTo>
                  <a:cubicBezTo>
                    <a:pt x="675" y="26"/>
                    <a:pt x="675" y="26"/>
                    <a:pt x="675" y="26"/>
                  </a:cubicBezTo>
                  <a:cubicBezTo>
                    <a:pt x="675" y="42"/>
                    <a:pt x="675" y="42"/>
                    <a:pt x="675" y="42"/>
                  </a:cubicBezTo>
                  <a:cubicBezTo>
                    <a:pt x="646" y="42"/>
                    <a:pt x="646" y="42"/>
                    <a:pt x="646" y="42"/>
                  </a:cubicBezTo>
                  <a:cubicBezTo>
                    <a:pt x="646" y="123"/>
                    <a:pt x="646" y="123"/>
                    <a:pt x="646" y="123"/>
                  </a:cubicBezTo>
                  <a:cubicBezTo>
                    <a:pt x="626" y="123"/>
                    <a:pt x="626" y="123"/>
                    <a:pt x="626" y="123"/>
                  </a:cubicBezTo>
                  <a:cubicBezTo>
                    <a:pt x="626" y="42"/>
                    <a:pt x="626" y="42"/>
                    <a:pt x="626" y="42"/>
                  </a:cubicBezTo>
                  <a:cubicBezTo>
                    <a:pt x="596" y="42"/>
                    <a:pt x="596" y="42"/>
                    <a:pt x="596" y="42"/>
                  </a:cubicBezTo>
                  <a:lnTo>
                    <a:pt x="596" y="26"/>
                  </a:lnTo>
                  <a:close/>
                  <a:moveTo>
                    <a:pt x="520" y="26"/>
                  </a:moveTo>
                  <a:cubicBezTo>
                    <a:pt x="540" y="26"/>
                    <a:pt x="540" y="26"/>
                    <a:pt x="540" y="26"/>
                  </a:cubicBezTo>
                  <a:cubicBezTo>
                    <a:pt x="540" y="123"/>
                    <a:pt x="540" y="123"/>
                    <a:pt x="540" y="123"/>
                  </a:cubicBezTo>
                  <a:cubicBezTo>
                    <a:pt x="520" y="123"/>
                    <a:pt x="520" y="123"/>
                    <a:pt x="520" y="123"/>
                  </a:cubicBezTo>
                  <a:lnTo>
                    <a:pt x="520" y="26"/>
                  </a:lnTo>
                  <a:close/>
                  <a:moveTo>
                    <a:pt x="370" y="25"/>
                  </a:moveTo>
                  <a:cubicBezTo>
                    <a:pt x="388" y="25"/>
                    <a:pt x="399" y="26"/>
                    <a:pt x="416" y="26"/>
                  </a:cubicBezTo>
                  <a:cubicBezTo>
                    <a:pt x="431" y="26"/>
                    <a:pt x="446" y="32"/>
                    <a:pt x="447" y="49"/>
                  </a:cubicBezTo>
                  <a:cubicBezTo>
                    <a:pt x="448" y="68"/>
                    <a:pt x="437" y="72"/>
                    <a:pt x="427" y="75"/>
                  </a:cubicBezTo>
                  <a:cubicBezTo>
                    <a:pt x="450" y="80"/>
                    <a:pt x="442" y="107"/>
                    <a:pt x="448" y="123"/>
                  </a:cubicBezTo>
                  <a:cubicBezTo>
                    <a:pt x="429" y="123"/>
                    <a:pt x="429" y="123"/>
                    <a:pt x="429" y="123"/>
                  </a:cubicBezTo>
                  <a:cubicBezTo>
                    <a:pt x="424" y="123"/>
                    <a:pt x="431" y="84"/>
                    <a:pt x="414" y="83"/>
                  </a:cubicBezTo>
                  <a:cubicBezTo>
                    <a:pt x="405" y="82"/>
                    <a:pt x="399" y="83"/>
                    <a:pt x="390" y="83"/>
                  </a:cubicBezTo>
                  <a:cubicBezTo>
                    <a:pt x="390" y="123"/>
                    <a:pt x="390" y="123"/>
                    <a:pt x="390" y="123"/>
                  </a:cubicBezTo>
                  <a:cubicBezTo>
                    <a:pt x="370" y="123"/>
                    <a:pt x="370" y="123"/>
                    <a:pt x="370" y="123"/>
                  </a:cubicBezTo>
                  <a:lnTo>
                    <a:pt x="370" y="25"/>
                  </a:lnTo>
                  <a:close/>
                  <a:moveTo>
                    <a:pt x="230" y="25"/>
                  </a:moveTo>
                  <a:cubicBezTo>
                    <a:pt x="301" y="25"/>
                    <a:pt x="301" y="25"/>
                    <a:pt x="301" y="25"/>
                  </a:cubicBezTo>
                  <a:cubicBezTo>
                    <a:pt x="301" y="42"/>
                    <a:pt x="301" y="42"/>
                    <a:pt x="301" y="42"/>
                  </a:cubicBezTo>
                  <a:cubicBezTo>
                    <a:pt x="250" y="42"/>
                    <a:pt x="250" y="42"/>
                    <a:pt x="250" y="42"/>
                  </a:cubicBezTo>
                  <a:cubicBezTo>
                    <a:pt x="250" y="63"/>
                    <a:pt x="250" y="63"/>
                    <a:pt x="250" y="63"/>
                  </a:cubicBezTo>
                  <a:cubicBezTo>
                    <a:pt x="295" y="63"/>
                    <a:pt x="295" y="63"/>
                    <a:pt x="295" y="63"/>
                  </a:cubicBezTo>
                  <a:cubicBezTo>
                    <a:pt x="295" y="79"/>
                    <a:pt x="295" y="79"/>
                    <a:pt x="295" y="79"/>
                  </a:cubicBezTo>
                  <a:cubicBezTo>
                    <a:pt x="250" y="79"/>
                    <a:pt x="250" y="79"/>
                    <a:pt x="250" y="79"/>
                  </a:cubicBezTo>
                  <a:cubicBezTo>
                    <a:pt x="250" y="107"/>
                    <a:pt x="250" y="107"/>
                    <a:pt x="250" y="107"/>
                  </a:cubicBezTo>
                  <a:cubicBezTo>
                    <a:pt x="301" y="107"/>
                    <a:pt x="301" y="107"/>
                    <a:pt x="301" y="107"/>
                  </a:cubicBezTo>
                  <a:cubicBezTo>
                    <a:pt x="301" y="123"/>
                    <a:pt x="301" y="123"/>
                    <a:pt x="301" y="123"/>
                  </a:cubicBezTo>
                  <a:cubicBezTo>
                    <a:pt x="230" y="123"/>
                    <a:pt x="230" y="123"/>
                    <a:pt x="230" y="123"/>
                  </a:cubicBezTo>
                  <a:lnTo>
                    <a:pt x="230" y="25"/>
                  </a:lnTo>
                  <a:close/>
                  <a:moveTo>
                    <a:pt x="108" y="26"/>
                  </a:moveTo>
                  <a:cubicBezTo>
                    <a:pt x="115" y="50"/>
                    <a:pt x="122" y="77"/>
                    <a:pt x="129" y="98"/>
                  </a:cubicBezTo>
                  <a:cubicBezTo>
                    <a:pt x="136" y="77"/>
                    <a:pt x="144" y="50"/>
                    <a:pt x="150" y="26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39" y="123"/>
                    <a:pt x="139" y="123"/>
                    <a:pt x="139" y="123"/>
                  </a:cubicBezTo>
                  <a:cubicBezTo>
                    <a:pt x="120" y="123"/>
                    <a:pt x="120" y="123"/>
                    <a:pt x="120" y="123"/>
                  </a:cubicBezTo>
                  <a:cubicBezTo>
                    <a:pt x="87" y="26"/>
                    <a:pt x="87" y="26"/>
                    <a:pt x="87" y="26"/>
                  </a:cubicBezTo>
                  <a:lnTo>
                    <a:pt x="108" y="26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6E668E2D-73D3-5529-9C01-20BAAFB02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5" y="2872"/>
              <a:ext cx="34" cy="56"/>
            </a:xfrm>
            <a:custGeom>
              <a:avLst/>
              <a:gdLst>
                <a:gd name="T0" fmla="*/ 18 w 34"/>
                <a:gd name="T1" fmla="*/ 0 h 56"/>
                <a:gd name="T2" fmla="*/ 18 w 34"/>
                <a:gd name="T3" fmla="*/ 0 h 56"/>
                <a:gd name="T4" fmla="*/ 18 w 34"/>
                <a:gd name="T5" fmla="*/ 0 h 56"/>
                <a:gd name="T6" fmla="*/ 18 w 34"/>
                <a:gd name="T7" fmla="*/ 0 h 56"/>
                <a:gd name="T8" fmla="*/ 18 w 34"/>
                <a:gd name="T9" fmla="*/ 0 h 56"/>
                <a:gd name="T10" fmla="*/ 0 w 34"/>
                <a:gd name="T11" fmla="*/ 56 h 56"/>
                <a:gd name="T12" fmla="*/ 34 w 34"/>
                <a:gd name="T13" fmla="*/ 56 h 56"/>
                <a:gd name="T14" fmla="*/ 18 w 34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6">
                  <a:moveTo>
                    <a:pt x="18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0" y="56"/>
                  </a:lnTo>
                  <a:lnTo>
                    <a:pt x="34" y="5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id="{BB947E97-C4AF-BCC9-8DA5-C69D675F6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" y="2867"/>
              <a:ext cx="51" cy="35"/>
            </a:xfrm>
            <a:custGeom>
              <a:avLst/>
              <a:gdLst>
                <a:gd name="T0" fmla="*/ 27 w 37"/>
                <a:gd name="T1" fmla="*/ 25 h 26"/>
                <a:gd name="T2" fmla="*/ 37 w 37"/>
                <a:gd name="T3" fmla="*/ 12 h 26"/>
                <a:gd name="T4" fmla="*/ 26 w 37"/>
                <a:gd name="T5" fmla="*/ 1 h 26"/>
                <a:gd name="T6" fmla="*/ 0 w 37"/>
                <a:gd name="T7" fmla="*/ 1 h 26"/>
                <a:gd name="T8" fmla="*/ 0 w 37"/>
                <a:gd name="T9" fmla="*/ 26 h 26"/>
                <a:gd name="T10" fmla="*/ 27 w 37"/>
                <a:gd name="T1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7" y="25"/>
                  </a:moveTo>
                  <a:cubicBezTo>
                    <a:pt x="33" y="24"/>
                    <a:pt x="37" y="19"/>
                    <a:pt x="37" y="12"/>
                  </a:cubicBezTo>
                  <a:cubicBezTo>
                    <a:pt x="37" y="5"/>
                    <a:pt x="32" y="1"/>
                    <a:pt x="26" y="1"/>
                  </a:cubicBezTo>
                  <a:cubicBezTo>
                    <a:pt x="20" y="0"/>
                    <a:pt x="10" y="1"/>
                    <a:pt x="0" y="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9" y="26"/>
                    <a:pt x="22" y="26"/>
                    <a:pt x="27" y="25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id="{60389A12-D797-AF35-133D-A185E6D40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" y="2681"/>
              <a:ext cx="52" cy="38"/>
            </a:xfrm>
            <a:custGeom>
              <a:avLst/>
              <a:gdLst>
                <a:gd name="T0" fmla="*/ 26 w 38"/>
                <a:gd name="T1" fmla="*/ 1 h 28"/>
                <a:gd name="T2" fmla="*/ 1 w 38"/>
                <a:gd name="T3" fmla="*/ 0 h 28"/>
                <a:gd name="T4" fmla="*/ 1 w 38"/>
                <a:gd name="T5" fmla="*/ 0 h 28"/>
                <a:gd name="T6" fmla="*/ 0 w 38"/>
                <a:gd name="T7" fmla="*/ 28 h 28"/>
                <a:gd name="T8" fmla="*/ 28 w 38"/>
                <a:gd name="T9" fmla="*/ 27 h 28"/>
                <a:gd name="T10" fmla="*/ 38 w 38"/>
                <a:gd name="T11" fmla="*/ 14 h 28"/>
                <a:gd name="T12" fmla="*/ 26 w 38"/>
                <a:gd name="T13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8">
                  <a:moveTo>
                    <a:pt x="26" y="1"/>
                  </a:moveTo>
                  <a:cubicBezTo>
                    <a:pt x="17" y="0"/>
                    <a:pt x="8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1" y="27"/>
                    <a:pt x="21" y="28"/>
                    <a:pt x="28" y="27"/>
                  </a:cubicBezTo>
                  <a:cubicBezTo>
                    <a:pt x="35" y="26"/>
                    <a:pt x="38" y="20"/>
                    <a:pt x="38" y="14"/>
                  </a:cubicBezTo>
                  <a:cubicBezTo>
                    <a:pt x="38" y="8"/>
                    <a:pt x="34" y="1"/>
                    <a:pt x="26" y="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42">
              <a:extLst>
                <a:ext uri="{FF2B5EF4-FFF2-40B4-BE49-F238E27FC236}">
                  <a16:creationId xmlns:a16="http://schemas.microsoft.com/office/drawing/2014/main" id="{CC683F8F-57CF-BC75-A28F-BA8544AFF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" y="2629"/>
              <a:ext cx="48" cy="31"/>
            </a:xfrm>
            <a:custGeom>
              <a:avLst/>
              <a:gdLst>
                <a:gd name="T0" fmla="*/ 24 w 35"/>
                <a:gd name="T1" fmla="*/ 23 h 23"/>
                <a:gd name="T2" fmla="*/ 35 w 35"/>
                <a:gd name="T3" fmla="*/ 10 h 23"/>
                <a:gd name="T4" fmla="*/ 23 w 35"/>
                <a:gd name="T5" fmla="*/ 0 h 23"/>
                <a:gd name="T6" fmla="*/ 0 w 35"/>
                <a:gd name="T7" fmla="*/ 0 h 23"/>
                <a:gd name="T8" fmla="*/ 0 w 35"/>
                <a:gd name="T9" fmla="*/ 23 h 23"/>
                <a:gd name="T10" fmla="*/ 24 w 35"/>
                <a:gd name="T1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3">
                  <a:moveTo>
                    <a:pt x="24" y="23"/>
                  </a:moveTo>
                  <a:cubicBezTo>
                    <a:pt x="31" y="23"/>
                    <a:pt x="35" y="18"/>
                    <a:pt x="35" y="10"/>
                  </a:cubicBezTo>
                  <a:cubicBezTo>
                    <a:pt x="35" y="3"/>
                    <a:pt x="3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24" y="23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29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: Chart">
    <p:bg bwMode="lt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0DC43-63BA-E193-4828-AB63E86BF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719018"/>
            <a:ext cx="11009627" cy="808459"/>
          </a:xfrm>
        </p:spPr>
        <p:txBody>
          <a:bodyPr/>
          <a:lstStyle/>
          <a:p>
            <a:r>
              <a:rPr lang="en-GB" dirty="0"/>
              <a:t>Insert your title here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5250D9-B9E0-D941-6B9F-DC73764B8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wrap="none" lIns="91440" tIns="45720" rIns="91440" bIns="45720" rtlCol="0" anchor="b">
            <a:spAutoFit/>
          </a:bodyPr>
          <a:lstStyle>
            <a:lvl1pPr>
              <a:defRPr lang="en-GB" smtClean="0"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/>
              <a:t>QA/QC Interpretation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928C7A-EE32-AB47-08EB-348936AD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9E7128-F3DF-F163-5098-174BF57240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200" y="1939925"/>
            <a:ext cx="5156843" cy="4237038"/>
          </a:xfrm>
        </p:spPr>
        <p:txBody>
          <a:bodyPr/>
          <a:lstStyle/>
          <a:p>
            <a:pPr lvl="0"/>
            <a:r>
              <a:rPr lang="en-US" dirty="0"/>
              <a:t>Click to edit mask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47D0EB-EAB5-48DF-C7A0-B3F9D08A001B}"/>
              </a:ext>
            </a:extLst>
          </p:cNvPr>
          <p:cNvSpPr/>
          <p:nvPr userDrawn="1"/>
        </p:nvSpPr>
        <p:spPr>
          <a:xfrm>
            <a:off x="0" y="0"/>
            <a:ext cx="90000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3FAB1402-2A8A-24F7-AC09-F19E3721B5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200" y="412229"/>
            <a:ext cx="1322528" cy="237757"/>
          </a:xfrm>
        </p:spPr>
        <p:txBody>
          <a:bodyPr wrap="none" lIns="36000" rIns="36000">
            <a:spAutoFit/>
          </a:bodyPr>
          <a:lstStyle>
            <a:lvl1pPr algn="l">
              <a:defRPr sz="1050" b="0" cap="all" spc="200" baseline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GB"/>
              <a:t>00 / Chapter</a:t>
            </a:r>
            <a:endParaRPr lang="en-GB" dirty="0"/>
          </a:p>
        </p:txBody>
      </p:sp>
      <p:sp>
        <p:nvSpPr>
          <p:cNvPr id="13" name="Chart Placeholder 11">
            <a:extLst>
              <a:ext uri="{FF2B5EF4-FFF2-40B4-BE49-F238E27FC236}">
                <a16:creationId xmlns:a16="http://schemas.microsoft.com/office/drawing/2014/main" id="{871477DF-22D8-0876-8C19-D37838A28118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6096000" y="1765666"/>
            <a:ext cx="5596094" cy="4496237"/>
          </a:xfrm>
          <a:solidFill>
            <a:schemeClr val="bg1"/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F84537C-50F4-C352-64BF-C89675939992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EF09CE2-23D6-E080-23E5-80485BF1C8B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D5B992-9172-6E2F-997A-7B8557B355E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34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: Chart 2">
    <p:bg bwMode="lt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3732178-3440-7001-8C85-AE6C3E89EA22}"/>
              </a:ext>
            </a:extLst>
          </p:cNvPr>
          <p:cNvSpPr/>
          <p:nvPr userDrawn="1"/>
        </p:nvSpPr>
        <p:spPr bwMode="ltGray">
          <a:xfrm>
            <a:off x="90000" y="-2"/>
            <a:ext cx="5676589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5250D9-B9E0-D941-6B9F-DC73764B8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GB"/>
              <a:t>QA/QC Interpretation</a:t>
            </a:r>
            <a:endParaRPr lang="en-GB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928C7A-EE32-AB47-08EB-348936AD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47D0EB-EAB5-48DF-C7A0-B3F9D08A001B}"/>
              </a:ext>
            </a:extLst>
          </p:cNvPr>
          <p:cNvSpPr/>
          <p:nvPr userDrawn="1"/>
        </p:nvSpPr>
        <p:spPr>
          <a:xfrm>
            <a:off x="0" y="0"/>
            <a:ext cx="90000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B993BF-21D9-FC43-283D-6DD3B6721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719018"/>
            <a:ext cx="4696453" cy="1362457"/>
          </a:xfrm>
        </p:spPr>
        <p:txBody>
          <a:bodyPr>
            <a:spAutoFit/>
          </a:bodyPr>
          <a:lstStyle/>
          <a:p>
            <a:r>
              <a:rPr lang="en-GB" dirty="0"/>
              <a:t>Insert your title here</a:t>
            </a:r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C703796B-9E02-BA70-C7D0-E8536651C6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200" y="412229"/>
            <a:ext cx="1322528" cy="237757"/>
          </a:xfrm>
        </p:spPr>
        <p:txBody>
          <a:bodyPr wrap="none" lIns="36000" rIns="36000">
            <a:spAutoFit/>
          </a:bodyPr>
          <a:lstStyle>
            <a:lvl1pPr algn="l">
              <a:defRPr sz="1050" b="0" cap="all" spc="200" baseline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GB"/>
              <a:t>00 / Chapter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AA69483-0056-BAF2-34FA-0F5B73E5E4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200" y="2314937"/>
            <a:ext cx="4696453" cy="3862026"/>
          </a:xfrm>
        </p:spPr>
        <p:txBody>
          <a:bodyPr/>
          <a:lstStyle/>
          <a:p>
            <a:pPr lvl="0"/>
            <a:r>
              <a:rPr lang="en-US" dirty="0"/>
              <a:t>Click to edit mask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Chart Placeholder 11">
            <a:extLst>
              <a:ext uri="{FF2B5EF4-FFF2-40B4-BE49-F238E27FC236}">
                <a16:creationId xmlns:a16="http://schemas.microsoft.com/office/drawing/2014/main" id="{BE0C4531-299B-091B-2795-D08B1E41A038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6124560" y="1192192"/>
            <a:ext cx="5469269" cy="4984771"/>
          </a:xfrm>
          <a:noFill/>
          <a:effectLst/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90331C9-16DD-0635-0A8D-15D1473671B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95035A5-38D8-E5D0-C2D6-C8DF692ACE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FAE3C3-8660-F0DC-0CE8-A8B276375F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03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DFBD19-1D14-0EC9-30CA-EEE2A4CCE405}"/>
              </a:ext>
            </a:extLst>
          </p:cNvPr>
          <p:cNvSpPr>
            <a:spLocks/>
          </p:cNvSpPr>
          <p:nvPr userDrawn="1"/>
        </p:nvSpPr>
        <p:spPr bwMode="ltGray">
          <a:xfrm>
            <a:off x="90000" y="0"/>
            <a:ext cx="680991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0DC43-63BA-E193-4828-AB63E86BF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47771"/>
            <a:ext cx="3760640" cy="1362457"/>
          </a:xfrm>
        </p:spPr>
        <p:txBody>
          <a:bodyPr wrap="square" anchor="ctr">
            <a:spAutoFit/>
          </a:bodyPr>
          <a:lstStyle>
            <a:lvl1pPr>
              <a:defRPr/>
            </a:lvl1pPr>
          </a:lstStyle>
          <a:p>
            <a:r>
              <a:rPr lang="en-GB" dirty="0"/>
              <a:t>Insert your title here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5250D9-B9E0-D941-6B9F-DC73764B8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QA/QC Interpretation</a:t>
            </a:r>
            <a:endParaRPr lang="en-GB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928C7A-EE32-AB47-08EB-348936AD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47D0EB-EAB5-48DF-C7A0-B3F9D08A001B}"/>
              </a:ext>
            </a:extLst>
          </p:cNvPr>
          <p:cNvSpPr/>
          <p:nvPr userDrawn="1"/>
        </p:nvSpPr>
        <p:spPr>
          <a:xfrm>
            <a:off x="0" y="0"/>
            <a:ext cx="90000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85253C5-5432-AE6A-B192-E4AD4ADC6D9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40437C7-7F03-49DB-92F1-EC17F581D2E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A59624C-3C96-0BD7-9A5E-17EA496280A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AFF4E34-05DC-3CAB-E60B-4BA25CCE1307}"/>
              </a:ext>
            </a:extLst>
          </p:cNvPr>
          <p:cNvSpPr/>
          <p:nvPr userDrawn="1"/>
        </p:nvSpPr>
        <p:spPr>
          <a:xfrm>
            <a:off x="5059680" y="1912697"/>
            <a:ext cx="5716440" cy="3011585"/>
          </a:xfrm>
          <a:prstGeom prst="rect">
            <a:avLst/>
          </a:prstGeom>
          <a:solidFill>
            <a:schemeClr val="bg1"/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72000" tIns="45720" rIns="91440" bIns="45720" rtlCol="0">
            <a:noAutofit/>
          </a:bodyPr>
          <a:lstStyle/>
          <a:p>
            <a:pPr marL="92075" lvl="0" indent="-92075">
              <a:lnSpc>
                <a:spcPct val="90000"/>
              </a:lnSpc>
              <a:spcBef>
                <a:spcPts val="1000"/>
              </a:spcBef>
              <a:buFont typeface="Century Gothic" panose="020B0502020202020204" pitchFamily="34" charset="0"/>
              <a:buChar char=" "/>
            </a:pPr>
            <a:endParaRPr lang="en-US" sz="100">
              <a:solidFill>
                <a:schemeClr val="tx1"/>
              </a:solidFill>
            </a:endParaRPr>
          </a:p>
        </p:txBody>
      </p:sp>
      <p:sp>
        <p:nvSpPr>
          <p:cNvPr id="15" name="Espace réservé pour une image  17">
            <a:extLst>
              <a:ext uri="{FF2B5EF4-FFF2-40B4-BE49-F238E27FC236}">
                <a16:creationId xmlns:a16="http://schemas.microsoft.com/office/drawing/2014/main" id="{05BB03AF-9A05-1250-7B46-1768C09464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47370" y="2300386"/>
            <a:ext cx="1452540" cy="2222148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111F2F7-E63F-6964-6A2B-8BD25D5978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57544" y="2300386"/>
            <a:ext cx="3345863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cap="all" baseline="0">
                <a:solidFill>
                  <a:schemeClr val="tx2"/>
                </a:solidFill>
              </a:defRPr>
            </a:lvl1pPr>
            <a:lvl2pPr marL="222250" indent="0">
              <a:buNone/>
              <a:defRPr/>
            </a:lvl2pPr>
            <a:lvl3pPr marL="492125" indent="0">
              <a:buNone/>
              <a:defRPr/>
            </a:lvl3pPr>
            <a:lvl4pPr marL="665163" indent="0">
              <a:buNone/>
              <a:defRPr/>
            </a:lvl4pPr>
            <a:lvl5pPr marL="847725" indent="0">
              <a:buNone/>
              <a:defRPr/>
            </a:lvl5pPr>
          </a:lstStyle>
          <a:p>
            <a:r>
              <a:rPr lang="en-GB" dirty="0" err="1"/>
              <a:t>Firstname</a:t>
            </a:r>
            <a:r>
              <a:rPr lang="en-GB" dirty="0"/>
              <a:t> name</a:t>
            </a:r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id="{8AE59CB3-F850-17FB-1E6E-CA55AA4C72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57544" y="2561514"/>
            <a:ext cx="3345863" cy="286232"/>
          </a:xfrm>
        </p:spPr>
        <p:txBody>
          <a:bodyPr wrap="square">
            <a:spAutoFit/>
          </a:bodyPr>
          <a:lstStyle>
            <a:lvl1pPr marL="0" indent="0">
              <a:buNone/>
              <a:defRPr sz="1400" b="0" cap="none" baseline="0">
                <a:solidFill>
                  <a:schemeClr val="tx1"/>
                </a:solidFill>
              </a:defRPr>
            </a:lvl1pPr>
            <a:lvl2pPr marL="222250" indent="0">
              <a:buNone/>
              <a:defRPr/>
            </a:lvl2pPr>
            <a:lvl3pPr marL="492125" indent="0">
              <a:buNone/>
              <a:defRPr/>
            </a:lvl3pPr>
            <a:lvl4pPr marL="665163" indent="0">
              <a:buNone/>
              <a:defRPr/>
            </a:lvl4pPr>
            <a:lvl5pPr marL="847725" indent="0">
              <a:buNone/>
              <a:defRPr/>
            </a:lvl5pPr>
          </a:lstStyle>
          <a:p>
            <a:r>
              <a:rPr lang="en-GB" dirty="0"/>
              <a:t>Function</a:t>
            </a:r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id="{993BD422-D97B-4A44-6D56-A2BAF52CA2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57544" y="3398908"/>
            <a:ext cx="3345863" cy="286232"/>
          </a:xfrm>
        </p:spPr>
        <p:txBody>
          <a:bodyPr wrap="square" lIns="36000" anchor="ctr">
            <a:spAutoFit/>
          </a:bodyPr>
          <a:lstStyle>
            <a:lvl1pPr marL="263525" indent="-263525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▐"/>
              <a:defRPr sz="1400" b="0" cap="none" baseline="0">
                <a:solidFill>
                  <a:schemeClr val="tx1"/>
                </a:solidFill>
              </a:defRPr>
            </a:lvl1pPr>
            <a:lvl2pPr marL="222250" indent="0">
              <a:buNone/>
              <a:defRPr/>
            </a:lvl2pPr>
            <a:lvl3pPr marL="492125" indent="0">
              <a:buNone/>
              <a:defRPr/>
            </a:lvl3pPr>
            <a:lvl4pPr marL="665163" indent="0">
              <a:buNone/>
              <a:defRPr/>
            </a:lvl4pPr>
            <a:lvl5pPr marL="847725" indent="0">
              <a:buNone/>
              <a:defRPr/>
            </a:lvl5pPr>
          </a:lstStyle>
          <a:p>
            <a:r>
              <a:rPr lang="en-GB" dirty="0"/>
              <a:t>Contact</a:t>
            </a:r>
          </a:p>
        </p:txBody>
      </p:sp>
      <p:sp>
        <p:nvSpPr>
          <p:cNvPr id="25" name="Espace réservé du texte 20">
            <a:extLst>
              <a:ext uri="{FF2B5EF4-FFF2-40B4-BE49-F238E27FC236}">
                <a16:creationId xmlns:a16="http://schemas.microsoft.com/office/drawing/2014/main" id="{9ED9E58C-6140-6454-05E9-43E2EF4268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57544" y="4236302"/>
            <a:ext cx="3345863" cy="286232"/>
          </a:xfrm>
        </p:spPr>
        <p:txBody>
          <a:bodyPr wrap="square">
            <a:sp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222250" indent="0">
              <a:buNone/>
              <a:defRPr/>
            </a:lvl2pPr>
            <a:lvl3pPr marL="492125" indent="0">
              <a:buNone/>
              <a:defRPr/>
            </a:lvl3pPr>
            <a:lvl4pPr marL="665163" indent="0">
              <a:buNone/>
              <a:defRPr/>
            </a:lvl4pPr>
            <a:lvl5pPr marL="847725" indent="0">
              <a:buNone/>
              <a:defRPr/>
            </a:lvl5pPr>
          </a:lstStyle>
          <a:p>
            <a:r>
              <a:rPr lang="en-GB" dirty="0"/>
              <a:t>BUREAU VERITAS</a:t>
            </a:r>
          </a:p>
        </p:txBody>
      </p:sp>
    </p:spTree>
    <p:extLst>
      <p:ext uri="{BB962C8B-B14F-4D97-AF65-F5344CB8AC3E}">
        <p14:creationId xmlns:p14="http://schemas.microsoft.com/office/powerpoint/2010/main" val="34739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DFBD19-1D14-0EC9-30CA-EEE2A4CCE405}"/>
              </a:ext>
            </a:extLst>
          </p:cNvPr>
          <p:cNvSpPr>
            <a:spLocks/>
          </p:cNvSpPr>
          <p:nvPr userDrawn="1"/>
        </p:nvSpPr>
        <p:spPr bwMode="ltGray">
          <a:xfrm>
            <a:off x="90000" y="0"/>
            <a:ext cx="680991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0DC43-63BA-E193-4828-AB63E86BF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47771"/>
            <a:ext cx="3760640" cy="1362457"/>
          </a:xfrm>
        </p:spPr>
        <p:txBody>
          <a:bodyPr wrap="square" anchor="ctr">
            <a:spAutoFit/>
          </a:bodyPr>
          <a:lstStyle>
            <a:lvl1pPr>
              <a:defRPr/>
            </a:lvl1pPr>
          </a:lstStyle>
          <a:p>
            <a:r>
              <a:rPr lang="en-GB" dirty="0"/>
              <a:t>Insert your title here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5250D9-B9E0-D941-6B9F-DC73764B8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QA/QC Interpretation</a:t>
            </a:r>
            <a:endParaRPr lang="en-GB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928C7A-EE32-AB47-08EB-348936AD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47D0EB-EAB5-48DF-C7A0-B3F9D08A001B}"/>
              </a:ext>
            </a:extLst>
          </p:cNvPr>
          <p:cNvSpPr/>
          <p:nvPr userDrawn="1"/>
        </p:nvSpPr>
        <p:spPr>
          <a:xfrm>
            <a:off x="0" y="0"/>
            <a:ext cx="90000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85253C5-5432-AE6A-B192-E4AD4ADC6D9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40437C7-7F03-49DB-92F1-EC17F581D2E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A59624C-3C96-0BD7-9A5E-17EA496280A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AFF4E34-05DC-3CAB-E60B-4BA25CCE1307}"/>
              </a:ext>
            </a:extLst>
          </p:cNvPr>
          <p:cNvSpPr/>
          <p:nvPr userDrawn="1"/>
        </p:nvSpPr>
        <p:spPr>
          <a:xfrm>
            <a:off x="5059680" y="877659"/>
            <a:ext cx="5716440" cy="2337981"/>
          </a:xfrm>
          <a:prstGeom prst="rect">
            <a:avLst/>
          </a:prstGeom>
          <a:solidFill>
            <a:schemeClr val="bg1"/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72000" tIns="45720" rIns="91440" bIns="45720" rtlCol="0">
            <a:noAutofit/>
          </a:bodyPr>
          <a:lstStyle/>
          <a:p>
            <a:pPr marL="92075" lvl="0" indent="-92075">
              <a:lnSpc>
                <a:spcPct val="90000"/>
              </a:lnSpc>
              <a:spcBef>
                <a:spcPts val="1000"/>
              </a:spcBef>
              <a:buFont typeface="Century Gothic" panose="020B0502020202020204" pitchFamily="34" charset="0"/>
              <a:buChar char=" "/>
            </a:pPr>
            <a:endParaRPr lang="en-US" sz="10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7C3B8-8EF4-DA49-710C-2147C351993D}"/>
              </a:ext>
            </a:extLst>
          </p:cNvPr>
          <p:cNvSpPr/>
          <p:nvPr userDrawn="1"/>
        </p:nvSpPr>
        <p:spPr>
          <a:xfrm>
            <a:off x="5059680" y="3642361"/>
            <a:ext cx="5716440" cy="2337981"/>
          </a:xfrm>
          <a:prstGeom prst="rect">
            <a:avLst/>
          </a:prstGeom>
          <a:solidFill>
            <a:schemeClr val="bg1"/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72000" tIns="45720" rIns="91440" bIns="45720" rtlCol="0">
            <a:noAutofit/>
          </a:bodyPr>
          <a:lstStyle/>
          <a:p>
            <a:pPr marL="92075" lvl="0" indent="-92075">
              <a:lnSpc>
                <a:spcPct val="90000"/>
              </a:lnSpc>
              <a:spcBef>
                <a:spcPts val="1000"/>
              </a:spcBef>
              <a:buFont typeface="Century Gothic" panose="020B0502020202020204" pitchFamily="34" charset="0"/>
              <a:buChar char=" "/>
            </a:pPr>
            <a:endParaRPr lang="en-US" sz="100">
              <a:solidFill>
                <a:schemeClr val="tx1"/>
              </a:solidFill>
            </a:endParaRPr>
          </a:p>
        </p:txBody>
      </p:sp>
      <p:sp>
        <p:nvSpPr>
          <p:cNvPr id="15" name="Espace réservé pour une image  17">
            <a:extLst>
              <a:ext uri="{FF2B5EF4-FFF2-40B4-BE49-F238E27FC236}">
                <a16:creationId xmlns:a16="http://schemas.microsoft.com/office/drawing/2014/main" id="{05BB03AF-9A05-1250-7B46-1768C09464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47370" y="1265348"/>
            <a:ext cx="1452540" cy="1562602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19" name="Espace réservé pour une image  17">
            <a:extLst>
              <a:ext uri="{FF2B5EF4-FFF2-40B4-BE49-F238E27FC236}">
                <a16:creationId xmlns:a16="http://schemas.microsoft.com/office/drawing/2014/main" id="{6229C53E-1CC2-7C20-82C4-D0E6C76CD80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447370" y="4030050"/>
            <a:ext cx="1452540" cy="1562602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111F2F7-E63F-6964-6A2B-8BD25D5978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57544" y="1265348"/>
            <a:ext cx="3365675" cy="286232"/>
          </a:xfrm>
        </p:spPr>
        <p:txBody>
          <a:bodyPr wrap="square">
            <a:spAutoFit/>
          </a:bodyPr>
          <a:lstStyle>
            <a:lvl1pPr marL="0" indent="0">
              <a:buNone/>
              <a:defRPr sz="1400" b="1" cap="all" baseline="0">
                <a:solidFill>
                  <a:schemeClr val="tx2"/>
                </a:solidFill>
              </a:defRPr>
            </a:lvl1pPr>
            <a:lvl2pPr marL="222250" indent="0">
              <a:buNone/>
              <a:defRPr/>
            </a:lvl2pPr>
            <a:lvl3pPr marL="492125" indent="0">
              <a:buNone/>
              <a:defRPr/>
            </a:lvl3pPr>
            <a:lvl4pPr marL="665163" indent="0">
              <a:buNone/>
              <a:defRPr/>
            </a:lvl4pPr>
            <a:lvl5pPr marL="847725" indent="0">
              <a:buNone/>
              <a:defRPr/>
            </a:lvl5pPr>
          </a:lstStyle>
          <a:p>
            <a:r>
              <a:rPr lang="en-GB" dirty="0" err="1"/>
              <a:t>Firstname</a:t>
            </a:r>
            <a:r>
              <a:rPr lang="en-GB" dirty="0"/>
              <a:t> name</a:t>
            </a:r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id="{8AE59CB3-F850-17FB-1E6E-CA55AA4C72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57544" y="1477404"/>
            <a:ext cx="3365675" cy="258532"/>
          </a:xfrm>
        </p:spPr>
        <p:txBody>
          <a:bodyPr wrap="square">
            <a:spAutoFit/>
          </a:bodyPr>
          <a:lstStyle>
            <a:lvl1pPr marL="0" indent="0">
              <a:buNone/>
              <a:defRPr sz="1200" b="0" cap="none" baseline="0">
                <a:solidFill>
                  <a:schemeClr val="tx1"/>
                </a:solidFill>
              </a:defRPr>
            </a:lvl1pPr>
            <a:lvl2pPr marL="222250" indent="0">
              <a:buNone/>
              <a:defRPr/>
            </a:lvl2pPr>
            <a:lvl3pPr marL="492125" indent="0">
              <a:buNone/>
              <a:defRPr/>
            </a:lvl3pPr>
            <a:lvl4pPr marL="665163" indent="0">
              <a:buNone/>
              <a:defRPr/>
            </a:lvl4pPr>
            <a:lvl5pPr marL="847725" indent="0">
              <a:buNone/>
              <a:defRPr/>
            </a:lvl5pPr>
          </a:lstStyle>
          <a:p>
            <a:r>
              <a:rPr lang="en-GB" dirty="0"/>
              <a:t>Function</a:t>
            </a:r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id="{993BD422-D97B-4A44-6D56-A2BAF52CA2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57544" y="2023411"/>
            <a:ext cx="3365675" cy="258532"/>
          </a:xfrm>
        </p:spPr>
        <p:txBody>
          <a:bodyPr wrap="square" lIns="36000" anchor="ctr">
            <a:spAutoFit/>
          </a:bodyPr>
          <a:lstStyle>
            <a:lvl1pPr marL="171450" indent="-171450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▐"/>
              <a:defRPr sz="1200" b="0" cap="none" baseline="0">
                <a:solidFill>
                  <a:schemeClr val="tx1"/>
                </a:solidFill>
              </a:defRPr>
            </a:lvl1pPr>
            <a:lvl2pPr marL="222250" indent="0">
              <a:buNone/>
              <a:defRPr/>
            </a:lvl2pPr>
            <a:lvl3pPr marL="492125" indent="0">
              <a:buNone/>
              <a:defRPr/>
            </a:lvl3pPr>
            <a:lvl4pPr marL="665163" indent="0">
              <a:buNone/>
              <a:defRPr/>
            </a:lvl4pPr>
            <a:lvl5pPr marL="847725" indent="0">
              <a:buNone/>
              <a:defRPr/>
            </a:lvl5pPr>
          </a:lstStyle>
          <a:p>
            <a:r>
              <a:rPr lang="en-GB" dirty="0"/>
              <a:t>Contact</a:t>
            </a:r>
          </a:p>
        </p:txBody>
      </p:sp>
      <p:sp>
        <p:nvSpPr>
          <p:cNvPr id="25" name="Espace réservé du texte 20">
            <a:extLst>
              <a:ext uri="{FF2B5EF4-FFF2-40B4-BE49-F238E27FC236}">
                <a16:creationId xmlns:a16="http://schemas.microsoft.com/office/drawing/2014/main" id="{9ED9E58C-6140-6454-05E9-43E2EF4268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57544" y="2569418"/>
            <a:ext cx="3365675" cy="258532"/>
          </a:xfrm>
        </p:spPr>
        <p:txBody>
          <a:bodyPr wrap="square">
            <a:spAutoFit/>
          </a:bodyPr>
          <a:lstStyle>
            <a:lvl1pPr marL="0" indent="0">
              <a:buNone/>
              <a:defRPr sz="1200" b="1" cap="all" baseline="0">
                <a:solidFill>
                  <a:schemeClr val="tx1"/>
                </a:solidFill>
              </a:defRPr>
            </a:lvl1pPr>
            <a:lvl2pPr marL="222250" indent="0">
              <a:buNone/>
              <a:defRPr/>
            </a:lvl2pPr>
            <a:lvl3pPr marL="492125" indent="0">
              <a:buNone/>
              <a:defRPr/>
            </a:lvl3pPr>
            <a:lvl4pPr marL="665163" indent="0">
              <a:buNone/>
              <a:defRPr/>
            </a:lvl4pPr>
            <a:lvl5pPr marL="847725" indent="0">
              <a:buNone/>
              <a:defRPr/>
            </a:lvl5pPr>
          </a:lstStyle>
          <a:p>
            <a:r>
              <a:rPr lang="en-GB" dirty="0"/>
              <a:t>BUREAU VERITAS</a:t>
            </a:r>
          </a:p>
        </p:txBody>
      </p:sp>
      <p:sp>
        <p:nvSpPr>
          <p:cNvPr id="26" name="Espace réservé du texte 20">
            <a:extLst>
              <a:ext uri="{FF2B5EF4-FFF2-40B4-BE49-F238E27FC236}">
                <a16:creationId xmlns:a16="http://schemas.microsoft.com/office/drawing/2014/main" id="{982EDC71-6BD5-E97E-6802-49A49B0E57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57544" y="4030050"/>
            <a:ext cx="3365675" cy="286232"/>
          </a:xfrm>
        </p:spPr>
        <p:txBody>
          <a:bodyPr wrap="square">
            <a:spAutoFit/>
          </a:bodyPr>
          <a:lstStyle>
            <a:lvl1pPr marL="0" indent="0">
              <a:buNone/>
              <a:defRPr sz="1400" b="1" cap="all" baseline="0">
                <a:solidFill>
                  <a:schemeClr val="tx2"/>
                </a:solidFill>
              </a:defRPr>
            </a:lvl1pPr>
            <a:lvl2pPr marL="222250" indent="0">
              <a:buNone/>
              <a:defRPr/>
            </a:lvl2pPr>
            <a:lvl3pPr marL="492125" indent="0">
              <a:buNone/>
              <a:defRPr/>
            </a:lvl3pPr>
            <a:lvl4pPr marL="665163" indent="0">
              <a:buNone/>
              <a:defRPr/>
            </a:lvl4pPr>
            <a:lvl5pPr marL="847725" indent="0">
              <a:buNone/>
              <a:defRPr/>
            </a:lvl5pPr>
          </a:lstStyle>
          <a:p>
            <a:r>
              <a:rPr lang="en-GB" dirty="0" err="1"/>
              <a:t>Firstname</a:t>
            </a:r>
            <a:r>
              <a:rPr lang="en-GB" dirty="0"/>
              <a:t> name</a:t>
            </a:r>
          </a:p>
        </p:txBody>
      </p:sp>
      <p:sp>
        <p:nvSpPr>
          <p:cNvPr id="27" name="Espace réservé du texte 20">
            <a:extLst>
              <a:ext uri="{FF2B5EF4-FFF2-40B4-BE49-F238E27FC236}">
                <a16:creationId xmlns:a16="http://schemas.microsoft.com/office/drawing/2014/main" id="{04279925-3E4C-4286-0A92-3F5E9CC961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57544" y="4242106"/>
            <a:ext cx="3365675" cy="258532"/>
          </a:xfrm>
        </p:spPr>
        <p:txBody>
          <a:bodyPr wrap="square">
            <a:spAutoFit/>
          </a:bodyPr>
          <a:lstStyle>
            <a:lvl1pPr marL="0" indent="0">
              <a:buNone/>
              <a:defRPr sz="1200" b="0" cap="none" baseline="0">
                <a:solidFill>
                  <a:schemeClr val="tx1"/>
                </a:solidFill>
              </a:defRPr>
            </a:lvl1pPr>
            <a:lvl2pPr marL="222250" indent="0">
              <a:buNone/>
              <a:defRPr/>
            </a:lvl2pPr>
            <a:lvl3pPr marL="492125" indent="0">
              <a:buNone/>
              <a:defRPr/>
            </a:lvl3pPr>
            <a:lvl4pPr marL="665163" indent="0">
              <a:buNone/>
              <a:defRPr/>
            </a:lvl4pPr>
            <a:lvl5pPr marL="847725" indent="0">
              <a:buNone/>
              <a:defRPr/>
            </a:lvl5pPr>
          </a:lstStyle>
          <a:p>
            <a:r>
              <a:rPr lang="en-GB" dirty="0"/>
              <a:t>Function</a:t>
            </a:r>
          </a:p>
        </p:txBody>
      </p:sp>
      <p:sp>
        <p:nvSpPr>
          <p:cNvPr id="28" name="Espace réservé du texte 20">
            <a:extLst>
              <a:ext uri="{FF2B5EF4-FFF2-40B4-BE49-F238E27FC236}">
                <a16:creationId xmlns:a16="http://schemas.microsoft.com/office/drawing/2014/main" id="{F19C744D-4380-DB83-B055-C0AF66F59C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57544" y="4788113"/>
            <a:ext cx="3365675" cy="258532"/>
          </a:xfrm>
        </p:spPr>
        <p:txBody>
          <a:bodyPr wrap="square" lIns="36000" anchor="ctr">
            <a:spAutoFit/>
          </a:bodyPr>
          <a:lstStyle>
            <a:lvl1pPr marL="171450" indent="-171450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▐"/>
              <a:defRPr sz="1200" b="0" cap="none" baseline="0">
                <a:solidFill>
                  <a:schemeClr val="tx1"/>
                </a:solidFill>
              </a:defRPr>
            </a:lvl1pPr>
            <a:lvl2pPr marL="222250" indent="0">
              <a:buNone/>
              <a:defRPr/>
            </a:lvl2pPr>
            <a:lvl3pPr marL="492125" indent="0">
              <a:buNone/>
              <a:defRPr/>
            </a:lvl3pPr>
            <a:lvl4pPr marL="665163" indent="0">
              <a:buNone/>
              <a:defRPr/>
            </a:lvl4pPr>
            <a:lvl5pPr marL="847725" indent="0">
              <a:buNone/>
              <a:defRPr/>
            </a:lvl5pPr>
          </a:lstStyle>
          <a:p>
            <a:r>
              <a:rPr lang="en-GB" dirty="0"/>
              <a:t>Contact</a:t>
            </a:r>
          </a:p>
        </p:txBody>
      </p:sp>
      <p:sp>
        <p:nvSpPr>
          <p:cNvPr id="29" name="Espace réservé du texte 20">
            <a:extLst>
              <a:ext uri="{FF2B5EF4-FFF2-40B4-BE49-F238E27FC236}">
                <a16:creationId xmlns:a16="http://schemas.microsoft.com/office/drawing/2014/main" id="{08BE09C5-2356-8A35-2DF9-B656475F372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57544" y="5334120"/>
            <a:ext cx="3365675" cy="258532"/>
          </a:xfrm>
        </p:spPr>
        <p:txBody>
          <a:bodyPr wrap="square">
            <a:spAutoFit/>
          </a:bodyPr>
          <a:lstStyle>
            <a:lvl1pPr marL="0" indent="0">
              <a:buNone/>
              <a:defRPr sz="1200" b="1" cap="all" baseline="0">
                <a:solidFill>
                  <a:schemeClr val="tx1"/>
                </a:solidFill>
              </a:defRPr>
            </a:lvl1pPr>
            <a:lvl2pPr marL="222250" indent="0">
              <a:buNone/>
              <a:defRPr/>
            </a:lvl2pPr>
            <a:lvl3pPr marL="492125" indent="0">
              <a:buNone/>
              <a:defRPr/>
            </a:lvl3pPr>
            <a:lvl4pPr marL="665163" indent="0">
              <a:buNone/>
              <a:defRPr/>
            </a:lvl4pPr>
            <a:lvl5pPr marL="847725" indent="0">
              <a:buNone/>
              <a:defRPr/>
            </a:lvl5pPr>
          </a:lstStyle>
          <a:p>
            <a:r>
              <a:rPr lang="en-GB" dirty="0"/>
              <a:t>BUREAU VERITAS</a:t>
            </a:r>
          </a:p>
        </p:txBody>
      </p:sp>
    </p:spTree>
    <p:extLst>
      <p:ext uri="{BB962C8B-B14F-4D97-AF65-F5344CB8AC3E}">
        <p14:creationId xmlns:p14="http://schemas.microsoft.com/office/powerpoint/2010/main" val="411198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AC1A5E0-B61E-A231-333F-B9C7C09B7C4A}"/>
              </a:ext>
            </a:extLst>
          </p:cNvPr>
          <p:cNvSpPr/>
          <p:nvPr userDrawn="1"/>
        </p:nvSpPr>
        <p:spPr>
          <a:xfrm>
            <a:off x="592441" y="601979"/>
            <a:ext cx="11007118" cy="5654040"/>
          </a:xfrm>
          <a:prstGeom prst="rect">
            <a:avLst/>
          </a:prstGeom>
          <a:solidFill>
            <a:schemeClr val="bg1"/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72000" tIns="45720" rIns="91440" bIns="45720" rtlCol="0">
            <a:noAutofit/>
          </a:bodyPr>
          <a:lstStyle/>
          <a:p>
            <a:pPr marL="92075" lvl="0" indent="-92075">
              <a:lnSpc>
                <a:spcPct val="90000"/>
              </a:lnSpc>
              <a:spcBef>
                <a:spcPts val="1000"/>
              </a:spcBef>
              <a:buFont typeface="Century Gothic" panose="020B0502020202020204" pitchFamily="34" charset="0"/>
              <a:buChar char=" "/>
            </a:pPr>
            <a:endParaRPr lang="en-US" sz="10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2AF9CE-4DF1-4DD0-777E-FBCDFE998365}"/>
              </a:ext>
            </a:extLst>
          </p:cNvPr>
          <p:cNvSpPr/>
          <p:nvPr userDrawn="1"/>
        </p:nvSpPr>
        <p:spPr>
          <a:xfrm>
            <a:off x="592441" y="5663581"/>
            <a:ext cx="11008800" cy="59243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880189A6-8D4E-9F36-CF6A-293BBB428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528"/>
          <a:stretch/>
        </p:blipFill>
        <p:spPr>
          <a:xfrm>
            <a:off x="4059053" y="4010616"/>
            <a:ext cx="4073894" cy="91159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DF46FAD-3851-DAF0-B89F-15DA4F02AF0A}"/>
              </a:ext>
            </a:extLst>
          </p:cNvPr>
          <p:cNvGrpSpPr/>
          <p:nvPr userDrawn="1"/>
        </p:nvGrpSpPr>
        <p:grpSpPr>
          <a:xfrm>
            <a:off x="6113374" y="5808361"/>
            <a:ext cx="3159599" cy="293169"/>
            <a:chOff x="4559557" y="6164665"/>
            <a:chExt cx="3159599" cy="293169"/>
          </a:xfrm>
        </p:grpSpPr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0EEBA953-1D6A-3645-ADFB-EC9311DC8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9557" y="6192230"/>
              <a:ext cx="238040" cy="238038"/>
            </a:xfrm>
            <a:prstGeom prst="rect">
              <a:avLst/>
            </a:prstGeom>
          </p:spPr>
        </p:pic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FA35F16E-8C3A-335C-D9B1-BF152893F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03709" y="6192230"/>
              <a:ext cx="238040" cy="238038"/>
            </a:xfrm>
            <a:prstGeom prst="rect">
              <a:avLst/>
            </a:prstGeom>
          </p:spPr>
        </p:pic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7722A2F9-5D6C-D46A-4808-F73F5D5B8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36963" y="6218876"/>
              <a:ext cx="227380" cy="184746"/>
            </a:xfrm>
            <a:prstGeom prst="rect">
              <a:avLst/>
            </a:prstGeom>
          </p:spPr>
        </p:pic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D1D3C366-F906-CD1A-61B6-E6AD2CB8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481116" y="6192230"/>
              <a:ext cx="238040" cy="238038"/>
            </a:xfrm>
            <a:prstGeom prst="rect">
              <a:avLst/>
            </a:prstGeom>
          </p:spPr>
        </p:pic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88B1A079-B69A-9E1E-1687-A40AB610C54E}"/>
                </a:ext>
              </a:extLst>
            </p:cNvPr>
            <p:cNvCxnSpPr>
              <a:cxnSpLocks/>
            </p:cNvCxnSpPr>
            <p:nvPr/>
          </p:nvCxnSpPr>
          <p:spPr>
            <a:xfrm>
              <a:off x="5167280" y="6164665"/>
              <a:ext cx="0" cy="29316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A63F6DC5-DA8F-56D0-4878-67C6BE2BF8DA}"/>
                </a:ext>
              </a:extLst>
            </p:cNvPr>
            <p:cNvCxnSpPr>
              <a:cxnSpLocks/>
            </p:cNvCxnSpPr>
            <p:nvPr/>
          </p:nvCxnSpPr>
          <p:spPr>
            <a:xfrm>
              <a:off x="6134026" y="6164665"/>
              <a:ext cx="0" cy="29316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0C5417EA-852B-AC82-7BAC-AEB5EDFECE53}"/>
                </a:ext>
              </a:extLst>
            </p:cNvPr>
            <p:cNvCxnSpPr>
              <a:cxnSpLocks/>
            </p:cNvCxnSpPr>
            <p:nvPr/>
          </p:nvCxnSpPr>
          <p:spPr>
            <a:xfrm>
              <a:off x="7111432" y="6164665"/>
              <a:ext cx="0" cy="29316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935A1758-4AA1-E70A-C60D-0F0E52EE49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9027" y="5818938"/>
            <a:ext cx="3055142" cy="297756"/>
          </a:xfrm>
          <a:noFill/>
        </p:spPr>
        <p:txBody>
          <a:bodyPr wrap="square" lIns="72000" tIns="72000" rIns="72000" bIns="72000" anchor="ctr" anchorCtr="0">
            <a:spAutoFit/>
          </a:bodyPr>
          <a:lstStyle>
            <a:lvl1pPr marL="0" indent="0" algn="l">
              <a:buNone/>
              <a:defRPr sz="1100" cap="all" spc="300" baseline="0">
                <a:latin typeface="+mj-lt"/>
              </a:defRPr>
            </a:lvl1pPr>
            <a:lvl2pPr marL="90488" indent="0">
              <a:buNone/>
              <a:defRPr/>
            </a:lvl2pPr>
            <a:lvl3pPr marL="271463" indent="0">
              <a:buNone/>
              <a:defRPr/>
            </a:lvl3pPr>
            <a:lvl4pPr marL="452437" indent="0">
              <a:buNone/>
              <a:defRPr/>
            </a:lvl4pPr>
            <a:lvl5pPr marL="622300" indent="0">
              <a:buNone/>
              <a:defRPr/>
            </a:lvl5pPr>
          </a:lstStyle>
          <a:p>
            <a:pPr lvl="0"/>
            <a:r>
              <a:rPr lang="fr-FR" dirty="0"/>
              <a:t>WWW.BUREAUVERITAS.COM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7521009-5DFE-611C-9F69-C764DE7ABD98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1" y="263406"/>
            <a:ext cx="0" cy="338574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0BFCA2A0-3772-D1DE-A530-88D52FD5ED82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1" y="601980"/>
            <a:ext cx="0" cy="338574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2">
            <a:extLst>
              <a:ext uri="{FF2B5EF4-FFF2-40B4-BE49-F238E27FC236}">
                <a16:creationId xmlns:a16="http://schemas.microsoft.com/office/drawing/2014/main" id="{894ADD72-0E0B-CF64-4CE5-417DA48438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266943" y="1871473"/>
            <a:ext cx="1670273" cy="2071140"/>
            <a:chOff x="690" y="1280"/>
            <a:chExt cx="1400" cy="1736"/>
          </a:xfrm>
        </p:grpSpPr>
        <p:sp>
          <p:nvSpPr>
            <p:cNvPr id="3" name="Freeform 13">
              <a:extLst>
                <a:ext uri="{FF2B5EF4-FFF2-40B4-BE49-F238E27FC236}">
                  <a16:creationId xmlns:a16="http://schemas.microsoft.com/office/drawing/2014/main" id="{6D14B9A8-5808-11C5-9CF8-CA7EA7964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4" y="1308"/>
              <a:ext cx="4" cy="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3" y="0"/>
                    <a:pt x="0" y="1"/>
                    <a:pt x="1" y="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3129588A-1A43-BE46-3AA6-0BF652FEDB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" y="1280"/>
              <a:ext cx="976" cy="1214"/>
            </a:xfrm>
            <a:custGeom>
              <a:avLst/>
              <a:gdLst>
                <a:gd name="T0" fmla="*/ 211 w 711"/>
                <a:gd name="T1" fmla="*/ 862 h 883"/>
                <a:gd name="T2" fmla="*/ 354 w 711"/>
                <a:gd name="T3" fmla="*/ 883 h 883"/>
                <a:gd name="T4" fmla="*/ 355 w 711"/>
                <a:gd name="T5" fmla="*/ 883 h 883"/>
                <a:gd name="T6" fmla="*/ 356 w 711"/>
                <a:gd name="T7" fmla="*/ 883 h 883"/>
                <a:gd name="T8" fmla="*/ 498 w 711"/>
                <a:gd name="T9" fmla="*/ 862 h 883"/>
                <a:gd name="T10" fmla="*/ 621 w 711"/>
                <a:gd name="T11" fmla="*/ 769 h 883"/>
                <a:gd name="T12" fmla="*/ 711 w 711"/>
                <a:gd name="T13" fmla="*/ 442 h 883"/>
                <a:gd name="T14" fmla="*/ 711 w 711"/>
                <a:gd name="T15" fmla="*/ 441 h 883"/>
                <a:gd name="T16" fmla="*/ 621 w 711"/>
                <a:gd name="T17" fmla="*/ 114 h 883"/>
                <a:gd name="T18" fmla="*/ 499 w 711"/>
                <a:gd name="T19" fmla="*/ 21 h 883"/>
                <a:gd name="T20" fmla="*/ 355 w 711"/>
                <a:gd name="T21" fmla="*/ 0 h 883"/>
                <a:gd name="T22" fmla="*/ 211 w 711"/>
                <a:gd name="T23" fmla="*/ 21 h 883"/>
                <a:gd name="T24" fmla="*/ 211 w 711"/>
                <a:gd name="T25" fmla="*/ 21 h 883"/>
                <a:gd name="T26" fmla="*/ 211 w 711"/>
                <a:gd name="T27" fmla="*/ 21 h 883"/>
                <a:gd name="T28" fmla="*/ 90 w 711"/>
                <a:gd name="T29" fmla="*/ 114 h 883"/>
                <a:gd name="T30" fmla="*/ 0 w 711"/>
                <a:gd name="T31" fmla="*/ 441 h 883"/>
                <a:gd name="T32" fmla="*/ 0 w 711"/>
                <a:gd name="T33" fmla="*/ 442 h 883"/>
                <a:gd name="T34" fmla="*/ 90 w 711"/>
                <a:gd name="T35" fmla="*/ 769 h 883"/>
                <a:gd name="T36" fmla="*/ 211 w 711"/>
                <a:gd name="T37" fmla="*/ 862 h 883"/>
                <a:gd name="T38" fmla="*/ 26 w 711"/>
                <a:gd name="T39" fmla="*/ 441 h 883"/>
                <a:gd name="T40" fmla="*/ 83 w 711"/>
                <a:gd name="T41" fmla="*/ 162 h 883"/>
                <a:gd name="T42" fmla="*/ 235 w 711"/>
                <a:gd name="T43" fmla="*/ 27 h 883"/>
                <a:gd name="T44" fmla="*/ 355 w 711"/>
                <a:gd name="T45" fmla="*/ 12 h 883"/>
                <a:gd name="T46" fmla="*/ 475 w 711"/>
                <a:gd name="T47" fmla="*/ 27 h 883"/>
                <a:gd name="T48" fmla="*/ 626 w 711"/>
                <a:gd name="T49" fmla="*/ 162 h 883"/>
                <a:gd name="T50" fmla="*/ 683 w 711"/>
                <a:gd name="T51" fmla="*/ 441 h 883"/>
                <a:gd name="T52" fmla="*/ 626 w 711"/>
                <a:gd name="T53" fmla="*/ 721 h 883"/>
                <a:gd name="T54" fmla="*/ 475 w 711"/>
                <a:gd name="T55" fmla="*/ 856 h 883"/>
                <a:gd name="T56" fmla="*/ 355 w 711"/>
                <a:gd name="T57" fmla="*/ 871 h 883"/>
                <a:gd name="T58" fmla="*/ 235 w 711"/>
                <a:gd name="T59" fmla="*/ 856 h 883"/>
                <a:gd name="T60" fmla="*/ 83 w 711"/>
                <a:gd name="T61" fmla="*/ 721 h 883"/>
                <a:gd name="T62" fmla="*/ 26 w 711"/>
                <a:gd name="T63" fmla="*/ 441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1" h="883">
                  <a:moveTo>
                    <a:pt x="211" y="862"/>
                  </a:moveTo>
                  <a:cubicBezTo>
                    <a:pt x="257" y="875"/>
                    <a:pt x="305" y="883"/>
                    <a:pt x="354" y="883"/>
                  </a:cubicBezTo>
                  <a:cubicBezTo>
                    <a:pt x="355" y="883"/>
                    <a:pt x="355" y="883"/>
                    <a:pt x="355" y="883"/>
                  </a:cubicBezTo>
                  <a:cubicBezTo>
                    <a:pt x="356" y="883"/>
                    <a:pt x="356" y="883"/>
                    <a:pt x="356" y="883"/>
                  </a:cubicBezTo>
                  <a:cubicBezTo>
                    <a:pt x="406" y="883"/>
                    <a:pt x="453" y="876"/>
                    <a:pt x="498" y="862"/>
                  </a:cubicBezTo>
                  <a:cubicBezTo>
                    <a:pt x="547" y="845"/>
                    <a:pt x="593" y="811"/>
                    <a:pt x="621" y="769"/>
                  </a:cubicBezTo>
                  <a:cubicBezTo>
                    <a:pt x="667" y="701"/>
                    <a:pt x="709" y="571"/>
                    <a:pt x="711" y="442"/>
                  </a:cubicBezTo>
                  <a:cubicBezTo>
                    <a:pt x="711" y="441"/>
                    <a:pt x="711" y="441"/>
                    <a:pt x="711" y="441"/>
                  </a:cubicBezTo>
                  <a:cubicBezTo>
                    <a:pt x="709" y="312"/>
                    <a:pt x="667" y="181"/>
                    <a:pt x="621" y="114"/>
                  </a:cubicBezTo>
                  <a:cubicBezTo>
                    <a:pt x="593" y="72"/>
                    <a:pt x="548" y="38"/>
                    <a:pt x="499" y="21"/>
                  </a:cubicBezTo>
                  <a:cubicBezTo>
                    <a:pt x="454" y="7"/>
                    <a:pt x="405" y="0"/>
                    <a:pt x="355" y="0"/>
                  </a:cubicBezTo>
                  <a:cubicBezTo>
                    <a:pt x="306" y="0"/>
                    <a:pt x="257" y="7"/>
                    <a:pt x="211" y="21"/>
                  </a:cubicBezTo>
                  <a:cubicBezTo>
                    <a:pt x="212" y="21"/>
                    <a:pt x="212" y="21"/>
                    <a:pt x="211" y="21"/>
                  </a:cubicBezTo>
                  <a:cubicBezTo>
                    <a:pt x="212" y="21"/>
                    <a:pt x="212" y="21"/>
                    <a:pt x="211" y="21"/>
                  </a:cubicBezTo>
                  <a:cubicBezTo>
                    <a:pt x="163" y="38"/>
                    <a:pt x="118" y="72"/>
                    <a:pt x="90" y="114"/>
                  </a:cubicBezTo>
                  <a:cubicBezTo>
                    <a:pt x="44" y="181"/>
                    <a:pt x="2" y="312"/>
                    <a:pt x="0" y="441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2" y="571"/>
                    <a:pt x="44" y="701"/>
                    <a:pt x="90" y="769"/>
                  </a:cubicBezTo>
                  <a:cubicBezTo>
                    <a:pt x="118" y="811"/>
                    <a:pt x="163" y="845"/>
                    <a:pt x="211" y="862"/>
                  </a:cubicBezTo>
                  <a:moveTo>
                    <a:pt x="26" y="441"/>
                  </a:moveTo>
                  <a:cubicBezTo>
                    <a:pt x="25" y="344"/>
                    <a:pt x="54" y="225"/>
                    <a:pt x="83" y="162"/>
                  </a:cubicBezTo>
                  <a:cubicBezTo>
                    <a:pt x="115" y="90"/>
                    <a:pt x="163" y="46"/>
                    <a:pt x="235" y="27"/>
                  </a:cubicBezTo>
                  <a:cubicBezTo>
                    <a:pt x="273" y="17"/>
                    <a:pt x="313" y="12"/>
                    <a:pt x="355" y="12"/>
                  </a:cubicBezTo>
                  <a:cubicBezTo>
                    <a:pt x="396" y="12"/>
                    <a:pt x="436" y="17"/>
                    <a:pt x="475" y="27"/>
                  </a:cubicBezTo>
                  <a:cubicBezTo>
                    <a:pt x="546" y="46"/>
                    <a:pt x="595" y="90"/>
                    <a:pt x="626" y="162"/>
                  </a:cubicBezTo>
                  <a:cubicBezTo>
                    <a:pt x="655" y="225"/>
                    <a:pt x="685" y="344"/>
                    <a:pt x="683" y="441"/>
                  </a:cubicBezTo>
                  <a:cubicBezTo>
                    <a:pt x="685" y="539"/>
                    <a:pt x="655" y="658"/>
                    <a:pt x="626" y="721"/>
                  </a:cubicBezTo>
                  <a:cubicBezTo>
                    <a:pt x="595" y="793"/>
                    <a:pt x="546" y="837"/>
                    <a:pt x="475" y="856"/>
                  </a:cubicBezTo>
                  <a:cubicBezTo>
                    <a:pt x="436" y="866"/>
                    <a:pt x="396" y="871"/>
                    <a:pt x="355" y="871"/>
                  </a:cubicBezTo>
                  <a:cubicBezTo>
                    <a:pt x="313" y="871"/>
                    <a:pt x="273" y="866"/>
                    <a:pt x="235" y="856"/>
                  </a:cubicBezTo>
                  <a:cubicBezTo>
                    <a:pt x="163" y="837"/>
                    <a:pt x="115" y="793"/>
                    <a:pt x="83" y="721"/>
                  </a:cubicBezTo>
                  <a:cubicBezTo>
                    <a:pt x="54" y="658"/>
                    <a:pt x="25" y="539"/>
                    <a:pt x="26" y="44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9CB0BB57-F3FA-CEFA-1CB0-952BE72E55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6" y="1440"/>
              <a:ext cx="616" cy="895"/>
            </a:xfrm>
            <a:custGeom>
              <a:avLst/>
              <a:gdLst>
                <a:gd name="T0" fmla="*/ 324 w 449"/>
                <a:gd name="T1" fmla="*/ 637 h 651"/>
                <a:gd name="T2" fmla="*/ 324 w 449"/>
                <a:gd name="T3" fmla="*/ 13 h 651"/>
                <a:gd name="T4" fmla="*/ 50 w 449"/>
                <a:gd name="T5" fmla="*/ 77 h 651"/>
                <a:gd name="T6" fmla="*/ 96 w 449"/>
                <a:gd name="T7" fmla="*/ 474 h 651"/>
                <a:gd name="T8" fmla="*/ 70 w 449"/>
                <a:gd name="T9" fmla="*/ 459 h 651"/>
                <a:gd name="T10" fmla="*/ 59 w 449"/>
                <a:gd name="T11" fmla="*/ 380 h 651"/>
                <a:gd name="T12" fmla="*/ 91 w 449"/>
                <a:gd name="T13" fmla="*/ 432 h 651"/>
                <a:gd name="T14" fmla="*/ 115 w 449"/>
                <a:gd name="T15" fmla="*/ 371 h 651"/>
                <a:gd name="T16" fmla="*/ 127 w 449"/>
                <a:gd name="T17" fmla="*/ 414 h 651"/>
                <a:gd name="T18" fmla="*/ 194 w 449"/>
                <a:gd name="T19" fmla="*/ 603 h 651"/>
                <a:gd name="T20" fmla="*/ 207 w 449"/>
                <a:gd name="T21" fmla="*/ 579 h 651"/>
                <a:gd name="T22" fmla="*/ 216 w 449"/>
                <a:gd name="T23" fmla="*/ 565 h 651"/>
                <a:gd name="T24" fmla="*/ 227 w 449"/>
                <a:gd name="T25" fmla="*/ 536 h 651"/>
                <a:gd name="T26" fmla="*/ 238 w 449"/>
                <a:gd name="T27" fmla="*/ 565 h 651"/>
                <a:gd name="T28" fmla="*/ 276 w 449"/>
                <a:gd name="T29" fmla="*/ 518 h 651"/>
                <a:gd name="T30" fmla="*/ 251 w 449"/>
                <a:gd name="T31" fmla="*/ 475 h 651"/>
                <a:gd name="T32" fmla="*/ 297 w 449"/>
                <a:gd name="T33" fmla="*/ 359 h 651"/>
                <a:gd name="T34" fmla="*/ 293 w 449"/>
                <a:gd name="T35" fmla="*/ 605 h 651"/>
                <a:gd name="T36" fmla="*/ 307 w 449"/>
                <a:gd name="T37" fmla="*/ 591 h 651"/>
                <a:gd name="T38" fmla="*/ 339 w 449"/>
                <a:gd name="T39" fmla="*/ 478 h 651"/>
                <a:gd name="T40" fmla="*/ 356 w 449"/>
                <a:gd name="T41" fmla="*/ 490 h 651"/>
                <a:gd name="T42" fmla="*/ 379 w 449"/>
                <a:gd name="T43" fmla="*/ 453 h 651"/>
                <a:gd name="T44" fmla="*/ 313 w 449"/>
                <a:gd name="T45" fmla="*/ 372 h 651"/>
                <a:gd name="T46" fmla="*/ 365 w 449"/>
                <a:gd name="T47" fmla="*/ 515 h 651"/>
                <a:gd name="T48" fmla="*/ 320 w 449"/>
                <a:gd name="T49" fmla="*/ 411 h 651"/>
                <a:gd name="T50" fmla="*/ 366 w 449"/>
                <a:gd name="T51" fmla="*/ 412 h 651"/>
                <a:gd name="T52" fmla="*/ 354 w 449"/>
                <a:gd name="T53" fmla="*/ 368 h 651"/>
                <a:gd name="T54" fmla="*/ 366 w 449"/>
                <a:gd name="T55" fmla="*/ 412 h 651"/>
                <a:gd name="T56" fmla="*/ 392 w 449"/>
                <a:gd name="T57" fmla="*/ 308 h 651"/>
                <a:gd name="T58" fmla="*/ 347 w 449"/>
                <a:gd name="T59" fmla="*/ 201 h 651"/>
                <a:gd name="T60" fmla="*/ 382 w 449"/>
                <a:gd name="T61" fmla="*/ 273 h 651"/>
                <a:gd name="T62" fmla="*/ 306 w 449"/>
                <a:gd name="T63" fmla="*/ 277 h 651"/>
                <a:gd name="T64" fmla="*/ 335 w 449"/>
                <a:gd name="T65" fmla="*/ 203 h 651"/>
                <a:gd name="T66" fmla="*/ 312 w 449"/>
                <a:gd name="T67" fmla="*/ 51 h 651"/>
                <a:gd name="T68" fmla="*/ 292 w 449"/>
                <a:gd name="T69" fmla="*/ 86 h 651"/>
                <a:gd name="T70" fmla="*/ 259 w 449"/>
                <a:gd name="T71" fmla="*/ 140 h 651"/>
                <a:gd name="T72" fmla="*/ 88 w 449"/>
                <a:gd name="T73" fmla="*/ 93 h 651"/>
                <a:gd name="T74" fmla="*/ 115 w 449"/>
                <a:gd name="T75" fmla="*/ 60 h 651"/>
                <a:gd name="T76" fmla="*/ 133 w 449"/>
                <a:gd name="T77" fmla="*/ 116 h 651"/>
                <a:gd name="T78" fmla="*/ 119 w 449"/>
                <a:gd name="T79" fmla="*/ 151 h 651"/>
                <a:gd name="T80" fmla="*/ 121 w 449"/>
                <a:gd name="T81" fmla="*/ 169 h 651"/>
                <a:gd name="T82" fmla="*/ 88 w 449"/>
                <a:gd name="T83" fmla="*/ 169 h 651"/>
                <a:gd name="T84" fmla="*/ 104 w 449"/>
                <a:gd name="T85" fmla="*/ 204 h 651"/>
                <a:gd name="T86" fmla="*/ 207 w 449"/>
                <a:gd name="T87" fmla="*/ 212 h 651"/>
                <a:gd name="T88" fmla="*/ 208 w 449"/>
                <a:gd name="T89" fmla="*/ 131 h 651"/>
                <a:gd name="T90" fmla="*/ 237 w 449"/>
                <a:gd name="T91" fmla="*/ 182 h 651"/>
                <a:gd name="T92" fmla="*/ 268 w 449"/>
                <a:gd name="T93" fmla="*/ 180 h 651"/>
                <a:gd name="T94" fmla="*/ 280 w 449"/>
                <a:gd name="T95" fmla="*/ 84 h 651"/>
                <a:gd name="T96" fmla="*/ 273 w 449"/>
                <a:gd name="T97" fmla="*/ 204 h 651"/>
                <a:gd name="T98" fmla="*/ 242 w 449"/>
                <a:gd name="T99" fmla="*/ 356 h 651"/>
                <a:gd name="T100" fmla="*/ 231 w 449"/>
                <a:gd name="T101" fmla="*/ 498 h 651"/>
                <a:gd name="T102" fmla="*/ 222 w 449"/>
                <a:gd name="T103" fmla="*/ 459 h 651"/>
                <a:gd name="T104" fmla="*/ 162 w 449"/>
                <a:gd name="T105" fmla="*/ 498 h 651"/>
                <a:gd name="T106" fmla="*/ 147 w 449"/>
                <a:gd name="T107" fmla="*/ 482 h 651"/>
                <a:gd name="T108" fmla="*/ 200 w 449"/>
                <a:gd name="T109" fmla="*/ 259 h 651"/>
                <a:gd name="T110" fmla="*/ 100 w 449"/>
                <a:gd name="T111" fmla="*/ 234 h 651"/>
                <a:gd name="T112" fmla="*/ 115 w 449"/>
                <a:gd name="T113" fmla="*/ 285 h 651"/>
                <a:gd name="T114" fmla="*/ 116 w 449"/>
                <a:gd name="T115" fmla="*/ 247 h 651"/>
                <a:gd name="T116" fmla="*/ 59 w 449"/>
                <a:gd name="T117" fmla="*/ 341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9" h="651">
                  <a:moveTo>
                    <a:pt x="124" y="637"/>
                  </a:moveTo>
                  <a:cubicBezTo>
                    <a:pt x="156" y="646"/>
                    <a:pt x="190" y="651"/>
                    <a:pt x="224" y="651"/>
                  </a:cubicBezTo>
                  <a:cubicBezTo>
                    <a:pt x="225" y="651"/>
                    <a:pt x="225" y="651"/>
                    <a:pt x="225" y="651"/>
                  </a:cubicBezTo>
                  <a:cubicBezTo>
                    <a:pt x="259" y="651"/>
                    <a:pt x="293" y="646"/>
                    <a:pt x="324" y="637"/>
                  </a:cubicBezTo>
                  <a:cubicBezTo>
                    <a:pt x="358" y="628"/>
                    <a:pt x="385" y="605"/>
                    <a:pt x="399" y="573"/>
                  </a:cubicBezTo>
                  <a:cubicBezTo>
                    <a:pt x="429" y="509"/>
                    <a:pt x="449" y="417"/>
                    <a:pt x="449" y="325"/>
                  </a:cubicBezTo>
                  <a:cubicBezTo>
                    <a:pt x="449" y="234"/>
                    <a:pt x="429" y="142"/>
                    <a:pt x="399" y="77"/>
                  </a:cubicBezTo>
                  <a:cubicBezTo>
                    <a:pt x="385" y="46"/>
                    <a:pt x="358" y="23"/>
                    <a:pt x="324" y="13"/>
                  </a:cubicBezTo>
                  <a:cubicBezTo>
                    <a:pt x="293" y="5"/>
                    <a:pt x="259" y="0"/>
                    <a:pt x="225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190" y="0"/>
                    <a:pt x="156" y="5"/>
                    <a:pt x="124" y="13"/>
                  </a:cubicBezTo>
                  <a:cubicBezTo>
                    <a:pt x="91" y="23"/>
                    <a:pt x="63" y="46"/>
                    <a:pt x="50" y="77"/>
                  </a:cubicBezTo>
                  <a:cubicBezTo>
                    <a:pt x="19" y="142"/>
                    <a:pt x="0" y="234"/>
                    <a:pt x="0" y="325"/>
                  </a:cubicBezTo>
                  <a:cubicBezTo>
                    <a:pt x="0" y="417"/>
                    <a:pt x="19" y="509"/>
                    <a:pt x="50" y="573"/>
                  </a:cubicBezTo>
                  <a:cubicBezTo>
                    <a:pt x="63" y="605"/>
                    <a:pt x="91" y="628"/>
                    <a:pt x="124" y="637"/>
                  </a:cubicBezTo>
                  <a:moveTo>
                    <a:pt x="96" y="474"/>
                  </a:moveTo>
                  <a:cubicBezTo>
                    <a:pt x="94" y="474"/>
                    <a:pt x="90" y="473"/>
                    <a:pt x="88" y="473"/>
                  </a:cubicBezTo>
                  <a:cubicBezTo>
                    <a:pt x="83" y="471"/>
                    <a:pt x="76" y="469"/>
                    <a:pt x="72" y="462"/>
                  </a:cubicBezTo>
                  <a:cubicBezTo>
                    <a:pt x="71" y="461"/>
                    <a:pt x="71" y="461"/>
                    <a:pt x="71" y="461"/>
                  </a:cubicBezTo>
                  <a:cubicBezTo>
                    <a:pt x="70" y="459"/>
                    <a:pt x="70" y="459"/>
                    <a:pt x="70" y="459"/>
                  </a:cubicBezTo>
                  <a:cubicBezTo>
                    <a:pt x="69" y="457"/>
                    <a:pt x="69" y="457"/>
                    <a:pt x="69" y="457"/>
                  </a:cubicBezTo>
                  <a:cubicBezTo>
                    <a:pt x="69" y="453"/>
                    <a:pt x="69" y="453"/>
                    <a:pt x="69" y="453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8" y="384"/>
                    <a:pt x="66" y="384"/>
                    <a:pt x="59" y="380"/>
                  </a:cubicBezTo>
                  <a:cubicBezTo>
                    <a:pt x="62" y="379"/>
                    <a:pt x="62" y="379"/>
                    <a:pt x="62" y="379"/>
                  </a:cubicBezTo>
                  <a:cubicBezTo>
                    <a:pt x="86" y="371"/>
                    <a:pt x="86" y="371"/>
                    <a:pt x="86" y="371"/>
                  </a:cubicBezTo>
                  <a:cubicBezTo>
                    <a:pt x="90" y="375"/>
                    <a:pt x="91" y="379"/>
                    <a:pt x="91" y="385"/>
                  </a:cubicBezTo>
                  <a:cubicBezTo>
                    <a:pt x="91" y="432"/>
                    <a:pt x="91" y="432"/>
                    <a:pt x="91" y="432"/>
                  </a:cubicBezTo>
                  <a:cubicBezTo>
                    <a:pt x="91" y="436"/>
                    <a:pt x="94" y="437"/>
                    <a:pt x="97" y="437"/>
                  </a:cubicBezTo>
                  <a:cubicBezTo>
                    <a:pt x="101" y="437"/>
                    <a:pt x="103" y="436"/>
                    <a:pt x="104" y="433"/>
                  </a:cubicBezTo>
                  <a:cubicBezTo>
                    <a:pt x="104" y="411"/>
                    <a:pt x="103" y="405"/>
                    <a:pt x="104" y="386"/>
                  </a:cubicBezTo>
                  <a:cubicBezTo>
                    <a:pt x="104" y="379"/>
                    <a:pt x="110" y="373"/>
                    <a:pt x="115" y="371"/>
                  </a:cubicBezTo>
                  <a:cubicBezTo>
                    <a:pt x="122" y="368"/>
                    <a:pt x="131" y="369"/>
                    <a:pt x="137" y="372"/>
                  </a:cubicBezTo>
                  <a:cubicBezTo>
                    <a:pt x="148" y="377"/>
                    <a:pt x="147" y="399"/>
                    <a:pt x="147" y="416"/>
                  </a:cubicBezTo>
                  <a:cubicBezTo>
                    <a:pt x="143" y="414"/>
                    <a:pt x="142" y="413"/>
                    <a:pt x="138" y="412"/>
                  </a:cubicBezTo>
                  <a:cubicBezTo>
                    <a:pt x="134" y="411"/>
                    <a:pt x="130" y="412"/>
                    <a:pt x="127" y="414"/>
                  </a:cubicBezTo>
                  <a:cubicBezTo>
                    <a:pt x="123" y="417"/>
                    <a:pt x="123" y="421"/>
                    <a:pt x="123" y="426"/>
                  </a:cubicBezTo>
                  <a:cubicBezTo>
                    <a:pt x="123" y="447"/>
                    <a:pt x="125" y="461"/>
                    <a:pt x="115" y="469"/>
                  </a:cubicBezTo>
                  <a:cubicBezTo>
                    <a:pt x="108" y="473"/>
                    <a:pt x="102" y="474"/>
                    <a:pt x="96" y="474"/>
                  </a:cubicBezTo>
                  <a:moveTo>
                    <a:pt x="194" y="603"/>
                  </a:moveTo>
                  <a:cubicBezTo>
                    <a:pt x="185" y="609"/>
                    <a:pt x="170" y="611"/>
                    <a:pt x="160" y="605"/>
                  </a:cubicBezTo>
                  <a:cubicBezTo>
                    <a:pt x="154" y="602"/>
                    <a:pt x="149" y="597"/>
                    <a:pt x="146" y="591"/>
                  </a:cubicBezTo>
                  <a:cubicBezTo>
                    <a:pt x="144" y="586"/>
                    <a:pt x="143" y="584"/>
                    <a:pt x="143" y="579"/>
                  </a:cubicBezTo>
                  <a:cubicBezTo>
                    <a:pt x="166" y="579"/>
                    <a:pt x="182" y="579"/>
                    <a:pt x="207" y="579"/>
                  </a:cubicBezTo>
                  <a:cubicBezTo>
                    <a:pt x="207" y="588"/>
                    <a:pt x="202" y="597"/>
                    <a:pt x="194" y="603"/>
                  </a:cubicBezTo>
                  <a:moveTo>
                    <a:pt x="238" y="605"/>
                  </a:moveTo>
                  <a:cubicBezTo>
                    <a:pt x="216" y="605"/>
                    <a:pt x="216" y="605"/>
                    <a:pt x="216" y="605"/>
                  </a:cubicBezTo>
                  <a:cubicBezTo>
                    <a:pt x="216" y="565"/>
                    <a:pt x="216" y="565"/>
                    <a:pt x="216" y="565"/>
                  </a:cubicBezTo>
                  <a:cubicBezTo>
                    <a:pt x="181" y="565"/>
                    <a:pt x="181" y="565"/>
                    <a:pt x="181" y="565"/>
                  </a:cubicBezTo>
                  <a:cubicBezTo>
                    <a:pt x="181" y="549"/>
                    <a:pt x="181" y="549"/>
                    <a:pt x="181" y="549"/>
                  </a:cubicBezTo>
                  <a:cubicBezTo>
                    <a:pt x="216" y="549"/>
                    <a:pt x="216" y="549"/>
                    <a:pt x="216" y="549"/>
                  </a:cubicBezTo>
                  <a:cubicBezTo>
                    <a:pt x="227" y="536"/>
                    <a:pt x="227" y="536"/>
                    <a:pt x="227" y="536"/>
                  </a:cubicBezTo>
                  <a:cubicBezTo>
                    <a:pt x="232" y="543"/>
                    <a:pt x="233" y="543"/>
                    <a:pt x="238" y="549"/>
                  </a:cubicBezTo>
                  <a:cubicBezTo>
                    <a:pt x="273" y="549"/>
                    <a:pt x="273" y="549"/>
                    <a:pt x="273" y="549"/>
                  </a:cubicBezTo>
                  <a:cubicBezTo>
                    <a:pt x="273" y="565"/>
                    <a:pt x="273" y="565"/>
                    <a:pt x="273" y="565"/>
                  </a:cubicBezTo>
                  <a:cubicBezTo>
                    <a:pt x="238" y="565"/>
                    <a:pt x="238" y="565"/>
                    <a:pt x="238" y="565"/>
                  </a:cubicBezTo>
                  <a:lnTo>
                    <a:pt x="238" y="605"/>
                  </a:lnTo>
                  <a:close/>
                  <a:moveTo>
                    <a:pt x="254" y="465"/>
                  </a:moveTo>
                  <a:cubicBezTo>
                    <a:pt x="265" y="465"/>
                    <a:pt x="276" y="474"/>
                    <a:pt x="280" y="485"/>
                  </a:cubicBezTo>
                  <a:cubicBezTo>
                    <a:pt x="284" y="495"/>
                    <a:pt x="283" y="509"/>
                    <a:pt x="276" y="518"/>
                  </a:cubicBezTo>
                  <a:cubicBezTo>
                    <a:pt x="267" y="528"/>
                    <a:pt x="256" y="533"/>
                    <a:pt x="242" y="531"/>
                  </a:cubicBezTo>
                  <a:cubicBezTo>
                    <a:pt x="233" y="529"/>
                    <a:pt x="225" y="524"/>
                    <a:pt x="220" y="516"/>
                  </a:cubicBezTo>
                  <a:cubicBezTo>
                    <a:pt x="227" y="513"/>
                    <a:pt x="237" y="509"/>
                    <a:pt x="239" y="502"/>
                  </a:cubicBezTo>
                  <a:cubicBezTo>
                    <a:pt x="238" y="492"/>
                    <a:pt x="246" y="483"/>
                    <a:pt x="251" y="475"/>
                  </a:cubicBezTo>
                  <a:cubicBezTo>
                    <a:pt x="254" y="471"/>
                    <a:pt x="254" y="469"/>
                    <a:pt x="254" y="465"/>
                  </a:cubicBezTo>
                  <a:moveTo>
                    <a:pt x="264" y="455"/>
                  </a:moveTo>
                  <a:cubicBezTo>
                    <a:pt x="264" y="359"/>
                    <a:pt x="264" y="359"/>
                    <a:pt x="264" y="359"/>
                  </a:cubicBezTo>
                  <a:cubicBezTo>
                    <a:pt x="278" y="358"/>
                    <a:pt x="282" y="359"/>
                    <a:pt x="297" y="359"/>
                  </a:cubicBezTo>
                  <a:cubicBezTo>
                    <a:pt x="297" y="455"/>
                    <a:pt x="297" y="455"/>
                    <a:pt x="297" y="455"/>
                  </a:cubicBezTo>
                  <a:lnTo>
                    <a:pt x="264" y="455"/>
                  </a:lnTo>
                  <a:close/>
                  <a:moveTo>
                    <a:pt x="307" y="591"/>
                  </a:moveTo>
                  <a:cubicBezTo>
                    <a:pt x="304" y="597"/>
                    <a:pt x="299" y="602"/>
                    <a:pt x="293" y="605"/>
                  </a:cubicBezTo>
                  <a:cubicBezTo>
                    <a:pt x="284" y="611"/>
                    <a:pt x="269" y="609"/>
                    <a:pt x="260" y="603"/>
                  </a:cubicBezTo>
                  <a:cubicBezTo>
                    <a:pt x="252" y="597"/>
                    <a:pt x="247" y="588"/>
                    <a:pt x="247" y="579"/>
                  </a:cubicBezTo>
                  <a:cubicBezTo>
                    <a:pt x="271" y="579"/>
                    <a:pt x="287" y="579"/>
                    <a:pt x="311" y="579"/>
                  </a:cubicBezTo>
                  <a:cubicBezTo>
                    <a:pt x="311" y="584"/>
                    <a:pt x="310" y="586"/>
                    <a:pt x="307" y="591"/>
                  </a:cubicBezTo>
                  <a:moveTo>
                    <a:pt x="356" y="507"/>
                  </a:moveTo>
                  <a:cubicBezTo>
                    <a:pt x="353" y="511"/>
                    <a:pt x="351" y="512"/>
                    <a:pt x="347" y="516"/>
                  </a:cubicBezTo>
                  <a:cubicBezTo>
                    <a:pt x="339" y="506"/>
                    <a:pt x="339" y="506"/>
                    <a:pt x="339" y="506"/>
                  </a:cubicBezTo>
                  <a:cubicBezTo>
                    <a:pt x="339" y="478"/>
                    <a:pt x="339" y="478"/>
                    <a:pt x="339" y="478"/>
                  </a:cubicBezTo>
                  <a:cubicBezTo>
                    <a:pt x="328" y="484"/>
                    <a:pt x="330" y="501"/>
                    <a:pt x="330" y="515"/>
                  </a:cubicBezTo>
                  <a:cubicBezTo>
                    <a:pt x="323" y="509"/>
                    <a:pt x="320" y="506"/>
                    <a:pt x="313" y="500"/>
                  </a:cubicBezTo>
                  <a:cubicBezTo>
                    <a:pt x="310" y="483"/>
                    <a:pt x="320" y="474"/>
                    <a:pt x="327" y="463"/>
                  </a:cubicBezTo>
                  <a:cubicBezTo>
                    <a:pt x="356" y="490"/>
                    <a:pt x="356" y="490"/>
                    <a:pt x="356" y="490"/>
                  </a:cubicBezTo>
                  <a:lnTo>
                    <a:pt x="356" y="507"/>
                  </a:lnTo>
                  <a:close/>
                  <a:moveTo>
                    <a:pt x="332" y="392"/>
                  </a:moveTo>
                  <a:cubicBezTo>
                    <a:pt x="347" y="407"/>
                    <a:pt x="360" y="420"/>
                    <a:pt x="374" y="433"/>
                  </a:cubicBezTo>
                  <a:cubicBezTo>
                    <a:pt x="379" y="439"/>
                    <a:pt x="383" y="446"/>
                    <a:pt x="379" y="453"/>
                  </a:cubicBezTo>
                  <a:cubicBezTo>
                    <a:pt x="378" y="457"/>
                    <a:pt x="376" y="460"/>
                    <a:pt x="373" y="464"/>
                  </a:cubicBezTo>
                  <a:cubicBezTo>
                    <a:pt x="373" y="457"/>
                    <a:pt x="370" y="453"/>
                    <a:pt x="367" y="449"/>
                  </a:cubicBezTo>
                  <a:cubicBezTo>
                    <a:pt x="348" y="431"/>
                    <a:pt x="317" y="406"/>
                    <a:pt x="315" y="396"/>
                  </a:cubicBezTo>
                  <a:cubicBezTo>
                    <a:pt x="312" y="389"/>
                    <a:pt x="313" y="380"/>
                    <a:pt x="313" y="372"/>
                  </a:cubicBezTo>
                  <a:cubicBezTo>
                    <a:pt x="318" y="368"/>
                    <a:pt x="322" y="364"/>
                    <a:pt x="328" y="359"/>
                  </a:cubicBezTo>
                  <a:cubicBezTo>
                    <a:pt x="328" y="372"/>
                    <a:pt x="326" y="385"/>
                    <a:pt x="332" y="392"/>
                  </a:cubicBezTo>
                  <a:moveTo>
                    <a:pt x="381" y="502"/>
                  </a:moveTo>
                  <a:cubicBezTo>
                    <a:pt x="376" y="506"/>
                    <a:pt x="371" y="510"/>
                    <a:pt x="365" y="515"/>
                  </a:cubicBezTo>
                  <a:cubicBezTo>
                    <a:pt x="365" y="502"/>
                    <a:pt x="367" y="490"/>
                    <a:pt x="361" y="482"/>
                  </a:cubicBezTo>
                  <a:cubicBezTo>
                    <a:pt x="346" y="468"/>
                    <a:pt x="333" y="454"/>
                    <a:pt x="320" y="441"/>
                  </a:cubicBezTo>
                  <a:cubicBezTo>
                    <a:pt x="315" y="436"/>
                    <a:pt x="311" y="428"/>
                    <a:pt x="314" y="421"/>
                  </a:cubicBezTo>
                  <a:cubicBezTo>
                    <a:pt x="316" y="418"/>
                    <a:pt x="318" y="414"/>
                    <a:pt x="320" y="411"/>
                  </a:cubicBezTo>
                  <a:cubicBezTo>
                    <a:pt x="320" y="418"/>
                    <a:pt x="323" y="422"/>
                    <a:pt x="327" y="425"/>
                  </a:cubicBezTo>
                  <a:cubicBezTo>
                    <a:pt x="345" y="443"/>
                    <a:pt x="376" y="468"/>
                    <a:pt x="379" y="478"/>
                  </a:cubicBezTo>
                  <a:cubicBezTo>
                    <a:pt x="381" y="486"/>
                    <a:pt x="381" y="494"/>
                    <a:pt x="381" y="502"/>
                  </a:cubicBezTo>
                  <a:moveTo>
                    <a:pt x="366" y="412"/>
                  </a:moveTo>
                  <a:cubicBezTo>
                    <a:pt x="337" y="384"/>
                    <a:pt x="337" y="384"/>
                    <a:pt x="337" y="384"/>
                  </a:cubicBezTo>
                  <a:cubicBezTo>
                    <a:pt x="337" y="368"/>
                    <a:pt x="337" y="368"/>
                    <a:pt x="337" y="368"/>
                  </a:cubicBezTo>
                  <a:cubicBezTo>
                    <a:pt x="341" y="364"/>
                    <a:pt x="342" y="362"/>
                    <a:pt x="346" y="358"/>
                  </a:cubicBezTo>
                  <a:cubicBezTo>
                    <a:pt x="354" y="368"/>
                    <a:pt x="354" y="368"/>
                    <a:pt x="354" y="368"/>
                  </a:cubicBezTo>
                  <a:cubicBezTo>
                    <a:pt x="354" y="396"/>
                    <a:pt x="354" y="396"/>
                    <a:pt x="354" y="396"/>
                  </a:cubicBezTo>
                  <a:cubicBezTo>
                    <a:pt x="366" y="390"/>
                    <a:pt x="363" y="374"/>
                    <a:pt x="363" y="359"/>
                  </a:cubicBezTo>
                  <a:cubicBezTo>
                    <a:pt x="370" y="365"/>
                    <a:pt x="373" y="368"/>
                    <a:pt x="380" y="374"/>
                  </a:cubicBezTo>
                  <a:cubicBezTo>
                    <a:pt x="384" y="391"/>
                    <a:pt x="374" y="400"/>
                    <a:pt x="366" y="412"/>
                  </a:cubicBezTo>
                  <a:moveTo>
                    <a:pt x="392" y="341"/>
                  </a:moveTo>
                  <a:cubicBezTo>
                    <a:pt x="279" y="341"/>
                    <a:pt x="279" y="341"/>
                    <a:pt x="279" y="341"/>
                  </a:cubicBezTo>
                  <a:cubicBezTo>
                    <a:pt x="279" y="308"/>
                    <a:pt x="279" y="308"/>
                    <a:pt x="279" y="308"/>
                  </a:cubicBezTo>
                  <a:cubicBezTo>
                    <a:pt x="392" y="308"/>
                    <a:pt x="392" y="308"/>
                    <a:pt x="392" y="308"/>
                  </a:cubicBezTo>
                  <a:lnTo>
                    <a:pt x="392" y="341"/>
                  </a:lnTo>
                  <a:close/>
                  <a:moveTo>
                    <a:pt x="341" y="262"/>
                  </a:moveTo>
                  <a:cubicBezTo>
                    <a:pt x="342" y="262"/>
                    <a:pt x="347" y="261"/>
                    <a:pt x="347" y="258"/>
                  </a:cubicBezTo>
                  <a:cubicBezTo>
                    <a:pt x="347" y="201"/>
                    <a:pt x="347" y="201"/>
                    <a:pt x="347" y="201"/>
                  </a:cubicBezTo>
                  <a:cubicBezTo>
                    <a:pt x="355" y="199"/>
                    <a:pt x="363" y="196"/>
                    <a:pt x="370" y="195"/>
                  </a:cubicBezTo>
                  <a:cubicBezTo>
                    <a:pt x="370" y="229"/>
                    <a:pt x="370" y="229"/>
                    <a:pt x="370" y="229"/>
                  </a:cubicBezTo>
                  <a:cubicBezTo>
                    <a:pt x="375" y="229"/>
                    <a:pt x="377" y="228"/>
                    <a:pt x="382" y="227"/>
                  </a:cubicBezTo>
                  <a:cubicBezTo>
                    <a:pt x="382" y="273"/>
                    <a:pt x="382" y="273"/>
                    <a:pt x="382" y="273"/>
                  </a:cubicBezTo>
                  <a:cubicBezTo>
                    <a:pt x="368" y="275"/>
                    <a:pt x="368" y="275"/>
                    <a:pt x="368" y="275"/>
                  </a:cubicBezTo>
                  <a:cubicBezTo>
                    <a:pt x="364" y="294"/>
                    <a:pt x="364" y="294"/>
                    <a:pt x="364" y="294"/>
                  </a:cubicBezTo>
                  <a:cubicBezTo>
                    <a:pt x="313" y="294"/>
                    <a:pt x="313" y="294"/>
                    <a:pt x="313" y="294"/>
                  </a:cubicBezTo>
                  <a:cubicBezTo>
                    <a:pt x="306" y="277"/>
                    <a:pt x="306" y="277"/>
                    <a:pt x="306" y="277"/>
                  </a:cubicBezTo>
                  <a:cubicBezTo>
                    <a:pt x="293" y="276"/>
                    <a:pt x="292" y="276"/>
                    <a:pt x="280" y="275"/>
                  </a:cubicBezTo>
                  <a:cubicBezTo>
                    <a:pt x="292" y="260"/>
                    <a:pt x="304" y="245"/>
                    <a:pt x="312" y="229"/>
                  </a:cubicBezTo>
                  <a:cubicBezTo>
                    <a:pt x="312" y="206"/>
                    <a:pt x="312" y="206"/>
                    <a:pt x="312" y="206"/>
                  </a:cubicBezTo>
                  <a:cubicBezTo>
                    <a:pt x="335" y="203"/>
                    <a:pt x="335" y="203"/>
                    <a:pt x="335" y="203"/>
                  </a:cubicBezTo>
                  <a:cubicBezTo>
                    <a:pt x="335" y="258"/>
                    <a:pt x="335" y="258"/>
                    <a:pt x="335" y="258"/>
                  </a:cubicBezTo>
                  <a:cubicBezTo>
                    <a:pt x="335" y="260"/>
                    <a:pt x="337" y="262"/>
                    <a:pt x="340" y="262"/>
                  </a:cubicBezTo>
                  <a:lnTo>
                    <a:pt x="341" y="262"/>
                  </a:lnTo>
                  <a:close/>
                  <a:moveTo>
                    <a:pt x="312" y="51"/>
                  </a:moveTo>
                  <a:cubicBezTo>
                    <a:pt x="317" y="49"/>
                    <a:pt x="325" y="50"/>
                    <a:pt x="330" y="54"/>
                  </a:cubicBezTo>
                  <a:cubicBezTo>
                    <a:pt x="336" y="59"/>
                    <a:pt x="338" y="67"/>
                    <a:pt x="337" y="74"/>
                  </a:cubicBezTo>
                  <a:cubicBezTo>
                    <a:pt x="332" y="90"/>
                    <a:pt x="314" y="93"/>
                    <a:pt x="300" y="97"/>
                  </a:cubicBezTo>
                  <a:cubicBezTo>
                    <a:pt x="292" y="86"/>
                    <a:pt x="292" y="86"/>
                    <a:pt x="292" y="86"/>
                  </a:cubicBezTo>
                  <a:cubicBezTo>
                    <a:pt x="295" y="72"/>
                    <a:pt x="297" y="56"/>
                    <a:pt x="312" y="51"/>
                  </a:cubicBezTo>
                  <a:moveTo>
                    <a:pt x="267" y="114"/>
                  </a:moveTo>
                  <a:cubicBezTo>
                    <a:pt x="273" y="124"/>
                    <a:pt x="273" y="124"/>
                    <a:pt x="273" y="124"/>
                  </a:cubicBezTo>
                  <a:cubicBezTo>
                    <a:pt x="259" y="140"/>
                    <a:pt x="259" y="140"/>
                    <a:pt x="259" y="140"/>
                  </a:cubicBezTo>
                  <a:cubicBezTo>
                    <a:pt x="255" y="137"/>
                    <a:pt x="254" y="136"/>
                    <a:pt x="251" y="132"/>
                  </a:cubicBezTo>
                  <a:cubicBezTo>
                    <a:pt x="258" y="124"/>
                    <a:pt x="259" y="124"/>
                    <a:pt x="267" y="114"/>
                  </a:cubicBezTo>
                  <a:moveTo>
                    <a:pt x="88" y="93"/>
                  </a:moveTo>
                  <a:cubicBezTo>
                    <a:pt x="88" y="93"/>
                    <a:pt x="88" y="93"/>
                    <a:pt x="88" y="93"/>
                  </a:cubicBezTo>
                  <a:cubicBezTo>
                    <a:pt x="91" y="100"/>
                    <a:pt x="95" y="106"/>
                    <a:pt x="103" y="109"/>
                  </a:cubicBezTo>
                  <a:cubicBezTo>
                    <a:pt x="102" y="105"/>
                    <a:pt x="99" y="102"/>
                    <a:pt x="97" y="97"/>
                  </a:cubicBezTo>
                  <a:cubicBezTo>
                    <a:pt x="94" y="89"/>
                    <a:pt x="94" y="77"/>
                    <a:pt x="100" y="70"/>
                  </a:cubicBezTo>
                  <a:cubicBezTo>
                    <a:pt x="104" y="64"/>
                    <a:pt x="109" y="62"/>
                    <a:pt x="115" y="60"/>
                  </a:cubicBezTo>
                  <a:cubicBezTo>
                    <a:pt x="113" y="67"/>
                    <a:pt x="112" y="75"/>
                    <a:pt x="115" y="82"/>
                  </a:cubicBezTo>
                  <a:cubicBezTo>
                    <a:pt x="119" y="79"/>
                    <a:pt x="119" y="79"/>
                    <a:pt x="122" y="76"/>
                  </a:cubicBezTo>
                  <a:cubicBezTo>
                    <a:pt x="123" y="75"/>
                    <a:pt x="124" y="74"/>
                    <a:pt x="125" y="74"/>
                  </a:cubicBezTo>
                  <a:cubicBezTo>
                    <a:pt x="130" y="86"/>
                    <a:pt x="137" y="102"/>
                    <a:pt x="133" y="116"/>
                  </a:cubicBezTo>
                  <a:cubicBezTo>
                    <a:pt x="131" y="122"/>
                    <a:pt x="131" y="122"/>
                    <a:pt x="131" y="122"/>
                  </a:cubicBezTo>
                  <a:cubicBezTo>
                    <a:pt x="130" y="112"/>
                    <a:pt x="128" y="107"/>
                    <a:pt x="122" y="104"/>
                  </a:cubicBezTo>
                  <a:cubicBezTo>
                    <a:pt x="121" y="109"/>
                    <a:pt x="124" y="114"/>
                    <a:pt x="125" y="121"/>
                  </a:cubicBezTo>
                  <a:cubicBezTo>
                    <a:pt x="128" y="133"/>
                    <a:pt x="126" y="144"/>
                    <a:pt x="119" y="151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86" y="136"/>
                    <a:pt x="85" y="113"/>
                    <a:pt x="88" y="93"/>
                  </a:cubicBezTo>
                  <a:moveTo>
                    <a:pt x="130" y="169"/>
                  </a:moveTo>
                  <a:cubicBezTo>
                    <a:pt x="121" y="169"/>
                    <a:pt x="121" y="169"/>
                    <a:pt x="121" y="169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12" y="200"/>
                    <a:pt x="107" y="197"/>
                    <a:pt x="102" y="195"/>
                  </a:cubicBezTo>
                  <a:cubicBezTo>
                    <a:pt x="100" y="181"/>
                    <a:pt x="99" y="179"/>
                    <a:pt x="98" y="169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105" y="158"/>
                    <a:pt x="114" y="158"/>
                    <a:pt x="130" y="158"/>
                  </a:cubicBezTo>
                  <a:lnTo>
                    <a:pt x="130" y="169"/>
                  </a:lnTo>
                  <a:close/>
                  <a:moveTo>
                    <a:pt x="104" y="204"/>
                  </a:moveTo>
                  <a:cubicBezTo>
                    <a:pt x="120" y="213"/>
                    <a:pt x="132" y="232"/>
                    <a:pt x="147" y="245"/>
                  </a:cubicBezTo>
                  <a:cubicBezTo>
                    <a:pt x="152" y="248"/>
                    <a:pt x="155" y="252"/>
                    <a:pt x="159" y="254"/>
                  </a:cubicBezTo>
                  <a:cubicBezTo>
                    <a:pt x="170" y="245"/>
                    <a:pt x="178" y="238"/>
                    <a:pt x="185" y="224"/>
                  </a:cubicBezTo>
                  <a:cubicBezTo>
                    <a:pt x="190" y="216"/>
                    <a:pt x="198" y="213"/>
                    <a:pt x="207" y="212"/>
                  </a:cubicBezTo>
                  <a:cubicBezTo>
                    <a:pt x="213" y="205"/>
                    <a:pt x="213" y="205"/>
                    <a:pt x="213" y="205"/>
                  </a:cubicBezTo>
                  <a:cubicBezTo>
                    <a:pt x="210" y="186"/>
                    <a:pt x="210" y="186"/>
                    <a:pt x="210" y="186"/>
                  </a:cubicBezTo>
                  <a:cubicBezTo>
                    <a:pt x="203" y="178"/>
                    <a:pt x="198" y="169"/>
                    <a:pt x="193" y="160"/>
                  </a:cubicBezTo>
                  <a:cubicBezTo>
                    <a:pt x="196" y="149"/>
                    <a:pt x="197" y="137"/>
                    <a:pt x="208" y="131"/>
                  </a:cubicBezTo>
                  <a:cubicBezTo>
                    <a:pt x="215" y="126"/>
                    <a:pt x="221" y="136"/>
                    <a:pt x="227" y="130"/>
                  </a:cubicBezTo>
                  <a:cubicBezTo>
                    <a:pt x="231" y="129"/>
                    <a:pt x="235" y="130"/>
                    <a:pt x="238" y="133"/>
                  </a:cubicBezTo>
                  <a:cubicBezTo>
                    <a:pt x="242" y="140"/>
                    <a:pt x="247" y="148"/>
                    <a:pt x="247" y="157"/>
                  </a:cubicBezTo>
                  <a:cubicBezTo>
                    <a:pt x="245" y="165"/>
                    <a:pt x="241" y="173"/>
                    <a:pt x="237" y="182"/>
                  </a:cubicBezTo>
                  <a:cubicBezTo>
                    <a:pt x="236" y="183"/>
                    <a:pt x="233" y="184"/>
                    <a:pt x="231" y="185"/>
                  </a:cubicBezTo>
                  <a:cubicBezTo>
                    <a:pt x="233" y="189"/>
                    <a:pt x="233" y="193"/>
                    <a:pt x="236" y="196"/>
                  </a:cubicBezTo>
                  <a:cubicBezTo>
                    <a:pt x="239" y="197"/>
                    <a:pt x="242" y="197"/>
                    <a:pt x="246" y="196"/>
                  </a:cubicBezTo>
                  <a:cubicBezTo>
                    <a:pt x="249" y="187"/>
                    <a:pt x="259" y="183"/>
                    <a:pt x="268" y="180"/>
                  </a:cubicBezTo>
                  <a:cubicBezTo>
                    <a:pt x="287" y="168"/>
                    <a:pt x="287" y="168"/>
                    <a:pt x="287" y="168"/>
                  </a:cubicBezTo>
                  <a:cubicBezTo>
                    <a:pt x="284" y="154"/>
                    <a:pt x="293" y="141"/>
                    <a:pt x="288" y="127"/>
                  </a:cubicBezTo>
                  <a:cubicBezTo>
                    <a:pt x="277" y="122"/>
                    <a:pt x="274" y="110"/>
                    <a:pt x="272" y="101"/>
                  </a:cubicBezTo>
                  <a:cubicBezTo>
                    <a:pt x="273" y="95"/>
                    <a:pt x="276" y="89"/>
                    <a:pt x="280" y="84"/>
                  </a:cubicBezTo>
                  <a:cubicBezTo>
                    <a:pt x="281" y="84"/>
                    <a:pt x="281" y="84"/>
                    <a:pt x="281" y="84"/>
                  </a:cubicBezTo>
                  <a:cubicBezTo>
                    <a:pt x="291" y="96"/>
                    <a:pt x="301" y="108"/>
                    <a:pt x="304" y="123"/>
                  </a:cubicBezTo>
                  <a:cubicBezTo>
                    <a:pt x="306" y="142"/>
                    <a:pt x="307" y="161"/>
                    <a:pt x="306" y="181"/>
                  </a:cubicBezTo>
                  <a:cubicBezTo>
                    <a:pt x="296" y="191"/>
                    <a:pt x="284" y="197"/>
                    <a:pt x="273" y="204"/>
                  </a:cubicBezTo>
                  <a:cubicBezTo>
                    <a:pt x="264" y="221"/>
                    <a:pt x="264" y="221"/>
                    <a:pt x="264" y="221"/>
                  </a:cubicBezTo>
                  <a:cubicBezTo>
                    <a:pt x="263" y="237"/>
                    <a:pt x="258" y="253"/>
                    <a:pt x="256" y="269"/>
                  </a:cubicBezTo>
                  <a:cubicBezTo>
                    <a:pt x="263" y="289"/>
                    <a:pt x="271" y="315"/>
                    <a:pt x="265" y="333"/>
                  </a:cubicBezTo>
                  <a:cubicBezTo>
                    <a:pt x="260" y="344"/>
                    <a:pt x="250" y="350"/>
                    <a:pt x="242" y="356"/>
                  </a:cubicBezTo>
                  <a:cubicBezTo>
                    <a:pt x="223" y="371"/>
                    <a:pt x="223" y="371"/>
                    <a:pt x="223" y="371"/>
                  </a:cubicBezTo>
                  <a:cubicBezTo>
                    <a:pt x="242" y="392"/>
                    <a:pt x="238" y="416"/>
                    <a:pt x="239" y="447"/>
                  </a:cubicBezTo>
                  <a:cubicBezTo>
                    <a:pt x="238" y="454"/>
                    <a:pt x="252" y="460"/>
                    <a:pt x="245" y="469"/>
                  </a:cubicBezTo>
                  <a:cubicBezTo>
                    <a:pt x="239" y="478"/>
                    <a:pt x="230" y="486"/>
                    <a:pt x="231" y="498"/>
                  </a:cubicBezTo>
                  <a:cubicBezTo>
                    <a:pt x="225" y="508"/>
                    <a:pt x="211" y="510"/>
                    <a:pt x="204" y="510"/>
                  </a:cubicBezTo>
                  <a:cubicBezTo>
                    <a:pt x="203" y="510"/>
                    <a:pt x="202" y="509"/>
                    <a:pt x="202" y="508"/>
                  </a:cubicBezTo>
                  <a:cubicBezTo>
                    <a:pt x="203" y="503"/>
                    <a:pt x="207" y="499"/>
                    <a:pt x="209" y="494"/>
                  </a:cubicBezTo>
                  <a:cubicBezTo>
                    <a:pt x="216" y="484"/>
                    <a:pt x="213" y="469"/>
                    <a:pt x="222" y="459"/>
                  </a:cubicBezTo>
                  <a:cubicBezTo>
                    <a:pt x="215" y="437"/>
                    <a:pt x="204" y="415"/>
                    <a:pt x="201" y="391"/>
                  </a:cubicBezTo>
                  <a:cubicBezTo>
                    <a:pt x="201" y="390"/>
                    <a:pt x="201" y="390"/>
                    <a:pt x="201" y="390"/>
                  </a:cubicBezTo>
                  <a:cubicBezTo>
                    <a:pt x="195" y="401"/>
                    <a:pt x="198" y="412"/>
                    <a:pt x="201" y="421"/>
                  </a:cubicBezTo>
                  <a:cubicBezTo>
                    <a:pt x="183" y="444"/>
                    <a:pt x="162" y="467"/>
                    <a:pt x="162" y="498"/>
                  </a:cubicBezTo>
                  <a:cubicBezTo>
                    <a:pt x="154" y="513"/>
                    <a:pt x="143" y="526"/>
                    <a:pt x="137" y="541"/>
                  </a:cubicBezTo>
                  <a:cubicBezTo>
                    <a:pt x="135" y="543"/>
                    <a:pt x="131" y="541"/>
                    <a:pt x="129" y="540"/>
                  </a:cubicBezTo>
                  <a:cubicBezTo>
                    <a:pt x="123" y="536"/>
                    <a:pt x="122" y="533"/>
                    <a:pt x="120" y="528"/>
                  </a:cubicBezTo>
                  <a:cubicBezTo>
                    <a:pt x="116" y="507"/>
                    <a:pt x="141" y="500"/>
                    <a:pt x="147" y="482"/>
                  </a:cubicBezTo>
                  <a:cubicBezTo>
                    <a:pt x="151" y="454"/>
                    <a:pt x="153" y="423"/>
                    <a:pt x="173" y="401"/>
                  </a:cubicBezTo>
                  <a:cubicBezTo>
                    <a:pt x="175" y="358"/>
                    <a:pt x="188" y="321"/>
                    <a:pt x="219" y="290"/>
                  </a:cubicBezTo>
                  <a:cubicBezTo>
                    <a:pt x="217" y="280"/>
                    <a:pt x="213" y="272"/>
                    <a:pt x="210" y="263"/>
                  </a:cubicBezTo>
                  <a:cubicBezTo>
                    <a:pt x="206" y="263"/>
                    <a:pt x="204" y="262"/>
                    <a:pt x="200" y="259"/>
                  </a:cubicBezTo>
                  <a:cubicBezTo>
                    <a:pt x="198" y="255"/>
                    <a:pt x="197" y="253"/>
                    <a:pt x="196" y="248"/>
                  </a:cubicBezTo>
                  <a:cubicBezTo>
                    <a:pt x="185" y="261"/>
                    <a:pt x="172" y="276"/>
                    <a:pt x="158" y="284"/>
                  </a:cubicBezTo>
                  <a:cubicBezTo>
                    <a:pt x="155" y="286"/>
                    <a:pt x="152" y="283"/>
                    <a:pt x="147" y="278"/>
                  </a:cubicBezTo>
                  <a:cubicBezTo>
                    <a:pt x="130" y="264"/>
                    <a:pt x="127" y="233"/>
                    <a:pt x="100" y="234"/>
                  </a:cubicBezTo>
                  <a:cubicBezTo>
                    <a:pt x="88" y="230"/>
                    <a:pt x="88" y="216"/>
                    <a:pt x="86" y="205"/>
                  </a:cubicBezTo>
                  <a:cubicBezTo>
                    <a:pt x="91" y="202"/>
                    <a:pt x="98" y="202"/>
                    <a:pt x="104" y="204"/>
                  </a:cubicBezTo>
                  <a:moveTo>
                    <a:pt x="116" y="247"/>
                  </a:moveTo>
                  <a:cubicBezTo>
                    <a:pt x="115" y="266"/>
                    <a:pt x="115" y="266"/>
                    <a:pt x="115" y="285"/>
                  </a:cubicBezTo>
                  <a:cubicBezTo>
                    <a:pt x="104" y="285"/>
                    <a:pt x="104" y="285"/>
                    <a:pt x="104" y="285"/>
                  </a:cubicBezTo>
                  <a:cubicBezTo>
                    <a:pt x="104" y="282"/>
                    <a:pt x="104" y="282"/>
                    <a:pt x="104" y="282"/>
                  </a:cubicBezTo>
                  <a:cubicBezTo>
                    <a:pt x="104" y="267"/>
                    <a:pt x="103" y="257"/>
                    <a:pt x="103" y="242"/>
                  </a:cubicBezTo>
                  <a:cubicBezTo>
                    <a:pt x="107" y="241"/>
                    <a:pt x="112" y="244"/>
                    <a:pt x="116" y="247"/>
                  </a:cubicBezTo>
                  <a:moveTo>
                    <a:pt x="59" y="308"/>
                  </a:moveTo>
                  <a:cubicBezTo>
                    <a:pt x="172" y="308"/>
                    <a:pt x="172" y="308"/>
                    <a:pt x="172" y="308"/>
                  </a:cubicBezTo>
                  <a:cubicBezTo>
                    <a:pt x="172" y="341"/>
                    <a:pt x="172" y="341"/>
                    <a:pt x="172" y="341"/>
                  </a:cubicBezTo>
                  <a:cubicBezTo>
                    <a:pt x="59" y="341"/>
                    <a:pt x="59" y="341"/>
                    <a:pt x="59" y="341"/>
                  </a:cubicBezTo>
                  <a:lnTo>
                    <a:pt x="59" y="308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FF008A55-F222-B96B-680A-BCD4033F5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6" y="2351"/>
              <a:ext cx="70" cy="95"/>
            </a:xfrm>
            <a:custGeom>
              <a:avLst/>
              <a:gdLst>
                <a:gd name="T0" fmla="*/ 20 w 51"/>
                <a:gd name="T1" fmla="*/ 57 h 69"/>
                <a:gd name="T2" fmla="*/ 43 w 51"/>
                <a:gd name="T3" fmla="*/ 36 h 69"/>
                <a:gd name="T4" fmla="*/ 46 w 51"/>
                <a:gd name="T5" fmla="*/ 13 h 69"/>
                <a:gd name="T6" fmla="*/ 29 w 51"/>
                <a:gd name="T7" fmla="*/ 1 h 69"/>
                <a:gd name="T8" fmla="*/ 6 w 51"/>
                <a:gd name="T9" fmla="*/ 8 h 69"/>
                <a:gd name="T10" fmla="*/ 1 w 51"/>
                <a:gd name="T11" fmla="*/ 26 h 69"/>
                <a:gd name="T12" fmla="*/ 13 w 51"/>
                <a:gd name="T13" fmla="*/ 26 h 69"/>
                <a:gd name="T14" fmla="*/ 18 w 51"/>
                <a:gd name="T15" fmla="*/ 14 h 69"/>
                <a:gd name="T16" fmla="*/ 27 w 51"/>
                <a:gd name="T17" fmla="*/ 12 h 69"/>
                <a:gd name="T18" fmla="*/ 33 w 51"/>
                <a:gd name="T19" fmla="*/ 17 h 69"/>
                <a:gd name="T20" fmla="*/ 31 w 51"/>
                <a:gd name="T21" fmla="*/ 30 h 69"/>
                <a:gd name="T22" fmla="*/ 3 w 51"/>
                <a:gd name="T23" fmla="*/ 69 h 69"/>
                <a:gd name="T24" fmla="*/ 51 w 51"/>
                <a:gd name="T25" fmla="*/ 66 h 69"/>
                <a:gd name="T26" fmla="*/ 51 w 51"/>
                <a:gd name="T27" fmla="*/ 55 h 69"/>
                <a:gd name="T28" fmla="*/ 20 w 51"/>
                <a:gd name="T29" fmla="*/ 5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69">
                  <a:moveTo>
                    <a:pt x="20" y="57"/>
                  </a:moveTo>
                  <a:cubicBezTo>
                    <a:pt x="26" y="48"/>
                    <a:pt x="35" y="44"/>
                    <a:pt x="43" y="36"/>
                  </a:cubicBezTo>
                  <a:cubicBezTo>
                    <a:pt x="48" y="30"/>
                    <a:pt x="49" y="20"/>
                    <a:pt x="46" y="13"/>
                  </a:cubicBezTo>
                  <a:cubicBezTo>
                    <a:pt x="43" y="6"/>
                    <a:pt x="35" y="2"/>
                    <a:pt x="29" y="1"/>
                  </a:cubicBezTo>
                  <a:cubicBezTo>
                    <a:pt x="20" y="0"/>
                    <a:pt x="12" y="2"/>
                    <a:pt x="6" y="8"/>
                  </a:cubicBezTo>
                  <a:cubicBezTo>
                    <a:pt x="2" y="13"/>
                    <a:pt x="0" y="20"/>
                    <a:pt x="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1"/>
                    <a:pt x="14" y="17"/>
                    <a:pt x="18" y="14"/>
                  </a:cubicBezTo>
                  <a:cubicBezTo>
                    <a:pt x="20" y="12"/>
                    <a:pt x="23" y="11"/>
                    <a:pt x="27" y="12"/>
                  </a:cubicBezTo>
                  <a:cubicBezTo>
                    <a:pt x="30" y="13"/>
                    <a:pt x="32" y="14"/>
                    <a:pt x="33" y="17"/>
                  </a:cubicBezTo>
                  <a:cubicBezTo>
                    <a:pt x="35" y="22"/>
                    <a:pt x="34" y="27"/>
                    <a:pt x="31" y="30"/>
                  </a:cubicBezTo>
                  <a:cubicBezTo>
                    <a:pt x="20" y="42"/>
                    <a:pt x="2" y="51"/>
                    <a:pt x="3" y="69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1" y="63"/>
                    <a:pt x="51" y="59"/>
                    <a:pt x="51" y="55"/>
                  </a:cubicBezTo>
                  <a:lnTo>
                    <a:pt x="20" y="57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DB2928BA-1057-9CB5-FC57-C88240D93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" y="2335"/>
              <a:ext cx="48" cy="90"/>
            </a:xfrm>
            <a:custGeom>
              <a:avLst/>
              <a:gdLst>
                <a:gd name="T0" fmla="*/ 21 w 35"/>
                <a:gd name="T1" fmla="*/ 4 h 66"/>
                <a:gd name="T2" fmla="*/ 2 w 35"/>
                <a:gd name="T3" fmla="*/ 5 h 66"/>
                <a:gd name="T4" fmla="*/ 0 w 35"/>
                <a:gd name="T5" fmla="*/ 14 h 66"/>
                <a:gd name="T6" fmla="*/ 16 w 35"/>
                <a:gd name="T7" fmla="*/ 19 h 66"/>
                <a:gd name="T8" fmla="*/ 16 w 35"/>
                <a:gd name="T9" fmla="*/ 20 h 66"/>
                <a:gd name="T10" fmla="*/ 2 w 35"/>
                <a:gd name="T11" fmla="*/ 62 h 66"/>
                <a:gd name="T12" fmla="*/ 15 w 35"/>
                <a:gd name="T13" fmla="*/ 66 h 66"/>
                <a:gd name="T14" fmla="*/ 35 w 35"/>
                <a:gd name="T15" fmla="*/ 4 h 66"/>
                <a:gd name="T16" fmla="*/ 35 w 35"/>
                <a:gd name="T17" fmla="*/ 4 h 66"/>
                <a:gd name="T18" fmla="*/ 25 w 35"/>
                <a:gd name="T19" fmla="*/ 0 h 66"/>
                <a:gd name="T20" fmla="*/ 21 w 35"/>
                <a:gd name="T21" fmla="*/ 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66">
                  <a:moveTo>
                    <a:pt x="21" y="4"/>
                  </a:moveTo>
                  <a:cubicBezTo>
                    <a:pt x="15" y="8"/>
                    <a:pt x="9" y="7"/>
                    <a:pt x="2" y="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15"/>
                    <a:pt x="11" y="17"/>
                    <a:pt x="16" y="1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2"/>
                    <a:pt x="23" y="2"/>
                    <a:pt x="21" y="4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A9312B5F-E3CF-A44C-F8B2-58C9421A55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4" y="2329"/>
              <a:ext cx="83" cy="96"/>
            </a:xfrm>
            <a:custGeom>
              <a:avLst/>
              <a:gdLst>
                <a:gd name="T0" fmla="*/ 47 w 60"/>
                <a:gd name="T1" fmla="*/ 29 h 70"/>
                <a:gd name="T2" fmla="*/ 43 w 60"/>
                <a:gd name="T3" fmla="*/ 28 h 70"/>
                <a:gd name="T4" fmla="*/ 49 w 60"/>
                <a:gd name="T5" fmla="*/ 14 h 70"/>
                <a:gd name="T6" fmla="*/ 38 w 60"/>
                <a:gd name="T7" fmla="*/ 1 h 70"/>
                <a:gd name="T8" fmla="*/ 21 w 60"/>
                <a:gd name="T9" fmla="*/ 2 h 70"/>
                <a:gd name="T10" fmla="*/ 7 w 60"/>
                <a:gd name="T11" fmla="*/ 9 h 70"/>
                <a:gd name="T12" fmla="*/ 3 w 60"/>
                <a:gd name="T13" fmla="*/ 26 h 70"/>
                <a:gd name="T14" fmla="*/ 15 w 60"/>
                <a:gd name="T15" fmla="*/ 35 h 70"/>
                <a:gd name="T16" fmla="*/ 12 w 60"/>
                <a:gd name="T17" fmla="*/ 38 h 70"/>
                <a:gd name="T18" fmla="*/ 7 w 60"/>
                <a:gd name="T19" fmla="*/ 55 h 70"/>
                <a:gd name="T20" fmla="*/ 21 w 60"/>
                <a:gd name="T21" fmla="*/ 69 h 70"/>
                <a:gd name="T22" fmla="*/ 38 w 60"/>
                <a:gd name="T23" fmla="*/ 69 h 70"/>
                <a:gd name="T24" fmla="*/ 53 w 60"/>
                <a:gd name="T25" fmla="*/ 61 h 70"/>
                <a:gd name="T26" fmla="*/ 59 w 60"/>
                <a:gd name="T27" fmla="*/ 42 h 70"/>
                <a:gd name="T28" fmla="*/ 47 w 60"/>
                <a:gd name="T29" fmla="*/ 29 h 70"/>
                <a:gd name="T30" fmla="*/ 16 w 60"/>
                <a:gd name="T31" fmla="*/ 24 h 70"/>
                <a:gd name="T32" fmla="*/ 17 w 60"/>
                <a:gd name="T33" fmla="*/ 14 h 70"/>
                <a:gd name="T34" fmla="*/ 24 w 60"/>
                <a:gd name="T35" fmla="*/ 11 h 70"/>
                <a:gd name="T36" fmla="*/ 31 w 60"/>
                <a:gd name="T37" fmla="*/ 11 h 70"/>
                <a:gd name="T38" fmla="*/ 37 w 60"/>
                <a:gd name="T39" fmla="*/ 19 h 70"/>
                <a:gd name="T40" fmla="*/ 34 w 60"/>
                <a:gd name="T41" fmla="*/ 25 h 70"/>
                <a:gd name="T42" fmla="*/ 28 w 60"/>
                <a:gd name="T43" fmla="*/ 28 h 70"/>
                <a:gd name="T44" fmla="*/ 21 w 60"/>
                <a:gd name="T45" fmla="*/ 28 h 70"/>
                <a:gd name="T46" fmla="*/ 16 w 60"/>
                <a:gd name="T47" fmla="*/ 24 h 70"/>
                <a:gd name="T48" fmla="*/ 43 w 60"/>
                <a:gd name="T49" fmla="*/ 54 h 70"/>
                <a:gd name="T50" fmla="*/ 35 w 60"/>
                <a:gd name="T51" fmla="*/ 58 h 70"/>
                <a:gd name="T52" fmla="*/ 27 w 60"/>
                <a:gd name="T53" fmla="*/ 58 h 70"/>
                <a:gd name="T54" fmla="*/ 20 w 60"/>
                <a:gd name="T55" fmla="*/ 52 h 70"/>
                <a:gd name="T56" fmla="*/ 24 w 60"/>
                <a:gd name="T57" fmla="*/ 40 h 70"/>
                <a:gd name="T58" fmla="*/ 30 w 60"/>
                <a:gd name="T59" fmla="*/ 38 h 70"/>
                <a:gd name="T60" fmla="*/ 37 w 60"/>
                <a:gd name="T61" fmla="*/ 37 h 70"/>
                <a:gd name="T62" fmla="*/ 45 w 60"/>
                <a:gd name="T63" fmla="*/ 45 h 70"/>
                <a:gd name="T64" fmla="*/ 43 w 60"/>
                <a:gd name="T65" fmla="*/ 5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70">
                  <a:moveTo>
                    <a:pt x="47" y="29"/>
                  </a:moveTo>
                  <a:cubicBezTo>
                    <a:pt x="43" y="28"/>
                    <a:pt x="43" y="28"/>
                    <a:pt x="43" y="28"/>
                  </a:cubicBezTo>
                  <a:cubicBezTo>
                    <a:pt x="47" y="25"/>
                    <a:pt x="51" y="20"/>
                    <a:pt x="49" y="14"/>
                  </a:cubicBezTo>
                  <a:cubicBezTo>
                    <a:pt x="48" y="8"/>
                    <a:pt x="44" y="4"/>
                    <a:pt x="38" y="1"/>
                  </a:cubicBezTo>
                  <a:cubicBezTo>
                    <a:pt x="33" y="0"/>
                    <a:pt x="27" y="0"/>
                    <a:pt x="21" y="2"/>
                  </a:cubicBezTo>
                  <a:cubicBezTo>
                    <a:pt x="16" y="3"/>
                    <a:pt x="10" y="5"/>
                    <a:pt x="7" y="9"/>
                  </a:cubicBezTo>
                  <a:cubicBezTo>
                    <a:pt x="3" y="14"/>
                    <a:pt x="0" y="19"/>
                    <a:pt x="3" y="26"/>
                  </a:cubicBezTo>
                  <a:cubicBezTo>
                    <a:pt x="4" y="31"/>
                    <a:pt x="10" y="34"/>
                    <a:pt x="15" y="35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7" y="43"/>
                    <a:pt x="6" y="48"/>
                    <a:pt x="7" y="55"/>
                  </a:cubicBezTo>
                  <a:cubicBezTo>
                    <a:pt x="9" y="61"/>
                    <a:pt x="14" y="67"/>
                    <a:pt x="21" y="69"/>
                  </a:cubicBezTo>
                  <a:cubicBezTo>
                    <a:pt x="26" y="70"/>
                    <a:pt x="32" y="70"/>
                    <a:pt x="38" y="69"/>
                  </a:cubicBezTo>
                  <a:cubicBezTo>
                    <a:pt x="44" y="67"/>
                    <a:pt x="49" y="64"/>
                    <a:pt x="53" y="61"/>
                  </a:cubicBezTo>
                  <a:cubicBezTo>
                    <a:pt x="58" y="56"/>
                    <a:pt x="60" y="49"/>
                    <a:pt x="59" y="42"/>
                  </a:cubicBezTo>
                  <a:cubicBezTo>
                    <a:pt x="57" y="36"/>
                    <a:pt x="54" y="31"/>
                    <a:pt x="47" y="29"/>
                  </a:cubicBezTo>
                  <a:moveTo>
                    <a:pt x="16" y="24"/>
                  </a:moveTo>
                  <a:cubicBezTo>
                    <a:pt x="15" y="22"/>
                    <a:pt x="15" y="17"/>
                    <a:pt x="17" y="14"/>
                  </a:cubicBezTo>
                  <a:cubicBezTo>
                    <a:pt x="19" y="13"/>
                    <a:pt x="21" y="12"/>
                    <a:pt x="24" y="11"/>
                  </a:cubicBezTo>
                  <a:cubicBezTo>
                    <a:pt x="26" y="10"/>
                    <a:pt x="29" y="10"/>
                    <a:pt x="31" y="11"/>
                  </a:cubicBezTo>
                  <a:cubicBezTo>
                    <a:pt x="35" y="12"/>
                    <a:pt x="37" y="16"/>
                    <a:pt x="37" y="19"/>
                  </a:cubicBezTo>
                  <a:cubicBezTo>
                    <a:pt x="37" y="22"/>
                    <a:pt x="36" y="23"/>
                    <a:pt x="34" y="25"/>
                  </a:cubicBezTo>
                  <a:cubicBezTo>
                    <a:pt x="32" y="26"/>
                    <a:pt x="30" y="27"/>
                    <a:pt x="28" y="28"/>
                  </a:cubicBezTo>
                  <a:cubicBezTo>
                    <a:pt x="26" y="29"/>
                    <a:pt x="23" y="29"/>
                    <a:pt x="21" y="28"/>
                  </a:cubicBezTo>
                  <a:cubicBezTo>
                    <a:pt x="19" y="28"/>
                    <a:pt x="17" y="26"/>
                    <a:pt x="16" y="24"/>
                  </a:cubicBezTo>
                  <a:moveTo>
                    <a:pt x="43" y="54"/>
                  </a:moveTo>
                  <a:cubicBezTo>
                    <a:pt x="41" y="56"/>
                    <a:pt x="39" y="57"/>
                    <a:pt x="35" y="58"/>
                  </a:cubicBezTo>
                  <a:cubicBezTo>
                    <a:pt x="32" y="59"/>
                    <a:pt x="29" y="59"/>
                    <a:pt x="27" y="58"/>
                  </a:cubicBezTo>
                  <a:cubicBezTo>
                    <a:pt x="23" y="57"/>
                    <a:pt x="21" y="54"/>
                    <a:pt x="20" y="52"/>
                  </a:cubicBezTo>
                  <a:cubicBezTo>
                    <a:pt x="19" y="47"/>
                    <a:pt x="20" y="43"/>
                    <a:pt x="24" y="40"/>
                  </a:cubicBezTo>
                  <a:cubicBezTo>
                    <a:pt x="26" y="39"/>
                    <a:pt x="28" y="38"/>
                    <a:pt x="30" y="38"/>
                  </a:cubicBezTo>
                  <a:cubicBezTo>
                    <a:pt x="33" y="37"/>
                    <a:pt x="35" y="37"/>
                    <a:pt x="37" y="37"/>
                  </a:cubicBezTo>
                  <a:cubicBezTo>
                    <a:pt x="41" y="38"/>
                    <a:pt x="45" y="41"/>
                    <a:pt x="45" y="45"/>
                  </a:cubicBezTo>
                  <a:cubicBezTo>
                    <a:pt x="46" y="48"/>
                    <a:pt x="45" y="52"/>
                    <a:pt x="43" y="54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A53F4836-6F95-AB3E-A583-4BC968A117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2" y="2350"/>
              <a:ext cx="74" cy="96"/>
            </a:xfrm>
            <a:custGeom>
              <a:avLst/>
              <a:gdLst>
                <a:gd name="T0" fmla="*/ 46 w 54"/>
                <a:gd name="T1" fmla="*/ 34 h 70"/>
                <a:gd name="T2" fmla="*/ 43 w 54"/>
                <a:gd name="T3" fmla="*/ 32 h 70"/>
                <a:gd name="T4" fmla="*/ 53 w 54"/>
                <a:gd name="T5" fmla="*/ 21 h 70"/>
                <a:gd name="T6" fmla="*/ 46 w 54"/>
                <a:gd name="T7" fmla="*/ 5 h 70"/>
                <a:gd name="T8" fmla="*/ 30 w 54"/>
                <a:gd name="T9" fmla="*/ 1 h 70"/>
                <a:gd name="T10" fmla="*/ 14 w 54"/>
                <a:gd name="T11" fmla="*/ 3 h 70"/>
                <a:gd name="T12" fmla="*/ 5 w 54"/>
                <a:gd name="T13" fmla="*/ 18 h 70"/>
                <a:gd name="T14" fmla="*/ 14 w 54"/>
                <a:gd name="T15" fmla="*/ 31 h 70"/>
                <a:gd name="T16" fmla="*/ 10 w 54"/>
                <a:gd name="T17" fmla="*/ 32 h 70"/>
                <a:gd name="T18" fmla="*/ 1 w 54"/>
                <a:gd name="T19" fmla="*/ 47 h 70"/>
                <a:gd name="T20" fmla="*/ 10 w 54"/>
                <a:gd name="T21" fmla="*/ 64 h 70"/>
                <a:gd name="T22" fmla="*/ 26 w 54"/>
                <a:gd name="T23" fmla="*/ 69 h 70"/>
                <a:gd name="T24" fmla="*/ 43 w 54"/>
                <a:gd name="T25" fmla="*/ 66 h 70"/>
                <a:gd name="T26" fmla="*/ 54 w 54"/>
                <a:gd name="T27" fmla="*/ 50 h 70"/>
                <a:gd name="T28" fmla="*/ 46 w 54"/>
                <a:gd name="T29" fmla="*/ 34 h 70"/>
                <a:gd name="T30" fmla="*/ 23 w 54"/>
                <a:gd name="T31" fmla="*/ 12 h 70"/>
                <a:gd name="T32" fmla="*/ 30 w 54"/>
                <a:gd name="T33" fmla="*/ 10 h 70"/>
                <a:gd name="T34" fmla="*/ 37 w 54"/>
                <a:gd name="T35" fmla="*/ 12 h 70"/>
                <a:gd name="T36" fmla="*/ 40 w 54"/>
                <a:gd name="T37" fmla="*/ 22 h 70"/>
                <a:gd name="T38" fmla="*/ 35 w 54"/>
                <a:gd name="T39" fmla="*/ 27 h 70"/>
                <a:gd name="T40" fmla="*/ 29 w 54"/>
                <a:gd name="T41" fmla="*/ 28 h 70"/>
                <a:gd name="T42" fmla="*/ 22 w 54"/>
                <a:gd name="T43" fmla="*/ 26 h 70"/>
                <a:gd name="T44" fmla="*/ 18 w 54"/>
                <a:gd name="T45" fmla="*/ 21 h 70"/>
                <a:gd name="T46" fmla="*/ 23 w 54"/>
                <a:gd name="T47" fmla="*/ 12 h 70"/>
                <a:gd name="T48" fmla="*/ 35 w 54"/>
                <a:gd name="T49" fmla="*/ 57 h 70"/>
                <a:gd name="T50" fmla="*/ 27 w 54"/>
                <a:gd name="T51" fmla="*/ 59 h 70"/>
                <a:gd name="T52" fmla="*/ 18 w 54"/>
                <a:gd name="T53" fmla="*/ 56 h 70"/>
                <a:gd name="T54" fmla="*/ 14 w 54"/>
                <a:gd name="T55" fmla="*/ 48 h 70"/>
                <a:gd name="T56" fmla="*/ 21 w 54"/>
                <a:gd name="T57" fmla="*/ 38 h 70"/>
                <a:gd name="T58" fmla="*/ 28 w 54"/>
                <a:gd name="T59" fmla="*/ 38 h 70"/>
                <a:gd name="T60" fmla="*/ 35 w 54"/>
                <a:gd name="T61" fmla="*/ 39 h 70"/>
                <a:gd name="T62" fmla="*/ 40 w 54"/>
                <a:gd name="T63" fmla="*/ 50 h 70"/>
                <a:gd name="T64" fmla="*/ 35 w 54"/>
                <a:gd name="T6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70">
                  <a:moveTo>
                    <a:pt x="46" y="34"/>
                  </a:moveTo>
                  <a:cubicBezTo>
                    <a:pt x="43" y="32"/>
                    <a:pt x="43" y="32"/>
                    <a:pt x="43" y="32"/>
                  </a:cubicBezTo>
                  <a:cubicBezTo>
                    <a:pt x="48" y="31"/>
                    <a:pt x="53" y="26"/>
                    <a:pt x="53" y="21"/>
                  </a:cubicBezTo>
                  <a:cubicBezTo>
                    <a:pt x="54" y="14"/>
                    <a:pt x="51" y="9"/>
                    <a:pt x="46" y="5"/>
                  </a:cubicBezTo>
                  <a:cubicBezTo>
                    <a:pt x="42" y="2"/>
                    <a:pt x="36" y="1"/>
                    <a:pt x="30" y="1"/>
                  </a:cubicBezTo>
                  <a:cubicBezTo>
                    <a:pt x="24" y="0"/>
                    <a:pt x="19" y="1"/>
                    <a:pt x="14" y="3"/>
                  </a:cubicBezTo>
                  <a:cubicBezTo>
                    <a:pt x="9" y="7"/>
                    <a:pt x="5" y="11"/>
                    <a:pt x="5" y="18"/>
                  </a:cubicBezTo>
                  <a:cubicBezTo>
                    <a:pt x="5" y="23"/>
                    <a:pt x="9" y="28"/>
                    <a:pt x="14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4" y="35"/>
                    <a:pt x="1" y="41"/>
                    <a:pt x="1" y="47"/>
                  </a:cubicBezTo>
                  <a:cubicBezTo>
                    <a:pt x="0" y="54"/>
                    <a:pt x="4" y="61"/>
                    <a:pt x="10" y="64"/>
                  </a:cubicBezTo>
                  <a:cubicBezTo>
                    <a:pt x="14" y="67"/>
                    <a:pt x="20" y="69"/>
                    <a:pt x="26" y="69"/>
                  </a:cubicBezTo>
                  <a:cubicBezTo>
                    <a:pt x="32" y="70"/>
                    <a:pt x="38" y="69"/>
                    <a:pt x="43" y="66"/>
                  </a:cubicBezTo>
                  <a:cubicBezTo>
                    <a:pt x="49" y="63"/>
                    <a:pt x="53" y="57"/>
                    <a:pt x="54" y="50"/>
                  </a:cubicBezTo>
                  <a:cubicBezTo>
                    <a:pt x="54" y="44"/>
                    <a:pt x="52" y="38"/>
                    <a:pt x="46" y="34"/>
                  </a:cubicBezTo>
                  <a:moveTo>
                    <a:pt x="23" y="12"/>
                  </a:moveTo>
                  <a:cubicBezTo>
                    <a:pt x="25" y="10"/>
                    <a:pt x="27" y="10"/>
                    <a:pt x="30" y="10"/>
                  </a:cubicBezTo>
                  <a:cubicBezTo>
                    <a:pt x="32" y="10"/>
                    <a:pt x="35" y="11"/>
                    <a:pt x="37" y="12"/>
                  </a:cubicBezTo>
                  <a:cubicBezTo>
                    <a:pt x="40" y="15"/>
                    <a:pt x="41" y="19"/>
                    <a:pt x="40" y="22"/>
                  </a:cubicBezTo>
                  <a:cubicBezTo>
                    <a:pt x="39" y="24"/>
                    <a:pt x="37" y="26"/>
                    <a:pt x="35" y="27"/>
                  </a:cubicBezTo>
                  <a:cubicBezTo>
                    <a:pt x="33" y="27"/>
                    <a:pt x="31" y="28"/>
                    <a:pt x="29" y="28"/>
                  </a:cubicBezTo>
                  <a:cubicBezTo>
                    <a:pt x="26" y="28"/>
                    <a:pt x="24" y="27"/>
                    <a:pt x="22" y="26"/>
                  </a:cubicBezTo>
                  <a:cubicBezTo>
                    <a:pt x="20" y="25"/>
                    <a:pt x="19" y="23"/>
                    <a:pt x="18" y="21"/>
                  </a:cubicBezTo>
                  <a:cubicBezTo>
                    <a:pt x="18" y="18"/>
                    <a:pt x="19" y="13"/>
                    <a:pt x="23" y="12"/>
                  </a:cubicBezTo>
                  <a:moveTo>
                    <a:pt x="35" y="57"/>
                  </a:moveTo>
                  <a:cubicBezTo>
                    <a:pt x="33" y="58"/>
                    <a:pt x="30" y="59"/>
                    <a:pt x="27" y="59"/>
                  </a:cubicBezTo>
                  <a:cubicBezTo>
                    <a:pt x="24" y="59"/>
                    <a:pt x="20" y="58"/>
                    <a:pt x="18" y="56"/>
                  </a:cubicBezTo>
                  <a:cubicBezTo>
                    <a:pt x="16" y="54"/>
                    <a:pt x="14" y="51"/>
                    <a:pt x="14" y="48"/>
                  </a:cubicBezTo>
                  <a:cubicBezTo>
                    <a:pt x="15" y="44"/>
                    <a:pt x="17" y="40"/>
                    <a:pt x="21" y="38"/>
                  </a:cubicBezTo>
                  <a:cubicBezTo>
                    <a:pt x="23" y="38"/>
                    <a:pt x="25" y="37"/>
                    <a:pt x="28" y="38"/>
                  </a:cubicBezTo>
                  <a:cubicBezTo>
                    <a:pt x="31" y="38"/>
                    <a:pt x="33" y="38"/>
                    <a:pt x="35" y="39"/>
                  </a:cubicBezTo>
                  <a:cubicBezTo>
                    <a:pt x="39" y="41"/>
                    <a:pt x="41" y="45"/>
                    <a:pt x="40" y="50"/>
                  </a:cubicBezTo>
                  <a:cubicBezTo>
                    <a:pt x="40" y="52"/>
                    <a:pt x="38" y="55"/>
                    <a:pt x="35" y="57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DF878D2-6CC3-6C8C-DF9E-26CEB917A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" y="1540"/>
              <a:ext cx="89" cy="54"/>
            </a:xfrm>
            <a:custGeom>
              <a:avLst/>
              <a:gdLst>
                <a:gd name="T0" fmla="*/ 7 w 89"/>
                <a:gd name="T1" fmla="*/ 54 h 54"/>
                <a:gd name="T2" fmla="*/ 89 w 89"/>
                <a:gd name="T3" fmla="*/ 18 h 54"/>
                <a:gd name="T4" fmla="*/ 82 w 89"/>
                <a:gd name="T5" fmla="*/ 0 h 54"/>
                <a:gd name="T6" fmla="*/ 0 w 89"/>
                <a:gd name="T7" fmla="*/ 36 h 54"/>
                <a:gd name="T8" fmla="*/ 7 w 89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54">
                  <a:moveTo>
                    <a:pt x="7" y="54"/>
                  </a:moveTo>
                  <a:lnTo>
                    <a:pt x="89" y="18"/>
                  </a:lnTo>
                  <a:lnTo>
                    <a:pt x="82" y="0"/>
                  </a:lnTo>
                  <a:lnTo>
                    <a:pt x="0" y="36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EB8E2BCE-9E38-DD7F-8FE2-7537C3585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3" y="1323"/>
              <a:ext cx="77" cy="94"/>
            </a:xfrm>
            <a:custGeom>
              <a:avLst/>
              <a:gdLst>
                <a:gd name="T0" fmla="*/ 27 w 56"/>
                <a:gd name="T1" fmla="*/ 68 h 68"/>
                <a:gd name="T2" fmla="*/ 56 w 56"/>
                <a:gd name="T3" fmla="*/ 6 h 68"/>
                <a:gd name="T4" fmla="*/ 42 w 56"/>
                <a:gd name="T5" fmla="*/ 4 h 68"/>
                <a:gd name="T6" fmla="*/ 23 w 56"/>
                <a:gd name="T7" fmla="*/ 51 h 68"/>
                <a:gd name="T8" fmla="*/ 14 w 56"/>
                <a:gd name="T9" fmla="*/ 1 h 68"/>
                <a:gd name="T10" fmla="*/ 0 w 56"/>
                <a:gd name="T11" fmla="*/ 0 h 68"/>
                <a:gd name="T12" fmla="*/ 15 w 56"/>
                <a:gd name="T13" fmla="*/ 67 h 68"/>
                <a:gd name="T14" fmla="*/ 27 w 56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68">
                  <a:moveTo>
                    <a:pt x="27" y="68"/>
                  </a:moveTo>
                  <a:cubicBezTo>
                    <a:pt x="56" y="6"/>
                    <a:pt x="56" y="6"/>
                    <a:pt x="56" y="6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20"/>
                    <a:pt x="29" y="38"/>
                    <a:pt x="23" y="51"/>
                  </a:cubicBezTo>
                  <a:cubicBezTo>
                    <a:pt x="20" y="37"/>
                    <a:pt x="17" y="18"/>
                    <a:pt x="14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67"/>
                    <a:pt x="15" y="67"/>
                    <a:pt x="15" y="67"/>
                  </a:cubicBezTo>
                  <a:lnTo>
                    <a:pt x="27" y="68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0B1D817-524E-4129-08DA-01782F83F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" y="1447"/>
              <a:ext cx="110" cy="101"/>
            </a:xfrm>
            <a:custGeom>
              <a:avLst/>
              <a:gdLst>
                <a:gd name="T0" fmla="*/ 110 w 110"/>
                <a:gd name="T1" fmla="*/ 44 h 101"/>
                <a:gd name="T2" fmla="*/ 98 w 110"/>
                <a:gd name="T3" fmla="*/ 35 h 101"/>
                <a:gd name="T4" fmla="*/ 75 w 110"/>
                <a:gd name="T5" fmla="*/ 77 h 101"/>
                <a:gd name="T6" fmla="*/ 53 w 110"/>
                <a:gd name="T7" fmla="*/ 64 h 101"/>
                <a:gd name="T8" fmla="*/ 72 w 110"/>
                <a:gd name="T9" fmla="*/ 29 h 101"/>
                <a:gd name="T10" fmla="*/ 58 w 110"/>
                <a:gd name="T11" fmla="*/ 22 h 101"/>
                <a:gd name="T12" fmla="*/ 39 w 110"/>
                <a:gd name="T13" fmla="*/ 57 h 101"/>
                <a:gd name="T14" fmla="*/ 22 w 110"/>
                <a:gd name="T15" fmla="*/ 48 h 101"/>
                <a:gd name="T16" fmla="*/ 44 w 110"/>
                <a:gd name="T17" fmla="*/ 7 h 101"/>
                <a:gd name="T18" fmla="*/ 32 w 110"/>
                <a:gd name="T19" fmla="*/ 0 h 101"/>
                <a:gd name="T20" fmla="*/ 0 w 110"/>
                <a:gd name="T21" fmla="*/ 57 h 101"/>
                <a:gd name="T22" fmla="*/ 79 w 110"/>
                <a:gd name="T23" fmla="*/ 101 h 101"/>
                <a:gd name="T24" fmla="*/ 110 w 110"/>
                <a:gd name="T25" fmla="*/ 4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101">
                  <a:moveTo>
                    <a:pt x="110" y="44"/>
                  </a:moveTo>
                  <a:lnTo>
                    <a:pt x="98" y="35"/>
                  </a:lnTo>
                  <a:lnTo>
                    <a:pt x="75" y="77"/>
                  </a:lnTo>
                  <a:lnTo>
                    <a:pt x="53" y="64"/>
                  </a:lnTo>
                  <a:lnTo>
                    <a:pt x="72" y="29"/>
                  </a:lnTo>
                  <a:lnTo>
                    <a:pt x="58" y="22"/>
                  </a:lnTo>
                  <a:lnTo>
                    <a:pt x="39" y="57"/>
                  </a:lnTo>
                  <a:lnTo>
                    <a:pt x="22" y="48"/>
                  </a:lnTo>
                  <a:lnTo>
                    <a:pt x="44" y="7"/>
                  </a:lnTo>
                  <a:lnTo>
                    <a:pt x="32" y="0"/>
                  </a:lnTo>
                  <a:lnTo>
                    <a:pt x="0" y="57"/>
                  </a:lnTo>
                  <a:lnTo>
                    <a:pt x="79" y="101"/>
                  </a:lnTo>
                  <a:lnTo>
                    <a:pt x="110" y="44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8D1BA129-656B-60B1-84B5-E380F38D11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7" y="1837"/>
              <a:ext cx="92" cy="73"/>
            </a:xfrm>
            <a:custGeom>
              <a:avLst/>
              <a:gdLst>
                <a:gd name="T0" fmla="*/ 64 w 67"/>
                <a:gd name="T1" fmla="*/ 10 h 53"/>
                <a:gd name="T2" fmla="*/ 45 w 67"/>
                <a:gd name="T3" fmla="*/ 0 h 53"/>
                <a:gd name="T4" fmla="*/ 31 w 67"/>
                <a:gd name="T5" fmla="*/ 12 h 53"/>
                <a:gd name="T6" fmla="*/ 20 w 67"/>
                <a:gd name="T7" fmla="*/ 2 h 53"/>
                <a:gd name="T8" fmla="*/ 4 w 67"/>
                <a:gd name="T9" fmla="*/ 9 h 53"/>
                <a:gd name="T10" fmla="*/ 1 w 67"/>
                <a:gd name="T11" fmla="*/ 53 h 53"/>
                <a:gd name="T12" fmla="*/ 66 w 67"/>
                <a:gd name="T13" fmla="*/ 53 h 53"/>
                <a:gd name="T14" fmla="*/ 66 w 67"/>
                <a:gd name="T15" fmla="*/ 48 h 53"/>
                <a:gd name="T16" fmla="*/ 64 w 67"/>
                <a:gd name="T17" fmla="*/ 10 h 53"/>
                <a:gd name="T18" fmla="*/ 27 w 67"/>
                <a:gd name="T19" fmla="*/ 39 h 53"/>
                <a:gd name="T20" fmla="*/ 11 w 67"/>
                <a:gd name="T21" fmla="*/ 39 h 53"/>
                <a:gd name="T22" fmla="*/ 18 w 67"/>
                <a:gd name="T23" fmla="*/ 15 h 53"/>
                <a:gd name="T24" fmla="*/ 26 w 67"/>
                <a:gd name="T25" fmla="*/ 19 h 53"/>
                <a:gd name="T26" fmla="*/ 27 w 67"/>
                <a:gd name="T27" fmla="*/ 39 h 53"/>
                <a:gd name="T28" fmla="*/ 55 w 67"/>
                <a:gd name="T29" fmla="*/ 39 h 53"/>
                <a:gd name="T30" fmla="*/ 37 w 67"/>
                <a:gd name="T31" fmla="*/ 39 h 53"/>
                <a:gd name="T32" fmla="*/ 37 w 67"/>
                <a:gd name="T33" fmla="*/ 39 h 53"/>
                <a:gd name="T34" fmla="*/ 44 w 67"/>
                <a:gd name="T35" fmla="*/ 14 h 53"/>
                <a:gd name="T36" fmla="*/ 53 w 67"/>
                <a:gd name="T37" fmla="*/ 16 h 53"/>
                <a:gd name="T38" fmla="*/ 55 w 67"/>
                <a:gd name="T39" fmla="*/ 3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53">
                  <a:moveTo>
                    <a:pt x="64" y="10"/>
                  </a:moveTo>
                  <a:cubicBezTo>
                    <a:pt x="61" y="3"/>
                    <a:pt x="53" y="0"/>
                    <a:pt x="45" y="0"/>
                  </a:cubicBezTo>
                  <a:cubicBezTo>
                    <a:pt x="39" y="1"/>
                    <a:pt x="34" y="5"/>
                    <a:pt x="31" y="12"/>
                  </a:cubicBezTo>
                  <a:cubicBezTo>
                    <a:pt x="30" y="8"/>
                    <a:pt x="26" y="3"/>
                    <a:pt x="20" y="2"/>
                  </a:cubicBezTo>
                  <a:cubicBezTo>
                    <a:pt x="13" y="2"/>
                    <a:pt x="7" y="3"/>
                    <a:pt x="4" y="9"/>
                  </a:cubicBezTo>
                  <a:cubicBezTo>
                    <a:pt x="0" y="14"/>
                    <a:pt x="2" y="39"/>
                    <a:pt x="1" y="53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22"/>
                    <a:pt x="67" y="19"/>
                    <a:pt x="64" y="10"/>
                  </a:cubicBezTo>
                  <a:moveTo>
                    <a:pt x="27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1" y="24"/>
                    <a:pt x="9" y="16"/>
                    <a:pt x="18" y="15"/>
                  </a:cubicBezTo>
                  <a:cubicBezTo>
                    <a:pt x="24" y="15"/>
                    <a:pt x="25" y="16"/>
                    <a:pt x="26" y="19"/>
                  </a:cubicBezTo>
                  <a:cubicBezTo>
                    <a:pt x="27" y="23"/>
                    <a:pt x="27" y="26"/>
                    <a:pt x="27" y="39"/>
                  </a:cubicBezTo>
                  <a:moveTo>
                    <a:pt x="55" y="39"/>
                  </a:move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25"/>
                    <a:pt x="35" y="16"/>
                    <a:pt x="44" y="14"/>
                  </a:cubicBezTo>
                  <a:cubicBezTo>
                    <a:pt x="47" y="14"/>
                    <a:pt x="50" y="14"/>
                    <a:pt x="53" y="16"/>
                  </a:cubicBezTo>
                  <a:cubicBezTo>
                    <a:pt x="56" y="20"/>
                    <a:pt x="55" y="26"/>
                    <a:pt x="55" y="39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D64BB8F-67FB-5C4A-BCBC-C2D081217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" y="1605"/>
              <a:ext cx="97" cy="73"/>
            </a:xfrm>
            <a:custGeom>
              <a:avLst/>
              <a:gdLst>
                <a:gd name="T0" fmla="*/ 0 w 97"/>
                <a:gd name="T1" fmla="*/ 48 h 73"/>
                <a:gd name="T2" fmla="*/ 5 w 97"/>
                <a:gd name="T3" fmla="*/ 66 h 73"/>
                <a:gd name="T4" fmla="*/ 76 w 97"/>
                <a:gd name="T5" fmla="*/ 48 h 73"/>
                <a:gd name="T6" fmla="*/ 83 w 97"/>
                <a:gd name="T7" fmla="*/ 73 h 73"/>
                <a:gd name="T8" fmla="*/ 97 w 97"/>
                <a:gd name="T9" fmla="*/ 70 h 73"/>
                <a:gd name="T10" fmla="*/ 79 w 97"/>
                <a:gd name="T11" fmla="*/ 0 h 73"/>
                <a:gd name="T12" fmla="*/ 65 w 97"/>
                <a:gd name="T13" fmla="*/ 3 h 73"/>
                <a:gd name="T14" fmla="*/ 72 w 97"/>
                <a:gd name="T15" fmla="*/ 29 h 73"/>
                <a:gd name="T16" fmla="*/ 0 w 97"/>
                <a:gd name="T17" fmla="*/ 4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73">
                  <a:moveTo>
                    <a:pt x="0" y="48"/>
                  </a:moveTo>
                  <a:lnTo>
                    <a:pt x="5" y="66"/>
                  </a:lnTo>
                  <a:lnTo>
                    <a:pt x="76" y="48"/>
                  </a:lnTo>
                  <a:lnTo>
                    <a:pt x="83" y="73"/>
                  </a:lnTo>
                  <a:lnTo>
                    <a:pt x="97" y="70"/>
                  </a:lnTo>
                  <a:lnTo>
                    <a:pt x="79" y="0"/>
                  </a:lnTo>
                  <a:lnTo>
                    <a:pt x="65" y="3"/>
                  </a:lnTo>
                  <a:lnTo>
                    <a:pt x="72" y="29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207A8435-80F5-9FB7-467B-8284E2EE2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1333"/>
              <a:ext cx="51" cy="89"/>
            </a:xfrm>
            <a:custGeom>
              <a:avLst/>
              <a:gdLst>
                <a:gd name="T0" fmla="*/ 16 w 37"/>
                <a:gd name="T1" fmla="*/ 61 h 65"/>
                <a:gd name="T2" fmla="*/ 37 w 37"/>
                <a:gd name="T3" fmla="*/ 64 h 65"/>
                <a:gd name="T4" fmla="*/ 35 w 37"/>
                <a:gd name="T5" fmla="*/ 54 h 65"/>
                <a:gd name="T6" fmla="*/ 29 w 37"/>
                <a:gd name="T7" fmla="*/ 54 h 65"/>
                <a:gd name="T8" fmla="*/ 21 w 37"/>
                <a:gd name="T9" fmla="*/ 47 h 65"/>
                <a:gd name="T10" fmla="*/ 14 w 37"/>
                <a:gd name="T11" fmla="*/ 0 h 65"/>
                <a:gd name="T12" fmla="*/ 0 w 37"/>
                <a:gd name="T13" fmla="*/ 2 h 65"/>
                <a:gd name="T14" fmla="*/ 8 w 37"/>
                <a:gd name="T15" fmla="*/ 49 h 65"/>
                <a:gd name="T16" fmla="*/ 16 w 37"/>
                <a:gd name="T17" fmla="*/ 6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65">
                  <a:moveTo>
                    <a:pt x="16" y="61"/>
                  </a:moveTo>
                  <a:cubicBezTo>
                    <a:pt x="22" y="64"/>
                    <a:pt x="29" y="65"/>
                    <a:pt x="37" y="6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3" y="54"/>
                    <a:pt x="31" y="54"/>
                    <a:pt x="29" y="54"/>
                  </a:cubicBezTo>
                  <a:cubicBezTo>
                    <a:pt x="25" y="53"/>
                    <a:pt x="22" y="51"/>
                    <a:pt x="21" y="47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9" y="54"/>
                    <a:pt x="11" y="58"/>
                    <a:pt x="16" y="6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2E5D4A75-C369-329B-EFFA-56FEFB62C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9" y="1324"/>
              <a:ext cx="35" cy="97"/>
            </a:xfrm>
            <a:custGeom>
              <a:avLst/>
              <a:gdLst>
                <a:gd name="T0" fmla="*/ 21 w 25"/>
                <a:gd name="T1" fmla="*/ 60 h 70"/>
                <a:gd name="T2" fmla="*/ 25 w 25"/>
                <a:gd name="T3" fmla="*/ 47 h 70"/>
                <a:gd name="T4" fmla="*/ 17 w 25"/>
                <a:gd name="T5" fmla="*/ 0 h 70"/>
                <a:gd name="T6" fmla="*/ 4 w 25"/>
                <a:gd name="T7" fmla="*/ 2 h 70"/>
                <a:gd name="T8" fmla="*/ 11 w 25"/>
                <a:gd name="T9" fmla="*/ 49 h 70"/>
                <a:gd name="T10" fmla="*/ 6 w 25"/>
                <a:gd name="T11" fmla="*/ 58 h 70"/>
                <a:gd name="T12" fmla="*/ 0 w 25"/>
                <a:gd name="T13" fmla="*/ 60 h 70"/>
                <a:gd name="T14" fmla="*/ 2 w 25"/>
                <a:gd name="T15" fmla="*/ 70 h 70"/>
                <a:gd name="T16" fmla="*/ 21 w 25"/>
                <a:gd name="T17" fmla="*/ 6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70">
                  <a:moveTo>
                    <a:pt x="21" y="60"/>
                  </a:moveTo>
                  <a:cubicBezTo>
                    <a:pt x="25" y="56"/>
                    <a:pt x="25" y="52"/>
                    <a:pt x="25" y="4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2" y="52"/>
                    <a:pt x="9" y="56"/>
                    <a:pt x="6" y="58"/>
                  </a:cubicBezTo>
                  <a:cubicBezTo>
                    <a:pt x="4" y="59"/>
                    <a:pt x="2" y="60"/>
                    <a:pt x="0" y="6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9" y="69"/>
                    <a:pt x="16" y="66"/>
                    <a:pt x="21" y="60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5B855521-15E9-4540-A721-F963D0E09B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3" y="1716"/>
              <a:ext cx="96" cy="83"/>
            </a:xfrm>
            <a:custGeom>
              <a:avLst/>
              <a:gdLst>
                <a:gd name="T0" fmla="*/ 3 w 96"/>
                <a:gd name="T1" fmla="*/ 19 h 83"/>
                <a:gd name="T2" fmla="*/ 24 w 96"/>
                <a:gd name="T3" fmla="*/ 22 h 83"/>
                <a:gd name="T4" fmla="*/ 28 w 96"/>
                <a:gd name="T5" fmla="*/ 55 h 83"/>
                <a:gd name="T6" fmla="*/ 10 w 96"/>
                <a:gd name="T7" fmla="*/ 63 h 83"/>
                <a:gd name="T8" fmla="*/ 11 w 96"/>
                <a:gd name="T9" fmla="*/ 83 h 83"/>
                <a:gd name="T10" fmla="*/ 96 w 96"/>
                <a:gd name="T11" fmla="*/ 39 h 83"/>
                <a:gd name="T12" fmla="*/ 94 w 96"/>
                <a:gd name="T13" fmla="*/ 19 h 83"/>
                <a:gd name="T14" fmla="*/ 0 w 96"/>
                <a:gd name="T15" fmla="*/ 0 h 83"/>
                <a:gd name="T16" fmla="*/ 3 w 96"/>
                <a:gd name="T17" fmla="*/ 19 h 83"/>
                <a:gd name="T18" fmla="*/ 77 w 96"/>
                <a:gd name="T19" fmla="*/ 32 h 83"/>
                <a:gd name="T20" fmla="*/ 77 w 96"/>
                <a:gd name="T21" fmla="*/ 32 h 83"/>
                <a:gd name="T22" fmla="*/ 77 w 96"/>
                <a:gd name="T23" fmla="*/ 32 h 83"/>
                <a:gd name="T24" fmla="*/ 77 w 96"/>
                <a:gd name="T25" fmla="*/ 32 h 83"/>
                <a:gd name="T26" fmla="*/ 77 w 96"/>
                <a:gd name="T27" fmla="*/ 32 h 83"/>
                <a:gd name="T28" fmla="*/ 77 w 96"/>
                <a:gd name="T29" fmla="*/ 32 h 83"/>
                <a:gd name="T30" fmla="*/ 41 w 96"/>
                <a:gd name="T31" fmla="*/ 48 h 83"/>
                <a:gd name="T32" fmla="*/ 39 w 96"/>
                <a:gd name="T33" fmla="*/ 25 h 83"/>
                <a:gd name="T34" fmla="*/ 77 w 96"/>
                <a:gd name="T35" fmla="*/ 3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83">
                  <a:moveTo>
                    <a:pt x="3" y="19"/>
                  </a:moveTo>
                  <a:lnTo>
                    <a:pt x="24" y="22"/>
                  </a:lnTo>
                  <a:lnTo>
                    <a:pt x="28" y="55"/>
                  </a:lnTo>
                  <a:lnTo>
                    <a:pt x="10" y="63"/>
                  </a:lnTo>
                  <a:lnTo>
                    <a:pt x="11" y="83"/>
                  </a:lnTo>
                  <a:lnTo>
                    <a:pt x="96" y="39"/>
                  </a:lnTo>
                  <a:lnTo>
                    <a:pt x="94" y="19"/>
                  </a:lnTo>
                  <a:lnTo>
                    <a:pt x="0" y="0"/>
                  </a:lnTo>
                  <a:lnTo>
                    <a:pt x="3" y="19"/>
                  </a:lnTo>
                  <a:close/>
                  <a:moveTo>
                    <a:pt x="77" y="32"/>
                  </a:move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41" y="48"/>
                  </a:lnTo>
                  <a:lnTo>
                    <a:pt x="39" y="25"/>
                  </a:lnTo>
                  <a:lnTo>
                    <a:pt x="77" y="32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5DC4A1E3-C292-80A4-5844-3451908E1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" y="1834"/>
              <a:ext cx="99" cy="77"/>
            </a:xfrm>
            <a:custGeom>
              <a:avLst/>
              <a:gdLst>
                <a:gd name="T0" fmla="*/ 43 w 72"/>
                <a:gd name="T1" fmla="*/ 3 h 56"/>
                <a:gd name="T2" fmla="*/ 34 w 72"/>
                <a:gd name="T3" fmla="*/ 13 h 56"/>
                <a:gd name="T4" fmla="*/ 24 w 72"/>
                <a:gd name="T5" fmla="*/ 41 h 56"/>
                <a:gd name="T6" fmla="*/ 16 w 72"/>
                <a:gd name="T7" fmla="*/ 40 h 56"/>
                <a:gd name="T8" fmla="*/ 14 w 72"/>
                <a:gd name="T9" fmla="*/ 19 h 56"/>
                <a:gd name="T10" fmla="*/ 24 w 72"/>
                <a:gd name="T11" fmla="*/ 13 h 56"/>
                <a:gd name="T12" fmla="*/ 23 w 72"/>
                <a:gd name="T13" fmla="*/ 0 h 56"/>
                <a:gd name="T14" fmla="*/ 7 w 72"/>
                <a:gd name="T15" fmla="*/ 9 h 56"/>
                <a:gd name="T16" fmla="*/ 6 w 72"/>
                <a:gd name="T17" fmla="*/ 46 h 56"/>
                <a:gd name="T18" fmla="*/ 26 w 72"/>
                <a:gd name="T19" fmla="*/ 55 h 56"/>
                <a:gd name="T20" fmla="*/ 47 w 72"/>
                <a:gd name="T21" fmla="*/ 17 h 56"/>
                <a:gd name="T22" fmla="*/ 54 w 72"/>
                <a:gd name="T23" fmla="*/ 15 h 56"/>
                <a:gd name="T24" fmla="*/ 60 w 72"/>
                <a:gd name="T25" fmla="*/ 27 h 56"/>
                <a:gd name="T26" fmla="*/ 55 w 72"/>
                <a:gd name="T27" fmla="*/ 39 h 56"/>
                <a:gd name="T28" fmla="*/ 54 w 72"/>
                <a:gd name="T29" fmla="*/ 40 h 56"/>
                <a:gd name="T30" fmla="*/ 52 w 72"/>
                <a:gd name="T31" fmla="*/ 40 h 56"/>
                <a:gd name="T32" fmla="*/ 51 w 72"/>
                <a:gd name="T33" fmla="*/ 40 h 56"/>
                <a:gd name="T34" fmla="*/ 50 w 72"/>
                <a:gd name="T35" fmla="*/ 40 h 56"/>
                <a:gd name="T36" fmla="*/ 51 w 72"/>
                <a:gd name="T37" fmla="*/ 53 h 56"/>
                <a:gd name="T38" fmla="*/ 68 w 72"/>
                <a:gd name="T39" fmla="*/ 41 h 56"/>
                <a:gd name="T40" fmla="*/ 63 w 72"/>
                <a:gd name="T41" fmla="*/ 7 h 56"/>
                <a:gd name="T42" fmla="*/ 43 w 72"/>
                <a:gd name="T43" fmla="*/ 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56">
                  <a:moveTo>
                    <a:pt x="43" y="3"/>
                  </a:moveTo>
                  <a:cubicBezTo>
                    <a:pt x="39" y="5"/>
                    <a:pt x="35" y="9"/>
                    <a:pt x="34" y="13"/>
                  </a:cubicBezTo>
                  <a:cubicBezTo>
                    <a:pt x="30" y="22"/>
                    <a:pt x="32" y="35"/>
                    <a:pt x="24" y="41"/>
                  </a:cubicBezTo>
                  <a:cubicBezTo>
                    <a:pt x="22" y="42"/>
                    <a:pt x="18" y="42"/>
                    <a:pt x="16" y="40"/>
                  </a:cubicBezTo>
                  <a:cubicBezTo>
                    <a:pt x="11" y="36"/>
                    <a:pt x="11" y="26"/>
                    <a:pt x="14" y="19"/>
                  </a:cubicBezTo>
                  <a:cubicBezTo>
                    <a:pt x="15" y="15"/>
                    <a:pt x="19" y="13"/>
                    <a:pt x="24" y="1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6" y="0"/>
                    <a:pt x="11" y="4"/>
                    <a:pt x="7" y="9"/>
                  </a:cubicBezTo>
                  <a:cubicBezTo>
                    <a:pt x="0" y="19"/>
                    <a:pt x="0" y="36"/>
                    <a:pt x="6" y="46"/>
                  </a:cubicBezTo>
                  <a:cubicBezTo>
                    <a:pt x="10" y="53"/>
                    <a:pt x="18" y="56"/>
                    <a:pt x="26" y="55"/>
                  </a:cubicBezTo>
                  <a:cubicBezTo>
                    <a:pt x="45" y="51"/>
                    <a:pt x="40" y="28"/>
                    <a:pt x="47" y="17"/>
                  </a:cubicBezTo>
                  <a:cubicBezTo>
                    <a:pt x="49" y="15"/>
                    <a:pt x="52" y="15"/>
                    <a:pt x="54" y="15"/>
                  </a:cubicBezTo>
                  <a:cubicBezTo>
                    <a:pt x="59" y="17"/>
                    <a:pt x="60" y="22"/>
                    <a:pt x="60" y="27"/>
                  </a:cubicBezTo>
                  <a:cubicBezTo>
                    <a:pt x="60" y="31"/>
                    <a:pt x="59" y="37"/>
                    <a:pt x="55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9" y="52"/>
                    <a:pt x="66" y="48"/>
                    <a:pt x="68" y="41"/>
                  </a:cubicBezTo>
                  <a:cubicBezTo>
                    <a:pt x="72" y="31"/>
                    <a:pt x="72" y="15"/>
                    <a:pt x="63" y="7"/>
                  </a:cubicBezTo>
                  <a:cubicBezTo>
                    <a:pt x="58" y="1"/>
                    <a:pt x="49" y="0"/>
                    <a:pt x="43" y="3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9D9BAFC5-4C28-1841-BABC-1C251A1B5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" y="1752"/>
              <a:ext cx="96" cy="34"/>
            </a:xfrm>
            <a:custGeom>
              <a:avLst/>
              <a:gdLst>
                <a:gd name="T0" fmla="*/ 49 w 70"/>
                <a:gd name="T1" fmla="*/ 11 h 25"/>
                <a:gd name="T2" fmla="*/ 2 w 70"/>
                <a:gd name="T3" fmla="*/ 4 h 25"/>
                <a:gd name="T4" fmla="*/ 0 w 70"/>
                <a:gd name="T5" fmla="*/ 17 h 25"/>
                <a:gd name="T6" fmla="*/ 47 w 70"/>
                <a:gd name="T7" fmla="*/ 24 h 25"/>
                <a:gd name="T8" fmla="*/ 60 w 70"/>
                <a:gd name="T9" fmla="*/ 20 h 25"/>
                <a:gd name="T10" fmla="*/ 70 w 70"/>
                <a:gd name="T11" fmla="*/ 2 h 25"/>
                <a:gd name="T12" fmla="*/ 60 w 70"/>
                <a:gd name="T13" fmla="*/ 0 h 25"/>
                <a:gd name="T14" fmla="*/ 58 w 70"/>
                <a:gd name="T15" fmla="*/ 6 h 25"/>
                <a:gd name="T16" fmla="*/ 49 w 70"/>
                <a:gd name="T17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25">
                  <a:moveTo>
                    <a:pt x="49" y="1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2" y="25"/>
                    <a:pt x="56" y="24"/>
                    <a:pt x="60" y="20"/>
                  </a:cubicBezTo>
                  <a:cubicBezTo>
                    <a:pt x="66" y="16"/>
                    <a:pt x="69" y="9"/>
                    <a:pt x="70" y="2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2"/>
                    <a:pt x="59" y="4"/>
                    <a:pt x="58" y="6"/>
                  </a:cubicBezTo>
                  <a:cubicBezTo>
                    <a:pt x="56" y="9"/>
                    <a:pt x="53" y="12"/>
                    <a:pt x="49" y="1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CDC900C2-C5F1-7773-6934-38CCFEF04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" y="1704"/>
              <a:ext cx="89" cy="51"/>
            </a:xfrm>
            <a:custGeom>
              <a:avLst/>
              <a:gdLst>
                <a:gd name="T0" fmla="*/ 49 w 65"/>
                <a:gd name="T1" fmla="*/ 8 h 37"/>
                <a:gd name="T2" fmla="*/ 2 w 65"/>
                <a:gd name="T3" fmla="*/ 0 h 37"/>
                <a:gd name="T4" fmla="*/ 0 w 65"/>
                <a:gd name="T5" fmla="*/ 14 h 37"/>
                <a:gd name="T6" fmla="*/ 47 w 65"/>
                <a:gd name="T7" fmla="*/ 21 h 37"/>
                <a:gd name="T8" fmla="*/ 54 w 65"/>
                <a:gd name="T9" fmla="*/ 29 h 37"/>
                <a:gd name="T10" fmla="*/ 54 w 65"/>
                <a:gd name="T11" fmla="*/ 35 h 37"/>
                <a:gd name="T12" fmla="*/ 64 w 65"/>
                <a:gd name="T13" fmla="*/ 37 h 37"/>
                <a:gd name="T14" fmla="*/ 61 w 65"/>
                <a:gd name="T15" fmla="*/ 16 h 37"/>
                <a:gd name="T16" fmla="*/ 49 w 65"/>
                <a:gd name="T1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37">
                  <a:moveTo>
                    <a:pt x="49" y="8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22"/>
                    <a:pt x="53" y="25"/>
                    <a:pt x="54" y="29"/>
                  </a:cubicBezTo>
                  <a:cubicBezTo>
                    <a:pt x="54" y="31"/>
                    <a:pt x="54" y="33"/>
                    <a:pt x="54" y="35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5" y="29"/>
                    <a:pt x="64" y="22"/>
                    <a:pt x="61" y="16"/>
                  </a:cubicBezTo>
                  <a:cubicBezTo>
                    <a:pt x="58" y="11"/>
                    <a:pt x="54" y="9"/>
                    <a:pt x="49" y="8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E22C1193-FFF2-7AE0-B64E-6030096DB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4" y="1370"/>
              <a:ext cx="90" cy="103"/>
            </a:xfrm>
            <a:custGeom>
              <a:avLst/>
              <a:gdLst>
                <a:gd name="T0" fmla="*/ 35 w 90"/>
                <a:gd name="T1" fmla="*/ 93 h 103"/>
                <a:gd name="T2" fmla="*/ 30 w 90"/>
                <a:gd name="T3" fmla="*/ 74 h 103"/>
                <a:gd name="T4" fmla="*/ 58 w 90"/>
                <a:gd name="T5" fmla="*/ 56 h 103"/>
                <a:gd name="T6" fmla="*/ 74 w 90"/>
                <a:gd name="T7" fmla="*/ 70 h 103"/>
                <a:gd name="T8" fmla="*/ 90 w 90"/>
                <a:gd name="T9" fmla="*/ 60 h 103"/>
                <a:gd name="T10" fmla="*/ 15 w 90"/>
                <a:gd name="T11" fmla="*/ 0 h 103"/>
                <a:gd name="T12" fmla="*/ 0 w 90"/>
                <a:gd name="T13" fmla="*/ 9 h 103"/>
                <a:gd name="T14" fmla="*/ 19 w 90"/>
                <a:gd name="T15" fmla="*/ 103 h 103"/>
                <a:gd name="T16" fmla="*/ 35 w 90"/>
                <a:gd name="T17" fmla="*/ 93 h 103"/>
                <a:gd name="T18" fmla="*/ 17 w 90"/>
                <a:gd name="T19" fmla="*/ 20 h 103"/>
                <a:gd name="T20" fmla="*/ 17 w 90"/>
                <a:gd name="T21" fmla="*/ 20 h 103"/>
                <a:gd name="T22" fmla="*/ 17 w 90"/>
                <a:gd name="T23" fmla="*/ 20 h 103"/>
                <a:gd name="T24" fmla="*/ 17 w 90"/>
                <a:gd name="T25" fmla="*/ 20 h 103"/>
                <a:gd name="T26" fmla="*/ 46 w 90"/>
                <a:gd name="T27" fmla="*/ 47 h 103"/>
                <a:gd name="T28" fmla="*/ 26 w 90"/>
                <a:gd name="T29" fmla="*/ 58 h 103"/>
                <a:gd name="T30" fmla="*/ 17 w 90"/>
                <a:gd name="T31" fmla="*/ 20 h 103"/>
                <a:gd name="T32" fmla="*/ 17 w 90"/>
                <a:gd name="T33" fmla="*/ 2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103">
                  <a:moveTo>
                    <a:pt x="35" y="93"/>
                  </a:moveTo>
                  <a:lnTo>
                    <a:pt x="30" y="74"/>
                  </a:lnTo>
                  <a:lnTo>
                    <a:pt x="58" y="56"/>
                  </a:lnTo>
                  <a:lnTo>
                    <a:pt x="74" y="70"/>
                  </a:lnTo>
                  <a:lnTo>
                    <a:pt x="90" y="60"/>
                  </a:lnTo>
                  <a:lnTo>
                    <a:pt x="15" y="0"/>
                  </a:lnTo>
                  <a:lnTo>
                    <a:pt x="0" y="9"/>
                  </a:lnTo>
                  <a:lnTo>
                    <a:pt x="19" y="103"/>
                  </a:lnTo>
                  <a:lnTo>
                    <a:pt x="35" y="93"/>
                  </a:lnTo>
                  <a:close/>
                  <a:moveTo>
                    <a:pt x="17" y="20"/>
                  </a:moveTo>
                  <a:lnTo>
                    <a:pt x="17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46" y="47"/>
                  </a:lnTo>
                  <a:lnTo>
                    <a:pt x="26" y="58"/>
                  </a:lnTo>
                  <a:lnTo>
                    <a:pt x="17" y="20"/>
                  </a:lnTo>
                  <a:lnTo>
                    <a:pt x="17" y="20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07085C3F-5FE3-D410-6E22-DDC268678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" y="1345"/>
              <a:ext cx="96" cy="107"/>
            </a:xfrm>
            <a:custGeom>
              <a:avLst/>
              <a:gdLst>
                <a:gd name="T0" fmla="*/ 68 w 96"/>
                <a:gd name="T1" fmla="*/ 94 h 107"/>
                <a:gd name="T2" fmla="*/ 24 w 96"/>
                <a:gd name="T3" fmla="*/ 76 h 107"/>
                <a:gd name="T4" fmla="*/ 33 w 96"/>
                <a:gd name="T5" fmla="*/ 52 h 107"/>
                <a:gd name="T6" fmla="*/ 72 w 96"/>
                <a:gd name="T7" fmla="*/ 69 h 107"/>
                <a:gd name="T8" fmla="*/ 77 w 96"/>
                <a:gd name="T9" fmla="*/ 54 h 107"/>
                <a:gd name="T10" fmla="*/ 39 w 96"/>
                <a:gd name="T11" fmla="*/ 39 h 107"/>
                <a:gd name="T12" fmla="*/ 47 w 96"/>
                <a:gd name="T13" fmla="*/ 21 h 107"/>
                <a:gd name="T14" fmla="*/ 90 w 96"/>
                <a:gd name="T15" fmla="*/ 39 h 107"/>
                <a:gd name="T16" fmla="*/ 96 w 96"/>
                <a:gd name="T17" fmla="*/ 25 h 107"/>
                <a:gd name="T18" fmla="*/ 35 w 96"/>
                <a:gd name="T19" fmla="*/ 0 h 107"/>
                <a:gd name="T20" fmla="*/ 0 w 96"/>
                <a:gd name="T21" fmla="*/ 83 h 107"/>
                <a:gd name="T22" fmla="*/ 61 w 96"/>
                <a:gd name="T23" fmla="*/ 107 h 107"/>
                <a:gd name="T24" fmla="*/ 68 w 96"/>
                <a:gd name="T25" fmla="*/ 9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07">
                  <a:moveTo>
                    <a:pt x="68" y="94"/>
                  </a:moveTo>
                  <a:lnTo>
                    <a:pt x="24" y="76"/>
                  </a:lnTo>
                  <a:lnTo>
                    <a:pt x="33" y="52"/>
                  </a:lnTo>
                  <a:lnTo>
                    <a:pt x="72" y="69"/>
                  </a:lnTo>
                  <a:lnTo>
                    <a:pt x="77" y="54"/>
                  </a:lnTo>
                  <a:lnTo>
                    <a:pt x="39" y="39"/>
                  </a:lnTo>
                  <a:lnTo>
                    <a:pt x="47" y="21"/>
                  </a:lnTo>
                  <a:lnTo>
                    <a:pt x="90" y="39"/>
                  </a:lnTo>
                  <a:lnTo>
                    <a:pt x="96" y="25"/>
                  </a:lnTo>
                  <a:lnTo>
                    <a:pt x="35" y="0"/>
                  </a:lnTo>
                  <a:lnTo>
                    <a:pt x="0" y="83"/>
                  </a:lnTo>
                  <a:lnTo>
                    <a:pt x="61" y="107"/>
                  </a:lnTo>
                  <a:lnTo>
                    <a:pt x="68" y="94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E2311BEF-65A8-12CC-C7BB-4131A91ECF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9" y="1575"/>
              <a:ext cx="107" cy="89"/>
            </a:xfrm>
            <a:custGeom>
              <a:avLst/>
              <a:gdLst>
                <a:gd name="T0" fmla="*/ 67 w 78"/>
                <a:gd name="T1" fmla="*/ 51 h 65"/>
                <a:gd name="T2" fmla="*/ 42 w 78"/>
                <a:gd name="T3" fmla="*/ 44 h 65"/>
                <a:gd name="T4" fmla="*/ 41 w 78"/>
                <a:gd name="T5" fmla="*/ 44 h 65"/>
                <a:gd name="T6" fmla="*/ 46 w 78"/>
                <a:gd name="T7" fmla="*/ 28 h 65"/>
                <a:gd name="T8" fmla="*/ 74 w 78"/>
                <a:gd name="T9" fmla="*/ 27 h 65"/>
                <a:gd name="T10" fmla="*/ 78 w 78"/>
                <a:gd name="T11" fmla="*/ 14 h 65"/>
                <a:gd name="T12" fmla="*/ 44 w 78"/>
                <a:gd name="T13" fmla="*/ 17 h 65"/>
                <a:gd name="T14" fmla="*/ 40 w 78"/>
                <a:gd name="T15" fmla="*/ 5 h 65"/>
                <a:gd name="T16" fmla="*/ 25 w 78"/>
                <a:gd name="T17" fmla="*/ 0 h 65"/>
                <a:gd name="T18" fmla="*/ 0 w 78"/>
                <a:gd name="T19" fmla="*/ 46 h 65"/>
                <a:gd name="T20" fmla="*/ 63 w 78"/>
                <a:gd name="T21" fmla="*/ 65 h 65"/>
                <a:gd name="T22" fmla="*/ 67 w 78"/>
                <a:gd name="T23" fmla="*/ 51 h 65"/>
                <a:gd name="T24" fmla="*/ 31 w 78"/>
                <a:gd name="T25" fmla="*/ 41 h 65"/>
                <a:gd name="T26" fmla="*/ 14 w 78"/>
                <a:gd name="T27" fmla="*/ 36 h 65"/>
                <a:gd name="T28" fmla="*/ 27 w 78"/>
                <a:gd name="T29" fmla="*/ 14 h 65"/>
                <a:gd name="T30" fmla="*/ 35 w 78"/>
                <a:gd name="T31" fmla="*/ 18 h 65"/>
                <a:gd name="T32" fmla="*/ 31 w 78"/>
                <a:gd name="T33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65">
                  <a:moveTo>
                    <a:pt x="67" y="51"/>
                  </a:moveTo>
                  <a:cubicBezTo>
                    <a:pt x="42" y="44"/>
                    <a:pt x="42" y="44"/>
                    <a:pt x="42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3" y="38"/>
                    <a:pt x="45" y="30"/>
                    <a:pt x="46" y="28"/>
                  </a:cubicBezTo>
                  <a:cubicBezTo>
                    <a:pt x="51" y="18"/>
                    <a:pt x="67" y="28"/>
                    <a:pt x="74" y="27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67" y="15"/>
                    <a:pt x="52" y="5"/>
                    <a:pt x="44" y="17"/>
                  </a:cubicBezTo>
                  <a:cubicBezTo>
                    <a:pt x="44" y="13"/>
                    <a:pt x="43" y="9"/>
                    <a:pt x="40" y="5"/>
                  </a:cubicBezTo>
                  <a:cubicBezTo>
                    <a:pt x="36" y="2"/>
                    <a:pt x="30" y="0"/>
                    <a:pt x="25" y="0"/>
                  </a:cubicBezTo>
                  <a:cubicBezTo>
                    <a:pt x="10" y="3"/>
                    <a:pt x="8" y="19"/>
                    <a:pt x="0" y="46"/>
                  </a:cubicBezTo>
                  <a:cubicBezTo>
                    <a:pt x="63" y="65"/>
                    <a:pt x="63" y="65"/>
                    <a:pt x="63" y="65"/>
                  </a:cubicBezTo>
                  <a:lnTo>
                    <a:pt x="67" y="51"/>
                  </a:lnTo>
                  <a:close/>
                  <a:moveTo>
                    <a:pt x="31" y="41"/>
                  </a:moveTo>
                  <a:cubicBezTo>
                    <a:pt x="14" y="36"/>
                    <a:pt x="14" y="36"/>
                    <a:pt x="14" y="36"/>
                  </a:cubicBezTo>
                  <a:cubicBezTo>
                    <a:pt x="18" y="25"/>
                    <a:pt x="20" y="13"/>
                    <a:pt x="27" y="14"/>
                  </a:cubicBezTo>
                  <a:cubicBezTo>
                    <a:pt x="31" y="15"/>
                    <a:pt x="33" y="15"/>
                    <a:pt x="35" y="18"/>
                  </a:cubicBezTo>
                  <a:cubicBezTo>
                    <a:pt x="38" y="21"/>
                    <a:pt x="34" y="30"/>
                    <a:pt x="31" y="4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A224949D-0AFC-A1C7-BD37-AD05DFD305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6" y="1419"/>
              <a:ext cx="111" cy="112"/>
            </a:xfrm>
            <a:custGeom>
              <a:avLst/>
              <a:gdLst>
                <a:gd name="T0" fmla="*/ 8 w 81"/>
                <a:gd name="T1" fmla="*/ 51 h 81"/>
                <a:gd name="T2" fmla="*/ 29 w 81"/>
                <a:gd name="T3" fmla="*/ 35 h 81"/>
                <a:gd name="T4" fmla="*/ 29 w 81"/>
                <a:gd name="T5" fmla="*/ 34 h 81"/>
                <a:gd name="T6" fmla="*/ 39 w 81"/>
                <a:gd name="T7" fmla="*/ 48 h 81"/>
                <a:gd name="T8" fmla="*/ 23 w 81"/>
                <a:gd name="T9" fmla="*/ 71 h 81"/>
                <a:gd name="T10" fmla="*/ 32 w 81"/>
                <a:gd name="T11" fmla="*/ 81 h 81"/>
                <a:gd name="T12" fmla="*/ 49 w 81"/>
                <a:gd name="T13" fmla="*/ 52 h 81"/>
                <a:gd name="T14" fmla="*/ 61 w 81"/>
                <a:gd name="T15" fmla="*/ 56 h 81"/>
                <a:gd name="T16" fmla="*/ 74 w 81"/>
                <a:gd name="T17" fmla="*/ 47 h 81"/>
                <a:gd name="T18" fmla="*/ 52 w 81"/>
                <a:gd name="T19" fmla="*/ 0 h 81"/>
                <a:gd name="T20" fmla="*/ 0 w 81"/>
                <a:gd name="T21" fmla="*/ 40 h 81"/>
                <a:gd name="T22" fmla="*/ 8 w 81"/>
                <a:gd name="T23" fmla="*/ 51 h 81"/>
                <a:gd name="T24" fmla="*/ 52 w 81"/>
                <a:gd name="T25" fmla="*/ 17 h 81"/>
                <a:gd name="T26" fmla="*/ 61 w 81"/>
                <a:gd name="T27" fmla="*/ 41 h 81"/>
                <a:gd name="T28" fmla="*/ 54 w 81"/>
                <a:gd name="T29" fmla="*/ 44 h 81"/>
                <a:gd name="T30" fmla="*/ 38 w 81"/>
                <a:gd name="T31" fmla="*/ 28 h 81"/>
                <a:gd name="T32" fmla="*/ 52 w 81"/>
                <a:gd name="T33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" y="51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3" y="39"/>
                    <a:pt x="38" y="46"/>
                    <a:pt x="39" y="48"/>
                  </a:cubicBezTo>
                  <a:cubicBezTo>
                    <a:pt x="44" y="57"/>
                    <a:pt x="26" y="65"/>
                    <a:pt x="23" y="71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8" y="72"/>
                    <a:pt x="55" y="66"/>
                    <a:pt x="49" y="52"/>
                  </a:cubicBezTo>
                  <a:cubicBezTo>
                    <a:pt x="53" y="55"/>
                    <a:pt x="56" y="57"/>
                    <a:pt x="61" y="56"/>
                  </a:cubicBezTo>
                  <a:cubicBezTo>
                    <a:pt x="66" y="55"/>
                    <a:pt x="71" y="51"/>
                    <a:pt x="74" y="47"/>
                  </a:cubicBezTo>
                  <a:cubicBezTo>
                    <a:pt x="81" y="34"/>
                    <a:pt x="68" y="22"/>
                    <a:pt x="52" y="0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8" y="51"/>
                  </a:lnTo>
                  <a:close/>
                  <a:moveTo>
                    <a:pt x="52" y="17"/>
                  </a:moveTo>
                  <a:cubicBezTo>
                    <a:pt x="59" y="27"/>
                    <a:pt x="67" y="35"/>
                    <a:pt x="61" y="41"/>
                  </a:cubicBezTo>
                  <a:cubicBezTo>
                    <a:pt x="59" y="43"/>
                    <a:pt x="57" y="44"/>
                    <a:pt x="54" y="44"/>
                  </a:cubicBezTo>
                  <a:cubicBezTo>
                    <a:pt x="49" y="45"/>
                    <a:pt x="45" y="36"/>
                    <a:pt x="38" y="28"/>
                  </a:cubicBezTo>
                  <a:lnTo>
                    <a:pt x="52" y="17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3E1024F0-5AAB-4671-C3FE-328A32625C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" y="2572"/>
              <a:ext cx="1400" cy="205"/>
            </a:xfrm>
            <a:custGeom>
              <a:avLst/>
              <a:gdLst>
                <a:gd name="T0" fmla="*/ 1019 w 1019"/>
                <a:gd name="T1" fmla="*/ 149 h 149"/>
                <a:gd name="T2" fmla="*/ 0 w 1019"/>
                <a:gd name="T3" fmla="*/ 0 h 149"/>
                <a:gd name="T4" fmla="*/ 140 w 1019"/>
                <a:gd name="T5" fmla="*/ 123 h 149"/>
                <a:gd name="T6" fmla="*/ 94 w 1019"/>
                <a:gd name="T7" fmla="*/ 26 h 149"/>
                <a:gd name="T8" fmla="*/ 169 w 1019"/>
                <a:gd name="T9" fmla="*/ 49 h 149"/>
                <a:gd name="T10" fmla="*/ 173 w 1019"/>
                <a:gd name="T11" fmla="*/ 97 h 149"/>
                <a:gd name="T12" fmla="*/ 322 w 1019"/>
                <a:gd name="T13" fmla="*/ 97 h 149"/>
                <a:gd name="T14" fmla="*/ 283 w 1019"/>
                <a:gd name="T15" fmla="*/ 125 h 149"/>
                <a:gd name="T16" fmla="*/ 253 w 1019"/>
                <a:gd name="T17" fmla="*/ 116 h 149"/>
                <a:gd name="T18" fmla="*/ 244 w 1019"/>
                <a:gd name="T19" fmla="*/ 26 h 149"/>
                <a:gd name="T20" fmla="*/ 264 w 1019"/>
                <a:gd name="T21" fmla="*/ 97 h 149"/>
                <a:gd name="T22" fmla="*/ 283 w 1019"/>
                <a:gd name="T23" fmla="*/ 110 h 149"/>
                <a:gd name="T24" fmla="*/ 302 w 1019"/>
                <a:gd name="T25" fmla="*/ 97 h 149"/>
                <a:gd name="T26" fmla="*/ 322 w 1019"/>
                <a:gd name="T27" fmla="*/ 26 h 149"/>
                <a:gd name="T28" fmla="*/ 464 w 1019"/>
                <a:gd name="T29" fmla="*/ 123 h 149"/>
                <a:gd name="T30" fmla="*/ 425 w 1019"/>
                <a:gd name="T31" fmla="*/ 83 h 149"/>
                <a:gd name="T32" fmla="*/ 405 w 1019"/>
                <a:gd name="T33" fmla="*/ 123 h 149"/>
                <a:gd name="T34" fmla="*/ 451 w 1019"/>
                <a:gd name="T35" fmla="*/ 26 h 149"/>
                <a:gd name="T36" fmla="*/ 463 w 1019"/>
                <a:gd name="T37" fmla="*/ 75 h 149"/>
                <a:gd name="T38" fmla="*/ 464 w 1019"/>
                <a:gd name="T39" fmla="*/ 123 h 149"/>
                <a:gd name="T40" fmla="*/ 624 w 1019"/>
                <a:gd name="T41" fmla="*/ 79 h 149"/>
                <a:gd name="T42" fmla="*/ 579 w 1019"/>
                <a:gd name="T43" fmla="*/ 106 h 149"/>
                <a:gd name="T44" fmla="*/ 630 w 1019"/>
                <a:gd name="T45" fmla="*/ 123 h 149"/>
                <a:gd name="T46" fmla="*/ 559 w 1019"/>
                <a:gd name="T47" fmla="*/ 25 h 149"/>
                <a:gd name="T48" fmla="*/ 630 w 1019"/>
                <a:gd name="T49" fmla="*/ 41 h 149"/>
                <a:gd name="T50" fmla="*/ 579 w 1019"/>
                <a:gd name="T51" fmla="*/ 62 h 149"/>
                <a:gd name="T52" fmla="*/ 764 w 1019"/>
                <a:gd name="T53" fmla="*/ 123 h 149"/>
                <a:gd name="T54" fmla="*/ 722 w 1019"/>
                <a:gd name="T55" fmla="*/ 102 h 149"/>
                <a:gd name="T56" fmla="*/ 695 w 1019"/>
                <a:gd name="T57" fmla="*/ 123 h 149"/>
                <a:gd name="T58" fmla="*/ 750 w 1019"/>
                <a:gd name="T59" fmla="*/ 26 h 149"/>
                <a:gd name="T60" fmla="*/ 764 w 1019"/>
                <a:gd name="T61" fmla="*/ 123 h 149"/>
                <a:gd name="T62" fmla="*/ 916 w 1019"/>
                <a:gd name="T63" fmla="*/ 115 h 149"/>
                <a:gd name="T64" fmla="*/ 885 w 1019"/>
                <a:gd name="T65" fmla="*/ 125 h 149"/>
                <a:gd name="T66" fmla="*/ 847 w 1019"/>
                <a:gd name="T67" fmla="*/ 96 h 149"/>
                <a:gd name="T68" fmla="*/ 867 w 1019"/>
                <a:gd name="T69" fmla="*/ 26 h 149"/>
                <a:gd name="T70" fmla="*/ 876 w 1019"/>
                <a:gd name="T71" fmla="*/ 108 h 149"/>
                <a:gd name="T72" fmla="*/ 895 w 1019"/>
                <a:gd name="T73" fmla="*/ 108 h 149"/>
                <a:gd name="T74" fmla="*/ 904 w 1019"/>
                <a:gd name="T75" fmla="*/ 26 h 149"/>
                <a:gd name="T76" fmla="*/ 925 w 1019"/>
                <a:gd name="T77" fmla="*/ 9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19" h="149">
                  <a:moveTo>
                    <a:pt x="0" y="149"/>
                  </a:moveTo>
                  <a:cubicBezTo>
                    <a:pt x="1019" y="149"/>
                    <a:pt x="1019" y="149"/>
                    <a:pt x="1019" y="149"/>
                  </a:cubicBezTo>
                  <a:cubicBezTo>
                    <a:pt x="1019" y="0"/>
                    <a:pt x="1019" y="0"/>
                    <a:pt x="101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9"/>
                  </a:lnTo>
                  <a:close/>
                  <a:moveTo>
                    <a:pt x="140" y="123"/>
                  </a:moveTo>
                  <a:cubicBezTo>
                    <a:pt x="94" y="123"/>
                    <a:pt x="94" y="123"/>
                    <a:pt x="94" y="123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114" y="26"/>
                    <a:pt x="125" y="26"/>
                    <a:pt x="141" y="26"/>
                  </a:cubicBezTo>
                  <a:cubicBezTo>
                    <a:pt x="156" y="26"/>
                    <a:pt x="168" y="34"/>
                    <a:pt x="169" y="49"/>
                  </a:cubicBezTo>
                  <a:cubicBezTo>
                    <a:pt x="170" y="59"/>
                    <a:pt x="167" y="68"/>
                    <a:pt x="155" y="71"/>
                  </a:cubicBezTo>
                  <a:cubicBezTo>
                    <a:pt x="166" y="74"/>
                    <a:pt x="173" y="84"/>
                    <a:pt x="173" y="97"/>
                  </a:cubicBezTo>
                  <a:cubicBezTo>
                    <a:pt x="173" y="108"/>
                    <a:pt x="164" y="123"/>
                    <a:pt x="140" y="123"/>
                  </a:cubicBezTo>
                  <a:moveTo>
                    <a:pt x="322" y="97"/>
                  </a:moveTo>
                  <a:cubicBezTo>
                    <a:pt x="322" y="104"/>
                    <a:pt x="320" y="110"/>
                    <a:pt x="313" y="116"/>
                  </a:cubicBezTo>
                  <a:cubicBezTo>
                    <a:pt x="305" y="122"/>
                    <a:pt x="294" y="125"/>
                    <a:pt x="283" y="125"/>
                  </a:cubicBezTo>
                  <a:cubicBezTo>
                    <a:pt x="283" y="125"/>
                    <a:pt x="283" y="125"/>
                    <a:pt x="283" y="125"/>
                  </a:cubicBezTo>
                  <a:cubicBezTo>
                    <a:pt x="272" y="125"/>
                    <a:pt x="261" y="122"/>
                    <a:pt x="253" y="116"/>
                  </a:cubicBezTo>
                  <a:cubicBezTo>
                    <a:pt x="246" y="110"/>
                    <a:pt x="244" y="104"/>
                    <a:pt x="244" y="97"/>
                  </a:cubicBezTo>
                  <a:cubicBezTo>
                    <a:pt x="244" y="26"/>
                    <a:pt x="244" y="26"/>
                    <a:pt x="244" y="26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97"/>
                    <a:pt x="264" y="97"/>
                    <a:pt x="264" y="97"/>
                  </a:cubicBezTo>
                  <a:cubicBezTo>
                    <a:pt x="264" y="102"/>
                    <a:pt x="269" y="107"/>
                    <a:pt x="274" y="108"/>
                  </a:cubicBezTo>
                  <a:cubicBezTo>
                    <a:pt x="277" y="110"/>
                    <a:pt x="280" y="110"/>
                    <a:pt x="283" y="110"/>
                  </a:cubicBezTo>
                  <a:cubicBezTo>
                    <a:pt x="286" y="110"/>
                    <a:pt x="289" y="110"/>
                    <a:pt x="292" y="108"/>
                  </a:cubicBezTo>
                  <a:cubicBezTo>
                    <a:pt x="297" y="107"/>
                    <a:pt x="302" y="102"/>
                    <a:pt x="302" y="97"/>
                  </a:cubicBezTo>
                  <a:cubicBezTo>
                    <a:pt x="302" y="26"/>
                    <a:pt x="302" y="26"/>
                    <a:pt x="302" y="26"/>
                  </a:cubicBezTo>
                  <a:cubicBezTo>
                    <a:pt x="322" y="26"/>
                    <a:pt x="322" y="26"/>
                    <a:pt x="322" y="26"/>
                  </a:cubicBezTo>
                  <a:lnTo>
                    <a:pt x="322" y="97"/>
                  </a:lnTo>
                  <a:close/>
                  <a:moveTo>
                    <a:pt x="464" y="123"/>
                  </a:moveTo>
                  <a:cubicBezTo>
                    <a:pt x="460" y="123"/>
                    <a:pt x="466" y="84"/>
                    <a:pt x="450" y="83"/>
                  </a:cubicBezTo>
                  <a:cubicBezTo>
                    <a:pt x="440" y="83"/>
                    <a:pt x="435" y="83"/>
                    <a:pt x="425" y="83"/>
                  </a:cubicBezTo>
                  <a:cubicBezTo>
                    <a:pt x="425" y="123"/>
                    <a:pt x="425" y="123"/>
                    <a:pt x="425" y="123"/>
                  </a:cubicBezTo>
                  <a:cubicBezTo>
                    <a:pt x="405" y="123"/>
                    <a:pt x="405" y="123"/>
                    <a:pt x="405" y="123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24" y="26"/>
                    <a:pt x="434" y="26"/>
                    <a:pt x="451" y="26"/>
                  </a:cubicBezTo>
                  <a:cubicBezTo>
                    <a:pt x="466" y="27"/>
                    <a:pt x="481" y="33"/>
                    <a:pt x="482" y="49"/>
                  </a:cubicBezTo>
                  <a:cubicBezTo>
                    <a:pt x="483" y="68"/>
                    <a:pt x="473" y="72"/>
                    <a:pt x="463" y="75"/>
                  </a:cubicBezTo>
                  <a:cubicBezTo>
                    <a:pt x="486" y="80"/>
                    <a:pt x="477" y="107"/>
                    <a:pt x="483" y="123"/>
                  </a:cubicBezTo>
                  <a:lnTo>
                    <a:pt x="464" y="123"/>
                  </a:lnTo>
                  <a:close/>
                  <a:moveTo>
                    <a:pt x="624" y="62"/>
                  </a:moveTo>
                  <a:cubicBezTo>
                    <a:pt x="624" y="79"/>
                    <a:pt x="624" y="79"/>
                    <a:pt x="624" y="79"/>
                  </a:cubicBezTo>
                  <a:cubicBezTo>
                    <a:pt x="579" y="79"/>
                    <a:pt x="579" y="79"/>
                    <a:pt x="579" y="79"/>
                  </a:cubicBezTo>
                  <a:cubicBezTo>
                    <a:pt x="579" y="106"/>
                    <a:pt x="579" y="106"/>
                    <a:pt x="579" y="106"/>
                  </a:cubicBezTo>
                  <a:cubicBezTo>
                    <a:pt x="630" y="106"/>
                    <a:pt x="630" y="106"/>
                    <a:pt x="630" y="106"/>
                  </a:cubicBezTo>
                  <a:cubicBezTo>
                    <a:pt x="630" y="123"/>
                    <a:pt x="630" y="123"/>
                    <a:pt x="630" y="123"/>
                  </a:cubicBezTo>
                  <a:cubicBezTo>
                    <a:pt x="559" y="123"/>
                    <a:pt x="559" y="123"/>
                    <a:pt x="559" y="123"/>
                  </a:cubicBezTo>
                  <a:cubicBezTo>
                    <a:pt x="559" y="25"/>
                    <a:pt x="559" y="25"/>
                    <a:pt x="559" y="25"/>
                  </a:cubicBezTo>
                  <a:cubicBezTo>
                    <a:pt x="630" y="25"/>
                    <a:pt x="630" y="25"/>
                    <a:pt x="630" y="25"/>
                  </a:cubicBezTo>
                  <a:cubicBezTo>
                    <a:pt x="630" y="41"/>
                    <a:pt x="630" y="41"/>
                    <a:pt x="630" y="41"/>
                  </a:cubicBezTo>
                  <a:cubicBezTo>
                    <a:pt x="579" y="41"/>
                    <a:pt x="579" y="41"/>
                    <a:pt x="579" y="41"/>
                  </a:cubicBezTo>
                  <a:cubicBezTo>
                    <a:pt x="579" y="62"/>
                    <a:pt x="579" y="62"/>
                    <a:pt x="579" y="62"/>
                  </a:cubicBezTo>
                  <a:lnTo>
                    <a:pt x="624" y="62"/>
                  </a:lnTo>
                  <a:close/>
                  <a:moveTo>
                    <a:pt x="764" y="123"/>
                  </a:moveTo>
                  <a:cubicBezTo>
                    <a:pt x="757" y="102"/>
                    <a:pt x="757" y="102"/>
                    <a:pt x="757" y="102"/>
                  </a:cubicBezTo>
                  <a:cubicBezTo>
                    <a:pt x="722" y="102"/>
                    <a:pt x="722" y="102"/>
                    <a:pt x="722" y="102"/>
                  </a:cubicBezTo>
                  <a:cubicBezTo>
                    <a:pt x="715" y="123"/>
                    <a:pt x="715" y="123"/>
                    <a:pt x="715" y="123"/>
                  </a:cubicBezTo>
                  <a:cubicBezTo>
                    <a:pt x="695" y="123"/>
                    <a:pt x="695" y="123"/>
                    <a:pt x="695" y="123"/>
                  </a:cubicBezTo>
                  <a:cubicBezTo>
                    <a:pt x="729" y="26"/>
                    <a:pt x="729" y="26"/>
                    <a:pt x="729" y="26"/>
                  </a:cubicBezTo>
                  <a:cubicBezTo>
                    <a:pt x="750" y="26"/>
                    <a:pt x="750" y="26"/>
                    <a:pt x="750" y="26"/>
                  </a:cubicBezTo>
                  <a:cubicBezTo>
                    <a:pt x="784" y="123"/>
                    <a:pt x="784" y="123"/>
                    <a:pt x="784" y="123"/>
                  </a:cubicBezTo>
                  <a:lnTo>
                    <a:pt x="764" y="123"/>
                  </a:lnTo>
                  <a:close/>
                  <a:moveTo>
                    <a:pt x="925" y="96"/>
                  </a:moveTo>
                  <a:cubicBezTo>
                    <a:pt x="924" y="104"/>
                    <a:pt x="922" y="110"/>
                    <a:pt x="916" y="115"/>
                  </a:cubicBezTo>
                  <a:cubicBezTo>
                    <a:pt x="908" y="122"/>
                    <a:pt x="897" y="125"/>
                    <a:pt x="886" y="125"/>
                  </a:cubicBezTo>
                  <a:cubicBezTo>
                    <a:pt x="885" y="125"/>
                    <a:pt x="885" y="125"/>
                    <a:pt x="885" y="125"/>
                  </a:cubicBezTo>
                  <a:cubicBezTo>
                    <a:pt x="875" y="125"/>
                    <a:pt x="864" y="122"/>
                    <a:pt x="856" y="115"/>
                  </a:cubicBezTo>
                  <a:cubicBezTo>
                    <a:pt x="849" y="110"/>
                    <a:pt x="847" y="104"/>
                    <a:pt x="847" y="96"/>
                  </a:cubicBezTo>
                  <a:cubicBezTo>
                    <a:pt x="847" y="26"/>
                    <a:pt x="847" y="26"/>
                    <a:pt x="847" y="26"/>
                  </a:cubicBezTo>
                  <a:cubicBezTo>
                    <a:pt x="867" y="26"/>
                    <a:pt x="867" y="26"/>
                    <a:pt x="867" y="26"/>
                  </a:cubicBezTo>
                  <a:cubicBezTo>
                    <a:pt x="867" y="96"/>
                    <a:pt x="867" y="96"/>
                    <a:pt x="867" y="96"/>
                  </a:cubicBezTo>
                  <a:cubicBezTo>
                    <a:pt x="867" y="102"/>
                    <a:pt x="871" y="106"/>
                    <a:pt x="876" y="108"/>
                  </a:cubicBezTo>
                  <a:cubicBezTo>
                    <a:pt x="879" y="110"/>
                    <a:pt x="882" y="110"/>
                    <a:pt x="886" y="110"/>
                  </a:cubicBezTo>
                  <a:cubicBezTo>
                    <a:pt x="889" y="110"/>
                    <a:pt x="892" y="110"/>
                    <a:pt x="895" y="108"/>
                  </a:cubicBezTo>
                  <a:cubicBezTo>
                    <a:pt x="900" y="106"/>
                    <a:pt x="904" y="102"/>
                    <a:pt x="904" y="96"/>
                  </a:cubicBezTo>
                  <a:cubicBezTo>
                    <a:pt x="904" y="26"/>
                    <a:pt x="904" y="26"/>
                    <a:pt x="904" y="26"/>
                  </a:cubicBezTo>
                  <a:cubicBezTo>
                    <a:pt x="925" y="26"/>
                    <a:pt x="925" y="26"/>
                    <a:pt x="925" y="26"/>
                  </a:cubicBezTo>
                  <a:lnTo>
                    <a:pt x="925" y="96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228DD8A1-0C18-C968-E03A-5376D543F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" y="2634"/>
              <a:ext cx="33" cy="55"/>
            </a:xfrm>
            <a:custGeom>
              <a:avLst/>
              <a:gdLst>
                <a:gd name="T0" fmla="*/ 16 w 33"/>
                <a:gd name="T1" fmla="*/ 0 h 55"/>
                <a:gd name="T2" fmla="*/ 16 w 33"/>
                <a:gd name="T3" fmla="*/ 0 h 55"/>
                <a:gd name="T4" fmla="*/ 16 w 33"/>
                <a:gd name="T5" fmla="*/ 0 h 55"/>
                <a:gd name="T6" fmla="*/ 0 w 33"/>
                <a:gd name="T7" fmla="*/ 55 h 55"/>
                <a:gd name="T8" fmla="*/ 33 w 33"/>
                <a:gd name="T9" fmla="*/ 55 h 55"/>
                <a:gd name="T10" fmla="*/ 16 w 33"/>
                <a:gd name="T11" fmla="*/ 0 h 55"/>
                <a:gd name="T12" fmla="*/ 16 w 33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5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55"/>
                  </a:lnTo>
                  <a:lnTo>
                    <a:pt x="33" y="55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CCF55574-4FD2-8007-57D7-CB328F18C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4" y="2629"/>
              <a:ext cx="51" cy="35"/>
            </a:xfrm>
            <a:custGeom>
              <a:avLst/>
              <a:gdLst>
                <a:gd name="T0" fmla="*/ 26 w 37"/>
                <a:gd name="T1" fmla="*/ 1 h 26"/>
                <a:gd name="T2" fmla="*/ 0 w 37"/>
                <a:gd name="T3" fmla="*/ 1 h 26"/>
                <a:gd name="T4" fmla="*/ 0 w 37"/>
                <a:gd name="T5" fmla="*/ 26 h 26"/>
                <a:gd name="T6" fmla="*/ 28 w 37"/>
                <a:gd name="T7" fmla="*/ 25 h 26"/>
                <a:gd name="T8" fmla="*/ 37 w 37"/>
                <a:gd name="T9" fmla="*/ 12 h 26"/>
                <a:gd name="T10" fmla="*/ 26 w 37"/>
                <a:gd name="T11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6" y="1"/>
                  </a:moveTo>
                  <a:cubicBezTo>
                    <a:pt x="20" y="0"/>
                    <a:pt x="10" y="1"/>
                    <a:pt x="0" y="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9" y="26"/>
                    <a:pt x="22" y="26"/>
                    <a:pt x="28" y="25"/>
                  </a:cubicBezTo>
                  <a:cubicBezTo>
                    <a:pt x="33" y="25"/>
                    <a:pt x="37" y="19"/>
                    <a:pt x="37" y="12"/>
                  </a:cubicBezTo>
                  <a:cubicBezTo>
                    <a:pt x="37" y="5"/>
                    <a:pt x="32" y="1"/>
                    <a:pt x="26" y="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E32B1B9C-ABFD-9700-806E-F7B3DE0BB7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" y="2810"/>
              <a:ext cx="1400" cy="206"/>
            </a:xfrm>
            <a:custGeom>
              <a:avLst/>
              <a:gdLst>
                <a:gd name="T0" fmla="*/ 1019 w 1019"/>
                <a:gd name="T1" fmla="*/ 150 h 150"/>
                <a:gd name="T2" fmla="*/ 0 w 1019"/>
                <a:gd name="T3" fmla="*/ 0 h 150"/>
                <a:gd name="T4" fmla="*/ 852 w 1019"/>
                <a:gd name="T5" fmla="*/ 55 h 150"/>
                <a:gd name="T6" fmla="*/ 929 w 1019"/>
                <a:gd name="T7" fmla="*/ 53 h 150"/>
                <a:gd name="T8" fmla="*/ 892 w 1019"/>
                <a:gd name="T9" fmla="*/ 38 h 150"/>
                <a:gd name="T10" fmla="*/ 931 w 1019"/>
                <a:gd name="T11" fmla="*/ 92 h 150"/>
                <a:gd name="T12" fmla="*/ 849 w 1019"/>
                <a:gd name="T13" fmla="*/ 92 h 150"/>
                <a:gd name="T14" fmla="*/ 889 w 1019"/>
                <a:gd name="T15" fmla="*/ 110 h 150"/>
                <a:gd name="T16" fmla="*/ 852 w 1019"/>
                <a:gd name="T17" fmla="*/ 55 h 150"/>
                <a:gd name="T18" fmla="*/ 769 w 1019"/>
                <a:gd name="T19" fmla="*/ 26 h 150"/>
                <a:gd name="T20" fmla="*/ 783 w 1019"/>
                <a:gd name="T21" fmla="*/ 123 h 150"/>
                <a:gd name="T22" fmla="*/ 741 w 1019"/>
                <a:gd name="T23" fmla="*/ 102 h 150"/>
                <a:gd name="T24" fmla="*/ 714 w 1019"/>
                <a:gd name="T25" fmla="*/ 123 h 150"/>
                <a:gd name="T26" fmla="*/ 596 w 1019"/>
                <a:gd name="T27" fmla="*/ 26 h 150"/>
                <a:gd name="T28" fmla="*/ 675 w 1019"/>
                <a:gd name="T29" fmla="*/ 42 h 150"/>
                <a:gd name="T30" fmla="*/ 646 w 1019"/>
                <a:gd name="T31" fmla="*/ 123 h 150"/>
                <a:gd name="T32" fmla="*/ 626 w 1019"/>
                <a:gd name="T33" fmla="*/ 42 h 150"/>
                <a:gd name="T34" fmla="*/ 596 w 1019"/>
                <a:gd name="T35" fmla="*/ 26 h 150"/>
                <a:gd name="T36" fmla="*/ 540 w 1019"/>
                <a:gd name="T37" fmla="*/ 26 h 150"/>
                <a:gd name="T38" fmla="*/ 520 w 1019"/>
                <a:gd name="T39" fmla="*/ 123 h 150"/>
                <a:gd name="T40" fmla="*/ 370 w 1019"/>
                <a:gd name="T41" fmla="*/ 25 h 150"/>
                <a:gd name="T42" fmla="*/ 447 w 1019"/>
                <a:gd name="T43" fmla="*/ 49 h 150"/>
                <a:gd name="T44" fmla="*/ 448 w 1019"/>
                <a:gd name="T45" fmla="*/ 123 h 150"/>
                <a:gd name="T46" fmla="*/ 414 w 1019"/>
                <a:gd name="T47" fmla="*/ 83 h 150"/>
                <a:gd name="T48" fmla="*/ 390 w 1019"/>
                <a:gd name="T49" fmla="*/ 123 h 150"/>
                <a:gd name="T50" fmla="*/ 370 w 1019"/>
                <a:gd name="T51" fmla="*/ 25 h 150"/>
                <a:gd name="T52" fmla="*/ 301 w 1019"/>
                <a:gd name="T53" fmla="*/ 25 h 150"/>
                <a:gd name="T54" fmla="*/ 250 w 1019"/>
                <a:gd name="T55" fmla="*/ 42 h 150"/>
                <a:gd name="T56" fmla="*/ 295 w 1019"/>
                <a:gd name="T57" fmla="*/ 63 h 150"/>
                <a:gd name="T58" fmla="*/ 250 w 1019"/>
                <a:gd name="T59" fmla="*/ 79 h 150"/>
                <a:gd name="T60" fmla="*/ 301 w 1019"/>
                <a:gd name="T61" fmla="*/ 107 h 150"/>
                <a:gd name="T62" fmla="*/ 230 w 1019"/>
                <a:gd name="T63" fmla="*/ 123 h 150"/>
                <a:gd name="T64" fmla="*/ 108 w 1019"/>
                <a:gd name="T65" fmla="*/ 26 h 150"/>
                <a:gd name="T66" fmla="*/ 150 w 1019"/>
                <a:gd name="T67" fmla="*/ 26 h 150"/>
                <a:gd name="T68" fmla="*/ 139 w 1019"/>
                <a:gd name="T69" fmla="*/ 123 h 150"/>
                <a:gd name="T70" fmla="*/ 87 w 1019"/>
                <a:gd name="T71" fmla="*/ 26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19" h="150">
                  <a:moveTo>
                    <a:pt x="0" y="150"/>
                  </a:moveTo>
                  <a:cubicBezTo>
                    <a:pt x="1019" y="150"/>
                    <a:pt x="1019" y="150"/>
                    <a:pt x="1019" y="150"/>
                  </a:cubicBezTo>
                  <a:cubicBezTo>
                    <a:pt x="1019" y="0"/>
                    <a:pt x="1019" y="0"/>
                    <a:pt x="101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0"/>
                  </a:lnTo>
                  <a:close/>
                  <a:moveTo>
                    <a:pt x="852" y="55"/>
                  </a:moveTo>
                  <a:cubicBezTo>
                    <a:pt x="852" y="37"/>
                    <a:pt x="864" y="22"/>
                    <a:pt x="890" y="22"/>
                  </a:cubicBezTo>
                  <a:cubicBezTo>
                    <a:pt x="926" y="22"/>
                    <a:pt x="929" y="46"/>
                    <a:pt x="929" y="53"/>
                  </a:cubicBezTo>
                  <a:cubicBezTo>
                    <a:pt x="910" y="53"/>
                    <a:pt x="910" y="53"/>
                    <a:pt x="910" y="53"/>
                  </a:cubicBezTo>
                  <a:cubicBezTo>
                    <a:pt x="910" y="45"/>
                    <a:pt x="905" y="38"/>
                    <a:pt x="892" y="38"/>
                  </a:cubicBezTo>
                  <a:cubicBezTo>
                    <a:pt x="878" y="38"/>
                    <a:pt x="872" y="44"/>
                    <a:pt x="872" y="51"/>
                  </a:cubicBezTo>
                  <a:cubicBezTo>
                    <a:pt x="872" y="68"/>
                    <a:pt x="931" y="60"/>
                    <a:pt x="931" y="92"/>
                  </a:cubicBezTo>
                  <a:cubicBezTo>
                    <a:pt x="931" y="114"/>
                    <a:pt x="914" y="125"/>
                    <a:pt x="890" y="125"/>
                  </a:cubicBezTo>
                  <a:cubicBezTo>
                    <a:pt x="861" y="125"/>
                    <a:pt x="849" y="107"/>
                    <a:pt x="849" y="92"/>
                  </a:cubicBezTo>
                  <a:cubicBezTo>
                    <a:pt x="868" y="92"/>
                    <a:pt x="868" y="92"/>
                    <a:pt x="868" y="92"/>
                  </a:cubicBezTo>
                  <a:cubicBezTo>
                    <a:pt x="868" y="99"/>
                    <a:pt x="875" y="110"/>
                    <a:pt x="889" y="110"/>
                  </a:cubicBezTo>
                  <a:cubicBezTo>
                    <a:pt x="899" y="110"/>
                    <a:pt x="911" y="107"/>
                    <a:pt x="911" y="96"/>
                  </a:cubicBezTo>
                  <a:cubicBezTo>
                    <a:pt x="911" y="75"/>
                    <a:pt x="852" y="87"/>
                    <a:pt x="852" y="55"/>
                  </a:cubicBezTo>
                  <a:moveTo>
                    <a:pt x="748" y="26"/>
                  </a:moveTo>
                  <a:cubicBezTo>
                    <a:pt x="769" y="26"/>
                    <a:pt x="769" y="26"/>
                    <a:pt x="769" y="26"/>
                  </a:cubicBezTo>
                  <a:cubicBezTo>
                    <a:pt x="803" y="123"/>
                    <a:pt x="803" y="123"/>
                    <a:pt x="803" y="123"/>
                  </a:cubicBezTo>
                  <a:cubicBezTo>
                    <a:pt x="783" y="123"/>
                    <a:pt x="783" y="123"/>
                    <a:pt x="783" y="123"/>
                  </a:cubicBezTo>
                  <a:cubicBezTo>
                    <a:pt x="776" y="102"/>
                    <a:pt x="776" y="102"/>
                    <a:pt x="776" y="102"/>
                  </a:cubicBezTo>
                  <a:cubicBezTo>
                    <a:pt x="741" y="102"/>
                    <a:pt x="741" y="102"/>
                    <a:pt x="741" y="102"/>
                  </a:cubicBezTo>
                  <a:cubicBezTo>
                    <a:pt x="734" y="123"/>
                    <a:pt x="734" y="123"/>
                    <a:pt x="734" y="123"/>
                  </a:cubicBezTo>
                  <a:cubicBezTo>
                    <a:pt x="714" y="123"/>
                    <a:pt x="714" y="123"/>
                    <a:pt x="714" y="123"/>
                  </a:cubicBezTo>
                  <a:lnTo>
                    <a:pt x="748" y="26"/>
                  </a:lnTo>
                  <a:close/>
                  <a:moveTo>
                    <a:pt x="596" y="26"/>
                  </a:moveTo>
                  <a:cubicBezTo>
                    <a:pt x="675" y="26"/>
                    <a:pt x="675" y="26"/>
                    <a:pt x="675" y="26"/>
                  </a:cubicBezTo>
                  <a:cubicBezTo>
                    <a:pt x="675" y="42"/>
                    <a:pt x="675" y="42"/>
                    <a:pt x="675" y="42"/>
                  </a:cubicBezTo>
                  <a:cubicBezTo>
                    <a:pt x="646" y="42"/>
                    <a:pt x="646" y="42"/>
                    <a:pt x="646" y="42"/>
                  </a:cubicBezTo>
                  <a:cubicBezTo>
                    <a:pt x="646" y="123"/>
                    <a:pt x="646" y="123"/>
                    <a:pt x="646" y="123"/>
                  </a:cubicBezTo>
                  <a:cubicBezTo>
                    <a:pt x="626" y="123"/>
                    <a:pt x="626" y="123"/>
                    <a:pt x="626" y="123"/>
                  </a:cubicBezTo>
                  <a:cubicBezTo>
                    <a:pt x="626" y="42"/>
                    <a:pt x="626" y="42"/>
                    <a:pt x="626" y="42"/>
                  </a:cubicBezTo>
                  <a:cubicBezTo>
                    <a:pt x="596" y="42"/>
                    <a:pt x="596" y="42"/>
                    <a:pt x="596" y="42"/>
                  </a:cubicBezTo>
                  <a:lnTo>
                    <a:pt x="596" y="26"/>
                  </a:lnTo>
                  <a:close/>
                  <a:moveTo>
                    <a:pt x="520" y="26"/>
                  </a:moveTo>
                  <a:cubicBezTo>
                    <a:pt x="540" y="26"/>
                    <a:pt x="540" y="26"/>
                    <a:pt x="540" y="26"/>
                  </a:cubicBezTo>
                  <a:cubicBezTo>
                    <a:pt x="540" y="123"/>
                    <a:pt x="540" y="123"/>
                    <a:pt x="540" y="123"/>
                  </a:cubicBezTo>
                  <a:cubicBezTo>
                    <a:pt x="520" y="123"/>
                    <a:pt x="520" y="123"/>
                    <a:pt x="520" y="123"/>
                  </a:cubicBezTo>
                  <a:lnTo>
                    <a:pt x="520" y="26"/>
                  </a:lnTo>
                  <a:close/>
                  <a:moveTo>
                    <a:pt x="370" y="25"/>
                  </a:moveTo>
                  <a:cubicBezTo>
                    <a:pt x="388" y="25"/>
                    <a:pt x="399" y="26"/>
                    <a:pt x="416" y="26"/>
                  </a:cubicBezTo>
                  <a:cubicBezTo>
                    <a:pt x="431" y="26"/>
                    <a:pt x="446" y="32"/>
                    <a:pt x="447" y="49"/>
                  </a:cubicBezTo>
                  <a:cubicBezTo>
                    <a:pt x="448" y="68"/>
                    <a:pt x="437" y="72"/>
                    <a:pt x="427" y="75"/>
                  </a:cubicBezTo>
                  <a:cubicBezTo>
                    <a:pt x="450" y="80"/>
                    <a:pt x="442" y="107"/>
                    <a:pt x="448" y="123"/>
                  </a:cubicBezTo>
                  <a:cubicBezTo>
                    <a:pt x="429" y="123"/>
                    <a:pt x="429" y="123"/>
                    <a:pt x="429" y="123"/>
                  </a:cubicBezTo>
                  <a:cubicBezTo>
                    <a:pt x="424" y="123"/>
                    <a:pt x="431" y="84"/>
                    <a:pt x="414" y="83"/>
                  </a:cubicBezTo>
                  <a:cubicBezTo>
                    <a:pt x="405" y="82"/>
                    <a:pt x="399" y="83"/>
                    <a:pt x="390" y="83"/>
                  </a:cubicBezTo>
                  <a:cubicBezTo>
                    <a:pt x="390" y="123"/>
                    <a:pt x="390" y="123"/>
                    <a:pt x="390" y="123"/>
                  </a:cubicBezTo>
                  <a:cubicBezTo>
                    <a:pt x="370" y="123"/>
                    <a:pt x="370" y="123"/>
                    <a:pt x="370" y="123"/>
                  </a:cubicBezTo>
                  <a:lnTo>
                    <a:pt x="370" y="25"/>
                  </a:lnTo>
                  <a:close/>
                  <a:moveTo>
                    <a:pt x="230" y="25"/>
                  </a:moveTo>
                  <a:cubicBezTo>
                    <a:pt x="301" y="25"/>
                    <a:pt x="301" y="25"/>
                    <a:pt x="301" y="25"/>
                  </a:cubicBezTo>
                  <a:cubicBezTo>
                    <a:pt x="301" y="42"/>
                    <a:pt x="301" y="42"/>
                    <a:pt x="301" y="42"/>
                  </a:cubicBezTo>
                  <a:cubicBezTo>
                    <a:pt x="250" y="42"/>
                    <a:pt x="250" y="42"/>
                    <a:pt x="250" y="42"/>
                  </a:cubicBezTo>
                  <a:cubicBezTo>
                    <a:pt x="250" y="63"/>
                    <a:pt x="250" y="63"/>
                    <a:pt x="250" y="63"/>
                  </a:cubicBezTo>
                  <a:cubicBezTo>
                    <a:pt x="295" y="63"/>
                    <a:pt x="295" y="63"/>
                    <a:pt x="295" y="63"/>
                  </a:cubicBezTo>
                  <a:cubicBezTo>
                    <a:pt x="295" y="79"/>
                    <a:pt x="295" y="79"/>
                    <a:pt x="295" y="79"/>
                  </a:cubicBezTo>
                  <a:cubicBezTo>
                    <a:pt x="250" y="79"/>
                    <a:pt x="250" y="79"/>
                    <a:pt x="250" y="79"/>
                  </a:cubicBezTo>
                  <a:cubicBezTo>
                    <a:pt x="250" y="107"/>
                    <a:pt x="250" y="107"/>
                    <a:pt x="250" y="107"/>
                  </a:cubicBezTo>
                  <a:cubicBezTo>
                    <a:pt x="301" y="107"/>
                    <a:pt x="301" y="107"/>
                    <a:pt x="301" y="107"/>
                  </a:cubicBezTo>
                  <a:cubicBezTo>
                    <a:pt x="301" y="123"/>
                    <a:pt x="301" y="123"/>
                    <a:pt x="301" y="123"/>
                  </a:cubicBezTo>
                  <a:cubicBezTo>
                    <a:pt x="230" y="123"/>
                    <a:pt x="230" y="123"/>
                    <a:pt x="230" y="123"/>
                  </a:cubicBezTo>
                  <a:lnTo>
                    <a:pt x="230" y="25"/>
                  </a:lnTo>
                  <a:close/>
                  <a:moveTo>
                    <a:pt x="108" y="26"/>
                  </a:moveTo>
                  <a:cubicBezTo>
                    <a:pt x="115" y="50"/>
                    <a:pt x="122" y="77"/>
                    <a:pt x="129" y="98"/>
                  </a:cubicBezTo>
                  <a:cubicBezTo>
                    <a:pt x="136" y="77"/>
                    <a:pt x="144" y="50"/>
                    <a:pt x="150" y="26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39" y="123"/>
                    <a:pt x="139" y="123"/>
                    <a:pt x="139" y="123"/>
                  </a:cubicBezTo>
                  <a:cubicBezTo>
                    <a:pt x="120" y="123"/>
                    <a:pt x="120" y="123"/>
                    <a:pt x="120" y="123"/>
                  </a:cubicBezTo>
                  <a:cubicBezTo>
                    <a:pt x="87" y="26"/>
                    <a:pt x="87" y="26"/>
                    <a:pt x="87" y="26"/>
                  </a:cubicBezTo>
                  <a:lnTo>
                    <a:pt x="108" y="26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8C9ACA3E-3A37-195D-D6F5-244B8E37F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5" y="2872"/>
              <a:ext cx="34" cy="56"/>
            </a:xfrm>
            <a:custGeom>
              <a:avLst/>
              <a:gdLst>
                <a:gd name="T0" fmla="*/ 18 w 34"/>
                <a:gd name="T1" fmla="*/ 0 h 56"/>
                <a:gd name="T2" fmla="*/ 18 w 34"/>
                <a:gd name="T3" fmla="*/ 0 h 56"/>
                <a:gd name="T4" fmla="*/ 18 w 34"/>
                <a:gd name="T5" fmla="*/ 0 h 56"/>
                <a:gd name="T6" fmla="*/ 18 w 34"/>
                <a:gd name="T7" fmla="*/ 0 h 56"/>
                <a:gd name="T8" fmla="*/ 18 w 34"/>
                <a:gd name="T9" fmla="*/ 0 h 56"/>
                <a:gd name="T10" fmla="*/ 0 w 34"/>
                <a:gd name="T11" fmla="*/ 56 h 56"/>
                <a:gd name="T12" fmla="*/ 34 w 34"/>
                <a:gd name="T13" fmla="*/ 56 h 56"/>
                <a:gd name="T14" fmla="*/ 18 w 34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6">
                  <a:moveTo>
                    <a:pt x="18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0" y="56"/>
                  </a:lnTo>
                  <a:lnTo>
                    <a:pt x="34" y="5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id="{3C1239F3-FDE3-7C90-A3EE-F177674C0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" y="2867"/>
              <a:ext cx="51" cy="35"/>
            </a:xfrm>
            <a:custGeom>
              <a:avLst/>
              <a:gdLst>
                <a:gd name="T0" fmla="*/ 27 w 37"/>
                <a:gd name="T1" fmla="*/ 25 h 26"/>
                <a:gd name="T2" fmla="*/ 37 w 37"/>
                <a:gd name="T3" fmla="*/ 12 h 26"/>
                <a:gd name="T4" fmla="*/ 26 w 37"/>
                <a:gd name="T5" fmla="*/ 1 h 26"/>
                <a:gd name="T6" fmla="*/ 0 w 37"/>
                <a:gd name="T7" fmla="*/ 1 h 26"/>
                <a:gd name="T8" fmla="*/ 0 w 37"/>
                <a:gd name="T9" fmla="*/ 26 h 26"/>
                <a:gd name="T10" fmla="*/ 27 w 37"/>
                <a:gd name="T1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7" y="25"/>
                  </a:moveTo>
                  <a:cubicBezTo>
                    <a:pt x="33" y="24"/>
                    <a:pt x="37" y="19"/>
                    <a:pt x="37" y="12"/>
                  </a:cubicBezTo>
                  <a:cubicBezTo>
                    <a:pt x="37" y="5"/>
                    <a:pt x="32" y="1"/>
                    <a:pt x="26" y="1"/>
                  </a:cubicBezTo>
                  <a:cubicBezTo>
                    <a:pt x="20" y="0"/>
                    <a:pt x="10" y="1"/>
                    <a:pt x="0" y="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9" y="26"/>
                    <a:pt x="22" y="26"/>
                    <a:pt x="27" y="25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id="{6DD63CAB-A7D1-740F-77E9-A15B5F2CB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" y="2681"/>
              <a:ext cx="52" cy="38"/>
            </a:xfrm>
            <a:custGeom>
              <a:avLst/>
              <a:gdLst>
                <a:gd name="T0" fmla="*/ 26 w 38"/>
                <a:gd name="T1" fmla="*/ 1 h 28"/>
                <a:gd name="T2" fmla="*/ 1 w 38"/>
                <a:gd name="T3" fmla="*/ 0 h 28"/>
                <a:gd name="T4" fmla="*/ 1 w 38"/>
                <a:gd name="T5" fmla="*/ 0 h 28"/>
                <a:gd name="T6" fmla="*/ 0 w 38"/>
                <a:gd name="T7" fmla="*/ 28 h 28"/>
                <a:gd name="T8" fmla="*/ 28 w 38"/>
                <a:gd name="T9" fmla="*/ 27 h 28"/>
                <a:gd name="T10" fmla="*/ 38 w 38"/>
                <a:gd name="T11" fmla="*/ 14 h 28"/>
                <a:gd name="T12" fmla="*/ 26 w 38"/>
                <a:gd name="T13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8">
                  <a:moveTo>
                    <a:pt x="26" y="1"/>
                  </a:moveTo>
                  <a:cubicBezTo>
                    <a:pt x="17" y="0"/>
                    <a:pt x="8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1" y="27"/>
                    <a:pt x="21" y="28"/>
                    <a:pt x="28" y="27"/>
                  </a:cubicBezTo>
                  <a:cubicBezTo>
                    <a:pt x="35" y="26"/>
                    <a:pt x="38" y="20"/>
                    <a:pt x="38" y="14"/>
                  </a:cubicBezTo>
                  <a:cubicBezTo>
                    <a:pt x="38" y="8"/>
                    <a:pt x="34" y="1"/>
                    <a:pt x="26" y="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42">
              <a:extLst>
                <a:ext uri="{FF2B5EF4-FFF2-40B4-BE49-F238E27FC236}">
                  <a16:creationId xmlns:a16="http://schemas.microsoft.com/office/drawing/2014/main" id="{22574A46-7C02-AB04-1E94-B3ABB4BB5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" y="2629"/>
              <a:ext cx="48" cy="31"/>
            </a:xfrm>
            <a:custGeom>
              <a:avLst/>
              <a:gdLst>
                <a:gd name="T0" fmla="*/ 24 w 35"/>
                <a:gd name="T1" fmla="*/ 23 h 23"/>
                <a:gd name="T2" fmla="*/ 35 w 35"/>
                <a:gd name="T3" fmla="*/ 10 h 23"/>
                <a:gd name="T4" fmla="*/ 23 w 35"/>
                <a:gd name="T5" fmla="*/ 0 h 23"/>
                <a:gd name="T6" fmla="*/ 0 w 35"/>
                <a:gd name="T7" fmla="*/ 0 h 23"/>
                <a:gd name="T8" fmla="*/ 0 w 35"/>
                <a:gd name="T9" fmla="*/ 23 h 23"/>
                <a:gd name="T10" fmla="*/ 24 w 35"/>
                <a:gd name="T1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3">
                  <a:moveTo>
                    <a:pt x="24" y="23"/>
                  </a:moveTo>
                  <a:cubicBezTo>
                    <a:pt x="31" y="23"/>
                    <a:pt x="35" y="18"/>
                    <a:pt x="35" y="10"/>
                  </a:cubicBezTo>
                  <a:cubicBezTo>
                    <a:pt x="35" y="3"/>
                    <a:pt x="3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24" y="23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01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V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7CE2C4-0CDF-58CC-9137-4E3A6F2C715D}"/>
              </a:ext>
            </a:extLst>
          </p:cNvPr>
          <p:cNvSpPr/>
          <p:nvPr userDrawn="1"/>
        </p:nvSpPr>
        <p:spPr>
          <a:xfrm>
            <a:off x="0" y="0"/>
            <a:ext cx="127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E47AB9FD-EBCC-E035-B043-4CA9F4C2EE9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6414" y="452438"/>
            <a:ext cx="11687175" cy="5953125"/>
          </a:xfrm>
          <a:custGeom>
            <a:avLst/>
            <a:gdLst>
              <a:gd name="connsiteX0" fmla="*/ 9272585 w 11687175"/>
              <a:gd name="connsiteY0" fmla="*/ 4274982 h 5953125"/>
              <a:gd name="connsiteX1" fmla="*/ 9272585 w 11687175"/>
              <a:gd name="connsiteY1" fmla="*/ 5953124 h 5953125"/>
              <a:gd name="connsiteX2" fmla="*/ 11099570 w 11687175"/>
              <a:gd name="connsiteY2" fmla="*/ 5953124 h 5953125"/>
              <a:gd name="connsiteX3" fmla="*/ 11099570 w 11687175"/>
              <a:gd name="connsiteY3" fmla="*/ 4274982 h 5953125"/>
              <a:gd name="connsiteX4" fmla="*/ 0 w 11687175"/>
              <a:gd name="connsiteY4" fmla="*/ 0 h 5953125"/>
              <a:gd name="connsiteX5" fmla="*/ 11687175 w 11687175"/>
              <a:gd name="connsiteY5" fmla="*/ 0 h 5953125"/>
              <a:gd name="connsiteX6" fmla="*/ 11687175 w 11687175"/>
              <a:gd name="connsiteY6" fmla="*/ 5953125 h 5953125"/>
              <a:gd name="connsiteX7" fmla="*/ 0 w 11687175"/>
              <a:gd name="connsiteY7" fmla="*/ 5953125 h 595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87175" h="5953125">
                <a:moveTo>
                  <a:pt x="9272585" y="4274982"/>
                </a:moveTo>
                <a:lnTo>
                  <a:pt x="9272585" y="5953124"/>
                </a:lnTo>
                <a:lnTo>
                  <a:pt x="11099570" y="5953124"/>
                </a:lnTo>
                <a:lnTo>
                  <a:pt x="11099570" y="4274982"/>
                </a:lnTo>
                <a:close/>
                <a:moveTo>
                  <a:pt x="0" y="0"/>
                </a:moveTo>
                <a:lnTo>
                  <a:pt x="11687175" y="0"/>
                </a:lnTo>
                <a:lnTo>
                  <a:pt x="11687175" y="5953125"/>
                </a:lnTo>
                <a:lnTo>
                  <a:pt x="0" y="5953125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7031C6C-250E-9705-D55E-27339EB8ED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3229222"/>
            <a:ext cx="1324550" cy="1200329"/>
          </a:xfrm>
        </p:spPr>
        <p:txBody>
          <a:bodyPr wrap="none" lIns="90000">
            <a:spAutoFit/>
          </a:bodyPr>
          <a:lstStyle>
            <a:lvl1pPr marL="0" indent="0" algn="l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BB02A2-BD5E-4006-ED8F-7FAC01516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999" y="4422762"/>
            <a:ext cx="3097433" cy="919258"/>
          </a:xfrm>
        </p:spPr>
        <p:txBody>
          <a:bodyPr wrap="none">
            <a:spAutoFit/>
          </a:bodyPr>
          <a:lstStyle>
            <a:lvl1pPr>
              <a:lnSpc>
                <a:spcPct val="80000"/>
              </a:lnSpc>
              <a:defRPr sz="54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here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C0460E-3F01-E281-7E23-DDE68592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QA/QC Interpretation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1F5B4D-1386-FD2D-FE81-552722CB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F97FCFB-5D83-6020-1FB4-1866E66FB94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405628" y="0"/>
            <a:ext cx="1885826" cy="2451438"/>
            <a:chOff x="511520" y="2588002"/>
            <a:chExt cx="1885826" cy="245143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B4C5182-9D12-5228-0171-E4EC1A64C5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777C29-3CC9-AE50-095A-FD0FCE458A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520" y="2946559"/>
              <a:ext cx="1885826" cy="20928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Remove the visual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the icon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center of the gray block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Import a visual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from your computer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To crop the image,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“Picture Tools”, click on “crop” tab and choose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the desired option.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Adapt (move, zoom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or out) the image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9F8A994-838C-884D-AA9D-4B7A109AE73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90572F5-71A3-74FF-88B1-E2EC82F091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4BC0D0-8F8D-AE43-3296-972B12F888A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364B37-7B99-C279-1D79-74BF3F005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9999" y="5512677"/>
            <a:ext cx="3924300" cy="883361"/>
          </a:xfrm>
          <a:solidFill>
            <a:schemeClr val="bg2"/>
          </a:solidFill>
        </p:spPr>
        <p:txBody>
          <a:bodyPr wrap="none" lIns="180000" anchor="ctr">
            <a:noAutofit/>
          </a:bodyPr>
          <a:lstStyle>
            <a:lvl1pPr marL="0" indent="0">
              <a:buNone/>
              <a:defRPr sz="3200"/>
            </a:lvl1pPr>
            <a:lvl2pPr marL="222250" indent="0">
              <a:buNone/>
              <a:defRPr/>
            </a:lvl2pPr>
          </a:lstStyle>
          <a:p>
            <a:pPr lvl="0"/>
            <a:r>
              <a:rPr lang="fr-FR" dirty="0"/>
              <a:t>Title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D60D0-E0E9-C817-8FDA-0060DBE7FAAB}"/>
              </a:ext>
            </a:extLst>
          </p:cNvPr>
          <p:cNvSpPr/>
          <p:nvPr userDrawn="1"/>
        </p:nvSpPr>
        <p:spPr>
          <a:xfrm>
            <a:off x="9778999" y="4727420"/>
            <a:ext cx="1826985" cy="1678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12">
            <a:extLst>
              <a:ext uri="{FF2B5EF4-FFF2-40B4-BE49-F238E27FC236}">
                <a16:creationId xmlns:a16="http://schemas.microsoft.com/office/drawing/2014/main" id="{479CE338-ECDE-4349-70D1-97EC129E7AD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10697" y="5091922"/>
            <a:ext cx="763588" cy="946850"/>
            <a:chOff x="690" y="1280"/>
            <a:chExt cx="1400" cy="1736"/>
          </a:xfrm>
        </p:grpSpPr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EA5A4452-55B9-6B58-30F3-41E9E8805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4" y="1308"/>
              <a:ext cx="4" cy="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3" y="0"/>
                    <a:pt x="0" y="1"/>
                    <a:pt x="1" y="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A48F2556-E1A4-9EFF-D849-11A692C22A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" y="1280"/>
              <a:ext cx="976" cy="1214"/>
            </a:xfrm>
            <a:custGeom>
              <a:avLst/>
              <a:gdLst>
                <a:gd name="T0" fmla="*/ 211 w 711"/>
                <a:gd name="T1" fmla="*/ 862 h 883"/>
                <a:gd name="T2" fmla="*/ 354 w 711"/>
                <a:gd name="T3" fmla="*/ 883 h 883"/>
                <a:gd name="T4" fmla="*/ 355 w 711"/>
                <a:gd name="T5" fmla="*/ 883 h 883"/>
                <a:gd name="T6" fmla="*/ 356 w 711"/>
                <a:gd name="T7" fmla="*/ 883 h 883"/>
                <a:gd name="T8" fmla="*/ 498 w 711"/>
                <a:gd name="T9" fmla="*/ 862 h 883"/>
                <a:gd name="T10" fmla="*/ 621 w 711"/>
                <a:gd name="T11" fmla="*/ 769 h 883"/>
                <a:gd name="T12" fmla="*/ 711 w 711"/>
                <a:gd name="T13" fmla="*/ 442 h 883"/>
                <a:gd name="T14" fmla="*/ 711 w 711"/>
                <a:gd name="T15" fmla="*/ 441 h 883"/>
                <a:gd name="T16" fmla="*/ 621 w 711"/>
                <a:gd name="T17" fmla="*/ 114 h 883"/>
                <a:gd name="T18" fmla="*/ 499 w 711"/>
                <a:gd name="T19" fmla="*/ 21 h 883"/>
                <a:gd name="T20" fmla="*/ 355 w 711"/>
                <a:gd name="T21" fmla="*/ 0 h 883"/>
                <a:gd name="T22" fmla="*/ 211 w 711"/>
                <a:gd name="T23" fmla="*/ 21 h 883"/>
                <a:gd name="T24" fmla="*/ 211 w 711"/>
                <a:gd name="T25" fmla="*/ 21 h 883"/>
                <a:gd name="T26" fmla="*/ 211 w 711"/>
                <a:gd name="T27" fmla="*/ 21 h 883"/>
                <a:gd name="T28" fmla="*/ 90 w 711"/>
                <a:gd name="T29" fmla="*/ 114 h 883"/>
                <a:gd name="T30" fmla="*/ 0 w 711"/>
                <a:gd name="T31" fmla="*/ 441 h 883"/>
                <a:gd name="T32" fmla="*/ 0 w 711"/>
                <a:gd name="T33" fmla="*/ 442 h 883"/>
                <a:gd name="T34" fmla="*/ 90 w 711"/>
                <a:gd name="T35" fmla="*/ 769 h 883"/>
                <a:gd name="T36" fmla="*/ 211 w 711"/>
                <a:gd name="T37" fmla="*/ 862 h 883"/>
                <a:gd name="T38" fmla="*/ 26 w 711"/>
                <a:gd name="T39" fmla="*/ 441 h 883"/>
                <a:gd name="T40" fmla="*/ 83 w 711"/>
                <a:gd name="T41" fmla="*/ 162 h 883"/>
                <a:gd name="T42" fmla="*/ 235 w 711"/>
                <a:gd name="T43" fmla="*/ 27 h 883"/>
                <a:gd name="T44" fmla="*/ 355 w 711"/>
                <a:gd name="T45" fmla="*/ 12 h 883"/>
                <a:gd name="T46" fmla="*/ 475 w 711"/>
                <a:gd name="T47" fmla="*/ 27 h 883"/>
                <a:gd name="T48" fmla="*/ 626 w 711"/>
                <a:gd name="T49" fmla="*/ 162 h 883"/>
                <a:gd name="T50" fmla="*/ 683 w 711"/>
                <a:gd name="T51" fmla="*/ 441 h 883"/>
                <a:gd name="T52" fmla="*/ 626 w 711"/>
                <a:gd name="T53" fmla="*/ 721 h 883"/>
                <a:gd name="T54" fmla="*/ 475 w 711"/>
                <a:gd name="T55" fmla="*/ 856 h 883"/>
                <a:gd name="T56" fmla="*/ 355 w 711"/>
                <a:gd name="T57" fmla="*/ 871 h 883"/>
                <a:gd name="T58" fmla="*/ 235 w 711"/>
                <a:gd name="T59" fmla="*/ 856 h 883"/>
                <a:gd name="T60" fmla="*/ 83 w 711"/>
                <a:gd name="T61" fmla="*/ 721 h 883"/>
                <a:gd name="T62" fmla="*/ 26 w 711"/>
                <a:gd name="T63" fmla="*/ 441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1" h="883">
                  <a:moveTo>
                    <a:pt x="211" y="862"/>
                  </a:moveTo>
                  <a:cubicBezTo>
                    <a:pt x="257" y="875"/>
                    <a:pt x="305" y="883"/>
                    <a:pt x="354" y="883"/>
                  </a:cubicBezTo>
                  <a:cubicBezTo>
                    <a:pt x="355" y="883"/>
                    <a:pt x="355" y="883"/>
                    <a:pt x="355" y="883"/>
                  </a:cubicBezTo>
                  <a:cubicBezTo>
                    <a:pt x="356" y="883"/>
                    <a:pt x="356" y="883"/>
                    <a:pt x="356" y="883"/>
                  </a:cubicBezTo>
                  <a:cubicBezTo>
                    <a:pt x="406" y="883"/>
                    <a:pt x="453" y="876"/>
                    <a:pt x="498" y="862"/>
                  </a:cubicBezTo>
                  <a:cubicBezTo>
                    <a:pt x="547" y="845"/>
                    <a:pt x="593" y="811"/>
                    <a:pt x="621" y="769"/>
                  </a:cubicBezTo>
                  <a:cubicBezTo>
                    <a:pt x="667" y="701"/>
                    <a:pt x="709" y="571"/>
                    <a:pt x="711" y="442"/>
                  </a:cubicBezTo>
                  <a:cubicBezTo>
                    <a:pt x="711" y="441"/>
                    <a:pt x="711" y="441"/>
                    <a:pt x="711" y="441"/>
                  </a:cubicBezTo>
                  <a:cubicBezTo>
                    <a:pt x="709" y="312"/>
                    <a:pt x="667" y="181"/>
                    <a:pt x="621" y="114"/>
                  </a:cubicBezTo>
                  <a:cubicBezTo>
                    <a:pt x="593" y="72"/>
                    <a:pt x="548" y="38"/>
                    <a:pt x="499" y="21"/>
                  </a:cubicBezTo>
                  <a:cubicBezTo>
                    <a:pt x="454" y="7"/>
                    <a:pt x="405" y="0"/>
                    <a:pt x="355" y="0"/>
                  </a:cubicBezTo>
                  <a:cubicBezTo>
                    <a:pt x="306" y="0"/>
                    <a:pt x="257" y="7"/>
                    <a:pt x="211" y="21"/>
                  </a:cubicBezTo>
                  <a:cubicBezTo>
                    <a:pt x="212" y="21"/>
                    <a:pt x="212" y="21"/>
                    <a:pt x="211" y="21"/>
                  </a:cubicBezTo>
                  <a:cubicBezTo>
                    <a:pt x="212" y="21"/>
                    <a:pt x="212" y="21"/>
                    <a:pt x="211" y="21"/>
                  </a:cubicBezTo>
                  <a:cubicBezTo>
                    <a:pt x="163" y="38"/>
                    <a:pt x="118" y="72"/>
                    <a:pt x="90" y="114"/>
                  </a:cubicBezTo>
                  <a:cubicBezTo>
                    <a:pt x="44" y="181"/>
                    <a:pt x="2" y="312"/>
                    <a:pt x="0" y="441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2" y="571"/>
                    <a:pt x="44" y="701"/>
                    <a:pt x="90" y="769"/>
                  </a:cubicBezTo>
                  <a:cubicBezTo>
                    <a:pt x="118" y="811"/>
                    <a:pt x="163" y="845"/>
                    <a:pt x="211" y="862"/>
                  </a:cubicBezTo>
                  <a:moveTo>
                    <a:pt x="26" y="441"/>
                  </a:moveTo>
                  <a:cubicBezTo>
                    <a:pt x="25" y="344"/>
                    <a:pt x="54" y="225"/>
                    <a:pt x="83" y="162"/>
                  </a:cubicBezTo>
                  <a:cubicBezTo>
                    <a:pt x="115" y="90"/>
                    <a:pt x="163" y="46"/>
                    <a:pt x="235" y="27"/>
                  </a:cubicBezTo>
                  <a:cubicBezTo>
                    <a:pt x="273" y="17"/>
                    <a:pt x="313" y="12"/>
                    <a:pt x="355" y="12"/>
                  </a:cubicBezTo>
                  <a:cubicBezTo>
                    <a:pt x="396" y="12"/>
                    <a:pt x="436" y="17"/>
                    <a:pt x="475" y="27"/>
                  </a:cubicBezTo>
                  <a:cubicBezTo>
                    <a:pt x="546" y="46"/>
                    <a:pt x="595" y="90"/>
                    <a:pt x="626" y="162"/>
                  </a:cubicBezTo>
                  <a:cubicBezTo>
                    <a:pt x="655" y="225"/>
                    <a:pt x="685" y="344"/>
                    <a:pt x="683" y="441"/>
                  </a:cubicBezTo>
                  <a:cubicBezTo>
                    <a:pt x="685" y="539"/>
                    <a:pt x="655" y="658"/>
                    <a:pt x="626" y="721"/>
                  </a:cubicBezTo>
                  <a:cubicBezTo>
                    <a:pt x="595" y="793"/>
                    <a:pt x="546" y="837"/>
                    <a:pt x="475" y="856"/>
                  </a:cubicBezTo>
                  <a:cubicBezTo>
                    <a:pt x="436" y="866"/>
                    <a:pt x="396" y="871"/>
                    <a:pt x="355" y="871"/>
                  </a:cubicBezTo>
                  <a:cubicBezTo>
                    <a:pt x="313" y="871"/>
                    <a:pt x="273" y="866"/>
                    <a:pt x="235" y="856"/>
                  </a:cubicBezTo>
                  <a:cubicBezTo>
                    <a:pt x="163" y="837"/>
                    <a:pt x="115" y="793"/>
                    <a:pt x="83" y="721"/>
                  </a:cubicBezTo>
                  <a:cubicBezTo>
                    <a:pt x="54" y="658"/>
                    <a:pt x="25" y="539"/>
                    <a:pt x="26" y="44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6D4D995F-8773-88CB-27D3-23AACE139A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6" y="1440"/>
              <a:ext cx="616" cy="895"/>
            </a:xfrm>
            <a:custGeom>
              <a:avLst/>
              <a:gdLst>
                <a:gd name="T0" fmla="*/ 324 w 449"/>
                <a:gd name="T1" fmla="*/ 637 h 651"/>
                <a:gd name="T2" fmla="*/ 324 w 449"/>
                <a:gd name="T3" fmla="*/ 13 h 651"/>
                <a:gd name="T4" fmla="*/ 50 w 449"/>
                <a:gd name="T5" fmla="*/ 77 h 651"/>
                <a:gd name="T6" fmla="*/ 96 w 449"/>
                <a:gd name="T7" fmla="*/ 474 h 651"/>
                <a:gd name="T8" fmla="*/ 70 w 449"/>
                <a:gd name="T9" fmla="*/ 459 h 651"/>
                <a:gd name="T10" fmla="*/ 59 w 449"/>
                <a:gd name="T11" fmla="*/ 380 h 651"/>
                <a:gd name="T12" fmla="*/ 91 w 449"/>
                <a:gd name="T13" fmla="*/ 432 h 651"/>
                <a:gd name="T14" fmla="*/ 115 w 449"/>
                <a:gd name="T15" fmla="*/ 371 h 651"/>
                <a:gd name="T16" fmla="*/ 127 w 449"/>
                <a:gd name="T17" fmla="*/ 414 h 651"/>
                <a:gd name="T18" fmla="*/ 194 w 449"/>
                <a:gd name="T19" fmla="*/ 603 h 651"/>
                <a:gd name="T20" fmla="*/ 207 w 449"/>
                <a:gd name="T21" fmla="*/ 579 h 651"/>
                <a:gd name="T22" fmla="*/ 216 w 449"/>
                <a:gd name="T23" fmla="*/ 565 h 651"/>
                <a:gd name="T24" fmla="*/ 227 w 449"/>
                <a:gd name="T25" fmla="*/ 536 h 651"/>
                <a:gd name="T26" fmla="*/ 238 w 449"/>
                <a:gd name="T27" fmla="*/ 565 h 651"/>
                <a:gd name="T28" fmla="*/ 276 w 449"/>
                <a:gd name="T29" fmla="*/ 518 h 651"/>
                <a:gd name="T30" fmla="*/ 251 w 449"/>
                <a:gd name="T31" fmla="*/ 475 h 651"/>
                <a:gd name="T32" fmla="*/ 297 w 449"/>
                <a:gd name="T33" fmla="*/ 359 h 651"/>
                <a:gd name="T34" fmla="*/ 293 w 449"/>
                <a:gd name="T35" fmla="*/ 605 h 651"/>
                <a:gd name="T36" fmla="*/ 307 w 449"/>
                <a:gd name="T37" fmla="*/ 591 h 651"/>
                <a:gd name="T38" fmla="*/ 339 w 449"/>
                <a:gd name="T39" fmla="*/ 478 h 651"/>
                <a:gd name="T40" fmla="*/ 356 w 449"/>
                <a:gd name="T41" fmla="*/ 490 h 651"/>
                <a:gd name="T42" fmla="*/ 379 w 449"/>
                <a:gd name="T43" fmla="*/ 453 h 651"/>
                <a:gd name="T44" fmla="*/ 313 w 449"/>
                <a:gd name="T45" fmla="*/ 372 h 651"/>
                <a:gd name="T46" fmla="*/ 365 w 449"/>
                <a:gd name="T47" fmla="*/ 515 h 651"/>
                <a:gd name="T48" fmla="*/ 320 w 449"/>
                <a:gd name="T49" fmla="*/ 411 h 651"/>
                <a:gd name="T50" fmla="*/ 366 w 449"/>
                <a:gd name="T51" fmla="*/ 412 h 651"/>
                <a:gd name="T52" fmla="*/ 354 w 449"/>
                <a:gd name="T53" fmla="*/ 368 h 651"/>
                <a:gd name="T54" fmla="*/ 366 w 449"/>
                <a:gd name="T55" fmla="*/ 412 h 651"/>
                <a:gd name="T56" fmla="*/ 392 w 449"/>
                <a:gd name="T57" fmla="*/ 308 h 651"/>
                <a:gd name="T58" fmla="*/ 347 w 449"/>
                <a:gd name="T59" fmla="*/ 201 h 651"/>
                <a:gd name="T60" fmla="*/ 382 w 449"/>
                <a:gd name="T61" fmla="*/ 273 h 651"/>
                <a:gd name="T62" fmla="*/ 306 w 449"/>
                <a:gd name="T63" fmla="*/ 277 h 651"/>
                <a:gd name="T64" fmla="*/ 335 w 449"/>
                <a:gd name="T65" fmla="*/ 203 h 651"/>
                <a:gd name="T66" fmla="*/ 312 w 449"/>
                <a:gd name="T67" fmla="*/ 51 h 651"/>
                <a:gd name="T68" fmla="*/ 292 w 449"/>
                <a:gd name="T69" fmla="*/ 86 h 651"/>
                <a:gd name="T70" fmla="*/ 259 w 449"/>
                <a:gd name="T71" fmla="*/ 140 h 651"/>
                <a:gd name="T72" fmla="*/ 88 w 449"/>
                <a:gd name="T73" fmla="*/ 93 h 651"/>
                <a:gd name="T74" fmla="*/ 115 w 449"/>
                <a:gd name="T75" fmla="*/ 60 h 651"/>
                <a:gd name="T76" fmla="*/ 133 w 449"/>
                <a:gd name="T77" fmla="*/ 116 h 651"/>
                <a:gd name="T78" fmla="*/ 119 w 449"/>
                <a:gd name="T79" fmla="*/ 151 h 651"/>
                <a:gd name="T80" fmla="*/ 121 w 449"/>
                <a:gd name="T81" fmla="*/ 169 h 651"/>
                <a:gd name="T82" fmla="*/ 88 w 449"/>
                <a:gd name="T83" fmla="*/ 169 h 651"/>
                <a:gd name="T84" fmla="*/ 104 w 449"/>
                <a:gd name="T85" fmla="*/ 204 h 651"/>
                <a:gd name="T86" fmla="*/ 207 w 449"/>
                <a:gd name="T87" fmla="*/ 212 h 651"/>
                <a:gd name="T88" fmla="*/ 208 w 449"/>
                <a:gd name="T89" fmla="*/ 131 h 651"/>
                <a:gd name="T90" fmla="*/ 237 w 449"/>
                <a:gd name="T91" fmla="*/ 182 h 651"/>
                <a:gd name="T92" fmla="*/ 268 w 449"/>
                <a:gd name="T93" fmla="*/ 180 h 651"/>
                <a:gd name="T94" fmla="*/ 280 w 449"/>
                <a:gd name="T95" fmla="*/ 84 h 651"/>
                <a:gd name="T96" fmla="*/ 273 w 449"/>
                <a:gd name="T97" fmla="*/ 204 h 651"/>
                <a:gd name="T98" fmla="*/ 242 w 449"/>
                <a:gd name="T99" fmla="*/ 356 h 651"/>
                <a:gd name="T100" fmla="*/ 231 w 449"/>
                <a:gd name="T101" fmla="*/ 498 h 651"/>
                <a:gd name="T102" fmla="*/ 222 w 449"/>
                <a:gd name="T103" fmla="*/ 459 h 651"/>
                <a:gd name="T104" fmla="*/ 162 w 449"/>
                <a:gd name="T105" fmla="*/ 498 h 651"/>
                <a:gd name="T106" fmla="*/ 147 w 449"/>
                <a:gd name="T107" fmla="*/ 482 h 651"/>
                <a:gd name="T108" fmla="*/ 200 w 449"/>
                <a:gd name="T109" fmla="*/ 259 h 651"/>
                <a:gd name="T110" fmla="*/ 100 w 449"/>
                <a:gd name="T111" fmla="*/ 234 h 651"/>
                <a:gd name="T112" fmla="*/ 115 w 449"/>
                <a:gd name="T113" fmla="*/ 285 h 651"/>
                <a:gd name="T114" fmla="*/ 116 w 449"/>
                <a:gd name="T115" fmla="*/ 247 h 651"/>
                <a:gd name="T116" fmla="*/ 59 w 449"/>
                <a:gd name="T117" fmla="*/ 341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9" h="651">
                  <a:moveTo>
                    <a:pt x="124" y="637"/>
                  </a:moveTo>
                  <a:cubicBezTo>
                    <a:pt x="156" y="646"/>
                    <a:pt x="190" y="651"/>
                    <a:pt x="224" y="651"/>
                  </a:cubicBezTo>
                  <a:cubicBezTo>
                    <a:pt x="225" y="651"/>
                    <a:pt x="225" y="651"/>
                    <a:pt x="225" y="651"/>
                  </a:cubicBezTo>
                  <a:cubicBezTo>
                    <a:pt x="259" y="651"/>
                    <a:pt x="293" y="646"/>
                    <a:pt x="324" y="637"/>
                  </a:cubicBezTo>
                  <a:cubicBezTo>
                    <a:pt x="358" y="628"/>
                    <a:pt x="385" y="605"/>
                    <a:pt x="399" y="573"/>
                  </a:cubicBezTo>
                  <a:cubicBezTo>
                    <a:pt x="429" y="509"/>
                    <a:pt x="449" y="417"/>
                    <a:pt x="449" y="325"/>
                  </a:cubicBezTo>
                  <a:cubicBezTo>
                    <a:pt x="449" y="234"/>
                    <a:pt x="429" y="142"/>
                    <a:pt x="399" y="77"/>
                  </a:cubicBezTo>
                  <a:cubicBezTo>
                    <a:pt x="385" y="46"/>
                    <a:pt x="358" y="23"/>
                    <a:pt x="324" y="13"/>
                  </a:cubicBezTo>
                  <a:cubicBezTo>
                    <a:pt x="293" y="5"/>
                    <a:pt x="259" y="0"/>
                    <a:pt x="225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190" y="0"/>
                    <a:pt x="156" y="5"/>
                    <a:pt x="124" y="13"/>
                  </a:cubicBezTo>
                  <a:cubicBezTo>
                    <a:pt x="91" y="23"/>
                    <a:pt x="63" y="46"/>
                    <a:pt x="50" y="77"/>
                  </a:cubicBezTo>
                  <a:cubicBezTo>
                    <a:pt x="19" y="142"/>
                    <a:pt x="0" y="234"/>
                    <a:pt x="0" y="325"/>
                  </a:cubicBezTo>
                  <a:cubicBezTo>
                    <a:pt x="0" y="417"/>
                    <a:pt x="19" y="509"/>
                    <a:pt x="50" y="573"/>
                  </a:cubicBezTo>
                  <a:cubicBezTo>
                    <a:pt x="63" y="605"/>
                    <a:pt x="91" y="628"/>
                    <a:pt x="124" y="637"/>
                  </a:cubicBezTo>
                  <a:moveTo>
                    <a:pt x="96" y="474"/>
                  </a:moveTo>
                  <a:cubicBezTo>
                    <a:pt x="94" y="474"/>
                    <a:pt x="90" y="473"/>
                    <a:pt x="88" y="473"/>
                  </a:cubicBezTo>
                  <a:cubicBezTo>
                    <a:pt x="83" y="471"/>
                    <a:pt x="76" y="469"/>
                    <a:pt x="72" y="462"/>
                  </a:cubicBezTo>
                  <a:cubicBezTo>
                    <a:pt x="71" y="461"/>
                    <a:pt x="71" y="461"/>
                    <a:pt x="71" y="461"/>
                  </a:cubicBezTo>
                  <a:cubicBezTo>
                    <a:pt x="70" y="459"/>
                    <a:pt x="70" y="459"/>
                    <a:pt x="70" y="459"/>
                  </a:cubicBezTo>
                  <a:cubicBezTo>
                    <a:pt x="69" y="457"/>
                    <a:pt x="69" y="457"/>
                    <a:pt x="69" y="457"/>
                  </a:cubicBezTo>
                  <a:cubicBezTo>
                    <a:pt x="69" y="453"/>
                    <a:pt x="69" y="453"/>
                    <a:pt x="69" y="453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8" y="384"/>
                    <a:pt x="66" y="384"/>
                    <a:pt x="59" y="380"/>
                  </a:cubicBezTo>
                  <a:cubicBezTo>
                    <a:pt x="62" y="379"/>
                    <a:pt x="62" y="379"/>
                    <a:pt x="62" y="379"/>
                  </a:cubicBezTo>
                  <a:cubicBezTo>
                    <a:pt x="86" y="371"/>
                    <a:pt x="86" y="371"/>
                    <a:pt x="86" y="371"/>
                  </a:cubicBezTo>
                  <a:cubicBezTo>
                    <a:pt x="90" y="375"/>
                    <a:pt x="91" y="379"/>
                    <a:pt x="91" y="385"/>
                  </a:cubicBezTo>
                  <a:cubicBezTo>
                    <a:pt x="91" y="432"/>
                    <a:pt x="91" y="432"/>
                    <a:pt x="91" y="432"/>
                  </a:cubicBezTo>
                  <a:cubicBezTo>
                    <a:pt x="91" y="436"/>
                    <a:pt x="94" y="437"/>
                    <a:pt x="97" y="437"/>
                  </a:cubicBezTo>
                  <a:cubicBezTo>
                    <a:pt x="101" y="437"/>
                    <a:pt x="103" y="436"/>
                    <a:pt x="104" y="433"/>
                  </a:cubicBezTo>
                  <a:cubicBezTo>
                    <a:pt x="104" y="411"/>
                    <a:pt x="103" y="405"/>
                    <a:pt x="104" y="386"/>
                  </a:cubicBezTo>
                  <a:cubicBezTo>
                    <a:pt x="104" y="379"/>
                    <a:pt x="110" y="373"/>
                    <a:pt x="115" y="371"/>
                  </a:cubicBezTo>
                  <a:cubicBezTo>
                    <a:pt x="122" y="368"/>
                    <a:pt x="131" y="369"/>
                    <a:pt x="137" y="372"/>
                  </a:cubicBezTo>
                  <a:cubicBezTo>
                    <a:pt x="148" y="377"/>
                    <a:pt x="147" y="399"/>
                    <a:pt x="147" y="416"/>
                  </a:cubicBezTo>
                  <a:cubicBezTo>
                    <a:pt x="143" y="414"/>
                    <a:pt x="142" y="413"/>
                    <a:pt x="138" y="412"/>
                  </a:cubicBezTo>
                  <a:cubicBezTo>
                    <a:pt x="134" y="411"/>
                    <a:pt x="130" y="412"/>
                    <a:pt x="127" y="414"/>
                  </a:cubicBezTo>
                  <a:cubicBezTo>
                    <a:pt x="123" y="417"/>
                    <a:pt x="123" y="421"/>
                    <a:pt x="123" y="426"/>
                  </a:cubicBezTo>
                  <a:cubicBezTo>
                    <a:pt x="123" y="447"/>
                    <a:pt x="125" y="461"/>
                    <a:pt x="115" y="469"/>
                  </a:cubicBezTo>
                  <a:cubicBezTo>
                    <a:pt x="108" y="473"/>
                    <a:pt x="102" y="474"/>
                    <a:pt x="96" y="474"/>
                  </a:cubicBezTo>
                  <a:moveTo>
                    <a:pt x="194" y="603"/>
                  </a:moveTo>
                  <a:cubicBezTo>
                    <a:pt x="185" y="609"/>
                    <a:pt x="170" y="611"/>
                    <a:pt x="160" y="605"/>
                  </a:cubicBezTo>
                  <a:cubicBezTo>
                    <a:pt x="154" y="602"/>
                    <a:pt x="149" y="597"/>
                    <a:pt x="146" y="591"/>
                  </a:cubicBezTo>
                  <a:cubicBezTo>
                    <a:pt x="144" y="586"/>
                    <a:pt x="143" y="584"/>
                    <a:pt x="143" y="579"/>
                  </a:cubicBezTo>
                  <a:cubicBezTo>
                    <a:pt x="166" y="579"/>
                    <a:pt x="182" y="579"/>
                    <a:pt x="207" y="579"/>
                  </a:cubicBezTo>
                  <a:cubicBezTo>
                    <a:pt x="207" y="588"/>
                    <a:pt x="202" y="597"/>
                    <a:pt x="194" y="603"/>
                  </a:cubicBezTo>
                  <a:moveTo>
                    <a:pt x="238" y="605"/>
                  </a:moveTo>
                  <a:cubicBezTo>
                    <a:pt x="216" y="605"/>
                    <a:pt x="216" y="605"/>
                    <a:pt x="216" y="605"/>
                  </a:cubicBezTo>
                  <a:cubicBezTo>
                    <a:pt x="216" y="565"/>
                    <a:pt x="216" y="565"/>
                    <a:pt x="216" y="565"/>
                  </a:cubicBezTo>
                  <a:cubicBezTo>
                    <a:pt x="181" y="565"/>
                    <a:pt x="181" y="565"/>
                    <a:pt x="181" y="565"/>
                  </a:cubicBezTo>
                  <a:cubicBezTo>
                    <a:pt x="181" y="549"/>
                    <a:pt x="181" y="549"/>
                    <a:pt x="181" y="549"/>
                  </a:cubicBezTo>
                  <a:cubicBezTo>
                    <a:pt x="216" y="549"/>
                    <a:pt x="216" y="549"/>
                    <a:pt x="216" y="549"/>
                  </a:cubicBezTo>
                  <a:cubicBezTo>
                    <a:pt x="227" y="536"/>
                    <a:pt x="227" y="536"/>
                    <a:pt x="227" y="536"/>
                  </a:cubicBezTo>
                  <a:cubicBezTo>
                    <a:pt x="232" y="543"/>
                    <a:pt x="233" y="543"/>
                    <a:pt x="238" y="549"/>
                  </a:cubicBezTo>
                  <a:cubicBezTo>
                    <a:pt x="273" y="549"/>
                    <a:pt x="273" y="549"/>
                    <a:pt x="273" y="549"/>
                  </a:cubicBezTo>
                  <a:cubicBezTo>
                    <a:pt x="273" y="565"/>
                    <a:pt x="273" y="565"/>
                    <a:pt x="273" y="565"/>
                  </a:cubicBezTo>
                  <a:cubicBezTo>
                    <a:pt x="238" y="565"/>
                    <a:pt x="238" y="565"/>
                    <a:pt x="238" y="565"/>
                  </a:cubicBezTo>
                  <a:lnTo>
                    <a:pt x="238" y="605"/>
                  </a:lnTo>
                  <a:close/>
                  <a:moveTo>
                    <a:pt x="254" y="465"/>
                  </a:moveTo>
                  <a:cubicBezTo>
                    <a:pt x="265" y="465"/>
                    <a:pt x="276" y="474"/>
                    <a:pt x="280" y="485"/>
                  </a:cubicBezTo>
                  <a:cubicBezTo>
                    <a:pt x="284" y="495"/>
                    <a:pt x="283" y="509"/>
                    <a:pt x="276" y="518"/>
                  </a:cubicBezTo>
                  <a:cubicBezTo>
                    <a:pt x="267" y="528"/>
                    <a:pt x="256" y="533"/>
                    <a:pt x="242" y="531"/>
                  </a:cubicBezTo>
                  <a:cubicBezTo>
                    <a:pt x="233" y="529"/>
                    <a:pt x="225" y="524"/>
                    <a:pt x="220" y="516"/>
                  </a:cubicBezTo>
                  <a:cubicBezTo>
                    <a:pt x="227" y="513"/>
                    <a:pt x="237" y="509"/>
                    <a:pt x="239" y="502"/>
                  </a:cubicBezTo>
                  <a:cubicBezTo>
                    <a:pt x="238" y="492"/>
                    <a:pt x="246" y="483"/>
                    <a:pt x="251" y="475"/>
                  </a:cubicBezTo>
                  <a:cubicBezTo>
                    <a:pt x="254" y="471"/>
                    <a:pt x="254" y="469"/>
                    <a:pt x="254" y="465"/>
                  </a:cubicBezTo>
                  <a:moveTo>
                    <a:pt x="264" y="455"/>
                  </a:moveTo>
                  <a:cubicBezTo>
                    <a:pt x="264" y="359"/>
                    <a:pt x="264" y="359"/>
                    <a:pt x="264" y="359"/>
                  </a:cubicBezTo>
                  <a:cubicBezTo>
                    <a:pt x="278" y="358"/>
                    <a:pt x="282" y="359"/>
                    <a:pt x="297" y="359"/>
                  </a:cubicBezTo>
                  <a:cubicBezTo>
                    <a:pt x="297" y="455"/>
                    <a:pt x="297" y="455"/>
                    <a:pt x="297" y="455"/>
                  </a:cubicBezTo>
                  <a:lnTo>
                    <a:pt x="264" y="455"/>
                  </a:lnTo>
                  <a:close/>
                  <a:moveTo>
                    <a:pt x="307" y="591"/>
                  </a:moveTo>
                  <a:cubicBezTo>
                    <a:pt x="304" y="597"/>
                    <a:pt x="299" y="602"/>
                    <a:pt x="293" y="605"/>
                  </a:cubicBezTo>
                  <a:cubicBezTo>
                    <a:pt x="284" y="611"/>
                    <a:pt x="269" y="609"/>
                    <a:pt x="260" y="603"/>
                  </a:cubicBezTo>
                  <a:cubicBezTo>
                    <a:pt x="252" y="597"/>
                    <a:pt x="247" y="588"/>
                    <a:pt x="247" y="579"/>
                  </a:cubicBezTo>
                  <a:cubicBezTo>
                    <a:pt x="271" y="579"/>
                    <a:pt x="287" y="579"/>
                    <a:pt x="311" y="579"/>
                  </a:cubicBezTo>
                  <a:cubicBezTo>
                    <a:pt x="311" y="584"/>
                    <a:pt x="310" y="586"/>
                    <a:pt x="307" y="591"/>
                  </a:cubicBezTo>
                  <a:moveTo>
                    <a:pt x="356" y="507"/>
                  </a:moveTo>
                  <a:cubicBezTo>
                    <a:pt x="353" y="511"/>
                    <a:pt x="351" y="512"/>
                    <a:pt x="347" y="516"/>
                  </a:cubicBezTo>
                  <a:cubicBezTo>
                    <a:pt x="339" y="506"/>
                    <a:pt x="339" y="506"/>
                    <a:pt x="339" y="506"/>
                  </a:cubicBezTo>
                  <a:cubicBezTo>
                    <a:pt x="339" y="478"/>
                    <a:pt x="339" y="478"/>
                    <a:pt x="339" y="478"/>
                  </a:cubicBezTo>
                  <a:cubicBezTo>
                    <a:pt x="328" y="484"/>
                    <a:pt x="330" y="501"/>
                    <a:pt x="330" y="515"/>
                  </a:cubicBezTo>
                  <a:cubicBezTo>
                    <a:pt x="323" y="509"/>
                    <a:pt x="320" y="506"/>
                    <a:pt x="313" y="500"/>
                  </a:cubicBezTo>
                  <a:cubicBezTo>
                    <a:pt x="310" y="483"/>
                    <a:pt x="320" y="474"/>
                    <a:pt x="327" y="463"/>
                  </a:cubicBezTo>
                  <a:cubicBezTo>
                    <a:pt x="356" y="490"/>
                    <a:pt x="356" y="490"/>
                    <a:pt x="356" y="490"/>
                  </a:cubicBezTo>
                  <a:lnTo>
                    <a:pt x="356" y="507"/>
                  </a:lnTo>
                  <a:close/>
                  <a:moveTo>
                    <a:pt x="332" y="392"/>
                  </a:moveTo>
                  <a:cubicBezTo>
                    <a:pt x="347" y="407"/>
                    <a:pt x="360" y="420"/>
                    <a:pt x="374" y="433"/>
                  </a:cubicBezTo>
                  <a:cubicBezTo>
                    <a:pt x="379" y="439"/>
                    <a:pt x="383" y="446"/>
                    <a:pt x="379" y="453"/>
                  </a:cubicBezTo>
                  <a:cubicBezTo>
                    <a:pt x="378" y="457"/>
                    <a:pt x="376" y="460"/>
                    <a:pt x="373" y="464"/>
                  </a:cubicBezTo>
                  <a:cubicBezTo>
                    <a:pt x="373" y="457"/>
                    <a:pt x="370" y="453"/>
                    <a:pt x="367" y="449"/>
                  </a:cubicBezTo>
                  <a:cubicBezTo>
                    <a:pt x="348" y="431"/>
                    <a:pt x="317" y="406"/>
                    <a:pt x="315" y="396"/>
                  </a:cubicBezTo>
                  <a:cubicBezTo>
                    <a:pt x="312" y="389"/>
                    <a:pt x="313" y="380"/>
                    <a:pt x="313" y="372"/>
                  </a:cubicBezTo>
                  <a:cubicBezTo>
                    <a:pt x="318" y="368"/>
                    <a:pt x="322" y="364"/>
                    <a:pt x="328" y="359"/>
                  </a:cubicBezTo>
                  <a:cubicBezTo>
                    <a:pt x="328" y="372"/>
                    <a:pt x="326" y="385"/>
                    <a:pt x="332" y="392"/>
                  </a:cubicBezTo>
                  <a:moveTo>
                    <a:pt x="381" y="502"/>
                  </a:moveTo>
                  <a:cubicBezTo>
                    <a:pt x="376" y="506"/>
                    <a:pt x="371" y="510"/>
                    <a:pt x="365" y="515"/>
                  </a:cubicBezTo>
                  <a:cubicBezTo>
                    <a:pt x="365" y="502"/>
                    <a:pt x="367" y="490"/>
                    <a:pt x="361" y="482"/>
                  </a:cubicBezTo>
                  <a:cubicBezTo>
                    <a:pt x="346" y="468"/>
                    <a:pt x="333" y="454"/>
                    <a:pt x="320" y="441"/>
                  </a:cubicBezTo>
                  <a:cubicBezTo>
                    <a:pt x="315" y="436"/>
                    <a:pt x="311" y="428"/>
                    <a:pt x="314" y="421"/>
                  </a:cubicBezTo>
                  <a:cubicBezTo>
                    <a:pt x="316" y="418"/>
                    <a:pt x="318" y="414"/>
                    <a:pt x="320" y="411"/>
                  </a:cubicBezTo>
                  <a:cubicBezTo>
                    <a:pt x="320" y="418"/>
                    <a:pt x="323" y="422"/>
                    <a:pt x="327" y="425"/>
                  </a:cubicBezTo>
                  <a:cubicBezTo>
                    <a:pt x="345" y="443"/>
                    <a:pt x="376" y="468"/>
                    <a:pt x="379" y="478"/>
                  </a:cubicBezTo>
                  <a:cubicBezTo>
                    <a:pt x="381" y="486"/>
                    <a:pt x="381" y="494"/>
                    <a:pt x="381" y="502"/>
                  </a:cubicBezTo>
                  <a:moveTo>
                    <a:pt x="366" y="412"/>
                  </a:moveTo>
                  <a:cubicBezTo>
                    <a:pt x="337" y="384"/>
                    <a:pt x="337" y="384"/>
                    <a:pt x="337" y="384"/>
                  </a:cubicBezTo>
                  <a:cubicBezTo>
                    <a:pt x="337" y="368"/>
                    <a:pt x="337" y="368"/>
                    <a:pt x="337" y="368"/>
                  </a:cubicBezTo>
                  <a:cubicBezTo>
                    <a:pt x="341" y="364"/>
                    <a:pt x="342" y="362"/>
                    <a:pt x="346" y="358"/>
                  </a:cubicBezTo>
                  <a:cubicBezTo>
                    <a:pt x="354" y="368"/>
                    <a:pt x="354" y="368"/>
                    <a:pt x="354" y="368"/>
                  </a:cubicBezTo>
                  <a:cubicBezTo>
                    <a:pt x="354" y="396"/>
                    <a:pt x="354" y="396"/>
                    <a:pt x="354" y="396"/>
                  </a:cubicBezTo>
                  <a:cubicBezTo>
                    <a:pt x="366" y="390"/>
                    <a:pt x="363" y="374"/>
                    <a:pt x="363" y="359"/>
                  </a:cubicBezTo>
                  <a:cubicBezTo>
                    <a:pt x="370" y="365"/>
                    <a:pt x="373" y="368"/>
                    <a:pt x="380" y="374"/>
                  </a:cubicBezTo>
                  <a:cubicBezTo>
                    <a:pt x="384" y="391"/>
                    <a:pt x="374" y="400"/>
                    <a:pt x="366" y="412"/>
                  </a:cubicBezTo>
                  <a:moveTo>
                    <a:pt x="392" y="341"/>
                  </a:moveTo>
                  <a:cubicBezTo>
                    <a:pt x="279" y="341"/>
                    <a:pt x="279" y="341"/>
                    <a:pt x="279" y="341"/>
                  </a:cubicBezTo>
                  <a:cubicBezTo>
                    <a:pt x="279" y="308"/>
                    <a:pt x="279" y="308"/>
                    <a:pt x="279" y="308"/>
                  </a:cubicBezTo>
                  <a:cubicBezTo>
                    <a:pt x="392" y="308"/>
                    <a:pt x="392" y="308"/>
                    <a:pt x="392" y="308"/>
                  </a:cubicBezTo>
                  <a:lnTo>
                    <a:pt x="392" y="341"/>
                  </a:lnTo>
                  <a:close/>
                  <a:moveTo>
                    <a:pt x="341" y="262"/>
                  </a:moveTo>
                  <a:cubicBezTo>
                    <a:pt x="342" y="262"/>
                    <a:pt x="347" y="261"/>
                    <a:pt x="347" y="258"/>
                  </a:cubicBezTo>
                  <a:cubicBezTo>
                    <a:pt x="347" y="201"/>
                    <a:pt x="347" y="201"/>
                    <a:pt x="347" y="201"/>
                  </a:cubicBezTo>
                  <a:cubicBezTo>
                    <a:pt x="355" y="199"/>
                    <a:pt x="363" y="196"/>
                    <a:pt x="370" y="195"/>
                  </a:cubicBezTo>
                  <a:cubicBezTo>
                    <a:pt x="370" y="229"/>
                    <a:pt x="370" y="229"/>
                    <a:pt x="370" y="229"/>
                  </a:cubicBezTo>
                  <a:cubicBezTo>
                    <a:pt x="375" y="229"/>
                    <a:pt x="377" y="228"/>
                    <a:pt x="382" y="227"/>
                  </a:cubicBezTo>
                  <a:cubicBezTo>
                    <a:pt x="382" y="273"/>
                    <a:pt x="382" y="273"/>
                    <a:pt x="382" y="273"/>
                  </a:cubicBezTo>
                  <a:cubicBezTo>
                    <a:pt x="368" y="275"/>
                    <a:pt x="368" y="275"/>
                    <a:pt x="368" y="275"/>
                  </a:cubicBezTo>
                  <a:cubicBezTo>
                    <a:pt x="364" y="294"/>
                    <a:pt x="364" y="294"/>
                    <a:pt x="364" y="294"/>
                  </a:cubicBezTo>
                  <a:cubicBezTo>
                    <a:pt x="313" y="294"/>
                    <a:pt x="313" y="294"/>
                    <a:pt x="313" y="294"/>
                  </a:cubicBezTo>
                  <a:cubicBezTo>
                    <a:pt x="306" y="277"/>
                    <a:pt x="306" y="277"/>
                    <a:pt x="306" y="277"/>
                  </a:cubicBezTo>
                  <a:cubicBezTo>
                    <a:pt x="293" y="276"/>
                    <a:pt x="292" y="276"/>
                    <a:pt x="280" y="275"/>
                  </a:cubicBezTo>
                  <a:cubicBezTo>
                    <a:pt x="292" y="260"/>
                    <a:pt x="304" y="245"/>
                    <a:pt x="312" y="229"/>
                  </a:cubicBezTo>
                  <a:cubicBezTo>
                    <a:pt x="312" y="206"/>
                    <a:pt x="312" y="206"/>
                    <a:pt x="312" y="206"/>
                  </a:cubicBezTo>
                  <a:cubicBezTo>
                    <a:pt x="335" y="203"/>
                    <a:pt x="335" y="203"/>
                    <a:pt x="335" y="203"/>
                  </a:cubicBezTo>
                  <a:cubicBezTo>
                    <a:pt x="335" y="258"/>
                    <a:pt x="335" y="258"/>
                    <a:pt x="335" y="258"/>
                  </a:cubicBezTo>
                  <a:cubicBezTo>
                    <a:pt x="335" y="260"/>
                    <a:pt x="337" y="262"/>
                    <a:pt x="340" y="262"/>
                  </a:cubicBezTo>
                  <a:lnTo>
                    <a:pt x="341" y="262"/>
                  </a:lnTo>
                  <a:close/>
                  <a:moveTo>
                    <a:pt x="312" y="51"/>
                  </a:moveTo>
                  <a:cubicBezTo>
                    <a:pt x="317" y="49"/>
                    <a:pt x="325" y="50"/>
                    <a:pt x="330" y="54"/>
                  </a:cubicBezTo>
                  <a:cubicBezTo>
                    <a:pt x="336" y="59"/>
                    <a:pt x="338" y="67"/>
                    <a:pt x="337" y="74"/>
                  </a:cubicBezTo>
                  <a:cubicBezTo>
                    <a:pt x="332" y="90"/>
                    <a:pt x="314" y="93"/>
                    <a:pt x="300" y="97"/>
                  </a:cubicBezTo>
                  <a:cubicBezTo>
                    <a:pt x="292" y="86"/>
                    <a:pt x="292" y="86"/>
                    <a:pt x="292" y="86"/>
                  </a:cubicBezTo>
                  <a:cubicBezTo>
                    <a:pt x="295" y="72"/>
                    <a:pt x="297" y="56"/>
                    <a:pt x="312" y="51"/>
                  </a:cubicBezTo>
                  <a:moveTo>
                    <a:pt x="267" y="114"/>
                  </a:moveTo>
                  <a:cubicBezTo>
                    <a:pt x="273" y="124"/>
                    <a:pt x="273" y="124"/>
                    <a:pt x="273" y="124"/>
                  </a:cubicBezTo>
                  <a:cubicBezTo>
                    <a:pt x="259" y="140"/>
                    <a:pt x="259" y="140"/>
                    <a:pt x="259" y="140"/>
                  </a:cubicBezTo>
                  <a:cubicBezTo>
                    <a:pt x="255" y="137"/>
                    <a:pt x="254" y="136"/>
                    <a:pt x="251" y="132"/>
                  </a:cubicBezTo>
                  <a:cubicBezTo>
                    <a:pt x="258" y="124"/>
                    <a:pt x="259" y="124"/>
                    <a:pt x="267" y="114"/>
                  </a:cubicBezTo>
                  <a:moveTo>
                    <a:pt x="88" y="93"/>
                  </a:moveTo>
                  <a:cubicBezTo>
                    <a:pt x="88" y="93"/>
                    <a:pt x="88" y="93"/>
                    <a:pt x="88" y="93"/>
                  </a:cubicBezTo>
                  <a:cubicBezTo>
                    <a:pt x="91" y="100"/>
                    <a:pt x="95" y="106"/>
                    <a:pt x="103" y="109"/>
                  </a:cubicBezTo>
                  <a:cubicBezTo>
                    <a:pt x="102" y="105"/>
                    <a:pt x="99" y="102"/>
                    <a:pt x="97" y="97"/>
                  </a:cubicBezTo>
                  <a:cubicBezTo>
                    <a:pt x="94" y="89"/>
                    <a:pt x="94" y="77"/>
                    <a:pt x="100" y="70"/>
                  </a:cubicBezTo>
                  <a:cubicBezTo>
                    <a:pt x="104" y="64"/>
                    <a:pt x="109" y="62"/>
                    <a:pt x="115" y="60"/>
                  </a:cubicBezTo>
                  <a:cubicBezTo>
                    <a:pt x="113" y="67"/>
                    <a:pt x="112" y="75"/>
                    <a:pt x="115" y="82"/>
                  </a:cubicBezTo>
                  <a:cubicBezTo>
                    <a:pt x="119" y="79"/>
                    <a:pt x="119" y="79"/>
                    <a:pt x="122" y="76"/>
                  </a:cubicBezTo>
                  <a:cubicBezTo>
                    <a:pt x="123" y="75"/>
                    <a:pt x="124" y="74"/>
                    <a:pt x="125" y="74"/>
                  </a:cubicBezTo>
                  <a:cubicBezTo>
                    <a:pt x="130" y="86"/>
                    <a:pt x="137" y="102"/>
                    <a:pt x="133" y="116"/>
                  </a:cubicBezTo>
                  <a:cubicBezTo>
                    <a:pt x="131" y="122"/>
                    <a:pt x="131" y="122"/>
                    <a:pt x="131" y="122"/>
                  </a:cubicBezTo>
                  <a:cubicBezTo>
                    <a:pt x="130" y="112"/>
                    <a:pt x="128" y="107"/>
                    <a:pt x="122" y="104"/>
                  </a:cubicBezTo>
                  <a:cubicBezTo>
                    <a:pt x="121" y="109"/>
                    <a:pt x="124" y="114"/>
                    <a:pt x="125" y="121"/>
                  </a:cubicBezTo>
                  <a:cubicBezTo>
                    <a:pt x="128" y="133"/>
                    <a:pt x="126" y="144"/>
                    <a:pt x="119" y="151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86" y="136"/>
                    <a:pt x="85" y="113"/>
                    <a:pt x="88" y="93"/>
                  </a:cubicBezTo>
                  <a:moveTo>
                    <a:pt x="130" y="169"/>
                  </a:moveTo>
                  <a:cubicBezTo>
                    <a:pt x="121" y="169"/>
                    <a:pt x="121" y="169"/>
                    <a:pt x="121" y="169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12" y="200"/>
                    <a:pt x="107" y="197"/>
                    <a:pt x="102" y="195"/>
                  </a:cubicBezTo>
                  <a:cubicBezTo>
                    <a:pt x="100" y="181"/>
                    <a:pt x="99" y="179"/>
                    <a:pt x="98" y="169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105" y="158"/>
                    <a:pt x="114" y="158"/>
                    <a:pt x="130" y="158"/>
                  </a:cubicBezTo>
                  <a:lnTo>
                    <a:pt x="130" y="169"/>
                  </a:lnTo>
                  <a:close/>
                  <a:moveTo>
                    <a:pt x="104" y="204"/>
                  </a:moveTo>
                  <a:cubicBezTo>
                    <a:pt x="120" y="213"/>
                    <a:pt x="132" y="232"/>
                    <a:pt x="147" y="245"/>
                  </a:cubicBezTo>
                  <a:cubicBezTo>
                    <a:pt x="152" y="248"/>
                    <a:pt x="155" y="252"/>
                    <a:pt x="159" y="254"/>
                  </a:cubicBezTo>
                  <a:cubicBezTo>
                    <a:pt x="170" y="245"/>
                    <a:pt x="178" y="238"/>
                    <a:pt x="185" y="224"/>
                  </a:cubicBezTo>
                  <a:cubicBezTo>
                    <a:pt x="190" y="216"/>
                    <a:pt x="198" y="213"/>
                    <a:pt x="207" y="212"/>
                  </a:cubicBezTo>
                  <a:cubicBezTo>
                    <a:pt x="213" y="205"/>
                    <a:pt x="213" y="205"/>
                    <a:pt x="213" y="205"/>
                  </a:cubicBezTo>
                  <a:cubicBezTo>
                    <a:pt x="210" y="186"/>
                    <a:pt x="210" y="186"/>
                    <a:pt x="210" y="186"/>
                  </a:cubicBezTo>
                  <a:cubicBezTo>
                    <a:pt x="203" y="178"/>
                    <a:pt x="198" y="169"/>
                    <a:pt x="193" y="160"/>
                  </a:cubicBezTo>
                  <a:cubicBezTo>
                    <a:pt x="196" y="149"/>
                    <a:pt x="197" y="137"/>
                    <a:pt x="208" y="131"/>
                  </a:cubicBezTo>
                  <a:cubicBezTo>
                    <a:pt x="215" y="126"/>
                    <a:pt x="221" y="136"/>
                    <a:pt x="227" y="130"/>
                  </a:cubicBezTo>
                  <a:cubicBezTo>
                    <a:pt x="231" y="129"/>
                    <a:pt x="235" y="130"/>
                    <a:pt x="238" y="133"/>
                  </a:cubicBezTo>
                  <a:cubicBezTo>
                    <a:pt x="242" y="140"/>
                    <a:pt x="247" y="148"/>
                    <a:pt x="247" y="157"/>
                  </a:cubicBezTo>
                  <a:cubicBezTo>
                    <a:pt x="245" y="165"/>
                    <a:pt x="241" y="173"/>
                    <a:pt x="237" y="182"/>
                  </a:cubicBezTo>
                  <a:cubicBezTo>
                    <a:pt x="236" y="183"/>
                    <a:pt x="233" y="184"/>
                    <a:pt x="231" y="185"/>
                  </a:cubicBezTo>
                  <a:cubicBezTo>
                    <a:pt x="233" y="189"/>
                    <a:pt x="233" y="193"/>
                    <a:pt x="236" y="196"/>
                  </a:cubicBezTo>
                  <a:cubicBezTo>
                    <a:pt x="239" y="197"/>
                    <a:pt x="242" y="197"/>
                    <a:pt x="246" y="196"/>
                  </a:cubicBezTo>
                  <a:cubicBezTo>
                    <a:pt x="249" y="187"/>
                    <a:pt x="259" y="183"/>
                    <a:pt x="268" y="180"/>
                  </a:cubicBezTo>
                  <a:cubicBezTo>
                    <a:pt x="287" y="168"/>
                    <a:pt x="287" y="168"/>
                    <a:pt x="287" y="168"/>
                  </a:cubicBezTo>
                  <a:cubicBezTo>
                    <a:pt x="284" y="154"/>
                    <a:pt x="293" y="141"/>
                    <a:pt x="288" y="127"/>
                  </a:cubicBezTo>
                  <a:cubicBezTo>
                    <a:pt x="277" y="122"/>
                    <a:pt x="274" y="110"/>
                    <a:pt x="272" y="101"/>
                  </a:cubicBezTo>
                  <a:cubicBezTo>
                    <a:pt x="273" y="95"/>
                    <a:pt x="276" y="89"/>
                    <a:pt x="280" y="84"/>
                  </a:cubicBezTo>
                  <a:cubicBezTo>
                    <a:pt x="281" y="84"/>
                    <a:pt x="281" y="84"/>
                    <a:pt x="281" y="84"/>
                  </a:cubicBezTo>
                  <a:cubicBezTo>
                    <a:pt x="291" y="96"/>
                    <a:pt x="301" y="108"/>
                    <a:pt x="304" y="123"/>
                  </a:cubicBezTo>
                  <a:cubicBezTo>
                    <a:pt x="306" y="142"/>
                    <a:pt x="307" y="161"/>
                    <a:pt x="306" y="181"/>
                  </a:cubicBezTo>
                  <a:cubicBezTo>
                    <a:pt x="296" y="191"/>
                    <a:pt x="284" y="197"/>
                    <a:pt x="273" y="204"/>
                  </a:cubicBezTo>
                  <a:cubicBezTo>
                    <a:pt x="264" y="221"/>
                    <a:pt x="264" y="221"/>
                    <a:pt x="264" y="221"/>
                  </a:cubicBezTo>
                  <a:cubicBezTo>
                    <a:pt x="263" y="237"/>
                    <a:pt x="258" y="253"/>
                    <a:pt x="256" y="269"/>
                  </a:cubicBezTo>
                  <a:cubicBezTo>
                    <a:pt x="263" y="289"/>
                    <a:pt x="271" y="315"/>
                    <a:pt x="265" y="333"/>
                  </a:cubicBezTo>
                  <a:cubicBezTo>
                    <a:pt x="260" y="344"/>
                    <a:pt x="250" y="350"/>
                    <a:pt x="242" y="356"/>
                  </a:cubicBezTo>
                  <a:cubicBezTo>
                    <a:pt x="223" y="371"/>
                    <a:pt x="223" y="371"/>
                    <a:pt x="223" y="371"/>
                  </a:cubicBezTo>
                  <a:cubicBezTo>
                    <a:pt x="242" y="392"/>
                    <a:pt x="238" y="416"/>
                    <a:pt x="239" y="447"/>
                  </a:cubicBezTo>
                  <a:cubicBezTo>
                    <a:pt x="238" y="454"/>
                    <a:pt x="252" y="460"/>
                    <a:pt x="245" y="469"/>
                  </a:cubicBezTo>
                  <a:cubicBezTo>
                    <a:pt x="239" y="478"/>
                    <a:pt x="230" y="486"/>
                    <a:pt x="231" y="498"/>
                  </a:cubicBezTo>
                  <a:cubicBezTo>
                    <a:pt x="225" y="508"/>
                    <a:pt x="211" y="510"/>
                    <a:pt x="204" y="510"/>
                  </a:cubicBezTo>
                  <a:cubicBezTo>
                    <a:pt x="203" y="510"/>
                    <a:pt x="202" y="509"/>
                    <a:pt x="202" y="508"/>
                  </a:cubicBezTo>
                  <a:cubicBezTo>
                    <a:pt x="203" y="503"/>
                    <a:pt x="207" y="499"/>
                    <a:pt x="209" y="494"/>
                  </a:cubicBezTo>
                  <a:cubicBezTo>
                    <a:pt x="216" y="484"/>
                    <a:pt x="213" y="469"/>
                    <a:pt x="222" y="459"/>
                  </a:cubicBezTo>
                  <a:cubicBezTo>
                    <a:pt x="215" y="437"/>
                    <a:pt x="204" y="415"/>
                    <a:pt x="201" y="391"/>
                  </a:cubicBezTo>
                  <a:cubicBezTo>
                    <a:pt x="201" y="390"/>
                    <a:pt x="201" y="390"/>
                    <a:pt x="201" y="390"/>
                  </a:cubicBezTo>
                  <a:cubicBezTo>
                    <a:pt x="195" y="401"/>
                    <a:pt x="198" y="412"/>
                    <a:pt x="201" y="421"/>
                  </a:cubicBezTo>
                  <a:cubicBezTo>
                    <a:pt x="183" y="444"/>
                    <a:pt x="162" y="467"/>
                    <a:pt x="162" y="498"/>
                  </a:cubicBezTo>
                  <a:cubicBezTo>
                    <a:pt x="154" y="513"/>
                    <a:pt x="143" y="526"/>
                    <a:pt x="137" y="541"/>
                  </a:cubicBezTo>
                  <a:cubicBezTo>
                    <a:pt x="135" y="543"/>
                    <a:pt x="131" y="541"/>
                    <a:pt x="129" y="540"/>
                  </a:cubicBezTo>
                  <a:cubicBezTo>
                    <a:pt x="123" y="536"/>
                    <a:pt x="122" y="533"/>
                    <a:pt x="120" y="528"/>
                  </a:cubicBezTo>
                  <a:cubicBezTo>
                    <a:pt x="116" y="507"/>
                    <a:pt x="141" y="500"/>
                    <a:pt x="147" y="482"/>
                  </a:cubicBezTo>
                  <a:cubicBezTo>
                    <a:pt x="151" y="454"/>
                    <a:pt x="153" y="423"/>
                    <a:pt x="173" y="401"/>
                  </a:cubicBezTo>
                  <a:cubicBezTo>
                    <a:pt x="175" y="358"/>
                    <a:pt x="188" y="321"/>
                    <a:pt x="219" y="290"/>
                  </a:cubicBezTo>
                  <a:cubicBezTo>
                    <a:pt x="217" y="280"/>
                    <a:pt x="213" y="272"/>
                    <a:pt x="210" y="263"/>
                  </a:cubicBezTo>
                  <a:cubicBezTo>
                    <a:pt x="206" y="263"/>
                    <a:pt x="204" y="262"/>
                    <a:pt x="200" y="259"/>
                  </a:cubicBezTo>
                  <a:cubicBezTo>
                    <a:pt x="198" y="255"/>
                    <a:pt x="197" y="253"/>
                    <a:pt x="196" y="248"/>
                  </a:cubicBezTo>
                  <a:cubicBezTo>
                    <a:pt x="185" y="261"/>
                    <a:pt x="172" y="276"/>
                    <a:pt x="158" y="284"/>
                  </a:cubicBezTo>
                  <a:cubicBezTo>
                    <a:pt x="155" y="286"/>
                    <a:pt x="152" y="283"/>
                    <a:pt x="147" y="278"/>
                  </a:cubicBezTo>
                  <a:cubicBezTo>
                    <a:pt x="130" y="264"/>
                    <a:pt x="127" y="233"/>
                    <a:pt x="100" y="234"/>
                  </a:cubicBezTo>
                  <a:cubicBezTo>
                    <a:pt x="88" y="230"/>
                    <a:pt x="88" y="216"/>
                    <a:pt x="86" y="205"/>
                  </a:cubicBezTo>
                  <a:cubicBezTo>
                    <a:pt x="91" y="202"/>
                    <a:pt x="98" y="202"/>
                    <a:pt x="104" y="204"/>
                  </a:cubicBezTo>
                  <a:moveTo>
                    <a:pt x="116" y="247"/>
                  </a:moveTo>
                  <a:cubicBezTo>
                    <a:pt x="115" y="266"/>
                    <a:pt x="115" y="266"/>
                    <a:pt x="115" y="285"/>
                  </a:cubicBezTo>
                  <a:cubicBezTo>
                    <a:pt x="104" y="285"/>
                    <a:pt x="104" y="285"/>
                    <a:pt x="104" y="285"/>
                  </a:cubicBezTo>
                  <a:cubicBezTo>
                    <a:pt x="104" y="282"/>
                    <a:pt x="104" y="282"/>
                    <a:pt x="104" y="282"/>
                  </a:cubicBezTo>
                  <a:cubicBezTo>
                    <a:pt x="104" y="267"/>
                    <a:pt x="103" y="257"/>
                    <a:pt x="103" y="242"/>
                  </a:cubicBezTo>
                  <a:cubicBezTo>
                    <a:pt x="107" y="241"/>
                    <a:pt x="112" y="244"/>
                    <a:pt x="116" y="247"/>
                  </a:cubicBezTo>
                  <a:moveTo>
                    <a:pt x="59" y="308"/>
                  </a:moveTo>
                  <a:cubicBezTo>
                    <a:pt x="172" y="308"/>
                    <a:pt x="172" y="308"/>
                    <a:pt x="172" y="308"/>
                  </a:cubicBezTo>
                  <a:cubicBezTo>
                    <a:pt x="172" y="341"/>
                    <a:pt x="172" y="341"/>
                    <a:pt x="172" y="341"/>
                  </a:cubicBezTo>
                  <a:cubicBezTo>
                    <a:pt x="59" y="341"/>
                    <a:pt x="59" y="341"/>
                    <a:pt x="59" y="341"/>
                  </a:cubicBezTo>
                  <a:lnTo>
                    <a:pt x="59" y="308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B002BC15-64EE-6C04-331B-0C8AD10E5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6" y="2351"/>
              <a:ext cx="70" cy="95"/>
            </a:xfrm>
            <a:custGeom>
              <a:avLst/>
              <a:gdLst>
                <a:gd name="T0" fmla="*/ 20 w 51"/>
                <a:gd name="T1" fmla="*/ 57 h 69"/>
                <a:gd name="T2" fmla="*/ 43 w 51"/>
                <a:gd name="T3" fmla="*/ 36 h 69"/>
                <a:gd name="T4" fmla="*/ 46 w 51"/>
                <a:gd name="T5" fmla="*/ 13 h 69"/>
                <a:gd name="T6" fmla="*/ 29 w 51"/>
                <a:gd name="T7" fmla="*/ 1 h 69"/>
                <a:gd name="T8" fmla="*/ 6 w 51"/>
                <a:gd name="T9" fmla="*/ 8 h 69"/>
                <a:gd name="T10" fmla="*/ 1 w 51"/>
                <a:gd name="T11" fmla="*/ 26 h 69"/>
                <a:gd name="T12" fmla="*/ 13 w 51"/>
                <a:gd name="T13" fmla="*/ 26 h 69"/>
                <a:gd name="T14" fmla="*/ 18 w 51"/>
                <a:gd name="T15" fmla="*/ 14 h 69"/>
                <a:gd name="T16" fmla="*/ 27 w 51"/>
                <a:gd name="T17" fmla="*/ 12 h 69"/>
                <a:gd name="T18" fmla="*/ 33 w 51"/>
                <a:gd name="T19" fmla="*/ 17 h 69"/>
                <a:gd name="T20" fmla="*/ 31 w 51"/>
                <a:gd name="T21" fmla="*/ 30 h 69"/>
                <a:gd name="T22" fmla="*/ 3 w 51"/>
                <a:gd name="T23" fmla="*/ 69 h 69"/>
                <a:gd name="T24" fmla="*/ 51 w 51"/>
                <a:gd name="T25" fmla="*/ 66 h 69"/>
                <a:gd name="T26" fmla="*/ 51 w 51"/>
                <a:gd name="T27" fmla="*/ 55 h 69"/>
                <a:gd name="T28" fmla="*/ 20 w 51"/>
                <a:gd name="T29" fmla="*/ 5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69">
                  <a:moveTo>
                    <a:pt x="20" y="57"/>
                  </a:moveTo>
                  <a:cubicBezTo>
                    <a:pt x="26" y="48"/>
                    <a:pt x="35" y="44"/>
                    <a:pt x="43" y="36"/>
                  </a:cubicBezTo>
                  <a:cubicBezTo>
                    <a:pt x="48" y="30"/>
                    <a:pt x="49" y="20"/>
                    <a:pt x="46" y="13"/>
                  </a:cubicBezTo>
                  <a:cubicBezTo>
                    <a:pt x="43" y="6"/>
                    <a:pt x="35" y="2"/>
                    <a:pt x="29" y="1"/>
                  </a:cubicBezTo>
                  <a:cubicBezTo>
                    <a:pt x="20" y="0"/>
                    <a:pt x="12" y="2"/>
                    <a:pt x="6" y="8"/>
                  </a:cubicBezTo>
                  <a:cubicBezTo>
                    <a:pt x="2" y="13"/>
                    <a:pt x="0" y="20"/>
                    <a:pt x="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1"/>
                    <a:pt x="14" y="17"/>
                    <a:pt x="18" y="14"/>
                  </a:cubicBezTo>
                  <a:cubicBezTo>
                    <a:pt x="20" y="12"/>
                    <a:pt x="23" y="11"/>
                    <a:pt x="27" y="12"/>
                  </a:cubicBezTo>
                  <a:cubicBezTo>
                    <a:pt x="30" y="13"/>
                    <a:pt x="32" y="14"/>
                    <a:pt x="33" y="17"/>
                  </a:cubicBezTo>
                  <a:cubicBezTo>
                    <a:pt x="35" y="22"/>
                    <a:pt x="34" y="27"/>
                    <a:pt x="31" y="30"/>
                  </a:cubicBezTo>
                  <a:cubicBezTo>
                    <a:pt x="20" y="42"/>
                    <a:pt x="2" y="51"/>
                    <a:pt x="3" y="69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1" y="63"/>
                    <a:pt x="51" y="59"/>
                    <a:pt x="51" y="55"/>
                  </a:cubicBezTo>
                  <a:lnTo>
                    <a:pt x="20" y="57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4E512C3A-9373-802C-221E-C17A10FD0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" y="2335"/>
              <a:ext cx="48" cy="90"/>
            </a:xfrm>
            <a:custGeom>
              <a:avLst/>
              <a:gdLst>
                <a:gd name="T0" fmla="*/ 21 w 35"/>
                <a:gd name="T1" fmla="*/ 4 h 66"/>
                <a:gd name="T2" fmla="*/ 2 w 35"/>
                <a:gd name="T3" fmla="*/ 5 h 66"/>
                <a:gd name="T4" fmla="*/ 0 w 35"/>
                <a:gd name="T5" fmla="*/ 14 h 66"/>
                <a:gd name="T6" fmla="*/ 16 w 35"/>
                <a:gd name="T7" fmla="*/ 19 h 66"/>
                <a:gd name="T8" fmla="*/ 16 w 35"/>
                <a:gd name="T9" fmla="*/ 20 h 66"/>
                <a:gd name="T10" fmla="*/ 2 w 35"/>
                <a:gd name="T11" fmla="*/ 62 h 66"/>
                <a:gd name="T12" fmla="*/ 15 w 35"/>
                <a:gd name="T13" fmla="*/ 66 h 66"/>
                <a:gd name="T14" fmla="*/ 35 w 35"/>
                <a:gd name="T15" fmla="*/ 4 h 66"/>
                <a:gd name="T16" fmla="*/ 35 w 35"/>
                <a:gd name="T17" fmla="*/ 4 h 66"/>
                <a:gd name="T18" fmla="*/ 25 w 35"/>
                <a:gd name="T19" fmla="*/ 0 h 66"/>
                <a:gd name="T20" fmla="*/ 21 w 35"/>
                <a:gd name="T21" fmla="*/ 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66">
                  <a:moveTo>
                    <a:pt x="21" y="4"/>
                  </a:moveTo>
                  <a:cubicBezTo>
                    <a:pt x="15" y="8"/>
                    <a:pt x="9" y="7"/>
                    <a:pt x="2" y="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15"/>
                    <a:pt x="11" y="17"/>
                    <a:pt x="16" y="1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2"/>
                    <a:pt x="23" y="2"/>
                    <a:pt x="21" y="4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5B01BC76-FE60-6E3A-19D5-1BC1FB13F6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4" y="2329"/>
              <a:ext cx="83" cy="96"/>
            </a:xfrm>
            <a:custGeom>
              <a:avLst/>
              <a:gdLst>
                <a:gd name="T0" fmla="*/ 47 w 60"/>
                <a:gd name="T1" fmla="*/ 29 h 70"/>
                <a:gd name="T2" fmla="*/ 43 w 60"/>
                <a:gd name="T3" fmla="*/ 28 h 70"/>
                <a:gd name="T4" fmla="*/ 49 w 60"/>
                <a:gd name="T5" fmla="*/ 14 h 70"/>
                <a:gd name="T6" fmla="*/ 38 w 60"/>
                <a:gd name="T7" fmla="*/ 1 h 70"/>
                <a:gd name="T8" fmla="*/ 21 w 60"/>
                <a:gd name="T9" fmla="*/ 2 h 70"/>
                <a:gd name="T10" fmla="*/ 7 w 60"/>
                <a:gd name="T11" fmla="*/ 9 h 70"/>
                <a:gd name="T12" fmla="*/ 3 w 60"/>
                <a:gd name="T13" fmla="*/ 26 h 70"/>
                <a:gd name="T14" fmla="*/ 15 w 60"/>
                <a:gd name="T15" fmla="*/ 35 h 70"/>
                <a:gd name="T16" fmla="*/ 12 w 60"/>
                <a:gd name="T17" fmla="*/ 38 h 70"/>
                <a:gd name="T18" fmla="*/ 7 w 60"/>
                <a:gd name="T19" fmla="*/ 55 h 70"/>
                <a:gd name="T20" fmla="*/ 21 w 60"/>
                <a:gd name="T21" fmla="*/ 69 h 70"/>
                <a:gd name="T22" fmla="*/ 38 w 60"/>
                <a:gd name="T23" fmla="*/ 69 h 70"/>
                <a:gd name="T24" fmla="*/ 53 w 60"/>
                <a:gd name="T25" fmla="*/ 61 h 70"/>
                <a:gd name="T26" fmla="*/ 59 w 60"/>
                <a:gd name="T27" fmla="*/ 42 h 70"/>
                <a:gd name="T28" fmla="*/ 47 w 60"/>
                <a:gd name="T29" fmla="*/ 29 h 70"/>
                <a:gd name="T30" fmla="*/ 16 w 60"/>
                <a:gd name="T31" fmla="*/ 24 h 70"/>
                <a:gd name="T32" fmla="*/ 17 w 60"/>
                <a:gd name="T33" fmla="*/ 14 h 70"/>
                <a:gd name="T34" fmla="*/ 24 w 60"/>
                <a:gd name="T35" fmla="*/ 11 h 70"/>
                <a:gd name="T36" fmla="*/ 31 w 60"/>
                <a:gd name="T37" fmla="*/ 11 h 70"/>
                <a:gd name="T38" fmla="*/ 37 w 60"/>
                <a:gd name="T39" fmla="*/ 19 h 70"/>
                <a:gd name="T40" fmla="*/ 34 w 60"/>
                <a:gd name="T41" fmla="*/ 25 h 70"/>
                <a:gd name="T42" fmla="*/ 28 w 60"/>
                <a:gd name="T43" fmla="*/ 28 h 70"/>
                <a:gd name="T44" fmla="*/ 21 w 60"/>
                <a:gd name="T45" fmla="*/ 28 h 70"/>
                <a:gd name="T46" fmla="*/ 16 w 60"/>
                <a:gd name="T47" fmla="*/ 24 h 70"/>
                <a:gd name="T48" fmla="*/ 43 w 60"/>
                <a:gd name="T49" fmla="*/ 54 h 70"/>
                <a:gd name="T50" fmla="*/ 35 w 60"/>
                <a:gd name="T51" fmla="*/ 58 h 70"/>
                <a:gd name="T52" fmla="*/ 27 w 60"/>
                <a:gd name="T53" fmla="*/ 58 h 70"/>
                <a:gd name="T54" fmla="*/ 20 w 60"/>
                <a:gd name="T55" fmla="*/ 52 h 70"/>
                <a:gd name="T56" fmla="*/ 24 w 60"/>
                <a:gd name="T57" fmla="*/ 40 h 70"/>
                <a:gd name="T58" fmla="*/ 30 w 60"/>
                <a:gd name="T59" fmla="*/ 38 h 70"/>
                <a:gd name="T60" fmla="*/ 37 w 60"/>
                <a:gd name="T61" fmla="*/ 37 h 70"/>
                <a:gd name="T62" fmla="*/ 45 w 60"/>
                <a:gd name="T63" fmla="*/ 45 h 70"/>
                <a:gd name="T64" fmla="*/ 43 w 60"/>
                <a:gd name="T65" fmla="*/ 5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70">
                  <a:moveTo>
                    <a:pt x="47" y="29"/>
                  </a:moveTo>
                  <a:cubicBezTo>
                    <a:pt x="43" y="28"/>
                    <a:pt x="43" y="28"/>
                    <a:pt x="43" y="28"/>
                  </a:cubicBezTo>
                  <a:cubicBezTo>
                    <a:pt x="47" y="25"/>
                    <a:pt x="51" y="20"/>
                    <a:pt x="49" y="14"/>
                  </a:cubicBezTo>
                  <a:cubicBezTo>
                    <a:pt x="48" y="8"/>
                    <a:pt x="44" y="4"/>
                    <a:pt x="38" y="1"/>
                  </a:cubicBezTo>
                  <a:cubicBezTo>
                    <a:pt x="33" y="0"/>
                    <a:pt x="27" y="0"/>
                    <a:pt x="21" y="2"/>
                  </a:cubicBezTo>
                  <a:cubicBezTo>
                    <a:pt x="16" y="3"/>
                    <a:pt x="10" y="5"/>
                    <a:pt x="7" y="9"/>
                  </a:cubicBezTo>
                  <a:cubicBezTo>
                    <a:pt x="3" y="14"/>
                    <a:pt x="0" y="19"/>
                    <a:pt x="3" y="26"/>
                  </a:cubicBezTo>
                  <a:cubicBezTo>
                    <a:pt x="4" y="31"/>
                    <a:pt x="10" y="34"/>
                    <a:pt x="15" y="35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7" y="43"/>
                    <a:pt x="6" y="48"/>
                    <a:pt x="7" y="55"/>
                  </a:cubicBezTo>
                  <a:cubicBezTo>
                    <a:pt x="9" y="61"/>
                    <a:pt x="14" y="67"/>
                    <a:pt x="21" y="69"/>
                  </a:cubicBezTo>
                  <a:cubicBezTo>
                    <a:pt x="26" y="70"/>
                    <a:pt x="32" y="70"/>
                    <a:pt x="38" y="69"/>
                  </a:cubicBezTo>
                  <a:cubicBezTo>
                    <a:pt x="44" y="67"/>
                    <a:pt x="49" y="64"/>
                    <a:pt x="53" y="61"/>
                  </a:cubicBezTo>
                  <a:cubicBezTo>
                    <a:pt x="58" y="56"/>
                    <a:pt x="60" y="49"/>
                    <a:pt x="59" y="42"/>
                  </a:cubicBezTo>
                  <a:cubicBezTo>
                    <a:pt x="57" y="36"/>
                    <a:pt x="54" y="31"/>
                    <a:pt x="47" y="29"/>
                  </a:cubicBezTo>
                  <a:moveTo>
                    <a:pt x="16" y="24"/>
                  </a:moveTo>
                  <a:cubicBezTo>
                    <a:pt x="15" y="22"/>
                    <a:pt x="15" y="17"/>
                    <a:pt x="17" y="14"/>
                  </a:cubicBezTo>
                  <a:cubicBezTo>
                    <a:pt x="19" y="13"/>
                    <a:pt x="21" y="12"/>
                    <a:pt x="24" y="11"/>
                  </a:cubicBezTo>
                  <a:cubicBezTo>
                    <a:pt x="26" y="10"/>
                    <a:pt x="29" y="10"/>
                    <a:pt x="31" y="11"/>
                  </a:cubicBezTo>
                  <a:cubicBezTo>
                    <a:pt x="35" y="12"/>
                    <a:pt x="37" y="16"/>
                    <a:pt x="37" y="19"/>
                  </a:cubicBezTo>
                  <a:cubicBezTo>
                    <a:pt x="37" y="22"/>
                    <a:pt x="36" y="23"/>
                    <a:pt x="34" y="25"/>
                  </a:cubicBezTo>
                  <a:cubicBezTo>
                    <a:pt x="32" y="26"/>
                    <a:pt x="30" y="27"/>
                    <a:pt x="28" y="28"/>
                  </a:cubicBezTo>
                  <a:cubicBezTo>
                    <a:pt x="26" y="29"/>
                    <a:pt x="23" y="29"/>
                    <a:pt x="21" y="28"/>
                  </a:cubicBezTo>
                  <a:cubicBezTo>
                    <a:pt x="19" y="28"/>
                    <a:pt x="17" y="26"/>
                    <a:pt x="16" y="24"/>
                  </a:cubicBezTo>
                  <a:moveTo>
                    <a:pt x="43" y="54"/>
                  </a:moveTo>
                  <a:cubicBezTo>
                    <a:pt x="41" y="56"/>
                    <a:pt x="39" y="57"/>
                    <a:pt x="35" y="58"/>
                  </a:cubicBezTo>
                  <a:cubicBezTo>
                    <a:pt x="32" y="59"/>
                    <a:pt x="29" y="59"/>
                    <a:pt x="27" y="58"/>
                  </a:cubicBezTo>
                  <a:cubicBezTo>
                    <a:pt x="23" y="57"/>
                    <a:pt x="21" y="54"/>
                    <a:pt x="20" y="52"/>
                  </a:cubicBezTo>
                  <a:cubicBezTo>
                    <a:pt x="19" y="47"/>
                    <a:pt x="20" y="43"/>
                    <a:pt x="24" y="40"/>
                  </a:cubicBezTo>
                  <a:cubicBezTo>
                    <a:pt x="26" y="39"/>
                    <a:pt x="28" y="38"/>
                    <a:pt x="30" y="38"/>
                  </a:cubicBezTo>
                  <a:cubicBezTo>
                    <a:pt x="33" y="37"/>
                    <a:pt x="35" y="37"/>
                    <a:pt x="37" y="37"/>
                  </a:cubicBezTo>
                  <a:cubicBezTo>
                    <a:pt x="41" y="38"/>
                    <a:pt x="45" y="41"/>
                    <a:pt x="45" y="45"/>
                  </a:cubicBezTo>
                  <a:cubicBezTo>
                    <a:pt x="46" y="48"/>
                    <a:pt x="45" y="52"/>
                    <a:pt x="43" y="54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690779D8-4509-FB28-AE5C-71B9D0A2E2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2" y="2350"/>
              <a:ext cx="74" cy="96"/>
            </a:xfrm>
            <a:custGeom>
              <a:avLst/>
              <a:gdLst>
                <a:gd name="T0" fmla="*/ 46 w 54"/>
                <a:gd name="T1" fmla="*/ 34 h 70"/>
                <a:gd name="T2" fmla="*/ 43 w 54"/>
                <a:gd name="T3" fmla="*/ 32 h 70"/>
                <a:gd name="T4" fmla="*/ 53 w 54"/>
                <a:gd name="T5" fmla="*/ 21 h 70"/>
                <a:gd name="T6" fmla="*/ 46 w 54"/>
                <a:gd name="T7" fmla="*/ 5 h 70"/>
                <a:gd name="T8" fmla="*/ 30 w 54"/>
                <a:gd name="T9" fmla="*/ 1 h 70"/>
                <a:gd name="T10" fmla="*/ 14 w 54"/>
                <a:gd name="T11" fmla="*/ 3 h 70"/>
                <a:gd name="T12" fmla="*/ 5 w 54"/>
                <a:gd name="T13" fmla="*/ 18 h 70"/>
                <a:gd name="T14" fmla="*/ 14 w 54"/>
                <a:gd name="T15" fmla="*/ 31 h 70"/>
                <a:gd name="T16" fmla="*/ 10 w 54"/>
                <a:gd name="T17" fmla="*/ 32 h 70"/>
                <a:gd name="T18" fmla="*/ 1 w 54"/>
                <a:gd name="T19" fmla="*/ 47 h 70"/>
                <a:gd name="T20" fmla="*/ 10 w 54"/>
                <a:gd name="T21" fmla="*/ 64 h 70"/>
                <a:gd name="T22" fmla="*/ 26 w 54"/>
                <a:gd name="T23" fmla="*/ 69 h 70"/>
                <a:gd name="T24" fmla="*/ 43 w 54"/>
                <a:gd name="T25" fmla="*/ 66 h 70"/>
                <a:gd name="T26" fmla="*/ 54 w 54"/>
                <a:gd name="T27" fmla="*/ 50 h 70"/>
                <a:gd name="T28" fmla="*/ 46 w 54"/>
                <a:gd name="T29" fmla="*/ 34 h 70"/>
                <a:gd name="T30" fmla="*/ 23 w 54"/>
                <a:gd name="T31" fmla="*/ 12 h 70"/>
                <a:gd name="T32" fmla="*/ 30 w 54"/>
                <a:gd name="T33" fmla="*/ 10 h 70"/>
                <a:gd name="T34" fmla="*/ 37 w 54"/>
                <a:gd name="T35" fmla="*/ 12 h 70"/>
                <a:gd name="T36" fmla="*/ 40 w 54"/>
                <a:gd name="T37" fmla="*/ 22 h 70"/>
                <a:gd name="T38" fmla="*/ 35 w 54"/>
                <a:gd name="T39" fmla="*/ 27 h 70"/>
                <a:gd name="T40" fmla="*/ 29 w 54"/>
                <a:gd name="T41" fmla="*/ 28 h 70"/>
                <a:gd name="T42" fmla="*/ 22 w 54"/>
                <a:gd name="T43" fmla="*/ 26 h 70"/>
                <a:gd name="T44" fmla="*/ 18 w 54"/>
                <a:gd name="T45" fmla="*/ 21 h 70"/>
                <a:gd name="T46" fmla="*/ 23 w 54"/>
                <a:gd name="T47" fmla="*/ 12 h 70"/>
                <a:gd name="T48" fmla="*/ 35 w 54"/>
                <a:gd name="T49" fmla="*/ 57 h 70"/>
                <a:gd name="T50" fmla="*/ 27 w 54"/>
                <a:gd name="T51" fmla="*/ 59 h 70"/>
                <a:gd name="T52" fmla="*/ 18 w 54"/>
                <a:gd name="T53" fmla="*/ 56 h 70"/>
                <a:gd name="T54" fmla="*/ 14 w 54"/>
                <a:gd name="T55" fmla="*/ 48 h 70"/>
                <a:gd name="T56" fmla="*/ 21 w 54"/>
                <a:gd name="T57" fmla="*/ 38 h 70"/>
                <a:gd name="T58" fmla="*/ 28 w 54"/>
                <a:gd name="T59" fmla="*/ 38 h 70"/>
                <a:gd name="T60" fmla="*/ 35 w 54"/>
                <a:gd name="T61" fmla="*/ 39 h 70"/>
                <a:gd name="T62" fmla="*/ 40 w 54"/>
                <a:gd name="T63" fmla="*/ 50 h 70"/>
                <a:gd name="T64" fmla="*/ 35 w 54"/>
                <a:gd name="T6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70">
                  <a:moveTo>
                    <a:pt x="46" y="34"/>
                  </a:moveTo>
                  <a:cubicBezTo>
                    <a:pt x="43" y="32"/>
                    <a:pt x="43" y="32"/>
                    <a:pt x="43" y="32"/>
                  </a:cubicBezTo>
                  <a:cubicBezTo>
                    <a:pt x="48" y="31"/>
                    <a:pt x="53" y="26"/>
                    <a:pt x="53" y="21"/>
                  </a:cubicBezTo>
                  <a:cubicBezTo>
                    <a:pt x="54" y="14"/>
                    <a:pt x="51" y="9"/>
                    <a:pt x="46" y="5"/>
                  </a:cubicBezTo>
                  <a:cubicBezTo>
                    <a:pt x="42" y="2"/>
                    <a:pt x="36" y="1"/>
                    <a:pt x="30" y="1"/>
                  </a:cubicBezTo>
                  <a:cubicBezTo>
                    <a:pt x="24" y="0"/>
                    <a:pt x="19" y="1"/>
                    <a:pt x="14" y="3"/>
                  </a:cubicBezTo>
                  <a:cubicBezTo>
                    <a:pt x="9" y="7"/>
                    <a:pt x="5" y="11"/>
                    <a:pt x="5" y="18"/>
                  </a:cubicBezTo>
                  <a:cubicBezTo>
                    <a:pt x="5" y="23"/>
                    <a:pt x="9" y="28"/>
                    <a:pt x="14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4" y="35"/>
                    <a:pt x="1" y="41"/>
                    <a:pt x="1" y="47"/>
                  </a:cubicBezTo>
                  <a:cubicBezTo>
                    <a:pt x="0" y="54"/>
                    <a:pt x="4" y="61"/>
                    <a:pt x="10" y="64"/>
                  </a:cubicBezTo>
                  <a:cubicBezTo>
                    <a:pt x="14" y="67"/>
                    <a:pt x="20" y="69"/>
                    <a:pt x="26" y="69"/>
                  </a:cubicBezTo>
                  <a:cubicBezTo>
                    <a:pt x="32" y="70"/>
                    <a:pt x="38" y="69"/>
                    <a:pt x="43" y="66"/>
                  </a:cubicBezTo>
                  <a:cubicBezTo>
                    <a:pt x="49" y="63"/>
                    <a:pt x="53" y="57"/>
                    <a:pt x="54" y="50"/>
                  </a:cubicBezTo>
                  <a:cubicBezTo>
                    <a:pt x="54" y="44"/>
                    <a:pt x="52" y="38"/>
                    <a:pt x="46" y="34"/>
                  </a:cubicBezTo>
                  <a:moveTo>
                    <a:pt x="23" y="12"/>
                  </a:moveTo>
                  <a:cubicBezTo>
                    <a:pt x="25" y="10"/>
                    <a:pt x="27" y="10"/>
                    <a:pt x="30" y="10"/>
                  </a:cubicBezTo>
                  <a:cubicBezTo>
                    <a:pt x="32" y="10"/>
                    <a:pt x="35" y="11"/>
                    <a:pt x="37" y="12"/>
                  </a:cubicBezTo>
                  <a:cubicBezTo>
                    <a:pt x="40" y="15"/>
                    <a:pt x="41" y="19"/>
                    <a:pt x="40" y="22"/>
                  </a:cubicBezTo>
                  <a:cubicBezTo>
                    <a:pt x="39" y="24"/>
                    <a:pt x="37" y="26"/>
                    <a:pt x="35" y="27"/>
                  </a:cubicBezTo>
                  <a:cubicBezTo>
                    <a:pt x="33" y="27"/>
                    <a:pt x="31" y="28"/>
                    <a:pt x="29" y="28"/>
                  </a:cubicBezTo>
                  <a:cubicBezTo>
                    <a:pt x="26" y="28"/>
                    <a:pt x="24" y="27"/>
                    <a:pt x="22" y="26"/>
                  </a:cubicBezTo>
                  <a:cubicBezTo>
                    <a:pt x="20" y="25"/>
                    <a:pt x="19" y="23"/>
                    <a:pt x="18" y="21"/>
                  </a:cubicBezTo>
                  <a:cubicBezTo>
                    <a:pt x="18" y="18"/>
                    <a:pt x="19" y="13"/>
                    <a:pt x="23" y="12"/>
                  </a:cubicBezTo>
                  <a:moveTo>
                    <a:pt x="35" y="57"/>
                  </a:moveTo>
                  <a:cubicBezTo>
                    <a:pt x="33" y="58"/>
                    <a:pt x="30" y="59"/>
                    <a:pt x="27" y="59"/>
                  </a:cubicBezTo>
                  <a:cubicBezTo>
                    <a:pt x="24" y="59"/>
                    <a:pt x="20" y="58"/>
                    <a:pt x="18" y="56"/>
                  </a:cubicBezTo>
                  <a:cubicBezTo>
                    <a:pt x="16" y="54"/>
                    <a:pt x="14" y="51"/>
                    <a:pt x="14" y="48"/>
                  </a:cubicBezTo>
                  <a:cubicBezTo>
                    <a:pt x="15" y="44"/>
                    <a:pt x="17" y="40"/>
                    <a:pt x="21" y="38"/>
                  </a:cubicBezTo>
                  <a:cubicBezTo>
                    <a:pt x="23" y="38"/>
                    <a:pt x="25" y="37"/>
                    <a:pt x="28" y="38"/>
                  </a:cubicBezTo>
                  <a:cubicBezTo>
                    <a:pt x="31" y="38"/>
                    <a:pt x="33" y="38"/>
                    <a:pt x="35" y="39"/>
                  </a:cubicBezTo>
                  <a:cubicBezTo>
                    <a:pt x="39" y="41"/>
                    <a:pt x="41" y="45"/>
                    <a:pt x="40" y="50"/>
                  </a:cubicBezTo>
                  <a:cubicBezTo>
                    <a:pt x="40" y="52"/>
                    <a:pt x="38" y="55"/>
                    <a:pt x="35" y="57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227C4618-B272-8886-9C13-7FA0DF7BF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" y="1540"/>
              <a:ext cx="89" cy="54"/>
            </a:xfrm>
            <a:custGeom>
              <a:avLst/>
              <a:gdLst>
                <a:gd name="T0" fmla="*/ 7 w 89"/>
                <a:gd name="T1" fmla="*/ 54 h 54"/>
                <a:gd name="T2" fmla="*/ 89 w 89"/>
                <a:gd name="T3" fmla="*/ 18 h 54"/>
                <a:gd name="T4" fmla="*/ 82 w 89"/>
                <a:gd name="T5" fmla="*/ 0 h 54"/>
                <a:gd name="T6" fmla="*/ 0 w 89"/>
                <a:gd name="T7" fmla="*/ 36 h 54"/>
                <a:gd name="T8" fmla="*/ 7 w 89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54">
                  <a:moveTo>
                    <a:pt x="7" y="54"/>
                  </a:moveTo>
                  <a:lnTo>
                    <a:pt x="89" y="18"/>
                  </a:lnTo>
                  <a:lnTo>
                    <a:pt x="82" y="0"/>
                  </a:lnTo>
                  <a:lnTo>
                    <a:pt x="0" y="36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6CB0546A-6B92-C7E3-B11E-93E6EAC91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3" y="1323"/>
              <a:ext cx="77" cy="94"/>
            </a:xfrm>
            <a:custGeom>
              <a:avLst/>
              <a:gdLst>
                <a:gd name="T0" fmla="*/ 27 w 56"/>
                <a:gd name="T1" fmla="*/ 68 h 68"/>
                <a:gd name="T2" fmla="*/ 56 w 56"/>
                <a:gd name="T3" fmla="*/ 6 h 68"/>
                <a:gd name="T4" fmla="*/ 42 w 56"/>
                <a:gd name="T5" fmla="*/ 4 h 68"/>
                <a:gd name="T6" fmla="*/ 23 w 56"/>
                <a:gd name="T7" fmla="*/ 51 h 68"/>
                <a:gd name="T8" fmla="*/ 14 w 56"/>
                <a:gd name="T9" fmla="*/ 1 h 68"/>
                <a:gd name="T10" fmla="*/ 0 w 56"/>
                <a:gd name="T11" fmla="*/ 0 h 68"/>
                <a:gd name="T12" fmla="*/ 15 w 56"/>
                <a:gd name="T13" fmla="*/ 67 h 68"/>
                <a:gd name="T14" fmla="*/ 27 w 56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68">
                  <a:moveTo>
                    <a:pt x="27" y="68"/>
                  </a:moveTo>
                  <a:cubicBezTo>
                    <a:pt x="56" y="6"/>
                    <a:pt x="56" y="6"/>
                    <a:pt x="56" y="6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20"/>
                    <a:pt x="29" y="38"/>
                    <a:pt x="23" y="51"/>
                  </a:cubicBezTo>
                  <a:cubicBezTo>
                    <a:pt x="20" y="37"/>
                    <a:pt x="17" y="18"/>
                    <a:pt x="14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67"/>
                    <a:pt x="15" y="67"/>
                    <a:pt x="15" y="67"/>
                  </a:cubicBezTo>
                  <a:lnTo>
                    <a:pt x="27" y="68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37A2523B-5370-D6DF-FA68-B7AB6C6EC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" y="1447"/>
              <a:ext cx="110" cy="101"/>
            </a:xfrm>
            <a:custGeom>
              <a:avLst/>
              <a:gdLst>
                <a:gd name="T0" fmla="*/ 110 w 110"/>
                <a:gd name="T1" fmla="*/ 44 h 101"/>
                <a:gd name="T2" fmla="*/ 98 w 110"/>
                <a:gd name="T3" fmla="*/ 35 h 101"/>
                <a:gd name="T4" fmla="*/ 75 w 110"/>
                <a:gd name="T5" fmla="*/ 77 h 101"/>
                <a:gd name="T6" fmla="*/ 53 w 110"/>
                <a:gd name="T7" fmla="*/ 64 h 101"/>
                <a:gd name="T8" fmla="*/ 72 w 110"/>
                <a:gd name="T9" fmla="*/ 29 h 101"/>
                <a:gd name="T10" fmla="*/ 58 w 110"/>
                <a:gd name="T11" fmla="*/ 22 h 101"/>
                <a:gd name="T12" fmla="*/ 39 w 110"/>
                <a:gd name="T13" fmla="*/ 57 h 101"/>
                <a:gd name="T14" fmla="*/ 22 w 110"/>
                <a:gd name="T15" fmla="*/ 48 h 101"/>
                <a:gd name="T16" fmla="*/ 44 w 110"/>
                <a:gd name="T17" fmla="*/ 7 h 101"/>
                <a:gd name="T18" fmla="*/ 32 w 110"/>
                <a:gd name="T19" fmla="*/ 0 h 101"/>
                <a:gd name="T20" fmla="*/ 0 w 110"/>
                <a:gd name="T21" fmla="*/ 57 h 101"/>
                <a:gd name="T22" fmla="*/ 79 w 110"/>
                <a:gd name="T23" fmla="*/ 101 h 101"/>
                <a:gd name="T24" fmla="*/ 110 w 110"/>
                <a:gd name="T25" fmla="*/ 4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101">
                  <a:moveTo>
                    <a:pt x="110" y="44"/>
                  </a:moveTo>
                  <a:lnTo>
                    <a:pt x="98" y="35"/>
                  </a:lnTo>
                  <a:lnTo>
                    <a:pt x="75" y="77"/>
                  </a:lnTo>
                  <a:lnTo>
                    <a:pt x="53" y="64"/>
                  </a:lnTo>
                  <a:lnTo>
                    <a:pt x="72" y="29"/>
                  </a:lnTo>
                  <a:lnTo>
                    <a:pt x="58" y="22"/>
                  </a:lnTo>
                  <a:lnTo>
                    <a:pt x="39" y="57"/>
                  </a:lnTo>
                  <a:lnTo>
                    <a:pt x="22" y="48"/>
                  </a:lnTo>
                  <a:lnTo>
                    <a:pt x="44" y="7"/>
                  </a:lnTo>
                  <a:lnTo>
                    <a:pt x="32" y="0"/>
                  </a:lnTo>
                  <a:lnTo>
                    <a:pt x="0" y="57"/>
                  </a:lnTo>
                  <a:lnTo>
                    <a:pt x="79" y="101"/>
                  </a:lnTo>
                  <a:lnTo>
                    <a:pt x="110" y="44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1F5BC820-DA85-50BA-356C-DE35B15E4E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7" y="1837"/>
              <a:ext cx="92" cy="73"/>
            </a:xfrm>
            <a:custGeom>
              <a:avLst/>
              <a:gdLst>
                <a:gd name="T0" fmla="*/ 64 w 67"/>
                <a:gd name="T1" fmla="*/ 10 h 53"/>
                <a:gd name="T2" fmla="*/ 45 w 67"/>
                <a:gd name="T3" fmla="*/ 0 h 53"/>
                <a:gd name="T4" fmla="*/ 31 w 67"/>
                <a:gd name="T5" fmla="*/ 12 h 53"/>
                <a:gd name="T6" fmla="*/ 20 w 67"/>
                <a:gd name="T7" fmla="*/ 2 h 53"/>
                <a:gd name="T8" fmla="*/ 4 w 67"/>
                <a:gd name="T9" fmla="*/ 9 h 53"/>
                <a:gd name="T10" fmla="*/ 1 w 67"/>
                <a:gd name="T11" fmla="*/ 53 h 53"/>
                <a:gd name="T12" fmla="*/ 66 w 67"/>
                <a:gd name="T13" fmla="*/ 53 h 53"/>
                <a:gd name="T14" fmla="*/ 66 w 67"/>
                <a:gd name="T15" fmla="*/ 48 h 53"/>
                <a:gd name="T16" fmla="*/ 64 w 67"/>
                <a:gd name="T17" fmla="*/ 10 h 53"/>
                <a:gd name="T18" fmla="*/ 27 w 67"/>
                <a:gd name="T19" fmla="*/ 39 h 53"/>
                <a:gd name="T20" fmla="*/ 11 w 67"/>
                <a:gd name="T21" fmla="*/ 39 h 53"/>
                <a:gd name="T22" fmla="*/ 18 w 67"/>
                <a:gd name="T23" fmla="*/ 15 h 53"/>
                <a:gd name="T24" fmla="*/ 26 w 67"/>
                <a:gd name="T25" fmla="*/ 19 h 53"/>
                <a:gd name="T26" fmla="*/ 27 w 67"/>
                <a:gd name="T27" fmla="*/ 39 h 53"/>
                <a:gd name="T28" fmla="*/ 55 w 67"/>
                <a:gd name="T29" fmla="*/ 39 h 53"/>
                <a:gd name="T30" fmla="*/ 37 w 67"/>
                <a:gd name="T31" fmla="*/ 39 h 53"/>
                <a:gd name="T32" fmla="*/ 37 w 67"/>
                <a:gd name="T33" fmla="*/ 39 h 53"/>
                <a:gd name="T34" fmla="*/ 44 w 67"/>
                <a:gd name="T35" fmla="*/ 14 h 53"/>
                <a:gd name="T36" fmla="*/ 53 w 67"/>
                <a:gd name="T37" fmla="*/ 16 h 53"/>
                <a:gd name="T38" fmla="*/ 55 w 67"/>
                <a:gd name="T39" fmla="*/ 3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53">
                  <a:moveTo>
                    <a:pt x="64" y="10"/>
                  </a:moveTo>
                  <a:cubicBezTo>
                    <a:pt x="61" y="3"/>
                    <a:pt x="53" y="0"/>
                    <a:pt x="45" y="0"/>
                  </a:cubicBezTo>
                  <a:cubicBezTo>
                    <a:pt x="39" y="1"/>
                    <a:pt x="34" y="5"/>
                    <a:pt x="31" y="12"/>
                  </a:cubicBezTo>
                  <a:cubicBezTo>
                    <a:pt x="30" y="8"/>
                    <a:pt x="26" y="3"/>
                    <a:pt x="20" y="2"/>
                  </a:cubicBezTo>
                  <a:cubicBezTo>
                    <a:pt x="13" y="2"/>
                    <a:pt x="7" y="3"/>
                    <a:pt x="4" y="9"/>
                  </a:cubicBezTo>
                  <a:cubicBezTo>
                    <a:pt x="0" y="14"/>
                    <a:pt x="2" y="39"/>
                    <a:pt x="1" y="53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22"/>
                    <a:pt x="67" y="19"/>
                    <a:pt x="64" y="10"/>
                  </a:cubicBezTo>
                  <a:moveTo>
                    <a:pt x="27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1" y="24"/>
                    <a:pt x="9" y="16"/>
                    <a:pt x="18" y="15"/>
                  </a:cubicBezTo>
                  <a:cubicBezTo>
                    <a:pt x="24" y="15"/>
                    <a:pt x="25" y="16"/>
                    <a:pt x="26" y="19"/>
                  </a:cubicBezTo>
                  <a:cubicBezTo>
                    <a:pt x="27" y="23"/>
                    <a:pt x="27" y="26"/>
                    <a:pt x="27" y="39"/>
                  </a:cubicBezTo>
                  <a:moveTo>
                    <a:pt x="55" y="39"/>
                  </a:move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25"/>
                    <a:pt x="35" y="16"/>
                    <a:pt x="44" y="14"/>
                  </a:cubicBezTo>
                  <a:cubicBezTo>
                    <a:pt x="47" y="14"/>
                    <a:pt x="50" y="14"/>
                    <a:pt x="53" y="16"/>
                  </a:cubicBezTo>
                  <a:cubicBezTo>
                    <a:pt x="56" y="20"/>
                    <a:pt x="55" y="26"/>
                    <a:pt x="55" y="39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64FFB6D3-3E1C-76A4-5820-5AD7A647D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" y="1605"/>
              <a:ext cx="97" cy="73"/>
            </a:xfrm>
            <a:custGeom>
              <a:avLst/>
              <a:gdLst>
                <a:gd name="T0" fmla="*/ 0 w 97"/>
                <a:gd name="T1" fmla="*/ 48 h 73"/>
                <a:gd name="T2" fmla="*/ 5 w 97"/>
                <a:gd name="T3" fmla="*/ 66 h 73"/>
                <a:gd name="T4" fmla="*/ 76 w 97"/>
                <a:gd name="T5" fmla="*/ 48 h 73"/>
                <a:gd name="T6" fmla="*/ 83 w 97"/>
                <a:gd name="T7" fmla="*/ 73 h 73"/>
                <a:gd name="T8" fmla="*/ 97 w 97"/>
                <a:gd name="T9" fmla="*/ 70 h 73"/>
                <a:gd name="T10" fmla="*/ 79 w 97"/>
                <a:gd name="T11" fmla="*/ 0 h 73"/>
                <a:gd name="T12" fmla="*/ 65 w 97"/>
                <a:gd name="T13" fmla="*/ 3 h 73"/>
                <a:gd name="T14" fmla="*/ 72 w 97"/>
                <a:gd name="T15" fmla="*/ 29 h 73"/>
                <a:gd name="T16" fmla="*/ 0 w 97"/>
                <a:gd name="T17" fmla="*/ 4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73">
                  <a:moveTo>
                    <a:pt x="0" y="48"/>
                  </a:moveTo>
                  <a:lnTo>
                    <a:pt x="5" y="66"/>
                  </a:lnTo>
                  <a:lnTo>
                    <a:pt x="76" y="48"/>
                  </a:lnTo>
                  <a:lnTo>
                    <a:pt x="83" y="73"/>
                  </a:lnTo>
                  <a:lnTo>
                    <a:pt x="97" y="70"/>
                  </a:lnTo>
                  <a:lnTo>
                    <a:pt x="79" y="0"/>
                  </a:lnTo>
                  <a:lnTo>
                    <a:pt x="65" y="3"/>
                  </a:lnTo>
                  <a:lnTo>
                    <a:pt x="72" y="29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4C21E02-A640-E5D6-75D6-3F992F5EF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1333"/>
              <a:ext cx="51" cy="89"/>
            </a:xfrm>
            <a:custGeom>
              <a:avLst/>
              <a:gdLst>
                <a:gd name="T0" fmla="*/ 16 w 37"/>
                <a:gd name="T1" fmla="*/ 61 h 65"/>
                <a:gd name="T2" fmla="*/ 37 w 37"/>
                <a:gd name="T3" fmla="*/ 64 h 65"/>
                <a:gd name="T4" fmla="*/ 35 w 37"/>
                <a:gd name="T5" fmla="*/ 54 h 65"/>
                <a:gd name="T6" fmla="*/ 29 w 37"/>
                <a:gd name="T7" fmla="*/ 54 h 65"/>
                <a:gd name="T8" fmla="*/ 21 w 37"/>
                <a:gd name="T9" fmla="*/ 47 h 65"/>
                <a:gd name="T10" fmla="*/ 14 w 37"/>
                <a:gd name="T11" fmla="*/ 0 h 65"/>
                <a:gd name="T12" fmla="*/ 0 w 37"/>
                <a:gd name="T13" fmla="*/ 2 h 65"/>
                <a:gd name="T14" fmla="*/ 8 w 37"/>
                <a:gd name="T15" fmla="*/ 49 h 65"/>
                <a:gd name="T16" fmla="*/ 16 w 37"/>
                <a:gd name="T17" fmla="*/ 6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65">
                  <a:moveTo>
                    <a:pt x="16" y="61"/>
                  </a:moveTo>
                  <a:cubicBezTo>
                    <a:pt x="22" y="64"/>
                    <a:pt x="29" y="65"/>
                    <a:pt x="37" y="6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3" y="54"/>
                    <a:pt x="31" y="54"/>
                    <a:pt x="29" y="54"/>
                  </a:cubicBezTo>
                  <a:cubicBezTo>
                    <a:pt x="25" y="53"/>
                    <a:pt x="22" y="51"/>
                    <a:pt x="21" y="47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9" y="54"/>
                    <a:pt x="11" y="58"/>
                    <a:pt x="16" y="6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9F970755-ECAB-6574-52DA-BA796B4B5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9" y="1324"/>
              <a:ext cx="35" cy="97"/>
            </a:xfrm>
            <a:custGeom>
              <a:avLst/>
              <a:gdLst>
                <a:gd name="T0" fmla="*/ 21 w 25"/>
                <a:gd name="T1" fmla="*/ 60 h 70"/>
                <a:gd name="T2" fmla="*/ 25 w 25"/>
                <a:gd name="T3" fmla="*/ 47 h 70"/>
                <a:gd name="T4" fmla="*/ 17 w 25"/>
                <a:gd name="T5" fmla="*/ 0 h 70"/>
                <a:gd name="T6" fmla="*/ 4 w 25"/>
                <a:gd name="T7" fmla="*/ 2 h 70"/>
                <a:gd name="T8" fmla="*/ 11 w 25"/>
                <a:gd name="T9" fmla="*/ 49 h 70"/>
                <a:gd name="T10" fmla="*/ 6 w 25"/>
                <a:gd name="T11" fmla="*/ 58 h 70"/>
                <a:gd name="T12" fmla="*/ 0 w 25"/>
                <a:gd name="T13" fmla="*/ 60 h 70"/>
                <a:gd name="T14" fmla="*/ 2 w 25"/>
                <a:gd name="T15" fmla="*/ 70 h 70"/>
                <a:gd name="T16" fmla="*/ 21 w 25"/>
                <a:gd name="T17" fmla="*/ 6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70">
                  <a:moveTo>
                    <a:pt x="21" y="60"/>
                  </a:moveTo>
                  <a:cubicBezTo>
                    <a:pt x="25" y="56"/>
                    <a:pt x="25" y="52"/>
                    <a:pt x="25" y="4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2" y="52"/>
                    <a:pt x="9" y="56"/>
                    <a:pt x="6" y="58"/>
                  </a:cubicBezTo>
                  <a:cubicBezTo>
                    <a:pt x="4" y="59"/>
                    <a:pt x="2" y="60"/>
                    <a:pt x="0" y="6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9" y="69"/>
                    <a:pt x="16" y="66"/>
                    <a:pt x="21" y="60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2890B172-F51E-65EF-C809-BDA819EBAC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3" y="1716"/>
              <a:ext cx="96" cy="83"/>
            </a:xfrm>
            <a:custGeom>
              <a:avLst/>
              <a:gdLst>
                <a:gd name="T0" fmla="*/ 3 w 96"/>
                <a:gd name="T1" fmla="*/ 19 h 83"/>
                <a:gd name="T2" fmla="*/ 24 w 96"/>
                <a:gd name="T3" fmla="*/ 22 h 83"/>
                <a:gd name="T4" fmla="*/ 28 w 96"/>
                <a:gd name="T5" fmla="*/ 55 h 83"/>
                <a:gd name="T6" fmla="*/ 10 w 96"/>
                <a:gd name="T7" fmla="*/ 63 h 83"/>
                <a:gd name="T8" fmla="*/ 11 w 96"/>
                <a:gd name="T9" fmla="*/ 83 h 83"/>
                <a:gd name="T10" fmla="*/ 96 w 96"/>
                <a:gd name="T11" fmla="*/ 39 h 83"/>
                <a:gd name="T12" fmla="*/ 94 w 96"/>
                <a:gd name="T13" fmla="*/ 19 h 83"/>
                <a:gd name="T14" fmla="*/ 0 w 96"/>
                <a:gd name="T15" fmla="*/ 0 h 83"/>
                <a:gd name="T16" fmla="*/ 3 w 96"/>
                <a:gd name="T17" fmla="*/ 19 h 83"/>
                <a:gd name="T18" fmla="*/ 77 w 96"/>
                <a:gd name="T19" fmla="*/ 32 h 83"/>
                <a:gd name="T20" fmla="*/ 77 w 96"/>
                <a:gd name="T21" fmla="*/ 32 h 83"/>
                <a:gd name="T22" fmla="*/ 77 w 96"/>
                <a:gd name="T23" fmla="*/ 32 h 83"/>
                <a:gd name="T24" fmla="*/ 77 w 96"/>
                <a:gd name="T25" fmla="*/ 32 h 83"/>
                <a:gd name="T26" fmla="*/ 77 w 96"/>
                <a:gd name="T27" fmla="*/ 32 h 83"/>
                <a:gd name="T28" fmla="*/ 77 w 96"/>
                <a:gd name="T29" fmla="*/ 32 h 83"/>
                <a:gd name="T30" fmla="*/ 41 w 96"/>
                <a:gd name="T31" fmla="*/ 48 h 83"/>
                <a:gd name="T32" fmla="*/ 39 w 96"/>
                <a:gd name="T33" fmla="*/ 25 h 83"/>
                <a:gd name="T34" fmla="*/ 77 w 96"/>
                <a:gd name="T35" fmla="*/ 3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83">
                  <a:moveTo>
                    <a:pt x="3" y="19"/>
                  </a:moveTo>
                  <a:lnTo>
                    <a:pt x="24" y="22"/>
                  </a:lnTo>
                  <a:lnTo>
                    <a:pt x="28" y="55"/>
                  </a:lnTo>
                  <a:lnTo>
                    <a:pt x="10" y="63"/>
                  </a:lnTo>
                  <a:lnTo>
                    <a:pt x="11" y="83"/>
                  </a:lnTo>
                  <a:lnTo>
                    <a:pt x="96" y="39"/>
                  </a:lnTo>
                  <a:lnTo>
                    <a:pt x="94" y="19"/>
                  </a:lnTo>
                  <a:lnTo>
                    <a:pt x="0" y="0"/>
                  </a:lnTo>
                  <a:lnTo>
                    <a:pt x="3" y="19"/>
                  </a:lnTo>
                  <a:close/>
                  <a:moveTo>
                    <a:pt x="77" y="32"/>
                  </a:move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41" y="48"/>
                  </a:lnTo>
                  <a:lnTo>
                    <a:pt x="39" y="25"/>
                  </a:lnTo>
                  <a:lnTo>
                    <a:pt x="77" y="32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0E7DD501-F595-F996-D6B7-417FBDAFC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" y="1834"/>
              <a:ext cx="99" cy="77"/>
            </a:xfrm>
            <a:custGeom>
              <a:avLst/>
              <a:gdLst>
                <a:gd name="T0" fmla="*/ 43 w 72"/>
                <a:gd name="T1" fmla="*/ 3 h 56"/>
                <a:gd name="T2" fmla="*/ 34 w 72"/>
                <a:gd name="T3" fmla="*/ 13 h 56"/>
                <a:gd name="T4" fmla="*/ 24 w 72"/>
                <a:gd name="T5" fmla="*/ 41 h 56"/>
                <a:gd name="T6" fmla="*/ 16 w 72"/>
                <a:gd name="T7" fmla="*/ 40 h 56"/>
                <a:gd name="T8" fmla="*/ 14 w 72"/>
                <a:gd name="T9" fmla="*/ 19 h 56"/>
                <a:gd name="T10" fmla="*/ 24 w 72"/>
                <a:gd name="T11" fmla="*/ 13 h 56"/>
                <a:gd name="T12" fmla="*/ 23 w 72"/>
                <a:gd name="T13" fmla="*/ 0 h 56"/>
                <a:gd name="T14" fmla="*/ 7 w 72"/>
                <a:gd name="T15" fmla="*/ 9 h 56"/>
                <a:gd name="T16" fmla="*/ 6 w 72"/>
                <a:gd name="T17" fmla="*/ 46 h 56"/>
                <a:gd name="T18" fmla="*/ 26 w 72"/>
                <a:gd name="T19" fmla="*/ 55 h 56"/>
                <a:gd name="T20" fmla="*/ 47 w 72"/>
                <a:gd name="T21" fmla="*/ 17 h 56"/>
                <a:gd name="T22" fmla="*/ 54 w 72"/>
                <a:gd name="T23" fmla="*/ 15 h 56"/>
                <a:gd name="T24" fmla="*/ 60 w 72"/>
                <a:gd name="T25" fmla="*/ 27 h 56"/>
                <a:gd name="T26" fmla="*/ 55 w 72"/>
                <a:gd name="T27" fmla="*/ 39 h 56"/>
                <a:gd name="T28" fmla="*/ 54 w 72"/>
                <a:gd name="T29" fmla="*/ 40 h 56"/>
                <a:gd name="T30" fmla="*/ 52 w 72"/>
                <a:gd name="T31" fmla="*/ 40 h 56"/>
                <a:gd name="T32" fmla="*/ 51 w 72"/>
                <a:gd name="T33" fmla="*/ 40 h 56"/>
                <a:gd name="T34" fmla="*/ 50 w 72"/>
                <a:gd name="T35" fmla="*/ 40 h 56"/>
                <a:gd name="T36" fmla="*/ 51 w 72"/>
                <a:gd name="T37" fmla="*/ 53 h 56"/>
                <a:gd name="T38" fmla="*/ 68 w 72"/>
                <a:gd name="T39" fmla="*/ 41 h 56"/>
                <a:gd name="T40" fmla="*/ 63 w 72"/>
                <a:gd name="T41" fmla="*/ 7 h 56"/>
                <a:gd name="T42" fmla="*/ 43 w 72"/>
                <a:gd name="T43" fmla="*/ 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56">
                  <a:moveTo>
                    <a:pt x="43" y="3"/>
                  </a:moveTo>
                  <a:cubicBezTo>
                    <a:pt x="39" y="5"/>
                    <a:pt x="35" y="9"/>
                    <a:pt x="34" y="13"/>
                  </a:cubicBezTo>
                  <a:cubicBezTo>
                    <a:pt x="30" y="22"/>
                    <a:pt x="32" y="35"/>
                    <a:pt x="24" y="41"/>
                  </a:cubicBezTo>
                  <a:cubicBezTo>
                    <a:pt x="22" y="42"/>
                    <a:pt x="18" y="42"/>
                    <a:pt x="16" y="40"/>
                  </a:cubicBezTo>
                  <a:cubicBezTo>
                    <a:pt x="11" y="36"/>
                    <a:pt x="11" y="26"/>
                    <a:pt x="14" y="19"/>
                  </a:cubicBezTo>
                  <a:cubicBezTo>
                    <a:pt x="15" y="15"/>
                    <a:pt x="19" y="13"/>
                    <a:pt x="24" y="1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6" y="0"/>
                    <a:pt x="11" y="4"/>
                    <a:pt x="7" y="9"/>
                  </a:cubicBezTo>
                  <a:cubicBezTo>
                    <a:pt x="0" y="19"/>
                    <a:pt x="0" y="36"/>
                    <a:pt x="6" y="46"/>
                  </a:cubicBezTo>
                  <a:cubicBezTo>
                    <a:pt x="10" y="53"/>
                    <a:pt x="18" y="56"/>
                    <a:pt x="26" y="55"/>
                  </a:cubicBezTo>
                  <a:cubicBezTo>
                    <a:pt x="45" y="51"/>
                    <a:pt x="40" y="28"/>
                    <a:pt x="47" y="17"/>
                  </a:cubicBezTo>
                  <a:cubicBezTo>
                    <a:pt x="49" y="15"/>
                    <a:pt x="52" y="15"/>
                    <a:pt x="54" y="15"/>
                  </a:cubicBezTo>
                  <a:cubicBezTo>
                    <a:pt x="59" y="17"/>
                    <a:pt x="60" y="22"/>
                    <a:pt x="60" y="27"/>
                  </a:cubicBezTo>
                  <a:cubicBezTo>
                    <a:pt x="60" y="31"/>
                    <a:pt x="59" y="37"/>
                    <a:pt x="55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9" y="52"/>
                    <a:pt x="66" y="48"/>
                    <a:pt x="68" y="41"/>
                  </a:cubicBezTo>
                  <a:cubicBezTo>
                    <a:pt x="72" y="31"/>
                    <a:pt x="72" y="15"/>
                    <a:pt x="63" y="7"/>
                  </a:cubicBezTo>
                  <a:cubicBezTo>
                    <a:pt x="58" y="1"/>
                    <a:pt x="49" y="0"/>
                    <a:pt x="43" y="3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9DF230E6-30D1-35C3-8E9E-A5D96068B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" y="1752"/>
              <a:ext cx="96" cy="34"/>
            </a:xfrm>
            <a:custGeom>
              <a:avLst/>
              <a:gdLst>
                <a:gd name="T0" fmla="*/ 49 w 70"/>
                <a:gd name="T1" fmla="*/ 11 h 25"/>
                <a:gd name="T2" fmla="*/ 2 w 70"/>
                <a:gd name="T3" fmla="*/ 4 h 25"/>
                <a:gd name="T4" fmla="*/ 0 w 70"/>
                <a:gd name="T5" fmla="*/ 17 h 25"/>
                <a:gd name="T6" fmla="*/ 47 w 70"/>
                <a:gd name="T7" fmla="*/ 24 h 25"/>
                <a:gd name="T8" fmla="*/ 60 w 70"/>
                <a:gd name="T9" fmla="*/ 20 h 25"/>
                <a:gd name="T10" fmla="*/ 70 w 70"/>
                <a:gd name="T11" fmla="*/ 2 h 25"/>
                <a:gd name="T12" fmla="*/ 60 w 70"/>
                <a:gd name="T13" fmla="*/ 0 h 25"/>
                <a:gd name="T14" fmla="*/ 58 w 70"/>
                <a:gd name="T15" fmla="*/ 6 h 25"/>
                <a:gd name="T16" fmla="*/ 49 w 70"/>
                <a:gd name="T17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25">
                  <a:moveTo>
                    <a:pt x="49" y="1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2" y="25"/>
                    <a:pt x="56" y="24"/>
                    <a:pt x="60" y="20"/>
                  </a:cubicBezTo>
                  <a:cubicBezTo>
                    <a:pt x="66" y="16"/>
                    <a:pt x="69" y="9"/>
                    <a:pt x="70" y="2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2"/>
                    <a:pt x="59" y="4"/>
                    <a:pt x="58" y="6"/>
                  </a:cubicBezTo>
                  <a:cubicBezTo>
                    <a:pt x="56" y="9"/>
                    <a:pt x="53" y="12"/>
                    <a:pt x="49" y="1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C8251514-BAAD-212D-CF88-75888075F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" y="1704"/>
              <a:ext cx="89" cy="51"/>
            </a:xfrm>
            <a:custGeom>
              <a:avLst/>
              <a:gdLst>
                <a:gd name="T0" fmla="*/ 49 w 65"/>
                <a:gd name="T1" fmla="*/ 8 h 37"/>
                <a:gd name="T2" fmla="*/ 2 w 65"/>
                <a:gd name="T3" fmla="*/ 0 h 37"/>
                <a:gd name="T4" fmla="*/ 0 w 65"/>
                <a:gd name="T5" fmla="*/ 14 h 37"/>
                <a:gd name="T6" fmla="*/ 47 w 65"/>
                <a:gd name="T7" fmla="*/ 21 h 37"/>
                <a:gd name="T8" fmla="*/ 54 w 65"/>
                <a:gd name="T9" fmla="*/ 29 h 37"/>
                <a:gd name="T10" fmla="*/ 54 w 65"/>
                <a:gd name="T11" fmla="*/ 35 h 37"/>
                <a:gd name="T12" fmla="*/ 64 w 65"/>
                <a:gd name="T13" fmla="*/ 37 h 37"/>
                <a:gd name="T14" fmla="*/ 61 w 65"/>
                <a:gd name="T15" fmla="*/ 16 h 37"/>
                <a:gd name="T16" fmla="*/ 49 w 65"/>
                <a:gd name="T1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37">
                  <a:moveTo>
                    <a:pt x="49" y="8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22"/>
                    <a:pt x="53" y="25"/>
                    <a:pt x="54" y="29"/>
                  </a:cubicBezTo>
                  <a:cubicBezTo>
                    <a:pt x="54" y="31"/>
                    <a:pt x="54" y="33"/>
                    <a:pt x="54" y="35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5" y="29"/>
                    <a:pt x="64" y="22"/>
                    <a:pt x="61" y="16"/>
                  </a:cubicBezTo>
                  <a:cubicBezTo>
                    <a:pt x="58" y="11"/>
                    <a:pt x="54" y="9"/>
                    <a:pt x="49" y="8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5D12C5E7-46BD-772C-087E-82E98C3EFF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4" y="1370"/>
              <a:ext cx="90" cy="103"/>
            </a:xfrm>
            <a:custGeom>
              <a:avLst/>
              <a:gdLst>
                <a:gd name="T0" fmla="*/ 35 w 90"/>
                <a:gd name="T1" fmla="*/ 93 h 103"/>
                <a:gd name="T2" fmla="*/ 30 w 90"/>
                <a:gd name="T3" fmla="*/ 74 h 103"/>
                <a:gd name="T4" fmla="*/ 58 w 90"/>
                <a:gd name="T5" fmla="*/ 56 h 103"/>
                <a:gd name="T6" fmla="*/ 74 w 90"/>
                <a:gd name="T7" fmla="*/ 70 h 103"/>
                <a:gd name="T8" fmla="*/ 90 w 90"/>
                <a:gd name="T9" fmla="*/ 60 h 103"/>
                <a:gd name="T10" fmla="*/ 15 w 90"/>
                <a:gd name="T11" fmla="*/ 0 h 103"/>
                <a:gd name="T12" fmla="*/ 0 w 90"/>
                <a:gd name="T13" fmla="*/ 9 h 103"/>
                <a:gd name="T14" fmla="*/ 19 w 90"/>
                <a:gd name="T15" fmla="*/ 103 h 103"/>
                <a:gd name="T16" fmla="*/ 35 w 90"/>
                <a:gd name="T17" fmla="*/ 93 h 103"/>
                <a:gd name="T18" fmla="*/ 17 w 90"/>
                <a:gd name="T19" fmla="*/ 20 h 103"/>
                <a:gd name="T20" fmla="*/ 17 w 90"/>
                <a:gd name="T21" fmla="*/ 20 h 103"/>
                <a:gd name="T22" fmla="*/ 17 w 90"/>
                <a:gd name="T23" fmla="*/ 20 h 103"/>
                <a:gd name="T24" fmla="*/ 17 w 90"/>
                <a:gd name="T25" fmla="*/ 20 h 103"/>
                <a:gd name="T26" fmla="*/ 46 w 90"/>
                <a:gd name="T27" fmla="*/ 47 h 103"/>
                <a:gd name="T28" fmla="*/ 26 w 90"/>
                <a:gd name="T29" fmla="*/ 58 h 103"/>
                <a:gd name="T30" fmla="*/ 17 w 90"/>
                <a:gd name="T31" fmla="*/ 20 h 103"/>
                <a:gd name="T32" fmla="*/ 17 w 90"/>
                <a:gd name="T33" fmla="*/ 2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103">
                  <a:moveTo>
                    <a:pt x="35" y="93"/>
                  </a:moveTo>
                  <a:lnTo>
                    <a:pt x="30" y="74"/>
                  </a:lnTo>
                  <a:lnTo>
                    <a:pt x="58" y="56"/>
                  </a:lnTo>
                  <a:lnTo>
                    <a:pt x="74" y="70"/>
                  </a:lnTo>
                  <a:lnTo>
                    <a:pt x="90" y="60"/>
                  </a:lnTo>
                  <a:lnTo>
                    <a:pt x="15" y="0"/>
                  </a:lnTo>
                  <a:lnTo>
                    <a:pt x="0" y="9"/>
                  </a:lnTo>
                  <a:lnTo>
                    <a:pt x="19" y="103"/>
                  </a:lnTo>
                  <a:lnTo>
                    <a:pt x="35" y="93"/>
                  </a:lnTo>
                  <a:close/>
                  <a:moveTo>
                    <a:pt x="17" y="20"/>
                  </a:moveTo>
                  <a:lnTo>
                    <a:pt x="17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46" y="47"/>
                  </a:lnTo>
                  <a:lnTo>
                    <a:pt x="26" y="58"/>
                  </a:lnTo>
                  <a:lnTo>
                    <a:pt x="17" y="20"/>
                  </a:lnTo>
                  <a:lnTo>
                    <a:pt x="17" y="20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93107853-8E56-45D5-F593-850D74320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" y="1345"/>
              <a:ext cx="96" cy="107"/>
            </a:xfrm>
            <a:custGeom>
              <a:avLst/>
              <a:gdLst>
                <a:gd name="T0" fmla="*/ 68 w 96"/>
                <a:gd name="T1" fmla="*/ 94 h 107"/>
                <a:gd name="T2" fmla="*/ 24 w 96"/>
                <a:gd name="T3" fmla="*/ 76 h 107"/>
                <a:gd name="T4" fmla="*/ 33 w 96"/>
                <a:gd name="T5" fmla="*/ 52 h 107"/>
                <a:gd name="T6" fmla="*/ 72 w 96"/>
                <a:gd name="T7" fmla="*/ 69 h 107"/>
                <a:gd name="T8" fmla="*/ 77 w 96"/>
                <a:gd name="T9" fmla="*/ 54 h 107"/>
                <a:gd name="T10" fmla="*/ 39 w 96"/>
                <a:gd name="T11" fmla="*/ 39 h 107"/>
                <a:gd name="T12" fmla="*/ 47 w 96"/>
                <a:gd name="T13" fmla="*/ 21 h 107"/>
                <a:gd name="T14" fmla="*/ 90 w 96"/>
                <a:gd name="T15" fmla="*/ 39 h 107"/>
                <a:gd name="T16" fmla="*/ 96 w 96"/>
                <a:gd name="T17" fmla="*/ 25 h 107"/>
                <a:gd name="T18" fmla="*/ 35 w 96"/>
                <a:gd name="T19" fmla="*/ 0 h 107"/>
                <a:gd name="T20" fmla="*/ 0 w 96"/>
                <a:gd name="T21" fmla="*/ 83 h 107"/>
                <a:gd name="T22" fmla="*/ 61 w 96"/>
                <a:gd name="T23" fmla="*/ 107 h 107"/>
                <a:gd name="T24" fmla="*/ 68 w 96"/>
                <a:gd name="T25" fmla="*/ 9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07">
                  <a:moveTo>
                    <a:pt x="68" y="94"/>
                  </a:moveTo>
                  <a:lnTo>
                    <a:pt x="24" y="76"/>
                  </a:lnTo>
                  <a:lnTo>
                    <a:pt x="33" y="52"/>
                  </a:lnTo>
                  <a:lnTo>
                    <a:pt x="72" y="69"/>
                  </a:lnTo>
                  <a:lnTo>
                    <a:pt x="77" y="54"/>
                  </a:lnTo>
                  <a:lnTo>
                    <a:pt x="39" y="39"/>
                  </a:lnTo>
                  <a:lnTo>
                    <a:pt x="47" y="21"/>
                  </a:lnTo>
                  <a:lnTo>
                    <a:pt x="90" y="39"/>
                  </a:lnTo>
                  <a:lnTo>
                    <a:pt x="96" y="25"/>
                  </a:lnTo>
                  <a:lnTo>
                    <a:pt x="35" y="0"/>
                  </a:lnTo>
                  <a:lnTo>
                    <a:pt x="0" y="83"/>
                  </a:lnTo>
                  <a:lnTo>
                    <a:pt x="61" y="107"/>
                  </a:lnTo>
                  <a:lnTo>
                    <a:pt x="68" y="94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B25D18B-A40F-5652-0A44-8CE28272C3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9" y="1575"/>
              <a:ext cx="107" cy="89"/>
            </a:xfrm>
            <a:custGeom>
              <a:avLst/>
              <a:gdLst>
                <a:gd name="T0" fmla="*/ 67 w 78"/>
                <a:gd name="T1" fmla="*/ 51 h 65"/>
                <a:gd name="T2" fmla="*/ 42 w 78"/>
                <a:gd name="T3" fmla="*/ 44 h 65"/>
                <a:gd name="T4" fmla="*/ 41 w 78"/>
                <a:gd name="T5" fmla="*/ 44 h 65"/>
                <a:gd name="T6" fmla="*/ 46 w 78"/>
                <a:gd name="T7" fmla="*/ 28 h 65"/>
                <a:gd name="T8" fmla="*/ 74 w 78"/>
                <a:gd name="T9" fmla="*/ 27 h 65"/>
                <a:gd name="T10" fmla="*/ 78 w 78"/>
                <a:gd name="T11" fmla="*/ 14 h 65"/>
                <a:gd name="T12" fmla="*/ 44 w 78"/>
                <a:gd name="T13" fmla="*/ 17 h 65"/>
                <a:gd name="T14" fmla="*/ 40 w 78"/>
                <a:gd name="T15" fmla="*/ 5 h 65"/>
                <a:gd name="T16" fmla="*/ 25 w 78"/>
                <a:gd name="T17" fmla="*/ 0 h 65"/>
                <a:gd name="T18" fmla="*/ 0 w 78"/>
                <a:gd name="T19" fmla="*/ 46 h 65"/>
                <a:gd name="T20" fmla="*/ 63 w 78"/>
                <a:gd name="T21" fmla="*/ 65 h 65"/>
                <a:gd name="T22" fmla="*/ 67 w 78"/>
                <a:gd name="T23" fmla="*/ 51 h 65"/>
                <a:gd name="T24" fmla="*/ 31 w 78"/>
                <a:gd name="T25" fmla="*/ 41 h 65"/>
                <a:gd name="T26" fmla="*/ 14 w 78"/>
                <a:gd name="T27" fmla="*/ 36 h 65"/>
                <a:gd name="T28" fmla="*/ 27 w 78"/>
                <a:gd name="T29" fmla="*/ 14 h 65"/>
                <a:gd name="T30" fmla="*/ 35 w 78"/>
                <a:gd name="T31" fmla="*/ 18 h 65"/>
                <a:gd name="T32" fmla="*/ 31 w 78"/>
                <a:gd name="T33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65">
                  <a:moveTo>
                    <a:pt x="67" y="51"/>
                  </a:moveTo>
                  <a:cubicBezTo>
                    <a:pt x="42" y="44"/>
                    <a:pt x="42" y="44"/>
                    <a:pt x="42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3" y="38"/>
                    <a:pt x="45" y="30"/>
                    <a:pt x="46" y="28"/>
                  </a:cubicBezTo>
                  <a:cubicBezTo>
                    <a:pt x="51" y="18"/>
                    <a:pt x="67" y="28"/>
                    <a:pt x="74" y="27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67" y="15"/>
                    <a:pt x="52" y="5"/>
                    <a:pt x="44" y="17"/>
                  </a:cubicBezTo>
                  <a:cubicBezTo>
                    <a:pt x="44" y="13"/>
                    <a:pt x="43" y="9"/>
                    <a:pt x="40" y="5"/>
                  </a:cubicBezTo>
                  <a:cubicBezTo>
                    <a:pt x="36" y="2"/>
                    <a:pt x="30" y="0"/>
                    <a:pt x="25" y="0"/>
                  </a:cubicBezTo>
                  <a:cubicBezTo>
                    <a:pt x="10" y="3"/>
                    <a:pt x="8" y="19"/>
                    <a:pt x="0" y="46"/>
                  </a:cubicBezTo>
                  <a:cubicBezTo>
                    <a:pt x="63" y="65"/>
                    <a:pt x="63" y="65"/>
                    <a:pt x="63" y="65"/>
                  </a:cubicBezTo>
                  <a:lnTo>
                    <a:pt x="67" y="51"/>
                  </a:lnTo>
                  <a:close/>
                  <a:moveTo>
                    <a:pt x="31" y="41"/>
                  </a:moveTo>
                  <a:cubicBezTo>
                    <a:pt x="14" y="36"/>
                    <a:pt x="14" y="36"/>
                    <a:pt x="14" y="36"/>
                  </a:cubicBezTo>
                  <a:cubicBezTo>
                    <a:pt x="18" y="25"/>
                    <a:pt x="20" y="13"/>
                    <a:pt x="27" y="14"/>
                  </a:cubicBezTo>
                  <a:cubicBezTo>
                    <a:pt x="31" y="15"/>
                    <a:pt x="33" y="15"/>
                    <a:pt x="35" y="18"/>
                  </a:cubicBezTo>
                  <a:cubicBezTo>
                    <a:pt x="38" y="21"/>
                    <a:pt x="34" y="30"/>
                    <a:pt x="31" y="4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4B608E71-1245-CAC8-FE66-DD1FCBB08F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6" y="1419"/>
              <a:ext cx="111" cy="112"/>
            </a:xfrm>
            <a:custGeom>
              <a:avLst/>
              <a:gdLst>
                <a:gd name="T0" fmla="*/ 8 w 81"/>
                <a:gd name="T1" fmla="*/ 51 h 81"/>
                <a:gd name="T2" fmla="*/ 29 w 81"/>
                <a:gd name="T3" fmla="*/ 35 h 81"/>
                <a:gd name="T4" fmla="*/ 29 w 81"/>
                <a:gd name="T5" fmla="*/ 34 h 81"/>
                <a:gd name="T6" fmla="*/ 39 w 81"/>
                <a:gd name="T7" fmla="*/ 48 h 81"/>
                <a:gd name="T8" fmla="*/ 23 w 81"/>
                <a:gd name="T9" fmla="*/ 71 h 81"/>
                <a:gd name="T10" fmla="*/ 32 w 81"/>
                <a:gd name="T11" fmla="*/ 81 h 81"/>
                <a:gd name="T12" fmla="*/ 49 w 81"/>
                <a:gd name="T13" fmla="*/ 52 h 81"/>
                <a:gd name="T14" fmla="*/ 61 w 81"/>
                <a:gd name="T15" fmla="*/ 56 h 81"/>
                <a:gd name="T16" fmla="*/ 74 w 81"/>
                <a:gd name="T17" fmla="*/ 47 h 81"/>
                <a:gd name="T18" fmla="*/ 52 w 81"/>
                <a:gd name="T19" fmla="*/ 0 h 81"/>
                <a:gd name="T20" fmla="*/ 0 w 81"/>
                <a:gd name="T21" fmla="*/ 40 h 81"/>
                <a:gd name="T22" fmla="*/ 8 w 81"/>
                <a:gd name="T23" fmla="*/ 51 h 81"/>
                <a:gd name="T24" fmla="*/ 52 w 81"/>
                <a:gd name="T25" fmla="*/ 17 h 81"/>
                <a:gd name="T26" fmla="*/ 61 w 81"/>
                <a:gd name="T27" fmla="*/ 41 h 81"/>
                <a:gd name="T28" fmla="*/ 54 w 81"/>
                <a:gd name="T29" fmla="*/ 44 h 81"/>
                <a:gd name="T30" fmla="*/ 38 w 81"/>
                <a:gd name="T31" fmla="*/ 28 h 81"/>
                <a:gd name="T32" fmla="*/ 52 w 81"/>
                <a:gd name="T33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" y="51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3" y="39"/>
                    <a:pt x="38" y="46"/>
                    <a:pt x="39" y="48"/>
                  </a:cubicBezTo>
                  <a:cubicBezTo>
                    <a:pt x="44" y="57"/>
                    <a:pt x="26" y="65"/>
                    <a:pt x="23" y="71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8" y="72"/>
                    <a:pt x="55" y="66"/>
                    <a:pt x="49" y="52"/>
                  </a:cubicBezTo>
                  <a:cubicBezTo>
                    <a:pt x="53" y="55"/>
                    <a:pt x="56" y="57"/>
                    <a:pt x="61" y="56"/>
                  </a:cubicBezTo>
                  <a:cubicBezTo>
                    <a:pt x="66" y="55"/>
                    <a:pt x="71" y="51"/>
                    <a:pt x="74" y="47"/>
                  </a:cubicBezTo>
                  <a:cubicBezTo>
                    <a:pt x="81" y="34"/>
                    <a:pt x="68" y="22"/>
                    <a:pt x="52" y="0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8" y="51"/>
                  </a:lnTo>
                  <a:close/>
                  <a:moveTo>
                    <a:pt x="52" y="17"/>
                  </a:moveTo>
                  <a:cubicBezTo>
                    <a:pt x="59" y="27"/>
                    <a:pt x="67" y="35"/>
                    <a:pt x="61" y="41"/>
                  </a:cubicBezTo>
                  <a:cubicBezTo>
                    <a:pt x="59" y="43"/>
                    <a:pt x="57" y="44"/>
                    <a:pt x="54" y="44"/>
                  </a:cubicBezTo>
                  <a:cubicBezTo>
                    <a:pt x="49" y="45"/>
                    <a:pt x="45" y="36"/>
                    <a:pt x="38" y="28"/>
                  </a:cubicBezTo>
                  <a:lnTo>
                    <a:pt x="52" y="17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017D6C6A-604D-F92F-52A0-C6E8AAE737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" y="2572"/>
              <a:ext cx="1400" cy="205"/>
            </a:xfrm>
            <a:custGeom>
              <a:avLst/>
              <a:gdLst>
                <a:gd name="T0" fmla="*/ 1019 w 1019"/>
                <a:gd name="T1" fmla="*/ 149 h 149"/>
                <a:gd name="T2" fmla="*/ 0 w 1019"/>
                <a:gd name="T3" fmla="*/ 0 h 149"/>
                <a:gd name="T4" fmla="*/ 140 w 1019"/>
                <a:gd name="T5" fmla="*/ 123 h 149"/>
                <a:gd name="T6" fmla="*/ 94 w 1019"/>
                <a:gd name="T7" fmla="*/ 26 h 149"/>
                <a:gd name="T8" fmla="*/ 169 w 1019"/>
                <a:gd name="T9" fmla="*/ 49 h 149"/>
                <a:gd name="T10" fmla="*/ 173 w 1019"/>
                <a:gd name="T11" fmla="*/ 97 h 149"/>
                <a:gd name="T12" fmla="*/ 322 w 1019"/>
                <a:gd name="T13" fmla="*/ 97 h 149"/>
                <a:gd name="T14" fmla="*/ 283 w 1019"/>
                <a:gd name="T15" fmla="*/ 125 h 149"/>
                <a:gd name="T16" fmla="*/ 253 w 1019"/>
                <a:gd name="T17" fmla="*/ 116 h 149"/>
                <a:gd name="T18" fmla="*/ 244 w 1019"/>
                <a:gd name="T19" fmla="*/ 26 h 149"/>
                <a:gd name="T20" fmla="*/ 264 w 1019"/>
                <a:gd name="T21" fmla="*/ 97 h 149"/>
                <a:gd name="T22" fmla="*/ 283 w 1019"/>
                <a:gd name="T23" fmla="*/ 110 h 149"/>
                <a:gd name="T24" fmla="*/ 302 w 1019"/>
                <a:gd name="T25" fmla="*/ 97 h 149"/>
                <a:gd name="T26" fmla="*/ 322 w 1019"/>
                <a:gd name="T27" fmla="*/ 26 h 149"/>
                <a:gd name="T28" fmla="*/ 464 w 1019"/>
                <a:gd name="T29" fmla="*/ 123 h 149"/>
                <a:gd name="T30" fmla="*/ 425 w 1019"/>
                <a:gd name="T31" fmla="*/ 83 h 149"/>
                <a:gd name="T32" fmla="*/ 405 w 1019"/>
                <a:gd name="T33" fmla="*/ 123 h 149"/>
                <a:gd name="T34" fmla="*/ 451 w 1019"/>
                <a:gd name="T35" fmla="*/ 26 h 149"/>
                <a:gd name="T36" fmla="*/ 463 w 1019"/>
                <a:gd name="T37" fmla="*/ 75 h 149"/>
                <a:gd name="T38" fmla="*/ 464 w 1019"/>
                <a:gd name="T39" fmla="*/ 123 h 149"/>
                <a:gd name="T40" fmla="*/ 624 w 1019"/>
                <a:gd name="T41" fmla="*/ 79 h 149"/>
                <a:gd name="T42" fmla="*/ 579 w 1019"/>
                <a:gd name="T43" fmla="*/ 106 h 149"/>
                <a:gd name="T44" fmla="*/ 630 w 1019"/>
                <a:gd name="T45" fmla="*/ 123 h 149"/>
                <a:gd name="T46" fmla="*/ 559 w 1019"/>
                <a:gd name="T47" fmla="*/ 25 h 149"/>
                <a:gd name="T48" fmla="*/ 630 w 1019"/>
                <a:gd name="T49" fmla="*/ 41 h 149"/>
                <a:gd name="T50" fmla="*/ 579 w 1019"/>
                <a:gd name="T51" fmla="*/ 62 h 149"/>
                <a:gd name="T52" fmla="*/ 764 w 1019"/>
                <a:gd name="T53" fmla="*/ 123 h 149"/>
                <a:gd name="T54" fmla="*/ 722 w 1019"/>
                <a:gd name="T55" fmla="*/ 102 h 149"/>
                <a:gd name="T56" fmla="*/ 695 w 1019"/>
                <a:gd name="T57" fmla="*/ 123 h 149"/>
                <a:gd name="T58" fmla="*/ 750 w 1019"/>
                <a:gd name="T59" fmla="*/ 26 h 149"/>
                <a:gd name="T60" fmla="*/ 764 w 1019"/>
                <a:gd name="T61" fmla="*/ 123 h 149"/>
                <a:gd name="T62" fmla="*/ 916 w 1019"/>
                <a:gd name="T63" fmla="*/ 115 h 149"/>
                <a:gd name="T64" fmla="*/ 885 w 1019"/>
                <a:gd name="T65" fmla="*/ 125 h 149"/>
                <a:gd name="T66" fmla="*/ 847 w 1019"/>
                <a:gd name="T67" fmla="*/ 96 h 149"/>
                <a:gd name="T68" fmla="*/ 867 w 1019"/>
                <a:gd name="T69" fmla="*/ 26 h 149"/>
                <a:gd name="T70" fmla="*/ 876 w 1019"/>
                <a:gd name="T71" fmla="*/ 108 h 149"/>
                <a:gd name="T72" fmla="*/ 895 w 1019"/>
                <a:gd name="T73" fmla="*/ 108 h 149"/>
                <a:gd name="T74" fmla="*/ 904 w 1019"/>
                <a:gd name="T75" fmla="*/ 26 h 149"/>
                <a:gd name="T76" fmla="*/ 925 w 1019"/>
                <a:gd name="T77" fmla="*/ 9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19" h="149">
                  <a:moveTo>
                    <a:pt x="0" y="149"/>
                  </a:moveTo>
                  <a:cubicBezTo>
                    <a:pt x="1019" y="149"/>
                    <a:pt x="1019" y="149"/>
                    <a:pt x="1019" y="149"/>
                  </a:cubicBezTo>
                  <a:cubicBezTo>
                    <a:pt x="1019" y="0"/>
                    <a:pt x="1019" y="0"/>
                    <a:pt x="101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9"/>
                  </a:lnTo>
                  <a:close/>
                  <a:moveTo>
                    <a:pt x="140" y="123"/>
                  </a:moveTo>
                  <a:cubicBezTo>
                    <a:pt x="94" y="123"/>
                    <a:pt x="94" y="123"/>
                    <a:pt x="94" y="123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114" y="26"/>
                    <a:pt x="125" y="26"/>
                    <a:pt x="141" y="26"/>
                  </a:cubicBezTo>
                  <a:cubicBezTo>
                    <a:pt x="156" y="26"/>
                    <a:pt x="168" y="34"/>
                    <a:pt x="169" y="49"/>
                  </a:cubicBezTo>
                  <a:cubicBezTo>
                    <a:pt x="170" y="59"/>
                    <a:pt x="167" y="68"/>
                    <a:pt x="155" y="71"/>
                  </a:cubicBezTo>
                  <a:cubicBezTo>
                    <a:pt x="166" y="74"/>
                    <a:pt x="173" y="84"/>
                    <a:pt x="173" y="97"/>
                  </a:cubicBezTo>
                  <a:cubicBezTo>
                    <a:pt x="173" y="108"/>
                    <a:pt x="164" y="123"/>
                    <a:pt x="140" y="123"/>
                  </a:cubicBezTo>
                  <a:moveTo>
                    <a:pt x="322" y="97"/>
                  </a:moveTo>
                  <a:cubicBezTo>
                    <a:pt x="322" y="104"/>
                    <a:pt x="320" y="110"/>
                    <a:pt x="313" y="116"/>
                  </a:cubicBezTo>
                  <a:cubicBezTo>
                    <a:pt x="305" y="122"/>
                    <a:pt x="294" y="125"/>
                    <a:pt x="283" y="125"/>
                  </a:cubicBezTo>
                  <a:cubicBezTo>
                    <a:pt x="283" y="125"/>
                    <a:pt x="283" y="125"/>
                    <a:pt x="283" y="125"/>
                  </a:cubicBezTo>
                  <a:cubicBezTo>
                    <a:pt x="272" y="125"/>
                    <a:pt x="261" y="122"/>
                    <a:pt x="253" y="116"/>
                  </a:cubicBezTo>
                  <a:cubicBezTo>
                    <a:pt x="246" y="110"/>
                    <a:pt x="244" y="104"/>
                    <a:pt x="244" y="97"/>
                  </a:cubicBezTo>
                  <a:cubicBezTo>
                    <a:pt x="244" y="26"/>
                    <a:pt x="244" y="26"/>
                    <a:pt x="244" y="26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97"/>
                    <a:pt x="264" y="97"/>
                    <a:pt x="264" y="97"/>
                  </a:cubicBezTo>
                  <a:cubicBezTo>
                    <a:pt x="264" y="102"/>
                    <a:pt x="269" y="107"/>
                    <a:pt x="274" y="108"/>
                  </a:cubicBezTo>
                  <a:cubicBezTo>
                    <a:pt x="277" y="110"/>
                    <a:pt x="280" y="110"/>
                    <a:pt x="283" y="110"/>
                  </a:cubicBezTo>
                  <a:cubicBezTo>
                    <a:pt x="286" y="110"/>
                    <a:pt x="289" y="110"/>
                    <a:pt x="292" y="108"/>
                  </a:cubicBezTo>
                  <a:cubicBezTo>
                    <a:pt x="297" y="107"/>
                    <a:pt x="302" y="102"/>
                    <a:pt x="302" y="97"/>
                  </a:cubicBezTo>
                  <a:cubicBezTo>
                    <a:pt x="302" y="26"/>
                    <a:pt x="302" y="26"/>
                    <a:pt x="302" y="26"/>
                  </a:cubicBezTo>
                  <a:cubicBezTo>
                    <a:pt x="322" y="26"/>
                    <a:pt x="322" y="26"/>
                    <a:pt x="322" y="26"/>
                  </a:cubicBezTo>
                  <a:lnTo>
                    <a:pt x="322" y="97"/>
                  </a:lnTo>
                  <a:close/>
                  <a:moveTo>
                    <a:pt x="464" y="123"/>
                  </a:moveTo>
                  <a:cubicBezTo>
                    <a:pt x="460" y="123"/>
                    <a:pt x="466" y="84"/>
                    <a:pt x="450" y="83"/>
                  </a:cubicBezTo>
                  <a:cubicBezTo>
                    <a:pt x="440" y="83"/>
                    <a:pt x="435" y="83"/>
                    <a:pt x="425" y="83"/>
                  </a:cubicBezTo>
                  <a:cubicBezTo>
                    <a:pt x="425" y="123"/>
                    <a:pt x="425" y="123"/>
                    <a:pt x="425" y="123"/>
                  </a:cubicBezTo>
                  <a:cubicBezTo>
                    <a:pt x="405" y="123"/>
                    <a:pt x="405" y="123"/>
                    <a:pt x="405" y="123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24" y="26"/>
                    <a:pt x="434" y="26"/>
                    <a:pt x="451" y="26"/>
                  </a:cubicBezTo>
                  <a:cubicBezTo>
                    <a:pt x="466" y="27"/>
                    <a:pt x="481" y="33"/>
                    <a:pt x="482" y="49"/>
                  </a:cubicBezTo>
                  <a:cubicBezTo>
                    <a:pt x="483" y="68"/>
                    <a:pt x="473" y="72"/>
                    <a:pt x="463" y="75"/>
                  </a:cubicBezTo>
                  <a:cubicBezTo>
                    <a:pt x="486" y="80"/>
                    <a:pt x="477" y="107"/>
                    <a:pt x="483" y="123"/>
                  </a:cubicBezTo>
                  <a:lnTo>
                    <a:pt x="464" y="123"/>
                  </a:lnTo>
                  <a:close/>
                  <a:moveTo>
                    <a:pt x="624" y="62"/>
                  </a:moveTo>
                  <a:cubicBezTo>
                    <a:pt x="624" y="79"/>
                    <a:pt x="624" y="79"/>
                    <a:pt x="624" y="79"/>
                  </a:cubicBezTo>
                  <a:cubicBezTo>
                    <a:pt x="579" y="79"/>
                    <a:pt x="579" y="79"/>
                    <a:pt x="579" y="79"/>
                  </a:cubicBezTo>
                  <a:cubicBezTo>
                    <a:pt x="579" y="106"/>
                    <a:pt x="579" y="106"/>
                    <a:pt x="579" y="106"/>
                  </a:cubicBezTo>
                  <a:cubicBezTo>
                    <a:pt x="630" y="106"/>
                    <a:pt x="630" y="106"/>
                    <a:pt x="630" y="106"/>
                  </a:cubicBezTo>
                  <a:cubicBezTo>
                    <a:pt x="630" y="123"/>
                    <a:pt x="630" y="123"/>
                    <a:pt x="630" y="123"/>
                  </a:cubicBezTo>
                  <a:cubicBezTo>
                    <a:pt x="559" y="123"/>
                    <a:pt x="559" y="123"/>
                    <a:pt x="559" y="123"/>
                  </a:cubicBezTo>
                  <a:cubicBezTo>
                    <a:pt x="559" y="25"/>
                    <a:pt x="559" y="25"/>
                    <a:pt x="559" y="25"/>
                  </a:cubicBezTo>
                  <a:cubicBezTo>
                    <a:pt x="630" y="25"/>
                    <a:pt x="630" y="25"/>
                    <a:pt x="630" y="25"/>
                  </a:cubicBezTo>
                  <a:cubicBezTo>
                    <a:pt x="630" y="41"/>
                    <a:pt x="630" y="41"/>
                    <a:pt x="630" y="41"/>
                  </a:cubicBezTo>
                  <a:cubicBezTo>
                    <a:pt x="579" y="41"/>
                    <a:pt x="579" y="41"/>
                    <a:pt x="579" y="41"/>
                  </a:cubicBezTo>
                  <a:cubicBezTo>
                    <a:pt x="579" y="62"/>
                    <a:pt x="579" y="62"/>
                    <a:pt x="579" y="62"/>
                  </a:cubicBezTo>
                  <a:lnTo>
                    <a:pt x="624" y="62"/>
                  </a:lnTo>
                  <a:close/>
                  <a:moveTo>
                    <a:pt x="764" y="123"/>
                  </a:moveTo>
                  <a:cubicBezTo>
                    <a:pt x="757" y="102"/>
                    <a:pt x="757" y="102"/>
                    <a:pt x="757" y="102"/>
                  </a:cubicBezTo>
                  <a:cubicBezTo>
                    <a:pt x="722" y="102"/>
                    <a:pt x="722" y="102"/>
                    <a:pt x="722" y="102"/>
                  </a:cubicBezTo>
                  <a:cubicBezTo>
                    <a:pt x="715" y="123"/>
                    <a:pt x="715" y="123"/>
                    <a:pt x="715" y="123"/>
                  </a:cubicBezTo>
                  <a:cubicBezTo>
                    <a:pt x="695" y="123"/>
                    <a:pt x="695" y="123"/>
                    <a:pt x="695" y="123"/>
                  </a:cubicBezTo>
                  <a:cubicBezTo>
                    <a:pt x="729" y="26"/>
                    <a:pt x="729" y="26"/>
                    <a:pt x="729" y="26"/>
                  </a:cubicBezTo>
                  <a:cubicBezTo>
                    <a:pt x="750" y="26"/>
                    <a:pt x="750" y="26"/>
                    <a:pt x="750" y="26"/>
                  </a:cubicBezTo>
                  <a:cubicBezTo>
                    <a:pt x="784" y="123"/>
                    <a:pt x="784" y="123"/>
                    <a:pt x="784" y="123"/>
                  </a:cubicBezTo>
                  <a:lnTo>
                    <a:pt x="764" y="123"/>
                  </a:lnTo>
                  <a:close/>
                  <a:moveTo>
                    <a:pt x="925" y="96"/>
                  </a:moveTo>
                  <a:cubicBezTo>
                    <a:pt x="924" y="104"/>
                    <a:pt x="922" y="110"/>
                    <a:pt x="916" y="115"/>
                  </a:cubicBezTo>
                  <a:cubicBezTo>
                    <a:pt x="908" y="122"/>
                    <a:pt x="897" y="125"/>
                    <a:pt x="886" y="125"/>
                  </a:cubicBezTo>
                  <a:cubicBezTo>
                    <a:pt x="885" y="125"/>
                    <a:pt x="885" y="125"/>
                    <a:pt x="885" y="125"/>
                  </a:cubicBezTo>
                  <a:cubicBezTo>
                    <a:pt x="875" y="125"/>
                    <a:pt x="864" y="122"/>
                    <a:pt x="856" y="115"/>
                  </a:cubicBezTo>
                  <a:cubicBezTo>
                    <a:pt x="849" y="110"/>
                    <a:pt x="847" y="104"/>
                    <a:pt x="847" y="96"/>
                  </a:cubicBezTo>
                  <a:cubicBezTo>
                    <a:pt x="847" y="26"/>
                    <a:pt x="847" y="26"/>
                    <a:pt x="847" y="26"/>
                  </a:cubicBezTo>
                  <a:cubicBezTo>
                    <a:pt x="867" y="26"/>
                    <a:pt x="867" y="26"/>
                    <a:pt x="867" y="26"/>
                  </a:cubicBezTo>
                  <a:cubicBezTo>
                    <a:pt x="867" y="96"/>
                    <a:pt x="867" y="96"/>
                    <a:pt x="867" y="96"/>
                  </a:cubicBezTo>
                  <a:cubicBezTo>
                    <a:pt x="867" y="102"/>
                    <a:pt x="871" y="106"/>
                    <a:pt x="876" y="108"/>
                  </a:cubicBezTo>
                  <a:cubicBezTo>
                    <a:pt x="879" y="110"/>
                    <a:pt x="882" y="110"/>
                    <a:pt x="886" y="110"/>
                  </a:cubicBezTo>
                  <a:cubicBezTo>
                    <a:pt x="889" y="110"/>
                    <a:pt x="892" y="110"/>
                    <a:pt x="895" y="108"/>
                  </a:cubicBezTo>
                  <a:cubicBezTo>
                    <a:pt x="900" y="106"/>
                    <a:pt x="904" y="102"/>
                    <a:pt x="904" y="96"/>
                  </a:cubicBezTo>
                  <a:cubicBezTo>
                    <a:pt x="904" y="26"/>
                    <a:pt x="904" y="26"/>
                    <a:pt x="904" y="26"/>
                  </a:cubicBezTo>
                  <a:cubicBezTo>
                    <a:pt x="925" y="26"/>
                    <a:pt x="925" y="26"/>
                    <a:pt x="925" y="26"/>
                  </a:cubicBezTo>
                  <a:lnTo>
                    <a:pt x="925" y="96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895AF50F-C0E8-9DA6-BED6-A85CAD378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" y="2634"/>
              <a:ext cx="33" cy="55"/>
            </a:xfrm>
            <a:custGeom>
              <a:avLst/>
              <a:gdLst>
                <a:gd name="T0" fmla="*/ 16 w 33"/>
                <a:gd name="T1" fmla="*/ 0 h 55"/>
                <a:gd name="T2" fmla="*/ 16 w 33"/>
                <a:gd name="T3" fmla="*/ 0 h 55"/>
                <a:gd name="T4" fmla="*/ 16 w 33"/>
                <a:gd name="T5" fmla="*/ 0 h 55"/>
                <a:gd name="T6" fmla="*/ 0 w 33"/>
                <a:gd name="T7" fmla="*/ 55 h 55"/>
                <a:gd name="T8" fmla="*/ 33 w 33"/>
                <a:gd name="T9" fmla="*/ 55 h 55"/>
                <a:gd name="T10" fmla="*/ 16 w 33"/>
                <a:gd name="T11" fmla="*/ 0 h 55"/>
                <a:gd name="T12" fmla="*/ 16 w 33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5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55"/>
                  </a:lnTo>
                  <a:lnTo>
                    <a:pt x="33" y="55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70809A55-762E-5F8E-32E1-1D4491599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4" y="2629"/>
              <a:ext cx="51" cy="35"/>
            </a:xfrm>
            <a:custGeom>
              <a:avLst/>
              <a:gdLst>
                <a:gd name="T0" fmla="*/ 26 w 37"/>
                <a:gd name="T1" fmla="*/ 1 h 26"/>
                <a:gd name="T2" fmla="*/ 0 w 37"/>
                <a:gd name="T3" fmla="*/ 1 h 26"/>
                <a:gd name="T4" fmla="*/ 0 w 37"/>
                <a:gd name="T5" fmla="*/ 26 h 26"/>
                <a:gd name="T6" fmla="*/ 28 w 37"/>
                <a:gd name="T7" fmla="*/ 25 h 26"/>
                <a:gd name="T8" fmla="*/ 37 w 37"/>
                <a:gd name="T9" fmla="*/ 12 h 26"/>
                <a:gd name="T10" fmla="*/ 26 w 37"/>
                <a:gd name="T11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6" y="1"/>
                  </a:moveTo>
                  <a:cubicBezTo>
                    <a:pt x="20" y="0"/>
                    <a:pt x="10" y="1"/>
                    <a:pt x="0" y="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9" y="26"/>
                    <a:pt x="22" y="26"/>
                    <a:pt x="28" y="25"/>
                  </a:cubicBezTo>
                  <a:cubicBezTo>
                    <a:pt x="33" y="25"/>
                    <a:pt x="37" y="19"/>
                    <a:pt x="37" y="12"/>
                  </a:cubicBezTo>
                  <a:cubicBezTo>
                    <a:pt x="37" y="5"/>
                    <a:pt x="32" y="1"/>
                    <a:pt x="26" y="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3A3C2466-0D6A-E774-2AAE-901AB569F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" y="2810"/>
              <a:ext cx="1400" cy="206"/>
            </a:xfrm>
            <a:custGeom>
              <a:avLst/>
              <a:gdLst>
                <a:gd name="T0" fmla="*/ 1019 w 1019"/>
                <a:gd name="T1" fmla="*/ 150 h 150"/>
                <a:gd name="T2" fmla="*/ 0 w 1019"/>
                <a:gd name="T3" fmla="*/ 0 h 150"/>
                <a:gd name="T4" fmla="*/ 852 w 1019"/>
                <a:gd name="T5" fmla="*/ 55 h 150"/>
                <a:gd name="T6" fmla="*/ 929 w 1019"/>
                <a:gd name="T7" fmla="*/ 53 h 150"/>
                <a:gd name="T8" fmla="*/ 892 w 1019"/>
                <a:gd name="T9" fmla="*/ 38 h 150"/>
                <a:gd name="T10" fmla="*/ 931 w 1019"/>
                <a:gd name="T11" fmla="*/ 92 h 150"/>
                <a:gd name="T12" fmla="*/ 849 w 1019"/>
                <a:gd name="T13" fmla="*/ 92 h 150"/>
                <a:gd name="T14" fmla="*/ 889 w 1019"/>
                <a:gd name="T15" fmla="*/ 110 h 150"/>
                <a:gd name="T16" fmla="*/ 852 w 1019"/>
                <a:gd name="T17" fmla="*/ 55 h 150"/>
                <a:gd name="T18" fmla="*/ 769 w 1019"/>
                <a:gd name="T19" fmla="*/ 26 h 150"/>
                <a:gd name="T20" fmla="*/ 783 w 1019"/>
                <a:gd name="T21" fmla="*/ 123 h 150"/>
                <a:gd name="T22" fmla="*/ 741 w 1019"/>
                <a:gd name="T23" fmla="*/ 102 h 150"/>
                <a:gd name="T24" fmla="*/ 714 w 1019"/>
                <a:gd name="T25" fmla="*/ 123 h 150"/>
                <a:gd name="T26" fmla="*/ 596 w 1019"/>
                <a:gd name="T27" fmla="*/ 26 h 150"/>
                <a:gd name="T28" fmla="*/ 675 w 1019"/>
                <a:gd name="T29" fmla="*/ 42 h 150"/>
                <a:gd name="T30" fmla="*/ 646 w 1019"/>
                <a:gd name="T31" fmla="*/ 123 h 150"/>
                <a:gd name="T32" fmla="*/ 626 w 1019"/>
                <a:gd name="T33" fmla="*/ 42 h 150"/>
                <a:gd name="T34" fmla="*/ 596 w 1019"/>
                <a:gd name="T35" fmla="*/ 26 h 150"/>
                <a:gd name="T36" fmla="*/ 540 w 1019"/>
                <a:gd name="T37" fmla="*/ 26 h 150"/>
                <a:gd name="T38" fmla="*/ 520 w 1019"/>
                <a:gd name="T39" fmla="*/ 123 h 150"/>
                <a:gd name="T40" fmla="*/ 370 w 1019"/>
                <a:gd name="T41" fmla="*/ 25 h 150"/>
                <a:gd name="T42" fmla="*/ 447 w 1019"/>
                <a:gd name="T43" fmla="*/ 49 h 150"/>
                <a:gd name="T44" fmla="*/ 448 w 1019"/>
                <a:gd name="T45" fmla="*/ 123 h 150"/>
                <a:gd name="T46" fmla="*/ 414 w 1019"/>
                <a:gd name="T47" fmla="*/ 83 h 150"/>
                <a:gd name="T48" fmla="*/ 390 w 1019"/>
                <a:gd name="T49" fmla="*/ 123 h 150"/>
                <a:gd name="T50" fmla="*/ 370 w 1019"/>
                <a:gd name="T51" fmla="*/ 25 h 150"/>
                <a:gd name="T52" fmla="*/ 301 w 1019"/>
                <a:gd name="T53" fmla="*/ 25 h 150"/>
                <a:gd name="T54" fmla="*/ 250 w 1019"/>
                <a:gd name="T55" fmla="*/ 42 h 150"/>
                <a:gd name="T56" fmla="*/ 295 w 1019"/>
                <a:gd name="T57" fmla="*/ 63 h 150"/>
                <a:gd name="T58" fmla="*/ 250 w 1019"/>
                <a:gd name="T59" fmla="*/ 79 h 150"/>
                <a:gd name="T60" fmla="*/ 301 w 1019"/>
                <a:gd name="T61" fmla="*/ 107 h 150"/>
                <a:gd name="T62" fmla="*/ 230 w 1019"/>
                <a:gd name="T63" fmla="*/ 123 h 150"/>
                <a:gd name="T64" fmla="*/ 108 w 1019"/>
                <a:gd name="T65" fmla="*/ 26 h 150"/>
                <a:gd name="T66" fmla="*/ 150 w 1019"/>
                <a:gd name="T67" fmla="*/ 26 h 150"/>
                <a:gd name="T68" fmla="*/ 139 w 1019"/>
                <a:gd name="T69" fmla="*/ 123 h 150"/>
                <a:gd name="T70" fmla="*/ 87 w 1019"/>
                <a:gd name="T71" fmla="*/ 26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19" h="150">
                  <a:moveTo>
                    <a:pt x="0" y="150"/>
                  </a:moveTo>
                  <a:cubicBezTo>
                    <a:pt x="1019" y="150"/>
                    <a:pt x="1019" y="150"/>
                    <a:pt x="1019" y="150"/>
                  </a:cubicBezTo>
                  <a:cubicBezTo>
                    <a:pt x="1019" y="0"/>
                    <a:pt x="1019" y="0"/>
                    <a:pt x="101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0"/>
                  </a:lnTo>
                  <a:close/>
                  <a:moveTo>
                    <a:pt x="852" y="55"/>
                  </a:moveTo>
                  <a:cubicBezTo>
                    <a:pt x="852" y="37"/>
                    <a:pt x="864" y="22"/>
                    <a:pt x="890" y="22"/>
                  </a:cubicBezTo>
                  <a:cubicBezTo>
                    <a:pt x="926" y="22"/>
                    <a:pt x="929" y="46"/>
                    <a:pt x="929" y="53"/>
                  </a:cubicBezTo>
                  <a:cubicBezTo>
                    <a:pt x="910" y="53"/>
                    <a:pt x="910" y="53"/>
                    <a:pt x="910" y="53"/>
                  </a:cubicBezTo>
                  <a:cubicBezTo>
                    <a:pt x="910" y="45"/>
                    <a:pt x="905" y="38"/>
                    <a:pt x="892" y="38"/>
                  </a:cubicBezTo>
                  <a:cubicBezTo>
                    <a:pt x="878" y="38"/>
                    <a:pt x="872" y="44"/>
                    <a:pt x="872" y="51"/>
                  </a:cubicBezTo>
                  <a:cubicBezTo>
                    <a:pt x="872" y="68"/>
                    <a:pt x="931" y="60"/>
                    <a:pt x="931" y="92"/>
                  </a:cubicBezTo>
                  <a:cubicBezTo>
                    <a:pt x="931" y="114"/>
                    <a:pt x="914" y="125"/>
                    <a:pt x="890" y="125"/>
                  </a:cubicBezTo>
                  <a:cubicBezTo>
                    <a:pt x="861" y="125"/>
                    <a:pt x="849" y="107"/>
                    <a:pt x="849" y="92"/>
                  </a:cubicBezTo>
                  <a:cubicBezTo>
                    <a:pt x="868" y="92"/>
                    <a:pt x="868" y="92"/>
                    <a:pt x="868" y="92"/>
                  </a:cubicBezTo>
                  <a:cubicBezTo>
                    <a:pt x="868" y="99"/>
                    <a:pt x="875" y="110"/>
                    <a:pt x="889" y="110"/>
                  </a:cubicBezTo>
                  <a:cubicBezTo>
                    <a:pt x="899" y="110"/>
                    <a:pt x="911" y="107"/>
                    <a:pt x="911" y="96"/>
                  </a:cubicBezTo>
                  <a:cubicBezTo>
                    <a:pt x="911" y="75"/>
                    <a:pt x="852" y="87"/>
                    <a:pt x="852" y="55"/>
                  </a:cubicBezTo>
                  <a:moveTo>
                    <a:pt x="748" y="26"/>
                  </a:moveTo>
                  <a:cubicBezTo>
                    <a:pt x="769" y="26"/>
                    <a:pt x="769" y="26"/>
                    <a:pt x="769" y="26"/>
                  </a:cubicBezTo>
                  <a:cubicBezTo>
                    <a:pt x="803" y="123"/>
                    <a:pt x="803" y="123"/>
                    <a:pt x="803" y="123"/>
                  </a:cubicBezTo>
                  <a:cubicBezTo>
                    <a:pt x="783" y="123"/>
                    <a:pt x="783" y="123"/>
                    <a:pt x="783" y="123"/>
                  </a:cubicBezTo>
                  <a:cubicBezTo>
                    <a:pt x="776" y="102"/>
                    <a:pt x="776" y="102"/>
                    <a:pt x="776" y="102"/>
                  </a:cubicBezTo>
                  <a:cubicBezTo>
                    <a:pt x="741" y="102"/>
                    <a:pt x="741" y="102"/>
                    <a:pt x="741" y="102"/>
                  </a:cubicBezTo>
                  <a:cubicBezTo>
                    <a:pt x="734" y="123"/>
                    <a:pt x="734" y="123"/>
                    <a:pt x="734" y="123"/>
                  </a:cubicBezTo>
                  <a:cubicBezTo>
                    <a:pt x="714" y="123"/>
                    <a:pt x="714" y="123"/>
                    <a:pt x="714" y="123"/>
                  </a:cubicBezTo>
                  <a:lnTo>
                    <a:pt x="748" y="26"/>
                  </a:lnTo>
                  <a:close/>
                  <a:moveTo>
                    <a:pt x="596" y="26"/>
                  </a:moveTo>
                  <a:cubicBezTo>
                    <a:pt x="675" y="26"/>
                    <a:pt x="675" y="26"/>
                    <a:pt x="675" y="26"/>
                  </a:cubicBezTo>
                  <a:cubicBezTo>
                    <a:pt x="675" y="42"/>
                    <a:pt x="675" y="42"/>
                    <a:pt x="675" y="42"/>
                  </a:cubicBezTo>
                  <a:cubicBezTo>
                    <a:pt x="646" y="42"/>
                    <a:pt x="646" y="42"/>
                    <a:pt x="646" y="42"/>
                  </a:cubicBezTo>
                  <a:cubicBezTo>
                    <a:pt x="646" y="123"/>
                    <a:pt x="646" y="123"/>
                    <a:pt x="646" y="123"/>
                  </a:cubicBezTo>
                  <a:cubicBezTo>
                    <a:pt x="626" y="123"/>
                    <a:pt x="626" y="123"/>
                    <a:pt x="626" y="123"/>
                  </a:cubicBezTo>
                  <a:cubicBezTo>
                    <a:pt x="626" y="42"/>
                    <a:pt x="626" y="42"/>
                    <a:pt x="626" y="42"/>
                  </a:cubicBezTo>
                  <a:cubicBezTo>
                    <a:pt x="596" y="42"/>
                    <a:pt x="596" y="42"/>
                    <a:pt x="596" y="42"/>
                  </a:cubicBezTo>
                  <a:lnTo>
                    <a:pt x="596" y="26"/>
                  </a:lnTo>
                  <a:close/>
                  <a:moveTo>
                    <a:pt x="520" y="26"/>
                  </a:moveTo>
                  <a:cubicBezTo>
                    <a:pt x="540" y="26"/>
                    <a:pt x="540" y="26"/>
                    <a:pt x="540" y="26"/>
                  </a:cubicBezTo>
                  <a:cubicBezTo>
                    <a:pt x="540" y="123"/>
                    <a:pt x="540" y="123"/>
                    <a:pt x="540" y="123"/>
                  </a:cubicBezTo>
                  <a:cubicBezTo>
                    <a:pt x="520" y="123"/>
                    <a:pt x="520" y="123"/>
                    <a:pt x="520" y="123"/>
                  </a:cubicBezTo>
                  <a:lnTo>
                    <a:pt x="520" y="26"/>
                  </a:lnTo>
                  <a:close/>
                  <a:moveTo>
                    <a:pt x="370" y="25"/>
                  </a:moveTo>
                  <a:cubicBezTo>
                    <a:pt x="388" y="25"/>
                    <a:pt x="399" y="26"/>
                    <a:pt x="416" y="26"/>
                  </a:cubicBezTo>
                  <a:cubicBezTo>
                    <a:pt x="431" y="26"/>
                    <a:pt x="446" y="32"/>
                    <a:pt x="447" y="49"/>
                  </a:cubicBezTo>
                  <a:cubicBezTo>
                    <a:pt x="448" y="68"/>
                    <a:pt x="437" y="72"/>
                    <a:pt x="427" y="75"/>
                  </a:cubicBezTo>
                  <a:cubicBezTo>
                    <a:pt x="450" y="80"/>
                    <a:pt x="442" y="107"/>
                    <a:pt x="448" y="123"/>
                  </a:cubicBezTo>
                  <a:cubicBezTo>
                    <a:pt x="429" y="123"/>
                    <a:pt x="429" y="123"/>
                    <a:pt x="429" y="123"/>
                  </a:cubicBezTo>
                  <a:cubicBezTo>
                    <a:pt x="424" y="123"/>
                    <a:pt x="431" y="84"/>
                    <a:pt x="414" y="83"/>
                  </a:cubicBezTo>
                  <a:cubicBezTo>
                    <a:pt x="405" y="82"/>
                    <a:pt x="399" y="83"/>
                    <a:pt x="390" y="83"/>
                  </a:cubicBezTo>
                  <a:cubicBezTo>
                    <a:pt x="390" y="123"/>
                    <a:pt x="390" y="123"/>
                    <a:pt x="390" y="123"/>
                  </a:cubicBezTo>
                  <a:cubicBezTo>
                    <a:pt x="370" y="123"/>
                    <a:pt x="370" y="123"/>
                    <a:pt x="370" y="123"/>
                  </a:cubicBezTo>
                  <a:lnTo>
                    <a:pt x="370" y="25"/>
                  </a:lnTo>
                  <a:close/>
                  <a:moveTo>
                    <a:pt x="230" y="25"/>
                  </a:moveTo>
                  <a:cubicBezTo>
                    <a:pt x="301" y="25"/>
                    <a:pt x="301" y="25"/>
                    <a:pt x="301" y="25"/>
                  </a:cubicBezTo>
                  <a:cubicBezTo>
                    <a:pt x="301" y="42"/>
                    <a:pt x="301" y="42"/>
                    <a:pt x="301" y="42"/>
                  </a:cubicBezTo>
                  <a:cubicBezTo>
                    <a:pt x="250" y="42"/>
                    <a:pt x="250" y="42"/>
                    <a:pt x="250" y="42"/>
                  </a:cubicBezTo>
                  <a:cubicBezTo>
                    <a:pt x="250" y="63"/>
                    <a:pt x="250" y="63"/>
                    <a:pt x="250" y="63"/>
                  </a:cubicBezTo>
                  <a:cubicBezTo>
                    <a:pt x="295" y="63"/>
                    <a:pt x="295" y="63"/>
                    <a:pt x="295" y="63"/>
                  </a:cubicBezTo>
                  <a:cubicBezTo>
                    <a:pt x="295" y="79"/>
                    <a:pt x="295" y="79"/>
                    <a:pt x="295" y="79"/>
                  </a:cubicBezTo>
                  <a:cubicBezTo>
                    <a:pt x="250" y="79"/>
                    <a:pt x="250" y="79"/>
                    <a:pt x="250" y="79"/>
                  </a:cubicBezTo>
                  <a:cubicBezTo>
                    <a:pt x="250" y="107"/>
                    <a:pt x="250" y="107"/>
                    <a:pt x="250" y="107"/>
                  </a:cubicBezTo>
                  <a:cubicBezTo>
                    <a:pt x="301" y="107"/>
                    <a:pt x="301" y="107"/>
                    <a:pt x="301" y="107"/>
                  </a:cubicBezTo>
                  <a:cubicBezTo>
                    <a:pt x="301" y="123"/>
                    <a:pt x="301" y="123"/>
                    <a:pt x="301" y="123"/>
                  </a:cubicBezTo>
                  <a:cubicBezTo>
                    <a:pt x="230" y="123"/>
                    <a:pt x="230" y="123"/>
                    <a:pt x="230" y="123"/>
                  </a:cubicBezTo>
                  <a:lnTo>
                    <a:pt x="230" y="25"/>
                  </a:lnTo>
                  <a:close/>
                  <a:moveTo>
                    <a:pt x="108" y="26"/>
                  </a:moveTo>
                  <a:cubicBezTo>
                    <a:pt x="115" y="50"/>
                    <a:pt x="122" y="77"/>
                    <a:pt x="129" y="98"/>
                  </a:cubicBezTo>
                  <a:cubicBezTo>
                    <a:pt x="136" y="77"/>
                    <a:pt x="144" y="50"/>
                    <a:pt x="150" y="26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39" y="123"/>
                    <a:pt x="139" y="123"/>
                    <a:pt x="139" y="123"/>
                  </a:cubicBezTo>
                  <a:cubicBezTo>
                    <a:pt x="120" y="123"/>
                    <a:pt x="120" y="123"/>
                    <a:pt x="120" y="123"/>
                  </a:cubicBezTo>
                  <a:cubicBezTo>
                    <a:pt x="87" y="26"/>
                    <a:pt x="87" y="26"/>
                    <a:pt x="87" y="26"/>
                  </a:cubicBezTo>
                  <a:lnTo>
                    <a:pt x="108" y="26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01B86137-5F1F-C4B9-916D-E9773B677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5" y="2872"/>
              <a:ext cx="34" cy="56"/>
            </a:xfrm>
            <a:custGeom>
              <a:avLst/>
              <a:gdLst>
                <a:gd name="T0" fmla="*/ 18 w 34"/>
                <a:gd name="T1" fmla="*/ 0 h 56"/>
                <a:gd name="T2" fmla="*/ 18 w 34"/>
                <a:gd name="T3" fmla="*/ 0 h 56"/>
                <a:gd name="T4" fmla="*/ 18 w 34"/>
                <a:gd name="T5" fmla="*/ 0 h 56"/>
                <a:gd name="T6" fmla="*/ 18 w 34"/>
                <a:gd name="T7" fmla="*/ 0 h 56"/>
                <a:gd name="T8" fmla="*/ 18 w 34"/>
                <a:gd name="T9" fmla="*/ 0 h 56"/>
                <a:gd name="T10" fmla="*/ 0 w 34"/>
                <a:gd name="T11" fmla="*/ 56 h 56"/>
                <a:gd name="T12" fmla="*/ 34 w 34"/>
                <a:gd name="T13" fmla="*/ 56 h 56"/>
                <a:gd name="T14" fmla="*/ 18 w 34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6">
                  <a:moveTo>
                    <a:pt x="18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0" y="56"/>
                  </a:lnTo>
                  <a:lnTo>
                    <a:pt x="34" y="5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B8EB2A46-A2D7-15EF-B545-9C399CF08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" y="2867"/>
              <a:ext cx="51" cy="35"/>
            </a:xfrm>
            <a:custGeom>
              <a:avLst/>
              <a:gdLst>
                <a:gd name="T0" fmla="*/ 27 w 37"/>
                <a:gd name="T1" fmla="*/ 25 h 26"/>
                <a:gd name="T2" fmla="*/ 37 w 37"/>
                <a:gd name="T3" fmla="*/ 12 h 26"/>
                <a:gd name="T4" fmla="*/ 26 w 37"/>
                <a:gd name="T5" fmla="*/ 1 h 26"/>
                <a:gd name="T6" fmla="*/ 0 w 37"/>
                <a:gd name="T7" fmla="*/ 1 h 26"/>
                <a:gd name="T8" fmla="*/ 0 w 37"/>
                <a:gd name="T9" fmla="*/ 26 h 26"/>
                <a:gd name="T10" fmla="*/ 27 w 37"/>
                <a:gd name="T1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7" y="25"/>
                  </a:moveTo>
                  <a:cubicBezTo>
                    <a:pt x="33" y="24"/>
                    <a:pt x="37" y="19"/>
                    <a:pt x="37" y="12"/>
                  </a:cubicBezTo>
                  <a:cubicBezTo>
                    <a:pt x="37" y="5"/>
                    <a:pt x="32" y="1"/>
                    <a:pt x="26" y="1"/>
                  </a:cubicBezTo>
                  <a:cubicBezTo>
                    <a:pt x="20" y="0"/>
                    <a:pt x="10" y="1"/>
                    <a:pt x="0" y="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9" y="26"/>
                    <a:pt x="22" y="26"/>
                    <a:pt x="27" y="25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AC7503C1-28DA-DA19-AF0D-2DD0CD3C3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" y="2681"/>
              <a:ext cx="52" cy="38"/>
            </a:xfrm>
            <a:custGeom>
              <a:avLst/>
              <a:gdLst>
                <a:gd name="T0" fmla="*/ 26 w 38"/>
                <a:gd name="T1" fmla="*/ 1 h 28"/>
                <a:gd name="T2" fmla="*/ 1 w 38"/>
                <a:gd name="T3" fmla="*/ 0 h 28"/>
                <a:gd name="T4" fmla="*/ 1 w 38"/>
                <a:gd name="T5" fmla="*/ 0 h 28"/>
                <a:gd name="T6" fmla="*/ 0 w 38"/>
                <a:gd name="T7" fmla="*/ 28 h 28"/>
                <a:gd name="T8" fmla="*/ 28 w 38"/>
                <a:gd name="T9" fmla="*/ 27 h 28"/>
                <a:gd name="T10" fmla="*/ 38 w 38"/>
                <a:gd name="T11" fmla="*/ 14 h 28"/>
                <a:gd name="T12" fmla="*/ 26 w 38"/>
                <a:gd name="T13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8">
                  <a:moveTo>
                    <a:pt x="26" y="1"/>
                  </a:moveTo>
                  <a:cubicBezTo>
                    <a:pt x="17" y="0"/>
                    <a:pt x="8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1" y="27"/>
                    <a:pt x="21" y="28"/>
                    <a:pt x="28" y="27"/>
                  </a:cubicBezTo>
                  <a:cubicBezTo>
                    <a:pt x="35" y="26"/>
                    <a:pt x="38" y="20"/>
                    <a:pt x="38" y="14"/>
                  </a:cubicBezTo>
                  <a:cubicBezTo>
                    <a:pt x="38" y="8"/>
                    <a:pt x="34" y="1"/>
                    <a:pt x="26" y="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B65DEFFD-074C-8D6B-4A83-4864C8FBC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" y="2629"/>
              <a:ext cx="48" cy="31"/>
            </a:xfrm>
            <a:custGeom>
              <a:avLst/>
              <a:gdLst>
                <a:gd name="T0" fmla="*/ 24 w 35"/>
                <a:gd name="T1" fmla="*/ 23 h 23"/>
                <a:gd name="T2" fmla="*/ 35 w 35"/>
                <a:gd name="T3" fmla="*/ 10 h 23"/>
                <a:gd name="T4" fmla="*/ 23 w 35"/>
                <a:gd name="T5" fmla="*/ 0 h 23"/>
                <a:gd name="T6" fmla="*/ 0 w 35"/>
                <a:gd name="T7" fmla="*/ 0 h 23"/>
                <a:gd name="T8" fmla="*/ 0 w 35"/>
                <a:gd name="T9" fmla="*/ 23 h 23"/>
                <a:gd name="T10" fmla="*/ 24 w 35"/>
                <a:gd name="T1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3">
                  <a:moveTo>
                    <a:pt x="24" y="23"/>
                  </a:moveTo>
                  <a:cubicBezTo>
                    <a:pt x="31" y="23"/>
                    <a:pt x="35" y="18"/>
                    <a:pt x="35" y="10"/>
                  </a:cubicBezTo>
                  <a:cubicBezTo>
                    <a:pt x="35" y="3"/>
                    <a:pt x="3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24" y="23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97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v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8ACA06-DAFA-4880-7F53-996F4E4828E2}"/>
              </a:ext>
            </a:extLst>
          </p:cNvPr>
          <p:cNvSpPr/>
          <p:nvPr userDrawn="1"/>
        </p:nvSpPr>
        <p:spPr>
          <a:xfrm>
            <a:off x="5486400" y="155864"/>
            <a:ext cx="6705600" cy="65462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5E720A8C-BBF2-9BF4-3CEC-1C2A5FADAE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107238" cy="6858000"/>
          </a:xfrm>
          <a:custGeom>
            <a:avLst/>
            <a:gdLst>
              <a:gd name="connsiteX0" fmla="*/ 0 w 7107238"/>
              <a:gd name="connsiteY0" fmla="*/ 0 h 6858000"/>
              <a:gd name="connsiteX1" fmla="*/ 7107238 w 7107238"/>
              <a:gd name="connsiteY1" fmla="*/ 0 h 6858000"/>
              <a:gd name="connsiteX2" fmla="*/ 7107238 w 7107238"/>
              <a:gd name="connsiteY2" fmla="*/ 155864 h 6858000"/>
              <a:gd name="connsiteX3" fmla="*/ 5486400 w 7107238"/>
              <a:gd name="connsiteY3" fmla="*/ 155864 h 6858000"/>
              <a:gd name="connsiteX4" fmla="*/ 5486400 w 7107238"/>
              <a:gd name="connsiteY4" fmla="*/ 6702136 h 6858000"/>
              <a:gd name="connsiteX5" fmla="*/ 7107238 w 7107238"/>
              <a:gd name="connsiteY5" fmla="*/ 6702136 h 6858000"/>
              <a:gd name="connsiteX6" fmla="*/ 7107238 w 7107238"/>
              <a:gd name="connsiteY6" fmla="*/ 6858000 h 6858000"/>
              <a:gd name="connsiteX7" fmla="*/ 0 w 710723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07238" h="6858000">
                <a:moveTo>
                  <a:pt x="0" y="0"/>
                </a:moveTo>
                <a:lnTo>
                  <a:pt x="7107238" y="0"/>
                </a:lnTo>
                <a:lnTo>
                  <a:pt x="7107238" y="155864"/>
                </a:lnTo>
                <a:lnTo>
                  <a:pt x="5486400" y="155864"/>
                </a:lnTo>
                <a:lnTo>
                  <a:pt x="5486400" y="6702136"/>
                </a:lnTo>
                <a:lnTo>
                  <a:pt x="7107238" y="6702136"/>
                </a:lnTo>
                <a:lnTo>
                  <a:pt x="71072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9CEF76-20C9-73F4-600E-A4BD9173D2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88600" y="3050756"/>
            <a:ext cx="5548129" cy="2248853"/>
          </a:xfrm>
        </p:spPr>
        <p:txBody>
          <a:bodyPr wrap="square" anchor="t">
            <a:spAutoFit/>
          </a:bodyPr>
          <a:lstStyle>
            <a:lvl1pPr algn="l">
              <a:lnSpc>
                <a:spcPct val="8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</a:t>
            </a:r>
            <a:br>
              <a:rPr lang="en-GB" dirty="0"/>
            </a:br>
            <a:r>
              <a:rPr lang="en-GB" dirty="0"/>
              <a:t>your title here</a:t>
            </a:r>
          </a:p>
        </p:txBody>
      </p:sp>
      <p:pic>
        <p:nvPicPr>
          <p:cNvPr id="9" name="Image 8" descr="Une image contenant texte, Police, symbole, logo&#10;&#10;Description générée automatiquement">
            <a:extLst>
              <a:ext uri="{FF2B5EF4-FFF2-40B4-BE49-F238E27FC236}">
                <a16:creationId xmlns:a16="http://schemas.microsoft.com/office/drawing/2014/main" id="{C2EE5BD5-F4C7-D44B-AF3D-43431F46B1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580" y="952499"/>
            <a:ext cx="1432864" cy="177001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EE0C964-5298-DD39-F37F-75BC4715710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239464" y="0"/>
            <a:ext cx="1885826" cy="2913102"/>
            <a:chOff x="511520" y="2588002"/>
            <a:chExt cx="1885826" cy="291310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1A67C0C-B80C-2A6D-10CC-4CF4D10FD1B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60D6B3-652D-B977-8ED6-1E970D4E57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520" y="2946559"/>
              <a:ext cx="1885826" cy="255454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To install the default mask template</a:t>
              </a:r>
              <a:r>
                <a:rPr kumimoji="0" lang="fr-FR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In the "Creation" tab, open the themes window by clicking on the arrow pointing down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In this new window, click on "Search themes"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Browse the computer and select the mask in .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potx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 format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Click on "Apply"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Once the theme is saved, the next time you use it, you can save your presentation in .pptx format</a:t>
              </a: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3E6778D-4E77-0E69-B414-5BF03F52BD0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236452" y="3050756"/>
            <a:ext cx="1885826" cy="1374220"/>
            <a:chOff x="2689543" y="1651754"/>
            <a:chExt cx="1885826" cy="137422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5EE3CAD-8D81-F673-B831-0FEAC79C3C8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5740C8D-D658-CCEC-D53A-D2652F8A1D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01566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To insert a new slide</a:t>
              </a:r>
              <a:r>
                <a:rPr kumimoji="0" lang="fr-FR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 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Click on "Home", "New slide"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Click on the arrow below "New slide" and select the desired template</a:t>
              </a: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36BE5D0-1DBC-2983-0FC8-F3134F9B475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405628" y="0"/>
            <a:ext cx="1885826" cy="2451438"/>
            <a:chOff x="511520" y="2588002"/>
            <a:chExt cx="1885826" cy="2451438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2C97A152-05D3-C059-C79E-0D53625177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DCDFB3D-6FDF-D6C6-0584-C0BC2B28286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520" y="2946559"/>
              <a:ext cx="1885826" cy="20928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Remove the visual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the icon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center of the gray block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Import a visual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from your computer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To crop the image,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“Picture Tools”, click on “crop” tab and choose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the desired option.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Adapt (move, zoom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or out) the image</a:t>
              </a:r>
            </a:p>
          </p:txBody>
        </p:sp>
      </p:grp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8F31D688-BA40-9A04-AB82-F92AA870B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88600" y="5574864"/>
            <a:ext cx="1159640" cy="276999"/>
          </a:xfrm>
          <a:prstGeom prst="rect">
            <a:avLst/>
          </a:prstGeom>
        </p:spPr>
        <p:txBody>
          <a:bodyPr vert="horz" wrap="none" lIns="180000" tIns="45720" rIns="108000" bIns="45720" rtlCol="0" anchor="ctr">
            <a:spAutoFit/>
          </a:bodyPr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451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x2">
    <p:bg bwMode="lt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8A00A5B-F30F-4D5C-7A5D-092CC6BC98AF}"/>
              </a:ext>
            </a:extLst>
          </p:cNvPr>
          <p:cNvSpPr/>
          <p:nvPr userDrawn="1"/>
        </p:nvSpPr>
        <p:spPr bwMode="ltGray"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252A32-7B1C-2A62-A4E4-93EAF8D8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QA/QC Interpretation</a:t>
            </a:r>
            <a:endParaRPr lang="en-GB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6495AC-944F-65D5-A9EF-4E04E6EF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95FF3DA-637E-BD98-4767-8E4405B5235C}"/>
              </a:ext>
            </a:extLst>
          </p:cNvPr>
          <p:cNvSpPr txBox="1"/>
          <p:nvPr userDrawn="1"/>
        </p:nvSpPr>
        <p:spPr>
          <a:xfrm>
            <a:off x="4046606" y="745892"/>
            <a:ext cx="406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SUMMARY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91910AD-746C-2DE1-4C44-BA6E8B3A932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619645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2234D3C4-E1F9-79A8-7695-842A3D0EF6C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8169" y="1986454"/>
            <a:ext cx="5365704" cy="2524585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6D10EEE9-9B9C-EBF0-D380-C9E741CB62E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45577" y="1986454"/>
            <a:ext cx="5365704" cy="2524585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8EDD1272-EB1D-5F99-9BCD-98AEAF797E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51838" y="4657983"/>
            <a:ext cx="658367" cy="590931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ctr"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2" name="Espace réservé du texte 19">
            <a:extLst>
              <a:ext uri="{FF2B5EF4-FFF2-40B4-BE49-F238E27FC236}">
                <a16:creationId xmlns:a16="http://schemas.microsoft.com/office/drawing/2014/main" id="{3B976850-CCC9-2790-6B8B-B666D24EE4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9246" y="4657983"/>
            <a:ext cx="658367" cy="590931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ctr"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6" name="Espace réservé du texte 19">
            <a:extLst>
              <a:ext uri="{FF2B5EF4-FFF2-40B4-BE49-F238E27FC236}">
                <a16:creationId xmlns:a16="http://schemas.microsoft.com/office/drawing/2014/main" id="{7F2C6D8C-09A5-196B-0F7E-68635A0582C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95682" y="5294634"/>
            <a:ext cx="3862118" cy="84023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27" name="Espace réservé du texte 19">
            <a:extLst>
              <a:ext uri="{FF2B5EF4-FFF2-40B4-BE49-F238E27FC236}">
                <a16:creationId xmlns:a16="http://schemas.microsoft.com/office/drawing/2014/main" id="{2F279F8F-2084-A95A-24DF-28144B1C58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3090" y="5294634"/>
            <a:ext cx="3862118" cy="84023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CE17A29-9F56-2047-52A7-B23F205C84E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405628" y="0"/>
            <a:ext cx="1885826" cy="2451438"/>
            <a:chOff x="511520" y="2588002"/>
            <a:chExt cx="1885826" cy="245143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6C7915B-9A57-A5D8-3096-DDB68B088A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ECBA38-03E9-C39A-FF7B-E1F756B59A3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520" y="2946559"/>
              <a:ext cx="1885826" cy="20928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Remove the visual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the icon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center of the gray block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Import a visual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from your computer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To crop the image,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“Picture Tools”, click on “crop” tab and choose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the desired option.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Adapt (move, zoom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or out) the image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3D8F024-67DE-226F-9130-D2C05368C9B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318BB58-A6AB-CE46-105D-8BD7C9347F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5E1085-2166-EBB8-FD9E-8F641EFDBB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17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x4">
    <p:bg bwMode="lt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8A00A5B-F30F-4D5C-7A5D-092CC6BC98AF}"/>
              </a:ext>
            </a:extLst>
          </p:cNvPr>
          <p:cNvSpPr/>
          <p:nvPr userDrawn="1"/>
        </p:nvSpPr>
        <p:spPr bwMode="ltGray"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252A32-7B1C-2A62-A4E4-93EAF8D8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QA/QC Interpretation</a:t>
            </a:r>
            <a:endParaRPr lang="en-GB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6495AC-944F-65D5-A9EF-4E04E6EF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95FF3DA-637E-BD98-4767-8E4405B5235C}"/>
              </a:ext>
            </a:extLst>
          </p:cNvPr>
          <p:cNvSpPr txBox="1"/>
          <p:nvPr userDrawn="1"/>
        </p:nvSpPr>
        <p:spPr>
          <a:xfrm>
            <a:off x="4046606" y="745892"/>
            <a:ext cx="406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SUMMARY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91910AD-746C-2DE1-4C44-BA6E8B3A932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619645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2234D3C4-E1F9-79A8-7695-842A3D0EF6C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8169" y="1986454"/>
            <a:ext cx="2592000" cy="2524585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CEEBF0CE-35E8-A26A-BF72-1FD26C72A42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71873" y="1986454"/>
            <a:ext cx="2592000" cy="2524585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6D10EEE9-9B9C-EBF0-D380-C9E741CB62E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45577" y="1986454"/>
            <a:ext cx="2592000" cy="2524585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7BCE5305-6FEF-81F7-1224-C43DA63A66A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919281" y="1986454"/>
            <a:ext cx="2592000" cy="2524585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8EDD1272-EB1D-5F99-9BCD-98AEAF797E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1091" y="4622724"/>
            <a:ext cx="546158" cy="480131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2" name="Espace réservé du texte 19">
            <a:extLst>
              <a:ext uri="{FF2B5EF4-FFF2-40B4-BE49-F238E27FC236}">
                <a16:creationId xmlns:a16="http://schemas.microsoft.com/office/drawing/2014/main" id="{3B976850-CCC9-2790-6B8B-B666D24EE4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94795" y="4622724"/>
            <a:ext cx="546158" cy="480131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GB" dirty="0"/>
          </a:p>
        </p:txBody>
      </p:sp>
      <p:sp>
        <p:nvSpPr>
          <p:cNvPr id="23" name="Espace réservé du texte 19">
            <a:extLst>
              <a:ext uri="{FF2B5EF4-FFF2-40B4-BE49-F238E27FC236}">
                <a16:creationId xmlns:a16="http://schemas.microsoft.com/office/drawing/2014/main" id="{EF422F67-99BA-B101-7C90-70CF6A6EAB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8499" y="4622724"/>
            <a:ext cx="546158" cy="480131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4" name="Espace réservé du texte 19">
            <a:extLst>
              <a:ext uri="{FF2B5EF4-FFF2-40B4-BE49-F238E27FC236}">
                <a16:creationId xmlns:a16="http://schemas.microsoft.com/office/drawing/2014/main" id="{F1A5B8FA-8D16-30E7-1127-3775E6CF00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942203" y="4622724"/>
            <a:ext cx="546158" cy="480131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6" name="Espace réservé du texte 19">
            <a:extLst>
              <a:ext uri="{FF2B5EF4-FFF2-40B4-BE49-F238E27FC236}">
                <a16:creationId xmlns:a16="http://schemas.microsoft.com/office/drawing/2014/main" id="{7F2C6D8C-09A5-196B-0F7E-68635A0582C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300" y="5102855"/>
            <a:ext cx="2289738" cy="106645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27" name="Espace réservé du texte 19">
            <a:extLst>
              <a:ext uri="{FF2B5EF4-FFF2-40B4-BE49-F238E27FC236}">
                <a16:creationId xmlns:a16="http://schemas.microsoft.com/office/drawing/2014/main" id="{2F279F8F-2084-A95A-24DF-28144B1C58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3004" y="5102855"/>
            <a:ext cx="2289738" cy="106645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35CB24AE-F645-AB23-AF7F-5B482E8936B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96708" y="5102855"/>
            <a:ext cx="2289738" cy="106645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29" name="Espace réservé du texte 19">
            <a:extLst>
              <a:ext uri="{FF2B5EF4-FFF2-40B4-BE49-F238E27FC236}">
                <a16:creationId xmlns:a16="http://schemas.microsoft.com/office/drawing/2014/main" id="{A0C4FFBA-8578-48E1-23E9-2E00711FCF6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70412" y="5102855"/>
            <a:ext cx="2289738" cy="106645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CE17A29-9F56-2047-52A7-B23F205C84E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405628" y="0"/>
            <a:ext cx="1885826" cy="2451438"/>
            <a:chOff x="511520" y="2588002"/>
            <a:chExt cx="1885826" cy="245143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6C7915B-9A57-A5D8-3096-DDB68B088A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ECBA38-03E9-C39A-FF7B-E1F756B59A3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520" y="2946559"/>
              <a:ext cx="1885826" cy="20928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Remove the visual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the icon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center of the gray block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Import a visual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from your computer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To crop the image,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“Picture Tools”, click on “crop” tab and choose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the desired option.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Adapt (move, zoom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or out) the image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3D8F024-67DE-226F-9130-D2C05368C9B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318BB58-A6AB-CE46-105D-8BD7C9347F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5E1085-2166-EBB8-FD9E-8F641EFDBB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806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x5">
    <p:bg bwMode="lt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8A00A5B-F30F-4D5C-7A5D-092CC6BC98AF}"/>
              </a:ext>
            </a:extLst>
          </p:cNvPr>
          <p:cNvSpPr/>
          <p:nvPr userDrawn="1"/>
        </p:nvSpPr>
        <p:spPr bwMode="ltGray"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252A32-7B1C-2A62-A4E4-93EAF8D8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QA/QC Interpretation</a:t>
            </a:r>
            <a:endParaRPr lang="en-GB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6495AC-944F-65D5-A9EF-4E04E6EF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95FF3DA-637E-BD98-4767-8E4405B5235C}"/>
              </a:ext>
            </a:extLst>
          </p:cNvPr>
          <p:cNvSpPr txBox="1"/>
          <p:nvPr userDrawn="1"/>
        </p:nvSpPr>
        <p:spPr>
          <a:xfrm>
            <a:off x="4046606" y="745892"/>
            <a:ext cx="406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SUMMARY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91910AD-746C-2DE1-4C44-BA6E8B3A932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619645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2234D3C4-E1F9-79A8-7695-842A3D0EF6C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8171" y="1986454"/>
            <a:ext cx="2012950" cy="2524585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CEEBF0CE-35E8-A26A-BF72-1FD26C72A42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23211" y="1986454"/>
            <a:ext cx="2012950" cy="2524585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6D10EEE9-9B9C-EBF0-D380-C9E741CB62E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48251" y="1986454"/>
            <a:ext cx="2012950" cy="2524585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7BCE5305-6FEF-81F7-1224-C43DA63A66A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73291" y="1986454"/>
            <a:ext cx="2012950" cy="2524585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D005201C-A79E-7DCA-6EC0-8F54A4F9AEB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498331" y="1986454"/>
            <a:ext cx="2012950" cy="2524585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8EDD1272-EB1D-5F99-9BCD-98AEAF797E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60421" y="4650423"/>
            <a:ext cx="488449" cy="424732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2" name="Espace réservé du texte 19">
            <a:extLst>
              <a:ext uri="{FF2B5EF4-FFF2-40B4-BE49-F238E27FC236}">
                <a16:creationId xmlns:a16="http://schemas.microsoft.com/office/drawing/2014/main" id="{3B976850-CCC9-2790-6B8B-B666D24EE4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85461" y="4650423"/>
            <a:ext cx="488449" cy="424732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GB" dirty="0"/>
          </a:p>
        </p:txBody>
      </p:sp>
      <p:sp>
        <p:nvSpPr>
          <p:cNvPr id="23" name="Espace réservé du texte 19">
            <a:extLst>
              <a:ext uri="{FF2B5EF4-FFF2-40B4-BE49-F238E27FC236}">
                <a16:creationId xmlns:a16="http://schemas.microsoft.com/office/drawing/2014/main" id="{EF422F67-99BA-B101-7C90-70CF6A6EAB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0501" y="4650423"/>
            <a:ext cx="488449" cy="424732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GB" dirty="0"/>
          </a:p>
        </p:txBody>
      </p:sp>
      <p:sp>
        <p:nvSpPr>
          <p:cNvPr id="24" name="Espace réservé du texte 19">
            <a:extLst>
              <a:ext uri="{FF2B5EF4-FFF2-40B4-BE49-F238E27FC236}">
                <a16:creationId xmlns:a16="http://schemas.microsoft.com/office/drawing/2014/main" id="{F1A5B8FA-8D16-30E7-1127-3775E6CF00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35541" y="4650423"/>
            <a:ext cx="488449" cy="424732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GB" dirty="0"/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73440083-CD80-9786-98E9-BC45A03040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60581" y="4650423"/>
            <a:ext cx="488449" cy="424732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6" name="Espace réservé du texte 19">
            <a:extLst>
              <a:ext uri="{FF2B5EF4-FFF2-40B4-BE49-F238E27FC236}">
                <a16:creationId xmlns:a16="http://schemas.microsoft.com/office/drawing/2014/main" id="{7F2C6D8C-09A5-196B-0F7E-68635A0582C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8171" y="5095474"/>
            <a:ext cx="2012950" cy="1073827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27" name="Espace réservé du texte 19">
            <a:extLst>
              <a:ext uri="{FF2B5EF4-FFF2-40B4-BE49-F238E27FC236}">
                <a16:creationId xmlns:a16="http://schemas.microsoft.com/office/drawing/2014/main" id="{2F279F8F-2084-A95A-24DF-28144B1C58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23211" y="5095474"/>
            <a:ext cx="2012950" cy="1073827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35CB24AE-F645-AB23-AF7F-5B482E8936B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8251" y="5095474"/>
            <a:ext cx="2012950" cy="1073827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29" name="Espace réservé du texte 19">
            <a:extLst>
              <a:ext uri="{FF2B5EF4-FFF2-40B4-BE49-F238E27FC236}">
                <a16:creationId xmlns:a16="http://schemas.microsoft.com/office/drawing/2014/main" id="{A0C4FFBA-8578-48E1-23E9-2E00711FCF6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73291" y="5095474"/>
            <a:ext cx="2012950" cy="1073827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30" name="Espace réservé du texte 19">
            <a:extLst>
              <a:ext uri="{FF2B5EF4-FFF2-40B4-BE49-F238E27FC236}">
                <a16:creationId xmlns:a16="http://schemas.microsoft.com/office/drawing/2014/main" id="{27672810-BE01-C411-713F-C3218336C8D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98331" y="5095474"/>
            <a:ext cx="2012950" cy="1073827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Lorem ipsum dolores sit ametrucium elit setam vistea estrum</a:t>
            </a:r>
            <a:endParaRPr lang="en-GB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CE17A29-9F56-2047-52A7-B23F205C84E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405628" y="0"/>
            <a:ext cx="1885826" cy="2451438"/>
            <a:chOff x="511520" y="2588002"/>
            <a:chExt cx="1885826" cy="245143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6C7915B-9A57-A5D8-3096-DDB68B088A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ECBA38-03E9-C39A-FF7B-E1F756B59A3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520" y="2946559"/>
              <a:ext cx="1885826" cy="20928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Remove the visual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the icon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center of the gray block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Import a visual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from your computer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To crop the image,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“Picture Tools”, click on “crop” tab and choose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the desired option.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Adapt (move, zoom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or out) the image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3D8F024-67DE-226F-9130-D2C05368C9B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318BB58-A6AB-CE46-105D-8BD7C9347F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5E1085-2166-EBB8-FD9E-8F641EFDBB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113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x6">
    <p:bg bwMode="lt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8A00A5B-F30F-4D5C-7A5D-092CC6BC98AF}"/>
              </a:ext>
            </a:extLst>
          </p:cNvPr>
          <p:cNvSpPr/>
          <p:nvPr userDrawn="1"/>
        </p:nvSpPr>
        <p:spPr bwMode="ltGray">
          <a:xfrm>
            <a:off x="0" y="-1"/>
            <a:ext cx="6096000" cy="1962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252A32-7B1C-2A62-A4E4-93EAF8D8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QA/QC Interpretation</a:t>
            </a:r>
            <a:endParaRPr lang="en-GB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6495AC-944F-65D5-A9EF-4E04E6EF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95FF3DA-637E-BD98-4767-8E4405B5235C}"/>
              </a:ext>
            </a:extLst>
          </p:cNvPr>
          <p:cNvSpPr txBox="1"/>
          <p:nvPr userDrawn="1"/>
        </p:nvSpPr>
        <p:spPr>
          <a:xfrm>
            <a:off x="583200" y="745892"/>
            <a:ext cx="406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400" b="1" dirty="0"/>
              <a:t>SUMMARY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91910AD-746C-2DE1-4C44-BA6E8B3A932A}"/>
              </a:ext>
            </a:extLst>
          </p:cNvPr>
          <p:cNvCxnSpPr>
            <a:cxnSpLocks/>
          </p:cNvCxnSpPr>
          <p:nvPr userDrawn="1"/>
        </p:nvCxnSpPr>
        <p:spPr>
          <a:xfrm>
            <a:off x="716280" y="0"/>
            <a:ext cx="0" cy="619645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CCE17A29-9F56-2047-52A7-B23F205C84E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405628" y="0"/>
            <a:ext cx="1885826" cy="2451438"/>
            <a:chOff x="511520" y="2588002"/>
            <a:chExt cx="1885826" cy="245143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6C7915B-9A57-A5D8-3096-DDB68B088A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ECBA38-03E9-C39A-FF7B-E1F756B59A3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520" y="2946559"/>
              <a:ext cx="1885826" cy="20928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Remove the visual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the icon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center of the gray block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Import a visual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from your computer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To crop the image,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“Picture Tools”, click on “crop” tab and choose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the desired option.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Adapt (move, zoom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or out) the image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3D8F024-67DE-226F-9130-D2C05368C9B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318BB58-A6AB-CE46-105D-8BD7C9347F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5E1085-2166-EBB8-FD9E-8F641EFDBB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7705897-0175-2AA9-BEF5-F4ABC0B5139E}"/>
              </a:ext>
            </a:extLst>
          </p:cNvPr>
          <p:cNvSpPr/>
          <p:nvPr userDrawn="1"/>
        </p:nvSpPr>
        <p:spPr>
          <a:xfrm>
            <a:off x="0" y="0"/>
            <a:ext cx="90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Espace réservé pour une image  17">
            <a:extLst>
              <a:ext uri="{FF2B5EF4-FFF2-40B4-BE49-F238E27FC236}">
                <a16:creationId xmlns:a16="http://schemas.microsoft.com/office/drawing/2014/main" id="{88556455-F442-75F6-E973-6C17F5A40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000" y="1962130"/>
            <a:ext cx="6006000" cy="4895869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/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63041405-7991-DDF5-D220-437E4ACF1C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36282" y="1188472"/>
            <a:ext cx="658367" cy="646331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36" name="Espace réservé du texte 19">
            <a:extLst>
              <a:ext uri="{FF2B5EF4-FFF2-40B4-BE49-F238E27FC236}">
                <a16:creationId xmlns:a16="http://schemas.microsoft.com/office/drawing/2014/main" id="{BBBD1E56-E175-0361-BBC5-857D701B16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84648" y="1219250"/>
            <a:ext cx="4529108" cy="58477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37" name="Espace réservé du texte 19">
            <a:extLst>
              <a:ext uri="{FF2B5EF4-FFF2-40B4-BE49-F238E27FC236}">
                <a16:creationId xmlns:a16="http://schemas.microsoft.com/office/drawing/2014/main" id="{A576F60E-FFE1-8979-A94B-1DAD63503F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36282" y="2062540"/>
            <a:ext cx="658367" cy="646331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38" name="Espace réservé du texte 19">
            <a:extLst>
              <a:ext uri="{FF2B5EF4-FFF2-40B4-BE49-F238E27FC236}">
                <a16:creationId xmlns:a16="http://schemas.microsoft.com/office/drawing/2014/main" id="{4544A560-E4E2-65B0-5A29-0B05B36CFB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84648" y="2093318"/>
            <a:ext cx="4529108" cy="58477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39" name="Espace réservé du texte 19">
            <a:extLst>
              <a:ext uri="{FF2B5EF4-FFF2-40B4-BE49-F238E27FC236}">
                <a16:creationId xmlns:a16="http://schemas.microsoft.com/office/drawing/2014/main" id="{C9E7BC72-9A69-1C3A-9412-F1CEF436018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36282" y="2936608"/>
            <a:ext cx="658367" cy="646331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40" name="Espace réservé du texte 19">
            <a:extLst>
              <a:ext uri="{FF2B5EF4-FFF2-40B4-BE49-F238E27FC236}">
                <a16:creationId xmlns:a16="http://schemas.microsoft.com/office/drawing/2014/main" id="{08D236ED-6507-46BD-56A3-87693C271B0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84648" y="2967386"/>
            <a:ext cx="4529108" cy="58477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41" name="Espace réservé du texte 19">
            <a:extLst>
              <a:ext uri="{FF2B5EF4-FFF2-40B4-BE49-F238E27FC236}">
                <a16:creationId xmlns:a16="http://schemas.microsoft.com/office/drawing/2014/main" id="{06A2D74F-11BC-30D2-538E-0FBFA56ADC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36282" y="3810676"/>
            <a:ext cx="658367" cy="646331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42" name="Espace réservé du texte 19">
            <a:extLst>
              <a:ext uri="{FF2B5EF4-FFF2-40B4-BE49-F238E27FC236}">
                <a16:creationId xmlns:a16="http://schemas.microsoft.com/office/drawing/2014/main" id="{2F6904E7-4D18-FBE7-3384-0F609E07E3A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84648" y="3841454"/>
            <a:ext cx="4529108" cy="58477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43" name="Espace réservé du texte 19">
            <a:extLst>
              <a:ext uri="{FF2B5EF4-FFF2-40B4-BE49-F238E27FC236}">
                <a16:creationId xmlns:a16="http://schemas.microsoft.com/office/drawing/2014/main" id="{5FA086C5-EDF3-3F62-D219-6686BC9A573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36282" y="4684744"/>
            <a:ext cx="658367" cy="646331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44" name="Espace réservé du texte 19">
            <a:extLst>
              <a:ext uri="{FF2B5EF4-FFF2-40B4-BE49-F238E27FC236}">
                <a16:creationId xmlns:a16="http://schemas.microsoft.com/office/drawing/2014/main" id="{A7A5AC1C-F1AB-C790-947C-1DFE9BCFB7A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84648" y="4715522"/>
            <a:ext cx="4529108" cy="58477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45" name="Espace réservé du texte 19">
            <a:extLst>
              <a:ext uri="{FF2B5EF4-FFF2-40B4-BE49-F238E27FC236}">
                <a16:creationId xmlns:a16="http://schemas.microsoft.com/office/drawing/2014/main" id="{8DAC540D-D86B-8A39-4934-41EEED90CBF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36282" y="5558810"/>
            <a:ext cx="658367" cy="646331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46" name="Espace réservé du texte 19">
            <a:extLst>
              <a:ext uri="{FF2B5EF4-FFF2-40B4-BE49-F238E27FC236}">
                <a16:creationId xmlns:a16="http://schemas.microsoft.com/office/drawing/2014/main" id="{E85AC0D0-5F31-E131-9B36-8EE63466C4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84648" y="5589588"/>
            <a:ext cx="4529108" cy="58477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</p:spTree>
    <p:extLst>
      <p:ext uri="{BB962C8B-B14F-4D97-AF65-F5344CB8AC3E}">
        <p14:creationId xmlns:p14="http://schemas.microsoft.com/office/powerpoint/2010/main" val="236040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x8">
    <p:bg bwMode="lt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8A00A5B-F30F-4D5C-7A5D-092CC6BC98AF}"/>
              </a:ext>
            </a:extLst>
          </p:cNvPr>
          <p:cNvSpPr/>
          <p:nvPr userDrawn="1"/>
        </p:nvSpPr>
        <p:spPr bwMode="ltGray">
          <a:xfrm>
            <a:off x="0" y="-1"/>
            <a:ext cx="6096000" cy="1962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252A32-7B1C-2A62-A4E4-93EAF8D8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QA/QC Interpretation</a:t>
            </a:r>
            <a:endParaRPr lang="en-GB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6495AC-944F-65D5-A9EF-4E04E6EF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95FF3DA-637E-BD98-4767-8E4405B5235C}"/>
              </a:ext>
            </a:extLst>
          </p:cNvPr>
          <p:cNvSpPr txBox="1"/>
          <p:nvPr userDrawn="1"/>
        </p:nvSpPr>
        <p:spPr>
          <a:xfrm>
            <a:off x="583200" y="745892"/>
            <a:ext cx="406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400" b="1" dirty="0"/>
              <a:t>SUMMARY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91910AD-746C-2DE1-4C44-BA6E8B3A932A}"/>
              </a:ext>
            </a:extLst>
          </p:cNvPr>
          <p:cNvCxnSpPr>
            <a:cxnSpLocks/>
          </p:cNvCxnSpPr>
          <p:nvPr userDrawn="1"/>
        </p:nvCxnSpPr>
        <p:spPr>
          <a:xfrm>
            <a:off x="716280" y="0"/>
            <a:ext cx="0" cy="619645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CCE17A29-9F56-2047-52A7-B23F205C84E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405628" y="0"/>
            <a:ext cx="1885826" cy="2451438"/>
            <a:chOff x="511520" y="2588002"/>
            <a:chExt cx="1885826" cy="245143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6C7915B-9A57-A5D8-3096-DDB68B088A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ECBA38-03E9-C39A-FF7B-E1F756B59A3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520" y="2946559"/>
              <a:ext cx="1885826" cy="20928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Remove the visual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the icon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center of the gray block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Import a visual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from your computer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To crop the image,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“Picture Tools”, click on “crop” tab and choose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the desired option.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Adapt (move, zoom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or out) the image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3D8F024-67DE-226F-9130-D2C05368C9B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139933" y="0"/>
            <a:ext cx="1885826" cy="1835885"/>
            <a:chOff x="2689543" y="1651754"/>
            <a:chExt cx="1885826" cy="183588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318BB58-A6AB-CE46-105D-8BD7C9347F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5E1085-2166-EBB8-FD9E-8F641EFDBB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dirty="0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 dirty="0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“Header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Write the desired text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7705897-0175-2AA9-BEF5-F4ABC0B5139E}"/>
              </a:ext>
            </a:extLst>
          </p:cNvPr>
          <p:cNvSpPr/>
          <p:nvPr userDrawn="1"/>
        </p:nvSpPr>
        <p:spPr>
          <a:xfrm>
            <a:off x="0" y="0"/>
            <a:ext cx="90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Espace réservé pour une image  17">
            <a:extLst>
              <a:ext uri="{FF2B5EF4-FFF2-40B4-BE49-F238E27FC236}">
                <a16:creationId xmlns:a16="http://schemas.microsoft.com/office/drawing/2014/main" id="{88556455-F442-75F6-E973-6C17F5A40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000" y="1962130"/>
            <a:ext cx="6006000" cy="4895869"/>
          </a:xfrm>
          <a:custGeom>
            <a:avLst/>
            <a:gdLst>
              <a:gd name="connsiteX0" fmla="*/ 0 w 6096001"/>
              <a:gd name="connsiteY0" fmla="*/ 0 h 6546272"/>
              <a:gd name="connsiteX1" fmla="*/ 6096001 w 6096001"/>
              <a:gd name="connsiteY1" fmla="*/ 0 h 6546272"/>
              <a:gd name="connsiteX2" fmla="*/ 6096001 w 6096001"/>
              <a:gd name="connsiteY2" fmla="*/ 6546272 h 6546272"/>
              <a:gd name="connsiteX3" fmla="*/ 0 w 6096001"/>
              <a:gd name="connsiteY3" fmla="*/ 6546272 h 65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546272">
                <a:moveTo>
                  <a:pt x="0" y="0"/>
                </a:moveTo>
                <a:lnTo>
                  <a:pt x="6096001" y="0"/>
                </a:lnTo>
                <a:lnTo>
                  <a:pt x="6096001" y="6546272"/>
                </a:lnTo>
                <a:lnTo>
                  <a:pt x="0" y="6546272"/>
                </a:lnTo>
                <a:close/>
              </a:path>
            </a:pathLst>
          </a:custGeom>
          <a:solidFill>
            <a:schemeClr val="bg1"/>
          </a:solidFill>
          <a:effectLst>
            <a:outerShdw blurRad="317500" dist="1143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63041405-7991-DDF5-D220-437E4ACF1C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36282" y="1250027"/>
            <a:ext cx="546157" cy="523220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36" name="Espace réservé du texte 19">
            <a:extLst>
              <a:ext uri="{FF2B5EF4-FFF2-40B4-BE49-F238E27FC236}">
                <a16:creationId xmlns:a16="http://schemas.microsoft.com/office/drawing/2014/main" id="{BBBD1E56-E175-0361-BBC5-857D701B16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74560" y="1373137"/>
            <a:ext cx="4639196" cy="276999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37" name="Espace réservé du texte 19">
            <a:extLst>
              <a:ext uri="{FF2B5EF4-FFF2-40B4-BE49-F238E27FC236}">
                <a16:creationId xmlns:a16="http://schemas.microsoft.com/office/drawing/2014/main" id="{A576F60E-FFE1-8979-A94B-1DAD63503F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36282" y="1883155"/>
            <a:ext cx="546157" cy="523220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38" name="Espace réservé du texte 19">
            <a:extLst>
              <a:ext uri="{FF2B5EF4-FFF2-40B4-BE49-F238E27FC236}">
                <a16:creationId xmlns:a16="http://schemas.microsoft.com/office/drawing/2014/main" id="{4544A560-E4E2-65B0-5A29-0B05B36CFB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74560" y="2006265"/>
            <a:ext cx="4639196" cy="276999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39" name="Espace réservé du texte 19">
            <a:extLst>
              <a:ext uri="{FF2B5EF4-FFF2-40B4-BE49-F238E27FC236}">
                <a16:creationId xmlns:a16="http://schemas.microsoft.com/office/drawing/2014/main" id="{C9E7BC72-9A69-1C3A-9412-F1CEF436018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36282" y="2516283"/>
            <a:ext cx="546157" cy="523220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40" name="Espace réservé du texte 19">
            <a:extLst>
              <a:ext uri="{FF2B5EF4-FFF2-40B4-BE49-F238E27FC236}">
                <a16:creationId xmlns:a16="http://schemas.microsoft.com/office/drawing/2014/main" id="{08D236ED-6507-46BD-56A3-87693C271B0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74560" y="2639393"/>
            <a:ext cx="4639196" cy="276999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41" name="Espace réservé du texte 19">
            <a:extLst>
              <a:ext uri="{FF2B5EF4-FFF2-40B4-BE49-F238E27FC236}">
                <a16:creationId xmlns:a16="http://schemas.microsoft.com/office/drawing/2014/main" id="{06A2D74F-11BC-30D2-538E-0FBFA56ADC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36282" y="3782539"/>
            <a:ext cx="546157" cy="523220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42" name="Espace réservé du texte 19">
            <a:extLst>
              <a:ext uri="{FF2B5EF4-FFF2-40B4-BE49-F238E27FC236}">
                <a16:creationId xmlns:a16="http://schemas.microsoft.com/office/drawing/2014/main" id="{2F6904E7-4D18-FBE7-3384-0F609E07E3A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274560" y="3905649"/>
            <a:ext cx="4639196" cy="276999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43" name="Espace réservé du texte 19">
            <a:extLst>
              <a:ext uri="{FF2B5EF4-FFF2-40B4-BE49-F238E27FC236}">
                <a16:creationId xmlns:a16="http://schemas.microsoft.com/office/drawing/2014/main" id="{5FA086C5-EDF3-3F62-D219-6686BC9A573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36282" y="5048795"/>
            <a:ext cx="546157" cy="523220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44" name="Espace réservé du texte 19">
            <a:extLst>
              <a:ext uri="{FF2B5EF4-FFF2-40B4-BE49-F238E27FC236}">
                <a16:creationId xmlns:a16="http://schemas.microsoft.com/office/drawing/2014/main" id="{A7A5AC1C-F1AB-C790-947C-1DFE9BCFB7A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274560" y="5171905"/>
            <a:ext cx="4639196" cy="276999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45" name="Espace réservé du texte 19">
            <a:extLst>
              <a:ext uri="{FF2B5EF4-FFF2-40B4-BE49-F238E27FC236}">
                <a16:creationId xmlns:a16="http://schemas.microsoft.com/office/drawing/2014/main" id="{8DAC540D-D86B-8A39-4934-41EEED90CBF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36282" y="5681921"/>
            <a:ext cx="546157" cy="523220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46" name="Espace réservé du texte 19">
            <a:extLst>
              <a:ext uri="{FF2B5EF4-FFF2-40B4-BE49-F238E27FC236}">
                <a16:creationId xmlns:a16="http://schemas.microsoft.com/office/drawing/2014/main" id="{E85AC0D0-5F31-E131-9B36-8EE63466C4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4560" y="5805032"/>
            <a:ext cx="4639196" cy="276999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14" name="Espace réservé du texte 19">
            <a:extLst>
              <a:ext uri="{FF2B5EF4-FFF2-40B4-BE49-F238E27FC236}">
                <a16:creationId xmlns:a16="http://schemas.microsoft.com/office/drawing/2014/main" id="{F59DB17B-3634-B95F-8A29-F0F4864E081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36282" y="4415667"/>
            <a:ext cx="546157" cy="523220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5" name="Espace réservé du texte 19">
            <a:extLst>
              <a:ext uri="{FF2B5EF4-FFF2-40B4-BE49-F238E27FC236}">
                <a16:creationId xmlns:a16="http://schemas.microsoft.com/office/drawing/2014/main" id="{87BCCAA2-0EB8-A405-5D08-FE1859E872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4560" y="4538777"/>
            <a:ext cx="4639196" cy="276999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  <p:sp>
        <p:nvSpPr>
          <p:cNvPr id="16" name="Espace réservé du texte 19">
            <a:extLst>
              <a:ext uri="{FF2B5EF4-FFF2-40B4-BE49-F238E27FC236}">
                <a16:creationId xmlns:a16="http://schemas.microsoft.com/office/drawing/2014/main" id="{68E67A63-CF69-3001-3B97-480CD7A171E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636282" y="3149411"/>
            <a:ext cx="546157" cy="523220"/>
          </a:xfrm>
          <a:prstGeom prst="rect">
            <a:avLst/>
          </a:prstGeom>
        </p:spPr>
        <p:txBody>
          <a:bodyPr wrap="none" lIns="72000" rIns="72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7" name="Espace réservé du texte 19">
            <a:extLst>
              <a:ext uri="{FF2B5EF4-FFF2-40B4-BE49-F238E27FC236}">
                <a16:creationId xmlns:a16="http://schemas.microsoft.com/office/drawing/2014/main" id="{92723CDB-B043-ECCE-75F8-D8605470130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4560" y="3272521"/>
            <a:ext cx="4639196" cy="276999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dolores sit </a:t>
            </a:r>
            <a:r>
              <a:rPr lang="en-GB" dirty="0" err="1"/>
              <a:t>ametrucium</a:t>
            </a:r>
            <a:r>
              <a:rPr lang="en-GB" dirty="0"/>
              <a:t> elit </a:t>
            </a:r>
            <a:r>
              <a:rPr lang="en-GB" dirty="0" err="1"/>
              <a:t>setam</a:t>
            </a:r>
            <a:r>
              <a:rPr lang="en-GB" dirty="0"/>
              <a:t> </a:t>
            </a:r>
            <a:r>
              <a:rPr lang="en-GB" dirty="0" err="1"/>
              <a:t>vistea</a:t>
            </a:r>
            <a:r>
              <a:rPr lang="en-GB" dirty="0"/>
              <a:t> estrum</a:t>
            </a:r>
          </a:p>
        </p:txBody>
      </p:sp>
    </p:spTree>
    <p:extLst>
      <p:ext uri="{BB962C8B-B14F-4D97-AF65-F5344CB8AC3E}">
        <p14:creationId xmlns:p14="http://schemas.microsoft.com/office/powerpoint/2010/main" val="363146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">
            <a:extLst>
              <a:ext uri="{FF2B5EF4-FFF2-40B4-BE49-F238E27FC236}">
                <a16:creationId xmlns:a16="http://schemas.microsoft.com/office/drawing/2014/main" id="{AE08B01F-69CE-76D8-004D-E701F2B5E74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336351" y="232933"/>
            <a:ext cx="577406" cy="715984"/>
            <a:chOff x="690" y="1280"/>
            <a:chExt cx="1400" cy="1736"/>
          </a:xfrm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7B834FCB-A4D2-9445-85E6-F9FFE8FAE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4" y="1308"/>
              <a:ext cx="4" cy="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3" y="0"/>
                    <a:pt x="0" y="1"/>
                    <a:pt x="1" y="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1DA82AF8-1D50-4C7F-389B-7F9E37F8F9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" y="1280"/>
              <a:ext cx="976" cy="1214"/>
            </a:xfrm>
            <a:custGeom>
              <a:avLst/>
              <a:gdLst>
                <a:gd name="T0" fmla="*/ 211 w 711"/>
                <a:gd name="T1" fmla="*/ 862 h 883"/>
                <a:gd name="T2" fmla="*/ 354 w 711"/>
                <a:gd name="T3" fmla="*/ 883 h 883"/>
                <a:gd name="T4" fmla="*/ 355 w 711"/>
                <a:gd name="T5" fmla="*/ 883 h 883"/>
                <a:gd name="T6" fmla="*/ 356 w 711"/>
                <a:gd name="T7" fmla="*/ 883 h 883"/>
                <a:gd name="T8" fmla="*/ 498 w 711"/>
                <a:gd name="T9" fmla="*/ 862 h 883"/>
                <a:gd name="T10" fmla="*/ 621 w 711"/>
                <a:gd name="T11" fmla="*/ 769 h 883"/>
                <a:gd name="T12" fmla="*/ 711 w 711"/>
                <a:gd name="T13" fmla="*/ 442 h 883"/>
                <a:gd name="T14" fmla="*/ 711 w 711"/>
                <a:gd name="T15" fmla="*/ 441 h 883"/>
                <a:gd name="T16" fmla="*/ 621 w 711"/>
                <a:gd name="T17" fmla="*/ 114 h 883"/>
                <a:gd name="T18" fmla="*/ 499 w 711"/>
                <a:gd name="T19" fmla="*/ 21 h 883"/>
                <a:gd name="T20" fmla="*/ 355 w 711"/>
                <a:gd name="T21" fmla="*/ 0 h 883"/>
                <a:gd name="T22" fmla="*/ 211 w 711"/>
                <a:gd name="T23" fmla="*/ 21 h 883"/>
                <a:gd name="T24" fmla="*/ 211 w 711"/>
                <a:gd name="T25" fmla="*/ 21 h 883"/>
                <a:gd name="T26" fmla="*/ 211 w 711"/>
                <a:gd name="T27" fmla="*/ 21 h 883"/>
                <a:gd name="T28" fmla="*/ 90 w 711"/>
                <a:gd name="T29" fmla="*/ 114 h 883"/>
                <a:gd name="T30" fmla="*/ 0 w 711"/>
                <a:gd name="T31" fmla="*/ 441 h 883"/>
                <a:gd name="T32" fmla="*/ 0 w 711"/>
                <a:gd name="T33" fmla="*/ 442 h 883"/>
                <a:gd name="T34" fmla="*/ 90 w 711"/>
                <a:gd name="T35" fmla="*/ 769 h 883"/>
                <a:gd name="T36" fmla="*/ 211 w 711"/>
                <a:gd name="T37" fmla="*/ 862 h 883"/>
                <a:gd name="T38" fmla="*/ 26 w 711"/>
                <a:gd name="T39" fmla="*/ 441 h 883"/>
                <a:gd name="T40" fmla="*/ 83 w 711"/>
                <a:gd name="T41" fmla="*/ 162 h 883"/>
                <a:gd name="T42" fmla="*/ 235 w 711"/>
                <a:gd name="T43" fmla="*/ 27 h 883"/>
                <a:gd name="T44" fmla="*/ 355 w 711"/>
                <a:gd name="T45" fmla="*/ 12 h 883"/>
                <a:gd name="T46" fmla="*/ 475 w 711"/>
                <a:gd name="T47" fmla="*/ 27 h 883"/>
                <a:gd name="T48" fmla="*/ 626 w 711"/>
                <a:gd name="T49" fmla="*/ 162 h 883"/>
                <a:gd name="T50" fmla="*/ 683 w 711"/>
                <a:gd name="T51" fmla="*/ 441 h 883"/>
                <a:gd name="T52" fmla="*/ 626 w 711"/>
                <a:gd name="T53" fmla="*/ 721 h 883"/>
                <a:gd name="T54" fmla="*/ 475 w 711"/>
                <a:gd name="T55" fmla="*/ 856 h 883"/>
                <a:gd name="T56" fmla="*/ 355 w 711"/>
                <a:gd name="T57" fmla="*/ 871 h 883"/>
                <a:gd name="T58" fmla="*/ 235 w 711"/>
                <a:gd name="T59" fmla="*/ 856 h 883"/>
                <a:gd name="T60" fmla="*/ 83 w 711"/>
                <a:gd name="T61" fmla="*/ 721 h 883"/>
                <a:gd name="T62" fmla="*/ 26 w 711"/>
                <a:gd name="T63" fmla="*/ 441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1" h="883">
                  <a:moveTo>
                    <a:pt x="211" y="862"/>
                  </a:moveTo>
                  <a:cubicBezTo>
                    <a:pt x="257" y="875"/>
                    <a:pt x="305" y="883"/>
                    <a:pt x="354" y="883"/>
                  </a:cubicBezTo>
                  <a:cubicBezTo>
                    <a:pt x="355" y="883"/>
                    <a:pt x="355" y="883"/>
                    <a:pt x="355" y="883"/>
                  </a:cubicBezTo>
                  <a:cubicBezTo>
                    <a:pt x="356" y="883"/>
                    <a:pt x="356" y="883"/>
                    <a:pt x="356" y="883"/>
                  </a:cubicBezTo>
                  <a:cubicBezTo>
                    <a:pt x="406" y="883"/>
                    <a:pt x="453" y="876"/>
                    <a:pt x="498" y="862"/>
                  </a:cubicBezTo>
                  <a:cubicBezTo>
                    <a:pt x="547" y="845"/>
                    <a:pt x="593" y="811"/>
                    <a:pt x="621" y="769"/>
                  </a:cubicBezTo>
                  <a:cubicBezTo>
                    <a:pt x="667" y="701"/>
                    <a:pt x="709" y="571"/>
                    <a:pt x="711" y="442"/>
                  </a:cubicBezTo>
                  <a:cubicBezTo>
                    <a:pt x="711" y="441"/>
                    <a:pt x="711" y="441"/>
                    <a:pt x="711" y="441"/>
                  </a:cubicBezTo>
                  <a:cubicBezTo>
                    <a:pt x="709" y="312"/>
                    <a:pt x="667" y="181"/>
                    <a:pt x="621" y="114"/>
                  </a:cubicBezTo>
                  <a:cubicBezTo>
                    <a:pt x="593" y="72"/>
                    <a:pt x="548" y="38"/>
                    <a:pt x="499" y="21"/>
                  </a:cubicBezTo>
                  <a:cubicBezTo>
                    <a:pt x="454" y="7"/>
                    <a:pt x="405" y="0"/>
                    <a:pt x="355" y="0"/>
                  </a:cubicBezTo>
                  <a:cubicBezTo>
                    <a:pt x="306" y="0"/>
                    <a:pt x="257" y="7"/>
                    <a:pt x="211" y="21"/>
                  </a:cubicBezTo>
                  <a:cubicBezTo>
                    <a:pt x="212" y="21"/>
                    <a:pt x="212" y="21"/>
                    <a:pt x="211" y="21"/>
                  </a:cubicBezTo>
                  <a:cubicBezTo>
                    <a:pt x="212" y="21"/>
                    <a:pt x="212" y="21"/>
                    <a:pt x="211" y="21"/>
                  </a:cubicBezTo>
                  <a:cubicBezTo>
                    <a:pt x="163" y="38"/>
                    <a:pt x="118" y="72"/>
                    <a:pt x="90" y="114"/>
                  </a:cubicBezTo>
                  <a:cubicBezTo>
                    <a:pt x="44" y="181"/>
                    <a:pt x="2" y="312"/>
                    <a:pt x="0" y="441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2" y="571"/>
                    <a:pt x="44" y="701"/>
                    <a:pt x="90" y="769"/>
                  </a:cubicBezTo>
                  <a:cubicBezTo>
                    <a:pt x="118" y="811"/>
                    <a:pt x="163" y="845"/>
                    <a:pt x="211" y="862"/>
                  </a:cubicBezTo>
                  <a:moveTo>
                    <a:pt x="26" y="441"/>
                  </a:moveTo>
                  <a:cubicBezTo>
                    <a:pt x="25" y="344"/>
                    <a:pt x="54" y="225"/>
                    <a:pt x="83" y="162"/>
                  </a:cubicBezTo>
                  <a:cubicBezTo>
                    <a:pt x="115" y="90"/>
                    <a:pt x="163" y="46"/>
                    <a:pt x="235" y="27"/>
                  </a:cubicBezTo>
                  <a:cubicBezTo>
                    <a:pt x="273" y="17"/>
                    <a:pt x="313" y="12"/>
                    <a:pt x="355" y="12"/>
                  </a:cubicBezTo>
                  <a:cubicBezTo>
                    <a:pt x="396" y="12"/>
                    <a:pt x="436" y="17"/>
                    <a:pt x="475" y="27"/>
                  </a:cubicBezTo>
                  <a:cubicBezTo>
                    <a:pt x="546" y="46"/>
                    <a:pt x="595" y="90"/>
                    <a:pt x="626" y="162"/>
                  </a:cubicBezTo>
                  <a:cubicBezTo>
                    <a:pt x="655" y="225"/>
                    <a:pt x="685" y="344"/>
                    <a:pt x="683" y="441"/>
                  </a:cubicBezTo>
                  <a:cubicBezTo>
                    <a:pt x="685" y="539"/>
                    <a:pt x="655" y="658"/>
                    <a:pt x="626" y="721"/>
                  </a:cubicBezTo>
                  <a:cubicBezTo>
                    <a:pt x="595" y="793"/>
                    <a:pt x="546" y="837"/>
                    <a:pt x="475" y="856"/>
                  </a:cubicBezTo>
                  <a:cubicBezTo>
                    <a:pt x="436" y="866"/>
                    <a:pt x="396" y="871"/>
                    <a:pt x="355" y="871"/>
                  </a:cubicBezTo>
                  <a:cubicBezTo>
                    <a:pt x="313" y="871"/>
                    <a:pt x="273" y="866"/>
                    <a:pt x="235" y="856"/>
                  </a:cubicBezTo>
                  <a:cubicBezTo>
                    <a:pt x="163" y="837"/>
                    <a:pt x="115" y="793"/>
                    <a:pt x="83" y="721"/>
                  </a:cubicBezTo>
                  <a:cubicBezTo>
                    <a:pt x="54" y="658"/>
                    <a:pt x="25" y="539"/>
                    <a:pt x="26" y="44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F219B37C-BF32-1124-EA29-4603A79943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6" y="1440"/>
              <a:ext cx="616" cy="895"/>
            </a:xfrm>
            <a:custGeom>
              <a:avLst/>
              <a:gdLst>
                <a:gd name="T0" fmla="*/ 324 w 449"/>
                <a:gd name="T1" fmla="*/ 637 h 651"/>
                <a:gd name="T2" fmla="*/ 324 w 449"/>
                <a:gd name="T3" fmla="*/ 13 h 651"/>
                <a:gd name="T4" fmla="*/ 50 w 449"/>
                <a:gd name="T5" fmla="*/ 77 h 651"/>
                <a:gd name="T6" fmla="*/ 96 w 449"/>
                <a:gd name="T7" fmla="*/ 474 h 651"/>
                <a:gd name="T8" fmla="*/ 70 w 449"/>
                <a:gd name="T9" fmla="*/ 459 h 651"/>
                <a:gd name="T10" fmla="*/ 59 w 449"/>
                <a:gd name="T11" fmla="*/ 380 h 651"/>
                <a:gd name="T12" fmla="*/ 91 w 449"/>
                <a:gd name="T13" fmla="*/ 432 h 651"/>
                <a:gd name="T14" fmla="*/ 115 w 449"/>
                <a:gd name="T15" fmla="*/ 371 h 651"/>
                <a:gd name="T16" fmla="*/ 127 w 449"/>
                <a:gd name="T17" fmla="*/ 414 h 651"/>
                <a:gd name="T18" fmla="*/ 194 w 449"/>
                <a:gd name="T19" fmla="*/ 603 h 651"/>
                <a:gd name="T20" fmla="*/ 207 w 449"/>
                <a:gd name="T21" fmla="*/ 579 h 651"/>
                <a:gd name="T22" fmla="*/ 216 w 449"/>
                <a:gd name="T23" fmla="*/ 565 h 651"/>
                <a:gd name="T24" fmla="*/ 227 w 449"/>
                <a:gd name="T25" fmla="*/ 536 h 651"/>
                <a:gd name="T26" fmla="*/ 238 w 449"/>
                <a:gd name="T27" fmla="*/ 565 h 651"/>
                <a:gd name="T28" fmla="*/ 276 w 449"/>
                <a:gd name="T29" fmla="*/ 518 h 651"/>
                <a:gd name="T30" fmla="*/ 251 w 449"/>
                <a:gd name="T31" fmla="*/ 475 h 651"/>
                <a:gd name="T32" fmla="*/ 297 w 449"/>
                <a:gd name="T33" fmla="*/ 359 h 651"/>
                <a:gd name="T34" fmla="*/ 293 w 449"/>
                <a:gd name="T35" fmla="*/ 605 h 651"/>
                <a:gd name="T36" fmla="*/ 307 w 449"/>
                <a:gd name="T37" fmla="*/ 591 h 651"/>
                <a:gd name="T38" fmla="*/ 339 w 449"/>
                <a:gd name="T39" fmla="*/ 478 h 651"/>
                <a:gd name="T40" fmla="*/ 356 w 449"/>
                <a:gd name="T41" fmla="*/ 490 h 651"/>
                <a:gd name="T42" fmla="*/ 379 w 449"/>
                <a:gd name="T43" fmla="*/ 453 h 651"/>
                <a:gd name="T44" fmla="*/ 313 w 449"/>
                <a:gd name="T45" fmla="*/ 372 h 651"/>
                <a:gd name="T46" fmla="*/ 365 w 449"/>
                <a:gd name="T47" fmla="*/ 515 h 651"/>
                <a:gd name="T48" fmla="*/ 320 w 449"/>
                <a:gd name="T49" fmla="*/ 411 h 651"/>
                <a:gd name="T50" fmla="*/ 366 w 449"/>
                <a:gd name="T51" fmla="*/ 412 h 651"/>
                <a:gd name="T52" fmla="*/ 354 w 449"/>
                <a:gd name="T53" fmla="*/ 368 h 651"/>
                <a:gd name="T54" fmla="*/ 366 w 449"/>
                <a:gd name="T55" fmla="*/ 412 h 651"/>
                <a:gd name="T56" fmla="*/ 392 w 449"/>
                <a:gd name="T57" fmla="*/ 308 h 651"/>
                <a:gd name="T58" fmla="*/ 347 w 449"/>
                <a:gd name="T59" fmla="*/ 201 h 651"/>
                <a:gd name="T60" fmla="*/ 382 w 449"/>
                <a:gd name="T61" fmla="*/ 273 h 651"/>
                <a:gd name="T62" fmla="*/ 306 w 449"/>
                <a:gd name="T63" fmla="*/ 277 h 651"/>
                <a:gd name="T64" fmla="*/ 335 w 449"/>
                <a:gd name="T65" fmla="*/ 203 h 651"/>
                <a:gd name="T66" fmla="*/ 312 w 449"/>
                <a:gd name="T67" fmla="*/ 51 h 651"/>
                <a:gd name="T68" fmla="*/ 292 w 449"/>
                <a:gd name="T69" fmla="*/ 86 h 651"/>
                <a:gd name="T70" fmla="*/ 259 w 449"/>
                <a:gd name="T71" fmla="*/ 140 h 651"/>
                <a:gd name="T72" fmla="*/ 88 w 449"/>
                <a:gd name="T73" fmla="*/ 93 h 651"/>
                <a:gd name="T74" fmla="*/ 115 w 449"/>
                <a:gd name="T75" fmla="*/ 60 h 651"/>
                <a:gd name="T76" fmla="*/ 133 w 449"/>
                <a:gd name="T77" fmla="*/ 116 h 651"/>
                <a:gd name="T78" fmla="*/ 119 w 449"/>
                <a:gd name="T79" fmla="*/ 151 h 651"/>
                <a:gd name="T80" fmla="*/ 121 w 449"/>
                <a:gd name="T81" fmla="*/ 169 h 651"/>
                <a:gd name="T82" fmla="*/ 88 w 449"/>
                <a:gd name="T83" fmla="*/ 169 h 651"/>
                <a:gd name="T84" fmla="*/ 104 w 449"/>
                <a:gd name="T85" fmla="*/ 204 h 651"/>
                <a:gd name="T86" fmla="*/ 207 w 449"/>
                <a:gd name="T87" fmla="*/ 212 h 651"/>
                <a:gd name="T88" fmla="*/ 208 w 449"/>
                <a:gd name="T89" fmla="*/ 131 h 651"/>
                <a:gd name="T90" fmla="*/ 237 w 449"/>
                <a:gd name="T91" fmla="*/ 182 h 651"/>
                <a:gd name="T92" fmla="*/ 268 w 449"/>
                <a:gd name="T93" fmla="*/ 180 h 651"/>
                <a:gd name="T94" fmla="*/ 280 w 449"/>
                <a:gd name="T95" fmla="*/ 84 h 651"/>
                <a:gd name="T96" fmla="*/ 273 w 449"/>
                <a:gd name="T97" fmla="*/ 204 h 651"/>
                <a:gd name="T98" fmla="*/ 242 w 449"/>
                <a:gd name="T99" fmla="*/ 356 h 651"/>
                <a:gd name="T100" fmla="*/ 231 w 449"/>
                <a:gd name="T101" fmla="*/ 498 h 651"/>
                <a:gd name="T102" fmla="*/ 222 w 449"/>
                <a:gd name="T103" fmla="*/ 459 h 651"/>
                <a:gd name="T104" fmla="*/ 162 w 449"/>
                <a:gd name="T105" fmla="*/ 498 h 651"/>
                <a:gd name="T106" fmla="*/ 147 w 449"/>
                <a:gd name="T107" fmla="*/ 482 h 651"/>
                <a:gd name="T108" fmla="*/ 200 w 449"/>
                <a:gd name="T109" fmla="*/ 259 h 651"/>
                <a:gd name="T110" fmla="*/ 100 w 449"/>
                <a:gd name="T111" fmla="*/ 234 h 651"/>
                <a:gd name="T112" fmla="*/ 115 w 449"/>
                <a:gd name="T113" fmla="*/ 285 h 651"/>
                <a:gd name="T114" fmla="*/ 116 w 449"/>
                <a:gd name="T115" fmla="*/ 247 h 651"/>
                <a:gd name="T116" fmla="*/ 59 w 449"/>
                <a:gd name="T117" fmla="*/ 341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9" h="651">
                  <a:moveTo>
                    <a:pt x="124" y="637"/>
                  </a:moveTo>
                  <a:cubicBezTo>
                    <a:pt x="156" y="646"/>
                    <a:pt x="190" y="651"/>
                    <a:pt x="224" y="651"/>
                  </a:cubicBezTo>
                  <a:cubicBezTo>
                    <a:pt x="225" y="651"/>
                    <a:pt x="225" y="651"/>
                    <a:pt x="225" y="651"/>
                  </a:cubicBezTo>
                  <a:cubicBezTo>
                    <a:pt x="259" y="651"/>
                    <a:pt x="293" y="646"/>
                    <a:pt x="324" y="637"/>
                  </a:cubicBezTo>
                  <a:cubicBezTo>
                    <a:pt x="358" y="628"/>
                    <a:pt x="385" y="605"/>
                    <a:pt x="399" y="573"/>
                  </a:cubicBezTo>
                  <a:cubicBezTo>
                    <a:pt x="429" y="509"/>
                    <a:pt x="449" y="417"/>
                    <a:pt x="449" y="325"/>
                  </a:cubicBezTo>
                  <a:cubicBezTo>
                    <a:pt x="449" y="234"/>
                    <a:pt x="429" y="142"/>
                    <a:pt x="399" y="77"/>
                  </a:cubicBezTo>
                  <a:cubicBezTo>
                    <a:pt x="385" y="46"/>
                    <a:pt x="358" y="23"/>
                    <a:pt x="324" y="13"/>
                  </a:cubicBezTo>
                  <a:cubicBezTo>
                    <a:pt x="293" y="5"/>
                    <a:pt x="259" y="0"/>
                    <a:pt x="225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190" y="0"/>
                    <a:pt x="156" y="5"/>
                    <a:pt x="124" y="13"/>
                  </a:cubicBezTo>
                  <a:cubicBezTo>
                    <a:pt x="91" y="23"/>
                    <a:pt x="63" y="46"/>
                    <a:pt x="50" y="77"/>
                  </a:cubicBezTo>
                  <a:cubicBezTo>
                    <a:pt x="19" y="142"/>
                    <a:pt x="0" y="234"/>
                    <a:pt x="0" y="325"/>
                  </a:cubicBezTo>
                  <a:cubicBezTo>
                    <a:pt x="0" y="417"/>
                    <a:pt x="19" y="509"/>
                    <a:pt x="50" y="573"/>
                  </a:cubicBezTo>
                  <a:cubicBezTo>
                    <a:pt x="63" y="605"/>
                    <a:pt x="91" y="628"/>
                    <a:pt x="124" y="637"/>
                  </a:cubicBezTo>
                  <a:moveTo>
                    <a:pt x="96" y="474"/>
                  </a:moveTo>
                  <a:cubicBezTo>
                    <a:pt x="94" y="474"/>
                    <a:pt x="90" y="473"/>
                    <a:pt x="88" y="473"/>
                  </a:cubicBezTo>
                  <a:cubicBezTo>
                    <a:pt x="83" y="471"/>
                    <a:pt x="76" y="469"/>
                    <a:pt x="72" y="462"/>
                  </a:cubicBezTo>
                  <a:cubicBezTo>
                    <a:pt x="71" y="461"/>
                    <a:pt x="71" y="461"/>
                    <a:pt x="71" y="461"/>
                  </a:cubicBezTo>
                  <a:cubicBezTo>
                    <a:pt x="70" y="459"/>
                    <a:pt x="70" y="459"/>
                    <a:pt x="70" y="459"/>
                  </a:cubicBezTo>
                  <a:cubicBezTo>
                    <a:pt x="69" y="457"/>
                    <a:pt x="69" y="457"/>
                    <a:pt x="69" y="457"/>
                  </a:cubicBezTo>
                  <a:cubicBezTo>
                    <a:pt x="69" y="453"/>
                    <a:pt x="69" y="453"/>
                    <a:pt x="69" y="453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8" y="384"/>
                    <a:pt x="66" y="384"/>
                    <a:pt x="59" y="380"/>
                  </a:cubicBezTo>
                  <a:cubicBezTo>
                    <a:pt x="62" y="379"/>
                    <a:pt x="62" y="379"/>
                    <a:pt x="62" y="379"/>
                  </a:cubicBezTo>
                  <a:cubicBezTo>
                    <a:pt x="86" y="371"/>
                    <a:pt x="86" y="371"/>
                    <a:pt x="86" y="371"/>
                  </a:cubicBezTo>
                  <a:cubicBezTo>
                    <a:pt x="90" y="375"/>
                    <a:pt x="91" y="379"/>
                    <a:pt x="91" y="385"/>
                  </a:cubicBezTo>
                  <a:cubicBezTo>
                    <a:pt x="91" y="432"/>
                    <a:pt x="91" y="432"/>
                    <a:pt x="91" y="432"/>
                  </a:cubicBezTo>
                  <a:cubicBezTo>
                    <a:pt x="91" y="436"/>
                    <a:pt x="94" y="437"/>
                    <a:pt x="97" y="437"/>
                  </a:cubicBezTo>
                  <a:cubicBezTo>
                    <a:pt x="101" y="437"/>
                    <a:pt x="103" y="436"/>
                    <a:pt x="104" y="433"/>
                  </a:cubicBezTo>
                  <a:cubicBezTo>
                    <a:pt x="104" y="411"/>
                    <a:pt x="103" y="405"/>
                    <a:pt x="104" y="386"/>
                  </a:cubicBezTo>
                  <a:cubicBezTo>
                    <a:pt x="104" y="379"/>
                    <a:pt x="110" y="373"/>
                    <a:pt x="115" y="371"/>
                  </a:cubicBezTo>
                  <a:cubicBezTo>
                    <a:pt x="122" y="368"/>
                    <a:pt x="131" y="369"/>
                    <a:pt x="137" y="372"/>
                  </a:cubicBezTo>
                  <a:cubicBezTo>
                    <a:pt x="148" y="377"/>
                    <a:pt x="147" y="399"/>
                    <a:pt x="147" y="416"/>
                  </a:cubicBezTo>
                  <a:cubicBezTo>
                    <a:pt x="143" y="414"/>
                    <a:pt x="142" y="413"/>
                    <a:pt x="138" y="412"/>
                  </a:cubicBezTo>
                  <a:cubicBezTo>
                    <a:pt x="134" y="411"/>
                    <a:pt x="130" y="412"/>
                    <a:pt x="127" y="414"/>
                  </a:cubicBezTo>
                  <a:cubicBezTo>
                    <a:pt x="123" y="417"/>
                    <a:pt x="123" y="421"/>
                    <a:pt x="123" y="426"/>
                  </a:cubicBezTo>
                  <a:cubicBezTo>
                    <a:pt x="123" y="447"/>
                    <a:pt x="125" y="461"/>
                    <a:pt x="115" y="469"/>
                  </a:cubicBezTo>
                  <a:cubicBezTo>
                    <a:pt x="108" y="473"/>
                    <a:pt x="102" y="474"/>
                    <a:pt x="96" y="474"/>
                  </a:cubicBezTo>
                  <a:moveTo>
                    <a:pt x="194" y="603"/>
                  </a:moveTo>
                  <a:cubicBezTo>
                    <a:pt x="185" y="609"/>
                    <a:pt x="170" y="611"/>
                    <a:pt x="160" y="605"/>
                  </a:cubicBezTo>
                  <a:cubicBezTo>
                    <a:pt x="154" y="602"/>
                    <a:pt x="149" y="597"/>
                    <a:pt x="146" y="591"/>
                  </a:cubicBezTo>
                  <a:cubicBezTo>
                    <a:pt x="144" y="586"/>
                    <a:pt x="143" y="584"/>
                    <a:pt x="143" y="579"/>
                  </a:cubicBezTo>
                  <a:cubicBezTo>
                    <a:pt x="166" y="579"/>
                    <a:pt x="182" y="579"/>
                    <a:pt x="207" y="579"/>
                  </a:cubicBezTo>
                  <a:cubicBezTo>
                    <a:pt x="207" y="588"/>
                    <a:pt x="202" y="597"/>
                    <a:pt x="194" y="603"/>
                  </a:cubicBezTo>
                  <a:moveTo>
                    <a:pt x="238" y="605"/>
                  </a:moveTo>
                  <a:cubicBezTo>
                    <a:pt x="216" y="605"/>
                    <a:pt x="216" y="605"/>
                    <a:pt x="216" y="605"/>
                  </a:cubicBezTo>
                  <a:cubicBezTo>
                    <a:pt x="216" y="565"/>
                    <a:pt x="216" y="565"/>
                    <a:pt x="216" y="565"/>
                  </a:cubicBezTo>
                  <a:cubicBezTo>
                    <a:pt x="181" y="565"/>
                    <a:pt x="181" y="565"/>
                    <a:pt x="181" y="565"/>
                  </a:cubicBezTo>
                  <a:cubicBezTo>
                    <a:pt x="181" y="549"/>
                    <a:pt x="181" y="549"/>
                    <a:pt x="181" y="549"/>
                  </a:cubicBezTo>
                  <a:cubicBezTo>
                    <a:pt x="216" y="549"/>
                    <a:pt x="216" y="549"/>
                    <a:pt x="216" y="549"/>
                  </a:cubicBezTo>
                  <a:cubicBezTo>
                    <a:pt x="227" y="536"/>
                    <a:pt x="227" y="536"/>
                    <a:pt x="227" y="536"/>
                  </a:cubicBezTo>
                  <a:cubicBezTo>
                    <a:pt x="232" y="543"/>
                    <a:pt x="233" y="543"/>
                    <a:pt x="238" y="549"/>
                  </a:cubicBezTo>
                  <a:cubicBezTo>
                    <a:pt x="273" y="549"/>
                    <a:pt x="273" y="549"/>
                    <a:pt x="273" y="549"/>
                  </a:cubicBezTo>
                  <a:cubicBezTo>
                    <a:pt x="273" y="565"/>
                    <a:pt x="273" y="565"/>
                    <a:pt x="273" y="565"/>
                  </a:cubicBezTo>
                  <a:cubicBezTo>
                    <a:pt x="238" y="565"/>
                    <a:pt x="238" y="565"/>
                    <a:pt x="238" y="565"/>
                  </a:cubicBezTo>
                  <a:lnTo>
                    <a:pt x="238" y="605"/>
                  </a:lnTo>
                  <a:close/>
                  <a:moveTo>
                    <a:pt x="254" y="465"/>
                  </a:moveTo>
                  <a:cubicBezTo>
                    <a:pt x="265" y="465"/>
                    <a:pt x="276" y="474"/>
                    <a:pt x="280" y="485"/>
                  </a:cubicBezTo>
                  <a:cubicBezTo>
                    <a:pt x="284" y="495"/>
                    <a:pt x="283" y="509"/>
                    <a:pt x="276" y="518"/>
                  </a:cubicBezTo>
                  <a:cubicBezTo>
                    <a:pt x="267" y="528"/>
                    <a:pt x="256" y="533"/>
                    <a:pt x="242" y="531"/>
                  </a:cubicBezTo>
                  <a:cubicBezTo>
                    <a:pt x="233" y="529"/>
                    <a:pt x="225" y="524"/>
                    <a:pt x="220" y="516"/>
                  </a:cubicBezTo>
                  <a:cubicBezTo>
                    <a:pt x="227" y="513"/>
                    <a:pt x="237" y="509"/>
                    <a:pt x="239" y="502"/>
                  </a:cubicBezTo>
                  <a:cubicBezTo>
                    <a:pt x="238" y="492"/>
                    <a:pt x="246" y="483"/>
                    <a:pt x="251" y="475"/>
                  </a:cubicBezTo>
                  <a:cubicBezTo>
                    <a:pt x="254" y="471"/>
                    <a:pt x="254" y="469"/>
                    <a:pt x="254" y="465"/>
                  </a:cubicBezTo>
                  <a:moveTo>
                    <a:pt x="264" y="455"/>
                  </a:moveTo>
                  <a:cubicBezTo>
                    <a:pt x="264" y="359"/>
                    <a:pt x="264" y="359"/>
                    <a:pt x="264" y="359"/>
                  </a:cubicBezTo>
                  <a:cubicBezTo>
                    <a:pt x="278" y="358"/>
                    <a:pt x="282" y="359"/>
                    <a:pt x="297" y="359"/>
                  </a:cubicBezTo>
                  <a:cubicBezTo>
                    <a:pt x="297" y="455"/>
                    <a:pt x="297" y="455"/>
                    <a:pt x="297" y="455"/>
                  </a:cubicBezTo>
                  <a:lnTo>
                    <a:pt x="264" y="455"/>
                  </a:lnTo>
                  <a:close/>
                  <a:moveTo>
                    <a:pt x="307" y="591"/>
                  </a:moveTo>
                  <a:cubicBezTo>
                    <a:pt x="304" y="597"/>
                    <a:pt x="299" y="602"/>
                    <a:pt x="293" y="605"/>
                  </a:cubicBezTo>
                  <a:cubicBezTo>
                    <a:pt x="284" y="611"/>
                    <a:pt x="269" y="609"/>
                    <a:pt x="260" y="603"/>
                  </a:cubicBezTo>
                  <a:cubicBezTo>
                    <a:pt x="252" y="597"/>
                    <a:pt x="247" y="588"/>
                    <a:pt x="247" y="579"/>
                  </a:cubicBezTo>
                  <a:cubicBezTo>
                    <a:pt x="271" y="579"/>
                    <a:pt x="287" y="579"/>
                    <a:pt x="311" y="579"/>
                  </a:cubicBezTo>
                  <a:cubicBezTo>
                    <a:pt x="311" y="584"/>
                    <a:pt x="310" y="586"/>
                    <a:pt x="307" y="591"/>
                  </a:cubicBezTo>
                  <a:moveTo>
                    <a:pt x="356" y="507"/>
                  </a:moveTo>
                  <a:cubicBezTo>
                    <a:pt x="353" y="511"/>
                    <a:pt x="351" y="512"/>
                    <a:pt x="347" y="516"/>
                  </a:cubicBezTo>
                  <a:cubicBezTo>
                    <a:pt x="339" y="506"/>
                    <a:pt x="339" y="506"/>
                    <a:pt x="339" y="506"/>
                  </a:cubicBezTo>
                  <a:cubicBezTo>
                    <a:pt x="339" y="478"/>
                    <a:pt x="339" y="478"/>
                    <a:pt x="339" y="478"/>
                  </a:cubicBezTo>
                  <a:cubicBezTo>
                    <a:pt x="328" y="484"/>
                    <a:pt x="330" y="501"/>
                    <a:pt x="330" y="515"/>
                  </a:cubicBezTo>
                  <a:cubicBezTo>
                    <a:pt x="323" y="509"/>
                    <a:pt x="320" y="506"/>
                    <a:pt x="313" y="500"/>
                  </a:cubicBezTo>
                  <a:cubicBezTo>
                    <a:pt x="310" y="483"/>
                    <a:pt x="320" y="474"/>
                    <a:pt x="327" y="463"/>
                  </a:cubicBezTo>
                  <a:cubicBezTo>
                    <a:pt x="356" y="490"/>
                    <a:pt x="356" y="490"/>
                    <a:pt x="356" y="490"/>
                  </a:cubicBezTo>
                  <a:lnTo>
                    <a:pt x="356" y="507"/>
                  </a:lnTo>
                  <a:close/>
                  <a:moveTo>
                    <a:pt x="332" y="392"/>
                  </a:moveTo>
                  <a:cubicBezTo>
                    <a:pt x="347" y="407"/>
                    <a:pt x="360" y="420"/>
                    <a:pt x="374" y="433"/>
                  </a:cubicBezTo>
                  <a:cubicBezTo>
                    <a:pt x="379" y="439"/>
                    <a:pt x="383" y="446"/>
                    <a:pt x="379" y="453"/>
                  </a:cubicBezTo>
                  <a:cubicBezTo>
                    <a:pt x="378" y="457"/>
                    <a:pt x="376" y="460"/>
                    <a:pt x="373" y="464"/>
                  </a:cubicBezTo>
                  <a:cubicBezTo>
                    <a:pt x="373" y="457"/>
                    <a:pt x="370" y="453"/>
                    <a:pt x="367" y="449"/>
                  </a:cubicBezTo>
                  <a:cubicBezTo>
                    <a:pt x="348" y="431"/>
                    <a:pt x="317" y="406"/>
                    <a:pt x="315" y="396"/>
                  </a:cubicBezTo>
                  <a:cubicBezTo>
                    <a:pt x="312" y="389"/>
                    <a:pt x="313" y="380"/>
                    <a:pt x="313" y="372"/>
                  </a:cubicBezTo>
                  <a:cubicBezTo>
                    <a:pt x="318" y="368"/>
                    <a:pt x="322" y="364"/>
                    <a:pt x="328" y="359"/>
                  </a:cubicBezTo>
                  <a:cubicBezTo>
                    <a:pt x="328" y="372"/>
                    <a:pt x="326" y="385"/>
                    <a:pt x="332" y="392"/>
                  </a:cubicBezTo>
                  <a:moveTo>
                    <a:pt x="381" y="502"/>
                  </a:moveTo>
                  <a:cubicBezTo>
                    <a:pt x="376" y="506"/>
                    <a:pt x="371" y="510"/>
                    <a:pt x="365" y="515"/>
                  </a:cubicBezTo>
                  <a:cubicBezTo>
                    <a:pt x="365" y="502"/>
                    <a:pt x="367" y="490"/>
                    <a:pt x="361" y="482"/>
                  </a:cubicBezTo>
                  <a:cubicBezTo>
                    <a:pt x="346" y="468"/>
                    <a:pt x="333" y="454"/>
                    <a:pt x="320" y="441"/>
                  </a:cubicBezTo>
                  <a:cubicBezTo>
                    <a:pt x="315" y="436"/>
                    <a:pt x="311" y="428"/>
                    <a:pt x="314" y="421"/>
                  </a:cubicBezTo>
                  <a:cubicBezTo>
                    <a:pt x="316" y="418"/>
                    <a:pt x="318" y="414"/>
                    <a:pt x="320" y="411"/>
                  </a:cubicBezTo>
                  <a:cubicBezTo>
                    <a:pt x="320" y="418"/>
                    <a:pt x="323" y="422"/>
                    <a:pt x="327" y="425"/>
                  </a:cubicBezTo>
                  <a:cubicBezTo>
                    <a:pt x="345" y="443"/>
                    <a:pt x="376" y="468"/>
                    <a:pt x="379" y="478"/>
                  </a:cubicBezTo>
                  <a:cubicBezTo>
                    <a:pt x="381" y="486"/>
                    <a:pt x="381" y="494"/>
                    <a:pt x="381" y="502"/>
                  </a:cubicBezTo>
                  <a:moveTo>
                    <a:pt x="366" y="412"/>
                  </a:moveTo>
                  <a:cubicBezTo>
                    <a:pt x="337" y="384"/>
                    <a:pt x="337" y="384"/>
                    <a:pt x="337" y="384"/>
                  </a:cubicBezTo>
                  <a:cubicBezTo>
                    <a:pt x="337" y="368"/>
                    <a:pt x="337" y="368"/>
                    <a:pt x="337" y="368"/>
                  </a:cubicBezTo>
                  <a:cubicBezTo>
                    <a:pt x="341" y="364"/>
                    <a:pt x="342" y="362"/>
                    <a:pt x="346" y="358"/>
                  </a:cubicBezTo>
                  <a:cubicBezTo>
                    <a:pt x="354" y="368"/>
                    <a:pt x="354" y="368"/>
                    <a:pt x="354" y="368"/>
                  </a:cubicBezTo>
                  <a:cubicBezTo>
                    <a:pt x="354" y="396"/>
                    <a:pt x="354" y="396"/>
                    <a:pt x="354" y="396"/>
                  </a:cubicBezTo>
                  <a:cubicBezTo>
                    <a:pt x="366" y="390"/>
                    <a:pt x="363" y="374"/>
                    <a:pt x="363" y="359"/>
                  </a:cubicBezTo>
                  <a:cubicBezTo>
                    <a:pt x="370" y="365"/>
                    <a:pt x="373" y="368"/>
                    <a:pt x="380" y="374"/>
                  </a:cubicBezTo>
                  <a:cubicBezTo>
                    <a:pt x="384" y="391"/>
                    <a:pt x="374" y="400"/>
                    <a:pt x="366" y="412"/>
                  </a:cubicBezTo>
                  <a:moveTo>
                    <a:pt x="392" y="341"/>
                  </a:moveTo>
                  <a:cubicBezTo>
                    <a:pt x="279" y="341"/>
                    <a:pt x="279" y="341"/>
                    <a:pt x="279" y="341"/>
                  </a:cubicBezTo>
                  <a:cubicBezTo>
                    <a:pt x="279" y="308"/>
                    <a:pt x="279" y="308"/>
                    <a:pt x="279" y="308"/>
                  </a:cubicBezTo>
                  <a:cubicBezTo>
                    <a:pt x="392" y="308"/>
                    <a:pt x="392" y="308"/>
                    <a:pt x="392" y="308"/>
                  </a:cubicBezTo>
                  <a:lnTo>
                    <a:pt x="392" y="341"/>
                  </a:lnTo>
                  <a:close/>
                  <a:moveTo>
                    <a:pt x="341" y="262"/>
                  </a:moveTo>
                  <a:cubicBezTo>
                    <a:pt x="342" y="262"/>
                    <a:pt x="347" y="261"/>
                    <a:pt x="347" y="258"/>
                  </a:cubicBezTo>
                  <a:cubicBezTo>
                    <a:pt x="347" y="201"/>
                    <a:pt x="347" y="201"/>
                    <a:pt x="347" y="201"/>
                  </a:cubicBezTo>
                  <a:cubicBezTo>
                    <a:pt x="355" y="199"/>
                    <a:pt x="363" y="196"/>
                    <a:pt x="370" y="195"/>
                  </a:cubicBezTo>
                  <a:cubicBezTo>
                    <a:pt x="370" y="229"/>
                    <a:pt x="370" y="229"/>
                    <a:pt x="370" y="229"/>
                  </a:cubicBezTo>
                  <a:cubicBezTo>
                    <a:pt x="375" y="229"/>
                    <a:pt x="377" y="228"/>
                    <a:pt x="382" y="227"/>
                  </a:cubicBezTo>
                  <a:cubicBezTo>
                    <a:pt x="382" y="273"/>
                    <a:pt x="382" y="273"/>
                    <a:pt x="382" y="273"/>
                  </a:cubicBezTo>
                  <a:cubicBezTo>
                    <a:pt x="368" y="275"/>
                    <a:pt x="368" y="275"/>
                    <a:pt x="368" y="275"/>
                  </a:cubicBezTo>
                  <a:cubicBezTo>
                    <a:pt x="364" y="294"/>
                    <a:pt x="364" y="294"/>
                    <a:pt x="364" y="294"/>
                  </a:cubicBezTo>
                  <a:cubicBezTo>
                    <a:pt x="313" y="294"/>
                    <a:pt x="313" y="294"/>
                    <a:pt x="313" y="294"/>
                  </a:cubicBezTo>
                  <a:cubicBezTo>
                    <a:pt x="306" y="277"/>
                    <a:pt x="306" y="277"/>
                    <a:pt x="306" y="277"/>
                  </a:cubicBezTo>
                  <a:cubicBezTo>
                    <a:pt x="293" y="276"/>
                    <a:pt x="292" y="276"/>
                    <a:pt x="280" y="275"/>
                  </a:cubicBezTo>
                  <a:cubicBezTo>
                    <a:pt x="292" y="260"/>
                    <a:pt x="304" y="245"/>
                    <a:pt x="312" y="229"/>
                  </a:cubicBezTo>
                  <a:cubicBezTo>
                    <a:pt x="312" y="206"/>
                    <a:pt x="312" y="206"/>
                    <a:pt x="312" y="206"/>
                  </a:cubicBezTo>
                  <a:cubicBezTo>
                    <a:pt x="335" y="203"/>
                    <a:pt x="335" y="203"/>
                    <a:pt x="335" y="203"/>
                  </a:cubicBezTo>
                  <a:cubicBezTo>
                    <a:pt x="335" y="258"/>
                    <a:pt x="335" y="258"/>
                    <a:pt x="335" y="258"/>
                  </a:cubicBezTo>
                  <a:cubicBezTo>
                    <a:pt x="335" y="260"/>
                    <a:pt x="337" y="262"/>
                    <a:pt x="340" y="262"/>
                  </a:cubicBezTo>
                  <a:lnTo>
                    <a:pt x="341" y="262"/>
                  </a:lnTo>
                  <a:close/>
                  <a:moveTo>
                    <a:pt x="312" y="51"/>
                  </a:moveTo>
                  <a:cubicBezTo>
                    <a:pt x="317" y="49"/>
                    <a:pt x="325" y="50"/>
                    <a:pt x="330" y="54"/>
                  </a:cubicBezTo>
                  <a:cubicBezTo>
                    <a:pt x="336" y="59"/>
                    <a:pt x="338" y="67"/>
                    <a:pt x="337" y="74"/>
                  </a:cubicBezTo>
                  <a:cubicBezTo>
                    <a:pt x="332" y="90"/>
                    <a:pt x="314" y="93"/>
                    <a:pt x="300" y="97"/>
                  </a:cubicBezTo>
                  <a:cubicBezTo>
                    <a:pt x="292" y="86"/>
                    <a:pt x="292" y="86"/>
                    <a:pt x="292" y="86"/>
                  </a:cubicBezTo>
                  <a:cubicBezTo>
                    <a:pt x="295" y="72"/>
                    <a:pt x="297" y="56"/>
                    <a:pt x="312" y="51"/>
                  </a:cubicBezTo>
                  <a:moveTo>
                    <a:pt x="267" y="114"/>
                  </a:moveTo>
                  <a:cubicBezTo>
                    <a:pt x="273" y="124"/>
                    <a:pt x="273" y="124"/>
                    <a:pt x="273" y="124"/>
                  </a:cubicBezTo>
                  <a:cubicBezTo>
                    <a:pt x="259" y="140"/>
                    <a:pt x="259" y="140"/>
                    <a:pt x="259" y="140"/>
                  </a:cubicBezTo>
                  <a:cubicBezTo>
                    <a:pt x="255" y="137"/>
                    <a:pt x="254" y="136"/>
                    <a:pt x="251" y="132"/>
                  </a:cubicBezTo>
                  <a:cubicBezTo>
                    <a:pt x="258" y="124"/>
                    <a:pt x="259" y="124"/>
                    <a:pt x="267" y="114"/>
                  </a:cubicBezTo>
                  <a:moveTo>
                    <a:pt x="88" y="93"/>
                  </a:moveTo>
                  <a:cubicBezTo>
                    <a:pt x="88" y="93"/>
                    <a:pt x="88" y="93"/>
                    <a:pt x="88" y="93"/>
                  </a:cubicBezTo>
                  <a:cubicBezTo>
                    <a:pt x="91" y="100"/>
                    <a:pt x="95" y="106"/>
                    <a:pt x="103" y="109"/>
                  </a:cubicBezTo>
                  <a:cubicBezTo>
                    <a:pt x="102" y="105"/>
                    <a:pt x="99" y="102"/>
                    <a:pt x="97" y="97"/>
                  </a:cubicBezTo>
                  <a:cubicBezTo>
                    <a:pt x="94" y="89"/>
                    <a:pt x="94" y="77"/>
                    <a:pt x="100" y="70"/>
                  </a:cubicBezTo>
                  <a:cubicBezTo>
                    <a:pt x="104" y="64"/>
                    <a:pt x="109" y="62"/>
                    <a:pt x="115" y="60"/>
                  </a:cubicBezTo>
                  <a:cubicBezTo>
                    <a:pt x="113" y="67"/>
                    <a:pt x="112" y="75"/>
                    <a:pt x="115" y="82"/>
                  </a:cubicBezTo>
                  <a:cubicBezTo>
                    <a:pt x="119" y="79"/>
                    <a:pt x="119" y="79"/>
                    <a:pt x="122" y="76"/>
                  </a:cubicBezTo>
                  <a:cubicBezTo>
                    <a:pt x="123" y="75"/>
                    <a:pt x="124" y="74"/>
                    <a:pt x="125" y="74"/>
                  </a:cubicBezTo>
                  <a:cubicBezTo>
                    <a:pt x="130" y="86"/>
                    <a:pt x="137" y="102"/>
                    <a:pt x="133" y="116"/>
                  </a:cubicBezTo>
                  <a:cubicBezTo>
                    <a:pt x="131" y="122"/>
                    <a:pt x="131" y="122"/>
                    <a:pt x="131" y="122"/>
                  </a:cubicBezTo>
                  <a:cubicBezTo>
                    <a:pt x="130" y="112"/>
                    <a:pt x="128" y="107"/>
                    <a:pt x="122" y="104"/>
                  </a:cubicBezTo>
                  <a:cubicBezTo>
                    <a:pt x="121" y="109"/>
                    <a:pt x="124" y="114"/>
                    <a:pt x="125" y="121"/>
                  </a:cubicBezTo>
                  <a:cubicBezTo>
                    <a:pt x="128" y="133"/>
                    <a:pt x="126" y="144"/>
                    <a:pt x="119" y="151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86" y="136"/>
                    <a:pt x="85" y="113"/>
                    <a:pt x="88" y="93"/>
                  </a:cubicBezTo>
                  <a:moveTo>
                    <a:pt x="130" y="169"/>
                  </a:moveTo>
                  <a:cubicBezTo>
                    <a:pt x="121" y="169"/>
                    <a:pt x="121" y="169"/>
                    <a:pt x="121" y="169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12" y="200"/>
                    <a:pt x="107" y="197"/>
                    <a:pt x="102" y="195"/>
                  </a:cubicBezTo>
                  <a:cubicBezTo>
                    <a:pt x="100" y="181"/>
                    <a:pt x="99" y="179"/>
                    <a:pt x="98" y="169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105" y="158"/>
                    <a:pt x="114" y="158"/>
                    <a:pt x="130" y="158"/>
                  </a:cubicBezTo>
                  <a:lnTo>
                    <a:pt x="130" y="169"/>
                  </a:lnTo>
                  <a:close/>
                  <a:moveTo>
                    <a:pt x="104" y="204"/>
                  </a:moveTo>
                  <a:cubicBezTo>
                    <a:pt x="120" y="213"/>
                    <a:pt x="132" y="232"/>
                    <a:pt x="147" y="245"/>
                  </a:cubicBezTo>
                  <a:cubicBezTo>
                    <a:pt x="152" y="248"/>
                    <a:pt x="155" y="252"/>
                    <a:pt x="159" y="254"/>
                  </a:cubicBezTo>
                  <a:cubicBezTo>
                    <a:pt x="170" y="245"/>
                    <a:pt x="178" y="238"/>
                    <a:pt x="185" y="224"/>
                  </a:cubicBezTo>
                  <a:cubicBezTo>
                    <a:pt x="190" y="216"/>
                    <a:pt x="198" y="213"/>
                    <a:pt x="207" y="212"/>
                  </a:cubicBezTo>
                  <a:cubicBezTo>
                    <a:pt x="213" y="205"/>
                    <a:pt x="213" y="205"/>
                    <a:pt x="213" y="205"/>
                  </a:cubicBezTo>
                  <a:cubicBezTo>
                    <a:pt x="210" y="186"/>
                    <a:pt x="210" y="186"/>
                    <a:pt x="210" y="186"/>
                  </a:cubicBezTo>
                  <a:cubicBezTo>
                    <a:pt x="203" y="178"/>
                    <a:pt x="198" y="169"/>
                    <a:pt x="193" y="160"/>
                  </a:cubicBezTo>
                  <a:cubicBezTo>
                    <a:pt x="196" y="149"/>
                    <a:pt x="197" y="137"/>
                    <a:pt x="208" y="131"/>
                  </a:cubicBezTo>
                  <a:cubicBezTo>
                    <a:pt x="215" y="126"/>
                    <a:pt x="221" y="136"/>
                    <a:pt x="227" y="130"/>
                  </a:cubicBezTo>
                  <a:cubicBezTo>
                    <a:pt x="231" y="129"/>
                    <a:pt x="235" y="130"/>
                    <a:pt x="238" y="133"/>
                  </a:cubicBezTo>
                  <a:cubicBezTo>
                    <a:pt x="242" y="140"/>
                    <a:pt x="247" y="148"/>
                    <a:pt x="247" y="157"/>
                  </a:cubicBezTo>
                  <a:cubicBezTo>
                    <a:pt x="245" y="165"/>
                    <a:pt x="241" y="173"/>
                    <a:pt x="237" y="182"/>
                  </a:cubicBezTo>
                  <a:cubicBezTo>
                    <a:pt x="236" y="183"/>
                    <a:pt x="233" y="184"/>
                    <a:pt x="231" y="185"/>
                  </a:cubicBezTo>
                  <a:cubicBezTo>
                    <a:pt x="233" y="189"/>
                    <a:pt x="233" y="193"/>
                    <a:pt x="236" y="196"/>
                  </a:cubicBezTo>
                  <a:cubicBezTo>
                    <a:pt x="239" y="197"/>
                    <a:pt x="242" y="197"/>
                    <a:pt x="246" y="196"/>
                  </a:cubicBezTo>
                  <a:cubicBezTo>
                    <a:pt x="249" y="187"/>
                    <a:pt x="259" y="183"/>
                    <a:pt x="268" y="180"/>
                  </a:cubicBezTo>
                  <a:cubicBezTo>
                    <a:pt x="287" y="168"/>
                    <a:pt x="287" y="168"/>
                    <a:pt x="287" y="168"/>
                  </a:cubicBezTo>
                  <a:cubicBezTo>
                    <a:pt x="284" y="154"/>
                    <a:pt x="293" y="141"/>
                    <a:pt x="288" y="127"/>
                  </a:cubicBezTo>
                  <a:cubicBezTo>
                    <a:pt x="277" y="122"/>
                    <a:pt x="274" y="110"/>
                    <a:pt x="272" y="101"/>
                  </a:cubicBezTo>
                  <a:cubicBezTo>
                    <a:pt x="273" y="95"/>
                    <a:pt x="276" y="89"/>
                    <a:pt x="280" y="84"/>
                  </a:cubicBezTo>
                  <a:cubicBezTo>
                    <a:pt x="281" y="84"/>
                    <a:pt x="281" y="84"/>
                    <a:pt x="281" y="84"/>
                  </a:cubicBezTo>
                  <a:cubicBezTo>
                    <a:pt x="291" y="96"/>
                    <a:pt x="301" y="108"/>
                    <a:pt x="304" y="123"/>
                  </a:cubicBezTo>
                  <a:cubicBezTo>
                    <a:pt x="306" y="142"/>
                    <a:pt x="307" y="161"/>
                    <a:pt x="306" y="181"/>
                  </a:cubicBezTo>
                  <a:cubicBezTo>
                    <a:pt x="296" y="191"/>
                    <a:pt x="284" y="197"/>
                    <a:pt x="273" y="204"/>
                  </a:cubicBezTo>
                  <a:cubicBezTo>
                    <a:pt x="264" y="221"/>
                    <a:pt x="264" y="221"/>
                    <a:pt x="264" y="221"/>
                  </a:cubicBezTo>
                  <a:cubicBezTo>
                    <a:pt x="263" y="237"/>
                    <a:pt x="258" y="253"/>
                    <a:pt x="256" y="269"/>
                  </a:cubicBezTo>
                  <a:cubicBezTo>
                    <a:pt x="263" y="289"/>
                    <a:pt x="271" y="315"/>
                    <a:pt x="265" y="333"/>
                  </a:cubicBezTo>
                  <a:cubicBezTo>
                    <a:pt x="260" y="344"/>
                    <a:pt x="250" y="350"/>
                    <a:pt x="242" y="356"/>
                  </a:cubicBezTo>
                  <a:cubicBezTo>
                    <a:pt x="223" y="371"/>
                    <a:pt x="223" y="371"/>
                    <a:pt x="223" y="371"/>
                  </a:cubicBezTo>
                  <a:cubicBezTo>
                    <a:pt x="242" y="392"/>
                    <a:pt x="238" y="416"/>
                    <a:pt x="239" y="447"/>
                  </a:cubicBezTo>
                  <a:cubicBezTo>
                    <a:pt x="238" y="454"/>
                    <a:pt x="252" y="460"/>
                    <a:pt x="245" y="469"/>
                  </a:cubicBezTo>
                  <a:cubicBezTo>
                    <a:pt x="239" y="478"/>
                    <a:pt x="230" y="486"/>
                    <a:pt x="231" y="498"/>
                  </a:cubicBezTo>
                  <a:cubicBezTo>
                    <a:pt x="225" y="508"/>
                    <a:pt x="211" y="510"/>
                    <a:pt x="204" y="510"/>
                  </a:cubicBezTo>
                  <a:cubicBezTo>
                    <a:pt x="203" y="510"/>
                    <a:pt x="202" y="509"/>
                    <a:pt x="202" y="508"/>
                  </a:cubicBezTo>
                  <a:cubicBezTo>
                    <a:pt x="203" y="503"/>
                    <a:pt x="207" y="499"/>
                    <a:pt x="209" y="494"/>
                  </a:cubicBezTo>
                  <a:cubicBezTo>
                    <a:pt x="216" y="484"/>
                    <a:pt x="213" y="469"/>
                    <a:pt x="222" y="459"/>
                  </a:cubicBezTo>
                  <a:cubicBezTo>
                    <a:pt x="215" y="437"/>
                    <a:pt x="204" y="415"/>
                    <a:pt x="201" y="391"/>
                  </a:cubicBezTo>
                  <a:cubicBezTo>
                    <a:pt x="201" y="390"/>
                    <a:pt x="201" y="390"/>
                    <a:pt x="201" y="390"/>
                  </a:cubicBezTo>
                  <a:cubicBezTo>
                    <a:pt x="195" y="401"/>
                    <a:pt x="198" y="412"/>
                    <a:pt x="201" y="421"/>
                  </a:cubicBezTo>
                  <a:cubicBezTo>
                    <a:pt x="183" y="444"/>
                    <a:pt x="162" y="467"/>
                    <a:pt x="162" y="498"/>
                  </a:cubicBezTo>
                  <a:cubicBezTo>
                    <a:pt x="154" y="513"/>
                    <a:pt x="143" y="526"/>
                    <a:pt x="137" y="541"/>
                  </a:cubicBezTo>
                  <a:cubicBezTo>
                    <a:pt x="135" y="543"/>
                    <a:pt x="131" y="541"/>
                    <a:pt x="129" y="540"/>
                  </a:cubicBezTo>
                  <a:cubicBezTo>
                    <a:pt x="123" y="536"/>
                    <a:pt x="122" y="533"/>
                    <a:pt x="120" y="528"/>
                  </a:cubicBezTo>
                  <a:cubicBezTo>
                    <a:pt x="116" y="507"/>
                    <a:pt x="141" y="500"/>
                    <a:pt x="147" y="482"/>
                  </a:cubicBezTo>
                  <a:cubicBezTo>
                    <a:pt x="151" y="454"/>
                    <a:pt x="153" y="423"/>
                    <a:pt x="173" y="401"/>
                  </a:cubicBezTo>
                  <a:cubicBezTo>
                    <a:pt x="175" y="358"/>
                    <a:pt x="188" y="321"/>
                    <a:pt x="219" y="290"/>
                  </a:cubicBezTo>
                  <a:cubicBezTo>
                    <a:pt x="217" y="280"/>
                    <a:pt x="213" y="272"/>
                    <a:pt x="210" y="263"/>
                  </a:cubicBezTo>
                  <a:cubicBezTo>
                    <a:pt x="206" y="263"/>
                    <a:pt x="204" y="262"/>
                    <a:pt x="200" y="259"/>
                  </a:cubicBezTo>
                  <a:cubicBezTo>
                    <a:pt x="198" y="255"/>
                    <a:pt x="197" y="253"/>
                    <a:pt x="196" y="248"/>
                  </a:cubicBezTo>
                  <a:cubicBezTo>
                    <a:pt x="185" y="261"/>
                    <a:pt x="172" y="276"/>
                    <a:pt x="158" y="284"/>
                  </a:cubicBezTo>
                  <a:cubicBezTo>
                    <a:pt x="155" y="286"/>
                    <a:pt x="152" y="283"/>
                    <a:pt x="147" y="278"/>
                  </a:cubicBezTo>
                  <a:cubicBezTo>
                    <a:pt x="130" y="264"/>
                    <a:pt x="127" y="233"/>
                    <a:pt x="100" y="234"/>
                  </a:cubicBezTo>
                  <a:cubicBezTo>
                    <a:pt x="88" y="230"/>
                    <a:pt x="88" y="216"/>
                    <a:pt x="86" y="205"/>
                  </a:cubicBezTo>
                  <a:cubicBezTo>
                    <a:pt x="91" y="202"/>
                    <a:pt x="98" y="202"/>
                    <a:pt x="104" y="204"/>
                  </a:cubicBezTo>
                  <a:moveTo>
                    <a:pt x="116" y="247"/>
                  </a:moveTo>
                  <a:cubicBezTo>
                    <a:pt x="115" y="266"/>
                    <a:pt x="115" y="266"/>
                    <a:pt x="115" y="285"/>
                  </a:cubicBezTo>
                  <a:cubicBezTo>
                    <a:pt x="104" y="285"/>
                    <a:pt x="104" y="285"/>
                    <a:pt x="104" y="285"/>
                  </a:cubicBezTo>
                  <a:cubicBezTo>
                    <a:pt x="104" y="282"/>
                    <a:pt x="104" y="282"/>
                    <a:pt x="104" y="282"/>
                  </a:cubicBezTo>
                  <a:cubicBezTo>
                    <a:pt x="104" y="267"/>
                    <a:pt x="103" y="257"/>
                    <a:pt x="103" y="242"/>
                  </a:cubicBezTo>
                  <a:cubicBezTo>
                    <a:pt x="107" y="241"/>
                    <a:pt x="112" y="244"/>
                    <a:pt x="116" y="247"/>
                  </a:cubicBezTo>
                  <a:moveTo>
                    <a:pt x="59" y="308"/>
                  </a:moveTo>
                  <a:cubicBezTo>
                    <a:pt x="172" y="308"/>
                    <a:pt x="172" y="308"/>
                    <a:pt x="172" y="308"/>
                  </a:cubicBezTo>
                  <a:cubicBezTo>
                    <a:pt x="172" y="341"/>
                    <a:pt x="172" y="341"/>
                    <a:pt x="172" y="341"/>
                  </a:cubicBezTo>
                  <a:cubicBezTo>
                    <a:pt x="59" y="341"/>
                    <a:pt x="59" y="341"/>
                    <a:pt x="59" y="341"/>
                  </a:cubicBezTo>
                  <a:lnTo>
                    <a:pt x="59" y="308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F484626D-A875-1A6F-9D39-AC569E99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6" y="2351"/>
              <a:ext cx="70" cy="95"/>
            </a:xfrm>
            <a:custGeom>
              <a:avLst/>
              <a:gdLst>
                <a:gd name="T0" fmla="*/ 20 w 51"/>
                <a:gd name="T1" fmla="*/ 57 h 69"/>
                <a:gd name="T2" fmla="*/ 43 w 51"/>
                <a:gd name="T3" fmla="*/ 36 h 69"/>
                <a:gd name="T4" fmla="*/ 46 w 51"/>
                <a:gd name="T5" fmla="*/ 13 h 69"/>
                <a:gd name="T6" fmla="*/ 29 w 51"/>
                <a:gd name="T7" fmla="*/ 1 h 69"/>
                <a:gd name="T8" fmla="*/ 6 w 51"/>
                <a:gd name="T9" fmla="*/ 8 h 69"/>
                <a:gd name="T10" fmla="*/ 1 w 51"/>
                <a:gd name="T11" fmla="*/ 26 h 69"/>
                <a:gd name="T12" fmla="*/ 13 w 51"/>
                <a:gd name="T13" fmla="*/ 26 h 69"/>
                <a:gd name="T14" fmla="*/ 18 w 51"/>
                <a:gd name="T15" fmla="*/ 14 h 69"/>
                <a:gd name="T16" fmla="*/ 27 w 51"/>
                <a:gd name="T17" fmla="*/ 12 h 69"/>
                <a:gd name="T18" fmla="*/ 33 w 51"/>
                <a:gd name="T19" fmla="*/ 17 h 69"/>
                <a:gd name="T20" fmla="*/ 31 w 51"/>
                <a:gd name="T21" fmla="*/ 30 h 69"/>
                <a:gd name="T22" fmla="*/ 3 w 51"/>
                <a:gd name="T23" fmla="*/ 69 h 69"/>
                <a:gd name="T24" fmla="*/ 51 w 51"/>
                <a:gd name="T25" fmla="*/ 66 h 69"/>
                <a:gd name="T26" fmla="*/ 51 w 51"/>
                <a:gd name="T27" fmla="*/ 55 h 69"/>
                <a:gd name="T28" fmla="*/ 20 w 51"/>
                <a:gd name="T29" fmla="*/ 5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69">
                  <a:moveTo>
                    <a:pt x="20" y="57"/>
                  </a:moveTo>
                  <a:cubicBezTo>
                    <a:pt x="26" y="48"/>
                    <a:pt x="35" y="44"/>
                    <a:pt x="43" y="36"/>
                  </a:cubicBezTo>
                  <a:cubicBezTo>
                    <a:pt x="48" y="30"/>
                    <a:pt x="49" y="20"/>
                    <a:pt x="46" y="13"/>
                  </a:cubicBezTo>
                  <a:cubicBezTo>
                    <a:pt x="43" y="6"/>
                    <a:pt x="35" y="2"/>
                    <a:pt x="29" y="1"/>
                  </a:cubicBezTo>
                  <a:cubicBezTo>
                    <a:pt x="20" y="0"/>
                    <a:pt x="12" y="2"/>
                    <a:pt x="6" y="8"/>
                  </a:cubicBezTo>
                  <a:cubicBezTo>
                    <a:pt x="2" y="13"/>
                    <a:pt x="0" y="20"/>
                    <a:pt x="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1"/>
                    <a:pt x="14" y="17"/>
                    <a:pt x="18" y="14"/>
                  </a:cubicBezTo>
                  <a:cubicBezTo>
                    <a:pt x="20" y="12"/>
                    <a:pt x="23" y="11"/>
                    <a:pt x="27" y="12"/>
                  </a:cubicBezTo>
                  <a:cubicBezTo>
                    <a:pt x="30" y="13"/>
                    <a:pt x="32" y="14"/>
                    <a:pt x="33" y="17"/>
                  </a:cubicBezTo>
                  <a:cubicBezTo>
                    <a:pt x="35" y="22"/>
                    <a:pt x="34" y="27"/>
                    <a:pt x="31" y="30"/>
                  </a:cubicBezTo>
                  <a:cubicBezTo>
                    <a:pt x="20" y="42"/>
                    <a:pt x="2" y="51"/>
                    <a:pt x="3" y="69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1" y="63"/>
                    <a:pt x="51" y="59"/>
                    <a:pt x="51" y="55"/>
                  </a:cubicBezTo>
                  <a:lnTo>
                    <a:pt x="20" y="57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92A474C3-A42D-E59F-F2A7-AF1C9AAB8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" y="2335"/>
              <a:ext cx="48" cy="90"/>
            </a:xfrm>
            <a:custGeom>
              <a:avLst/>
              <a:gdLst>
                <a:gd name="T0" fmla="*/ 21 w 35"/>
                <a:gd name="T1" fmla="*/ 4 h 66"/>
                <a:gd name="T2" fmla="*/ 2 w 35"/>
                <a:gd name="T3" fmla="*/ 5 h 66"/>
                <a:gd name="T4" fmla="*/ 0 w 35"/>
                <a:gd name="T5" fmla="*/ 14 h 66"/>
                <a:gd name="T6" fmla="*/ 16 w 35"/>
                <a:gd name="T7" fmla="*/ 19 h 66"/>
                <a:gd name="T8" fmla="*/ 16 w 35"/>
                <a:gd name="T9" fmla="*/ 20 h 66"/>
                <a:gd name="T10" fmla="*/ 2 w 35"/>
                <a:gd name="T11" fmla="*/ 62 h 66"/>
                <a:gd name="T12" fmla="*/ 15 w 35"/>
                <a:gd name="T13" fmla="*/ 66 h 66"/>
                <a:gd name="T14" fmla="*/ 35 w 35"/>
                <a:gd name="T15" fmla="*/ 4 h 66"/>
                <a:gd name="T16" fmla="*/ 35 w 35"/>
                <a:gd name="T17" fmla="*/ 4 h 66"/>
                <a:gd name="T18" fmla="*/ 25 w 35"/>
                <a:gd name="T19" fmla="*/ 0 h 66"/>
                <a:gd name="T20" fmla="*/ 21 w 35"/>
                <a:gd name="T21" fmla="*/ 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66">
                  <a:moveTo>
                    <a:pt x="21" y="4"/>
                  </a:moveTo>
                  <a:cubicBezTo>
                    <a:pt x="15" y="8"/>
                    <a:pt x="9" y="7"/>
                    <a:pt x="2" y="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15"/>
                    <a:pt x="11" y="17"/>
                    <a:pt x="16" y="1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2"/>
                    <a:pt x="23" y="2"/>
                    <a:pt x="21" y="4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F92ECB3A-B830-2768-3741-8FA210854A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4" y="2329"/>
              <a:ext cx="83" cy="96"/>
            </a:xfrm>
            <a:custGeom>
              <a:avLst/>
              <a:gdLst>
                <a:gd name="T0" fmla="*/ 47 w 60"/>
                <a:gd name="T1" fmla="*/ 29 h 70"/>
                <a:gd name="T2" fmla="*/ 43 w 60"/>
                <a:gd name="T3" fmla="*/ 28 h 70"/>
                <a:gd name="T4" fmla="*/ 49 w 60"/>
                <a:gd name="T5" fmla="*/ 14 h 70"/>
                <a:gd name="T6" fmla="*/ 38 w 60"/>
                <a:gd name="T7" fmla="*/ 1 h 70"/>
                <a:gd name="T8" fmla="*/ 21 w 60"/>
                <a:gd name="T9" fmla="*/ 2 h 70"/>
                <a:gd name="T10" fmla="*/ 7 w 60"/>
                <a:gd name="T11" fmla="*/ 9 h 70"/>
                <a:gd name="T12" fmla="*/ 3 w 60"/>
                <a:gd name="T13" fmla="*/ 26 h 70"/>
                <a:gd name="T14" fmla="*/ 15 w 60"/>
                <a:gd name="T15" fmla="*/ 35 h 70"/>
                <a:gd name="T16" fmla="*/ 12 w 60"/>
                <a:gd name="T17" fmla="*/ 38 h 70"/>
                <a:gd name="T18" fmla="*/ 7 w 60"/>
                <a:gd name="T19" fmla="*/ 55 h 70"/>
                <a:gd name="T20" fmla="*/ 21 w 60"/>
                <a:gd name="T21" fmla="*/ 69 h 70"/>
                <a:gd name="T22" fmla="*/ 38 w 60"/>
                <a:gd name="T23" fmla="*/ 69 h 70"/>
                <a:gd name="T24" fmla="*/ 53 w 60"/>
                <a:gd name="T25" fmla="*/ 61 h 70"/>
                <a:gd name="T26" fmla="*/ 59 w 60"/>
                <a:gd name="T27" fmla="*/ 42 h 70"/>
                <a:gd name="T28" fmla="*/ 47 w 60"/>
                <a:gd name="T29" fmla="*/ 29 h 70"/>
                <a:gd name="T30" fmla="*/ 16 w 60"/>
                <a:gd name="T31" fmla="*/ 24 h 70"/>
                <a:gd name="T32" fmla="*/ 17 w 60"/>
                <a:gd name="T33" fmla="*/ 14 h 70"/>
                <a:gd name="T34" fmla="*/ 24 w 60"/>
                <a:gd name="T35" fmla="*/ 11 h 70"/>
                <a:gd name="T36" fmla="*/ 31 w 60"/>
                <a:gd name="T37" fmla="*/ 11 h 70"/>
                <a:gd name="T38" fmla="*/ 37 w 60"/>
                <a:gd name="T39" fmla="*/ 19 h 70"/>
                <a:gd name="T40" fmla="*/ 34 w 60"/>
                <a:gd name="T41" fmla="*/ 25 h 70"/>
                <a:gd name="T42" fmla="*/ 28 w 60"/>
                <a:gd name="T43" fmla="*/ 28 h 70"/>
                <a:gd name="T44" fmla="*/ 21 w 60"/>
                <a:gd name="T45" fmla="*/ 28 h 70"/>
                <a:gd name="T46" fmla="*/ 16 w 60"/>
                <a:gd name="T47" fmla="*/ 24 h 70"/>
                <a:gd name="T48" fmla="*/ 43 w 60"/>
                <a:gd name="T49" fmla="*/ 54 h 70"/>
                <a:gd name="T50" fmla="*/ 35 w 60"/>
                <a:gd name="T51" fmla="*/ 58 h 70"/>
                <a:gd name="T52" fmla="*/ 27 w 60"/>
                <a:gd name="T53" fmla="*/ 58 h 70"/>
                <a:gd name="T54" fmla="*/ 20 w 60"/>
                <a:gd name="T55" fmla="*/ 52 h 70"/>
                <a:gd name="T56" fmla="*/ 24 w 60"/>
                <a:gd name="T57" fmla="*/ 40 h 70"/>
                <a:gd name="T58" fmla="*/ 30 w 60"/>
                <a:gd name="T59" fmla="*/ 38 h 70"/>
                <a:gd name="T60" fmla="*/ 37 w 60"/>
                <a:gd name="T61" fmla="*/ 37 h 70"/>
                <a:gd name="T62" fmla="*/ 45 w 60"/>
                <a:gd name="T63" fmla="*/ 45 h 70"/>
                <a:gd name="T64" fmla="*/ 43 w 60"/>
                <a:gd name="T65" fmla="*/ 5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70">
                  <a:moveTo>
                    <a:pt x="47" y="29"/>
                  </a:moveTo>
                  <a:cubicBezTo>
                    <a:pt x="43" y="28"/>
                    <a:pt x="43" y="28"/>
                    <a:pt x="43" y="28"/>
                  </a:cubicBezTo>
                  <a:cubicBezTo>
                    <a:pt x="47" y="25"/>
                    <a:pt x="51" y="20"/>
                    <a:pt x="49" y="14"/>
                  </a:cubicBezTo>
                  <a:cubicBezTo>
                    <a:pt x="48" y="8"/>
                    <a:pt x="44" y="4"/>
                    <a:pt x="38" y="1"/>
                  </a:cubicBezTo>
                  <a:cubicBezTo>
                    <a:pt x="33" y="0"/>
                    <a:pt x="27" y="0"/>
                    <a:pt x="21" y="2"/>
                  </a:cubicBezTo>
                  <a:cubicBezTo>
                    <a:pt x="16" y="3"/>
                    <a:pt x="10" y="5"/>
                    <a:pt x="7" y="9"/>
                  </a:cubicBezTo>
                  <a:cubicBezTo>
                    <a:pt x="3" y="14"/>
                    <a:pt x="0" y="19"/>
                    <a:pt x="3" y="26"/>
                  </a:cubicBezTo>
                  <a:cubicBezTo>
                    <a:pt x="4" y="31"/>
                    <a:pt x="10" y="34"/>
                    <a:pt x="15" y="35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7" y="43"/>
                    <a:pt x="6" y="48"/>
                    <a:pt x="7" y="55"/>
                  </a:cubicBezTo>
                  <a:cubicBezTo>
                    <a:pt x="9" y="61"/>
                    <a:pt x="14" y="67"/>
                    <a:pt x="21" y="69"/>
                  </a:cubicBezTo>
                  <a:cubicBezTo>
                    <a:pt x="26" y="70"/>
                    <a:pt x="32" y="70"/>
                    <a:pt x="38" y="69"/>
                  </a:cubicBezTo>
                  <a:cubicBezTo>
                    <a:pt x="44" y="67"/>
                    <a:pt x="49" y="64"/>
                    <a:pt x="53" y="61"/>
                  </a:cubicBezTo>
                  <a:cubicBezTo>
                    <a:pt x="58" y="56"/>
                    <a:pt x="60" y="49"/>
                    <a:pt x="59" y="42"/>
                  </a:cubicBezTo>
                  <a:cubicBezTo>
                    <a:pt x="57" y="36"/>
                    <a:pt x="54" y="31"/>
                    <a:pt x="47" y="29"/>
                  </a:cubicBezTo>
                  <a:moveTo>
                    <a:pt x="16" y="24"/>
                  </a:moveTo>
                  <a:cubicBezTo>
                    <a:pt x="15" y="22"/>
                    <a:pt x="15" y="17"/>
                    <a:pt x="17" y="14"/>
                  </a:cubicBezTo>
                  <a:cubicBezTo>
                    <a:pt x="19" y="13"/>
                    <a:pt x="21" y="12"/>
                    <a:pt x="24" y="11"/>
                  </a:cubicBezTo>
                  <a:cubicBezTo>
                    <a:pt x="26" y="10"/>
                    <a:pt x="29" y="10"/>
                    <a:pt x="31" y="11"/>
                  </a:cubicBezTo>
                  <a:cubicBezTo>
                    <a:pt x="35" y="12"/>
                    <a:pt x="37" y="16"/>
                    <a:pt x="37" y="19"/>
                  </a:cubicBezTo>
                  <a:cubicBezTo>
                    <a:pt x="37" y="22"/>
                    <a:pt x="36" y="23"/>
                    <a:pt x="34" y="25"/>
                  </a:cubicBezTo>
                  <a:cubicBezTo>
                    <a:pt x="32" y="26"/>
                    <a:pt x="30" y="27"/>
                    <a:pt x="28" y="28"/>
                  </a:cubicBezTo>
                  <a:cubicBezTo>
                    <a:pt x="26" y="29"/>
                    <a:pt x="23" y="29"/>
                    <a:pt x="21" y="28"/>
                  </a:cubicBezTo>
                  <a:cubicBezTo>
                    <a:pt x="19" y="28"/>
                    <a:pt x="17" y="26"/>
                    <a:pt x="16" y="24"/>
                  </a:cubicBezTo>
                  <a:moveTo>
                    <a:pt x="43" y="54"/>
                  </a:moveTo>
                  <a:cubicBezTo>
                    <a:pt x="41" y="56"/>
                    <a:pt x="39" y="57"/>
                    <a:pt x="35" y="58"/>
                  </a:cubicBezTo>
                  <a:cubicBezTo>
                    <a:pt x="32" y="59"/>
                    <a:pt x="29" y="59"/>
                    <a:pt x="27" y="58"/>
                  </a:cubicBezTo>
                  <a:cubicBezTo>
                    <a:pt x="23" y="57"/>
                    <a:pt x="21" y="54"/>
                    <a:pt x="20" y="52"/>
                  </a:cubicBezTo>
                  <a:cubicBezTo>
                    <a:pt x="19" y="47"/>
                    <a:pt x="20" y="43"/>
                    <a:pt x="24" y="40"/>
                  </a:cubicBezTo>
                  <a:cubicBezTo>
                    <a:pt x="26" y="39"/>
                    <a:pt x="28" y="38"/>
                    <a:pt x="30" y="38"/>
                  </a:cubicBezTo>
                  <a:cubicBezTo>
                    <a:pt x="33" y="37"/>
                    <a:pt x="35" y="37"/>
                    <a:pt x="37" y="37"/>
                  </a:cubicBezTo>
                  <a:cubicBezTo>
                    <a:pt x="41" y="38"/>
                    <a:pt x="45" y="41"/>
                    <a:pt x="45" y="45"/>
                  </a:cubicBezTo>
                  <a:cubicBezTo>
                    <a:pt x="46" y="48"/>
                    <a:pt x="45" y="52"/>
                    <a:pt x="43" y="54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12944337-5E05-2EE2-7CB2-B3DC28ABBC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2" y="2350"/>
              <a:ext cx="74" cy="96"/>
            </a:xfrm>
            <a:custGeom>
              <a:avLst/>
              <a:gdLst>
                <a:gd name="T0" fmla="*/ 46 w 54"/>
                <a:gd name="T1" fmla="*/ 34 h 70"/>
                <a:gd name="T2" fmla="*/ 43 w 54"/>
                <a:gd name="T3" fmla="*/ 32 h 70"/>
                <a:gd name="T4" fmla="*/ 53 w 54"/>
                <a:gd name="T5" fmla="*/ 21 h 70"/>
                <a:gd name="T6" fmla="*/ 46 w 54"/>
                <a:gd name="T7" fmla="*/ 5 h 70"/>
                <a:gd name="T8" fmla="*/ 30 w 54"/>
                <a:gd name="T9" fmla="*/ 1 h 70"/>
                <a:gd name="T10" fmla="*/ 14 w 54"/>
                <a:gd name="T11" fmla="*/ 3 h 70"/>
                <a:gd name="T12" fmla="*/ 5 w 54"/>
                <a:gd name="T13" fmla="*/ 18 h 70"/>
                <a:gd name="T14" fmla="*/ 14 w 54"/>
                <a:gd name="T15" fmla="*/ 31 h 70"/>
                <a:gd name="T16" fmla="*/ 10 w 54"/>
                <a:gd name="T17" fmla="*/ 32 h 70"/>
                <a:gd name="T18" fmla="*/ 1 w 54"/>
                <a:gd name="T19" fmla="*/ 47 h 70"/>
                <a:gd name="T20" fmla="*/ 10 w 54"/>
                <a:gd name="T21" fmla="*/ 64 h 70"/>
                <a:gd name="T22" fmla="*/ 26 w 54"/>
                <a:gd name="T23" fmla="*/ 69 h 70"/>
                <a:gd name="T24" fmla="*/ 43 w 54"/>
                <a:gd name="T25" fmla="*/ 66 h 70"/>
                <a:gd name="T26" fmla="*/ 54 w 54"/>
                <a:gd name="T27" fmla="*/ 50 h 70"/>
                <a:gd name="T28" fmla="*/ 46 w 54"/>
                <a:gd name="T29" fmla="*/ 34 h 70"/>
                <a:gd name="T30" fmla="*/ 23 w 54"/>
                <a:gd name="T31" fmla="*/ 12 h 70"/>
                <a:gd name="T32" fmla="*/ 30 w 54"/>
                <a:gd name="T33" fmla="*/ 10 h 70"/>
                <a:gd name="T34" fmla="*/ 37 w 54"/>
                <a:gd name="T35" fmla="*/ 12 h 70"/>
                <a:gd name="T36" fmla="*/ 40 w 54"/>
                <a:gd name="T37" fmla="*/ 22 h 70"/>
                <a:gd name="T38" fmla="*/ 35 w 54"/>
                <a:gd name="T39" fmla="*/ 27 h 70"/>
                <a:gd name="T40" fmla="*/ 29 w 54"/>
                <a:gd name="T41" fmla="*/ 28 h 70"/>
                <a:gd name="T42" fmla="*/ 22 w 54"/>
                <a:gd name="T43" fmla="*/ 26 h 70"/>
                <a:gd name="T44" fmla="*/ 18 w 54"/>
                <a:gd name="T45" fmla="*/ 21 h 70"/>
                <a:gd name="T46" fmla="*/ 23 w 54"/>
                <a:gd name="T47" fmla="*/ 12 h 70"/>
                <a:gd name="T48" fmla="*/ 35 w 54"/>
                <a:gd name="T49" fmla="*/ 57 h 70"/>
                <a:gd name="T50" fmla="*/ 27 w 54"/>
                <a:gd name="T51" fmla="*/ 59 h 70"/>
                <a:gd name="T52" fmla="*/ 18 w 54"/>
                <a:gd name="T53" fmla="*/ 56 h 70"/>
                <a:gd name="T54" fmla="*/ 14 w 54"/>
                <a:gd name="T55" fmla="*/ 48 h 70"/>
                <a:gd name="T56" fmla="*/ 21 w 54"/>
                <a:gd name="T57" fmla="*/ 38 h 70"/>
                <a:gd name="T58" fmla="*/ 28 w 54"/>
                <a:gd name="T59" fmla="*/ 38 h 70"/>
                <a:gd name="T60" fmla="*/ 35 w 54"/>
                <a:gd name="T61" fmla="*/ 39 h 70"/>
                <a:gd name="T62" fmla="*/ 40 w 54"/>
                <a:gd name="T63" fmla="*/ 50 h 70"/>
                <a:gd name="T64" fmla="*/ 35 w 54"/>
                <a:gd name="T6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70">
                  <a:moveTo>
                    <a:pt x="46" y="34"/>
                  </a:moveTo>
                  <a:cubicBezTo>
                    <a:pt x="43" y="32"/>
                    <a:pt x="43" y="32"/>
                    <a:pt x="43" y="32"/>
                  </a:cubicBezTo>
                  <a:cubicBezTo>
                    <a:pt x="48" y="31"/>
                    <a:pt x="53" y="26"/>
                    <a:pt x="53" y="21"/>
                  </a:cubicBezTo>
                  <a:cubicBezTo>
                    <a:pt x="54" y="14"/>
                    <a:pt x="51" y="9"/>
                    <a:pt x="46" y="5"/>
                  </a:cubicBezTo>
                  <a:cubicBezTo>
                    <a:pt x="42" y="2"/>
                    <a:pt x="36" y="1"/>
                    <a:pt x="30" y="1"/>
                  </a:cubicBezTo>
                  <a:cubicBezTo>
                    <a:pt x="24" y="0"/>
                    <a:pt x="19" y="1"/>
                    <a:pt x="14" y="3"/>
                  </a:cubicBezTo>
                  <a:cubicBezTo>
                    <a:pt x="9" y="7"/>
                    <a:pt x="5" y="11"/>
                    <a:pt x="5" y="18"/>
                  </a:cubicBezTo>
                  <a:cubicBezTo>
                    <a:pt x="5" y="23"/>
                    <a:pt x="9" y="28"/>
                    <a:pt x="14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4" y="35"/>
                    <a:pt x="1" y="41"/>
                    <a:pt x="1" y="47"/>
                  </a:cubicBezTo>
                  <a:cubicBezTo>
                    <a:pt x="0" y="54"/>
                    <a:pt x="4" y="61"/>
                    <a:pt x="10" y="64"/>
                  </a:cubicBezTo>
                  <a:cubicBezTo>
                    <a:pt x="14" y="67"/>
                    <a:pt x="20" y="69"/>
                    <a:pt x="26" y="69"/>
                  </a:cubicBezTo>
                  <a:cubicBezTo>
                    <a:pt x="32" y="70"/>
                    <a:pt x="38" y="69"/>
                    <a:pt x="43" y="66"/>
                  </a:cubicBezTo>
                  <a:cubicBezTo>
                    <a:pt x="49" y="63"/>
                    <a:pt x="53" y="57"/>
                    <a:pt x="54" y="50"/>
                  </a:cubicBezTo>
                  <a:cubicBezTo>
                    <a:pt x="54" y="44"/>
                    <a:pt x="52" y="38"/>
                    <a:pt x="46" y="34"/>
                  </a:cubicBezTo>
                  <a:moveTo>
                    <a:pt x="23" y="12"/>
                  </a:moveTo>
                  <a:cubicBezTo>
                    <a:pt x="25" y="10"/>
                    <a:pt x="27" y="10"/>
                    <a:pt x="30" y="10"/>
                  </a:cubicBezTo>
                  <a:cubicBezTo>
                    <a:pt x="32" y="10"/>
                    <a:pt x="35" y="11"/>
                    <a:pt x="37" y="12"/>
                  </a:cubicBezTo>
                  <a:cubicBezTo>
                    <a:pt x="40" y="15"/>
                    <a:pt x="41" y="19"/>
                    <a:pt x="40" y="22"/>
                  </a:cubicBezTo>
                  <a:cubicBezTo>
                    <a:pt x="39" y="24"/>
                    <a:pt x="37" y="26"/>
                    <a:pt x="35" y="27"/>
                  </a:cubicBezTo>
                  <a:cubicBezTo>
                    <a:pt x="33" y="27"/>
                    <a:pt x="31" y="28"/>
                    <a:pt x="29" y="28"/>
                  </a:cubicBezTo>
                  <a:cubicBezTo>
                    <a:pt x="26" y="28"/>
                    <a:pt x="24" y="27"/>
                    <a:pt x="22" y="26"/>
                  </a:cubicBezTo>
                  <a:cubicBezTo>
                    <a:pt x="20" y="25"/>
                    <a:pt x="19" y="23"/>
                    <a:pt x="18" y="21"/>
                  </a:cubicBezTo>
                  <a:cubicBezTo>
                    <a:pt x="18" y="18"/>
                    <a:pt x="19" y="13"/>
                    <a:pt x="23" y="12"/>
                  </a:cubicBezTo>
                  <a:moveTo>
                    <a:pt x="35" y="57"/>
                  </a:moveTo>
                  <a:cubicBezTo>
                    <a:pt x="33" y="58"/>
                    <a:pt x="30" y="59"/>
                    <a:pt x="27" y="59"/>
                  </a:cubicBezTo>
                  <a:cubicBezTo>
                    <a:pt x="24" y="59"/>
                    <a:pt x="20" y="58"/>
                    <a:pt x="18" y="56"/>
                  </a:cubicBezTo>
                  <a:cubicBezTo>
                    <a:pt x="16" y="54"/>
                    <a:pt x="14" y="51"/>
                    <a:pt x="14" y="48"/>
                  </a:cubicBezTo>
                  <a:cubicBezTo>
                    <a:pt x="15" y="44"/>
                    <a:pt x="17" y="40"/>
                    <a:pt x="21" y="38"/>
                  </a:cubicBezTo>
                  <a:cubicBezTo>
                    <a:pt x="23" y="38"/>
                    <a:pt x="25" y="37"/>
                    <a:pt x="28" y="38"/>
                  </a:cubicBezTo>
                  <a:cubicBezTo>
                    <a:pt x="31" y="38"/>
                    <a:pt x="33" y="38"/>
                    <a:pt x="35" y="39"/>
                  </a:cubicBezTo>
                  <a:cubicBezTo>
                    <a:pt x="39" y="41"/>
                    <a:pt x="41" y="45"/>
                    <a:pt x="40" y="50"/>
                  </a:cubicBezTo>
                  <a:cubicBezTo>
                    <a:pt x="40" y="52"/>
                    <a:pt x="38" y="55"/>
                    <a:pt x="35" y="57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2B7F036C-B703-1A69-B16F-0B288F19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" y="1540"/>
              <a:ext cx="89" cy="54"/>
            </a:xfrm>
            <a:custGeom>
              <a:avLst/>
              <a:gdLst>
                <a:gd name="T0" fmla="*/ 7 w 89"/>
                <a:gd name="T1" fmla="*/ 54 h 54"/>
                <a:gd name="T2" fmla="*/ 89 w 89"/>
                <a:gd name="T3" fmla="*/ 18 h 54"/>
                <a:gd name="T4" fmla="*/ 82 w 89"/>
                <a:gd name="T5" fmla="*/ 0 h 54"/>
                <a:gd name="T6" fmla="*/ 0 w 89"/>
                <a:gd name="T7" fmla="*/ 36 h 54"/>
                <a:gd name="T8" fmla="*/ 7 w 89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54">
                  <a:moveTo>
                    <a:pt x="7" y="54"/>
                  </a:moveTo>
                  <a:lnTo>
                    <a:pt x="89" y="18"/>
                  </a:lnTo>
                  <a:lnTo>
                    <a:pt x="82" y="0"/>
                  </a:lnTo>
                  <a:lnTo>
                    <a:pt x="0" y="36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1317EA30-7F78-62E5-A16B-2FEBB8AAB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3" y="1323"/>
              <a:ext cx="77" cy="94"/>
            </a:xfrm>
            <a:custGeom>
              <a:avLst/>
              <a:gdLst>
                <a:gd name="T0" fmla="*/ 27 w 56"/>
                <a:gd name="T1" fmla="*/ 68 h 68"/>
                <a:gd name="T2" fmla="*/ 56 w 56"/>
                <a:gd name="T3" fmla="*/ 6 h 68"/>
                <a:gd name="T4" fmla="*/ 42 w 56"/>
                <a:gd name="T5" fmla="*/ 4 h 68"/>
                <a:gd name="T6" fmla="*/ 23 w 56"/>
                <a:gd name="T7" fmla="*/ 51 h 68"/>
                <a:gd name="T8" fmla="*/ 14 w 56"/>
                <a:gd name="T9" fmla="*/ 1 h 68"/>
                <a:gd name="T10" fmla="*/ 0 w 56"/>
                <a:gd name="T11" fmla="*/ 0 h 68"/>
                <a:gd name="T12" fmla="*/ 15 w 56"/>
                <a:gd name="T13" fmla="*/ 67 h 68"/>
                <a:gd name="T14" fmla="*/ 27 w 56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68">
                  <a:moveTo>
                    <a:pt x="27" y="68"/>
                  </a:moveTo>
                  <a:cubicBezTo>
                    <a:pt x="56" y="6"/>
                    <a:pt x="56" y="6"/>
                    <a:pt x="56" y="6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20"/>
                    <a:pt x="29" y="38"/>
                    <a:pt x="23" y="51"/>
                  </a:cubicBezTo>
                  <a:cubicBezTo>
                    <a:pt x="20" y="37"/>
                    <a:pt x="17" y="18"/>
                    <a:pt x="14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67"/>
                    <a:pt x="15" y="67"/>
                    <a:pt x="15" y="67"/>
                  </a:cubicBezTo>
                  <a:lnTo>
                    <a:pt x="27" y="68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B122C8D7-1962-3CF1-77E8-2A2B8D890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" y="1447"/>
              <a:ext cx="110" cy="101"/>
            </a:xfrm>
            <a:custGeom>
              <a:avLst/>
              <a:gdLst>
                <a:gd name="T0" fmla="*/ 110 w 110"/>
                <a:gd name="T1" fmla="*/ 44 h 101"/>
                <a:gd name="T2" fmla="*/ 98 w 110"/>
                <a:gd name="T3" fmla="*/ 35 h 101"/>
                <a:gd name="T4" fmla="*/ 75 w 110"/>
                <a:gd name="T5" fmla="*/ 77 h 101"/>
                <a:gd name="T6" fmla="*/ 53 w 110"/>
                <a:gd name="T7" fmla="*/ 64 h 101"/>
                <a:gd name="T8" fmla="*/ 72 w 110"/>
                <a:gd name="T9" fmla="*/ 29 h 101"/>
                <a:gd name="T10" fmla="*/ 58 w 110"/>
                <a:gd name="T11" fmla="*/ 22 h 101"/>
                <a:gd name="T12" fmla="*/ 39 w 110"/>
                <a:gd name="T13" fmla="*/ 57 h 101"/>
                <a:gd name="T14" fmla="*/ 22 w 110"/>
                <a:gd name="T15" fmla="*/ 48 h 101"/>
                <a:gd name="T16" fmla="*/ 44 w 110"/>
                <a:gd name="T17" fmla="*/ 7 h 101"/>
                <a:gd name="T18" fmla="*/ 32 w 110"/>
                <a:gd name="T19" fmla="*/ 0 h 101"/>
                <a:gd name="T20" fmla="*/ 0 w 110"/>
                <a:gd name="T21" fmla="*/ 57 h 101"/>
                <a:gd name="T22" fmla="*/ 79 w 110"/>
                <a:gd name="T23" fmla="*/ 101 h 101"/>
                <a:gd name="T24" fmla="*/ 110 w 110"/>
                <a:gd name="T25" fmla="*/ 4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101">
                  <a:moveTo>
                    <a:pt x="110" y="44"/>
                  </a:moveTo>
                  <a:lnTo>
                    <a:pt x="98" y="35"/>
                  </a:lnTo>
                  <a:lnTo>
                    <a:pt x="75" y="77"/>
                  </a:lnTo>
                  <a:lnTo>
                    <a:pt x="53" y="64"/>
                  </a:lnTo>
                  <a:lnTo>
                    <a:pt x="72" y="29"/>
                  </a:lnTo>
                  <a:lnTo>
                    <a:pt x="58" y="22"/>
                  </a:lnTo>
                  <a:lnTo>
                    <a:pt x="39" y="57"/>
                  </a:lnTo>
                  <a:lnTo>
                    <a:pt x="22" y="48"/>
                  </a:lnTo>
                  <a:lnTo>
                    <a:pt x="44" y="7"/>
                  </a:lnTo>
                  <a:lnTo>
                    <a:pt x="32" y="0"/>
                  </a:lnTo>
                  <a:lnTo>
                    <a:pt x="0" y="57"/>
                  </a:lnTo>
                  <a:lnTo>
                    <a:pt x="79" y="101"/>
                  </a:lnTo>
                  <a:lnTo>
                    <a:pt x="110" y="44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8CD04450-AB41-C494-148A-B5B2A856E8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7" y="1837"/>
              <a:ext cx="92" cy="73"/>
            </a:xfrm>
            <a:custGeom>
              <a:avLst/>
              <a:gdLst>
                <a:gd name="T0" fmla="*/ 64 w 67"/>
                <a:gd name="T1" fmla="*/ 10 h 53"/>
                <a:gd name="T2" fmla="*/ 45 w 67"/>
                <a:gd name="T3" fmla="*/ 0 h 53"/>
                <a:gd name="T4" fmla="*/ 31 w 67"/>
                <a:gd name="T5" fmla="*/ 12 h 53"/>
                <a:gd name="T6" fmla="*/ 20 w 67"/>
                <a:gd name="T7" fmla="*/ 2 h 53"/>
                <a:gd name="T8" fmla="*/ 4 w 67"/>
                <a:gd name="T9" fmla="*/ 9 h 53"/>
                <a:gd name="T10" fmla="*/ 1 w 67"/>
                <a:gd name="T11" fmla="*/ 53 h 53"/>
                <a:gd name="T12" fmla="*/ 66 w 67"/>
                <a:gd name="T13" fmla="*/ 53 h 53"/>
                <a:gd name="T14" fmla="*/ 66 w 67"/>
                <a:gd name="T15" fmla="*/ 48 h 53"/>
                <a:gd name="T16" fmla="*/ 64 w 67"/>
                <a:gd name="T17" fmla="*/ 10 h 53"/>
                <a:gd name="T18" fmla="*/ 27 w 67"/>
                <a:gd name="T19" fmla="*/ 39 h 53"/>
                <a:gd name="T20" fmla="*/ 11 w 67"/>
                <a:gd name="T21" fmla="*/ 39 h 53"/>
                <a:gd name="T22" fmla="*/ 18 w 67"/>
                <a:gd name="T23" fmla="*/ 15 h 53"/>
                <a:gd name="T24" fmla="*/ 26 w 67"/>
                <a:gd name="T25" fmla="*/ 19 h 53"/>
                <a:gd name="T26" fmla="*/ 27 w 67"/>
                <a:gd name="T27" fmla="*/ 39 h 53"/>
                <a:gd name="T28" fmla="*/ 55 w 67"/>
                <a:gd name="T29" fmla="*/ 39 h 53"/>
                <a:gd name="T30" fmla="*/ 37 w 67"/>
                <a:gd name="T31" fmla="*/ 39 h 53"/>
                <a:gd name="T32" fmla="*/ 37 w 67"/>
                <a:gd name="T33" fmla="*/ 39 h 53"/>
                <a:gd name="T34" fmla="*/ 44 w 67"/>
                <a:gd name="T35" fmla="*/ 14 h 53"/>
                <a:gd name="T36" fmla="*/ 53 w 67"/>
                <a:gd name="T37" fmla="*/ 16 h 53"/>
                <a:gd name="T38" fmla="*/ 55 w 67"/>
                <a:gd name="T39" fmla="*/ 3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53">
                  <a:moveTo>
                    <a:pt x="64" y="10"/>
                  </a:moveTo>
                  <a:cubicBezTo>
                    <a:pt x="61" y="3"/>
                    <a:pt x="53" y="0"/>
                    <a:pt x="45" y="0"/>
                  </a:cubicBezTo>
                  <a:cubicBezTo>
                    <a:pt x="39" y="1"/>
                    <a:pt x="34" y="5"/>
                    <a:pt x="31" y="12"/>
                  </a:cubicBezTo>
                  <a:cubicBezTo>
                    <a:pt x="30" y="8"/>
                    <a:pt x="26" y="3"/>
                    <a:pt x="20" y="2"/>
                  </a:cubicBezTo>
                  <a:cubicBezTo>
                    <a:pt x="13" y="2"/>
                    <a:pt x="7" y="3"/>
                    <a:pt x="4" y="9"/>
                  </a:cubicBezTo>
                  <a:cubicBezTo>
                    <a:pt x="0" y="14"/>
                    <a:pt x="2" y="39"/>
                    <a:pt x="1" y="53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22"/>
                    <a:pt x="67" y="19"/>
                    <a:pt x="64" y="10"/>
                  </a:cubicBezTo>
                  <a:moveTo>
                    <a:pt x="27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1" y="24"/>
                    <a:pt x="9" y="16"/>
                    <a:pt x="18" y="15"/>
                  </a:cubicBezTo>
                  <a:cubicBezTo>
                    <a:pt x="24" y="15"/>
                    <a:pt x="25" y="16"/>
                    <a:pt x="26" y="19"/>
                  </a:cubicBezTo>
                  <a:cubicBezTo>
                    <a:pt x="27" y="23"/>
                    <a:pt x="27" y="26"/>
                    <a:pt x="27" y="39"/>
                  </a:cubicBezTo>
                  <a:moveTo>
                    <a:pt x="55" y="39"/>
                  </a:move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25"/>
                    <a:pt x="35" y="16"/>
                    <a:pt x="44" y="14"/>
                  </a:cubicBezTo>
                  <a:cubicBezTo>
                    <a:pt x="47" y="14"/>
                    <a:pt x="50" y="14"/>
                    <a:pt x="53" y="16"/>
                  </a:cubicBezTo>
                  <a:cubicBezTo>
                    <a:pt x="56" y="20"/>
                    <a:pt x="55" y="26"/>
                    <a:pt x="55" y="39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24">
              <a:extLst>
                <a:ext uri="{FF2B5EF4-FFF2-40B4-BE49-F238E27FC236}">
                  <a16:creationId xmlns:a16="http://schemas.microsoft.com/office/drawing/2014/main" id="{4A334A2C-810E-126A-4438-5796FA8DD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" y="1605"/>
              <a:ext cx="97" cy="73"/>
            </a:xfrm>
            <a:custGeom>
              <a:avLst/>
              <a:gdLst>
                <a:gd name="T0" fmla="*/ 0 w 97"/>
                <a:gd name="T1" fmla="*/ 48 h 73"/>
                <a:gd name="T2" fmla="*/ 5 w 97"/>
                <a:gd name="T3" fmla="*/ 66 h 73"/>
                <a:gd name="T4" fmla="*/ 76 w 97"/>
                <a:gd name="T5" fmla="*/ 48 h 73"/>
                <a:gd name="T6" fmla="*/ 83 w 97"/>
                <a:gd name="T7" fmla="*/ 73 h 73"/>
                <a:gd name="T8" fmla="*/ 97 w 97"/>
                <a:gd name="T9" fmla="*/ 70 h 73"/>
                <a:gd name="T10" fmla="*/ 79 w 97"/>
                <a:gd name="T11" fmla="*/ 0 h 73"/>
                <a:gd name="T12" fmla="*/ 65 w 97"/>
                <a:gd name="T13" fmla="*/ 3 h 73"/>
                <a:gd name="T14" fmla="*/ 72 w 97"/>
                <a:gd name="T15" fmla="*/ 29 h 73"/>
                <a:gd name="T16" fmla="*/ 0 w 97"/>
                <a:gd name="T17" fmla="*/ 4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73">
                  <a:moveTo>
                    <a:pt x="0" y="48"/>
                  </a:moveTo>
                  <a:lnTo>
                    <a:pt x="5" y="66"/>
                  </a:lnTo>
                  <a:lnTo>
                    <a:pt x="76" y="48"/>
                  </a:lnTo>
                  <a:lnTo>
                    <a:pt x="83" y="73"/>
                  </a:lnTo>
                  <a:lnTo>
                    <a:pt x="97" y="70"/>
                  </a:lnTo>
                  <a:lnTo>
                    <a:pt x="79" y="0"/>
                  </a:lnTo>
                  <a:lnTo>
                    <a:pt x="65" y="3"/>
                  </a:lnTo>
                  <a:lnTo>
                    <a:pt x="72" y="29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0D6F6229-B066-08B2-0A78-DB30BC414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1333"/>
              <a:ext cx="51" cy="89"/>
            </a:xfrm>
            <a:custGeom>
              <a:avLst/>
              <a:gdLst>
                <a:gd name="T0" fmla="*/ 16 w 37"/>
                <a:gd name="T1" fmla="*/ 61 h 65"/>
                <a:gd name="T2" fmla="*/ 37 w 37"/>
                <a:gd name="T3" fmla="*/ 64 h 65"/>
                <a:gd name="T4" fmla="*/ 35 w 37"/>
                <a:gd name="T5" fmla="*/ 54 h 65"/>
                <a:gd name="T6" fmla="*/ 29 w 37"/>
                <a:gd name="T7" fmla="*/ 54 h 65"/>
                <a:gd name="T8" fmla="*/ 21 w 37"/>
                <a:gd name="T9" fmla="*/ 47 h 65"/>
                <a:gd name="T10" fmla="*/ 14 w 37"/>
                <a:gd name="T11" fmla="*/ 0 h 65"/>
                <a:gd name="T12" fmla="*/ 0 w 37"/>
                <a:gd name="T13" fmla="*/ 2 h 65"/>
                <a:gd name="T14" fmla="*/ 8 w 37"/>
                <a:gd name="T15" fmla="*/ 49 h 65"/>
                <a:gd name="T16" fmla="*/ 16 w 37"/>
                <a:gd name="T17" fmla="*/ 6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65">
                  <a:moveTo>
                    <a:pt x="16" y="61"/>
                  </a:moveTo>
                  <a:cubicBezTo>
                    <a:pt x="22" y="64"/>
                    <a:pt x="29" y="65"/>
                    <a:pt x="37" y="6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3" y="54"/>
                    <a:pt x="31" y="54"/>
                    <a:pt x="29" y="54"/>
                  </a:cubicBezTo>
                  <a:cubicBezTo>
                    <a:pt x="25" y="53"/>
                    <a:pt x="22" y="51"/>
                    <a:pt x="21" y="47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9" y="54"/>
                    <a:pt x="11" y="58"/>
                    <a:pt x="16" y="6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reeform 26">
              <a:extLst>
                <a:ext uri="{FF2B5EF4-FFF2-40B4-BE49-F238E27FC236}">
                  <a16:creationId xmlns:a16="http://schemas.microsoft.com/office/drawing/2014/main" id="{C7DC7DB4-6B0B-C8FB-3E2A-C141E361E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9" y="1324"/>
              <a:ext cx="35" cy="97"/>
            </a:xfrm>
            <a:custGeom>
              <a:avLst/>
              <a:gdLst>
                <a:gd name="T0" fmla="*/ 21 w 25"/>
                <a:gd name="T1" fmla="*/ 60 h 70"/>
                <a:gd name="T2" fmla="*/ 25 w 25"/>
                <a:gd name="T3" fmla="*/ 47 h 70"/>
                <a:gd name="T4" fmla="*/ 17 w 25"/>
                <a:gd name="T5" fmla="*/ 0 h 70"/>
                <a:gd name="T6" fmla="*/ 4 w 25"/>
                <a:gd name="T7" fmla="*/ 2 h 70"/>
                <a:gd name="T8" fmla="*/ 11 w 25"/>
                <a:gd name="T9" fmla="*/ 49 h 70"/>
                <a:gd name="T10" fmla="*/ 6 w 25"/>
                <a:gd name="T11" fmla="*/ 58 h 70"/>
                <a:gd name="T12" fmla="*/ 0 w 25"/>
                <a:gd name="T13" fmla="*/ 60 h 70"/>
                <a:gd name="T14" fmla="*/ 2 w 25"/>
                <a:gd name="T15" fmla="*/ 70 h 70"/>
                <a:gd name="T16" fmla="*/ 21 w 25"/>
                <a:gd name="T17" fmla="*/ 6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70">
                  <a:moveTo>
                    <a:pt x="21" y="60"/>
                  </a:moveTo>
                  <a:cubicBezTo>
                    <a:pt x="25" y="56"/>
                    <a:pt x="25" y="52"/>
                    <a:pt x="25" y="4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2" y="52"/>
                    <a:pt x="9" y="56"/>
                    <a:pt x="6" y="58"/>
                  </a:cubicBezTo>
                  <a:cubicBezTo>
                    <a:pt x="4" y="59"/>
                    <a:pt x="2" y="60"/>
                    <a:pt x="0" y="6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9" y="69"/>
                    <a:pt x="16" y="66"/>
                    <a:pt x="21" y="60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5B3BE800-67F6-122E-47BE-5E12CB2C31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3" y="1716"/>
              <a:ext cx="96" cy="83"/>
            </a:xfrm>
            <a:custGeom>
              <a:avLst/>
              <a:gdLst>
                <a:gd name="T0" fmla="*/ 3 w 96"/>
                <a:gd name="T1" fmla="*/ 19 h 83"/>
                <a:gd name="T2" fmla="*/ 24 w 96"/>
                <a:gd name="T3" fmla="*/ 22 h 83"/>
                <a:gd name="T4" fmla="*/ 28 w 96"/>
                <a:gd name="T5" fmla="*/ 55 h 83"/>
                <a:gd name="T6" fmla="*/ 10 w 96"/>
                <a:gd name="T7" fmla="*/ 63 h 83"/>
                <a:gd name="T8" fmla="*/ 11 w 96"/>
                <a:gd name="T9" fmla="*/ 83 h 83"/>
                <a:gd name="T10" fmla="*/ 96 w 96"/>
                <a:gd name="T11" fmla="*/ 39 h 83"/>
                <a:gd name="T12" fmla="*/ 94 w 96"/>
                <a:gd name="T13" fmla="*/ 19 h 83"/>
                <a:gd name="T14" fmla="*/ 0 w 96"/>
                <a:gd name="T15" fmla="*/ 0 h 83"/>
                <a:gd name="T16" fmla="*/ 3 w 96"/>
                <a:gd name="T17" fmla="*/ 19 h 83"/>
                <a:gd name="T18" fmla="*/ 77 w 96"/>
                <a:gd name="T19" fmla="*/ 32 h 83"/>
                <a:gd name="T20" fmla="*/ 77 w 96"/>
                <a:gd name="T21" fmla="*/ 32 h 83"/>
                <a:gd name="T22" fmla="*/ 77 w 96"/>
                <a:gd name="T23" fmla="*/ 32 h 83"/>
                <a:gd name="T24" fmla="*/ 77 w 96"/>
                <a:gd name="T25" fmla="*/ 32 h 83"/>
                <a:gd name="T26" fmla="*/ 77 w 96"/>
                <a:gd name="T27" fmla="*/ 32 h 83"/>
                <a:gd name="T28" fmla="*/ 77 w 96"/>
                <a:gd name="T29" fmla="*/ 32 h 83"/>
                <a:gd name="T30" fmla="*/ 41 w 96"/>
                <a:gd name="T31" fmla="*/ 48 h 83"/>
                <a:gd name="T32" fmla="*/ 39 w 96"/>
                <a:gd name="T33" fmla="*/ 25 h 83"/>
                <a:gd name="T34" fmla="*/ 77 w 96"/>
                <a:gd name="T35" fmla="*/ 3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83">
                  <a:moveTo>
                    <a:pt x="3" y="19"/>
                  </a:moveTo>
                  <a:lnTo>
                    <a:pt x="24" y="22"/>
                  </a:lnTo>
                  <a:lnTo>
                    <a:pt x="28" y="55"/>
                  </a:lnTo>
                  <a:lnTo>
                    <a:pt x="10" y="63"/>
                  </a:lnTo>
                  <a:lnTo>
                    <a:pt x="11" y="83"/>
                  </a:lnTo>
                  <a:lnTo>
                    <a:pt x="96" y="39"/>
                  </a:lnTo>
                  <a:lnTo>
                    <a:pt x="94" y="19"/>
                  </a:lnTo>
                  <a:lnTo>
                    <a:pt x="0" y="0"/>
                  </a:lnTo>
                  <a:lnTo>
                    <a:pt x="3" y="19"/>
                  </a:lnTo>
                  <a:close/>
                  <a:moveTo>
                    <a:pt x="77" y="32"/>
                  </a:move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41" y="48"/>
                  </a:lnTo>
                  <a:lnTo>
                    <a:pt x="39" y="25"/>
                  </a:lnTo>
                  <a:lnTo>
                    <a:pt x="77" y="32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62C753DA-1F8B-68E8-ED9B-4A0CE6321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" y="1834"/>
              <a:ext cx="99" cy="77"/>
            </a:xfrm>
            <a:custGeom>
              <a:avLst/>
              <a:gdLst>
                <a:gd name="T0" fmla="*/ 43 w 72"/>
                <a:gd name="T1" fmla="*/ 3 h 56"/>
                <a:gd name="T2" fmla="*/ 34 w 72"/>
                <a:gd name="T3" fmla="*/ 13 h 56"/>
                <a:gd name="T4" fmla="*/ 24 w 72"/>
                <a:gd name="T5" fmla="*/ 41 h 56"/>
                <a:gd name="T6" fmla="*/ 16 w 72"/>
                <a:gd name="T7" fmla="*/ 40 h 56"/>
                <a:gd name="T8" fmla="*/ 14 w 72"/>
                <a:gd name="T9" fmla="*/ 19 h 56"/>
                <a:gd name="T10" fmla="*/ 24 w 72"/>
                <a:gd name="T11" fmla="*/ 13 h 56"/>
                <a:gd name="T12" fmla="*/ 23 w 72"/>
                <a:gd name="T13" fmla="*/ 0 h 56"/>
                <a:gd name="T14" fmla="*/ 7 w 72"/>
                <a:gd name="T15" fmla="*/ 9 h 56"/>
                <a:gd name="T16" fmla="*/ 6 w 72"/>
                <a:gd name="T17" fmla="*/ 46 h 56"/>
                <a:gd name="T18" fmla="*/ 26 w 72"/>
                <a:gd name="T19" fmla="*/ 55 h 56"/>
                <a:gd name="T20" fmla="*/ 47 w 72"/>
                <a:gd name="T21" fmla="*/ 17 h 56"/>
                <a:gd name="T22" fmla="*/ 54 w 72"/>
                <a:gd name="T23" fmla="*/ 15 h 56"/>
                <a:gd name="T24" fmla="*/ 60 w 72"/>
                <a:gd name="T25" fmla="*/ 27 h 56"/>
                <a:gd name="T26" fmla="*/ 55 w 72"/>
                <a:gd name="T27" fmla="*/ 39 h 56"/>
                <a:gd name="T28" fmla="*/ 54 w 72"/>
                <a:gd name="T29" fmla="*/ 40 h 56"/>
                <a:gd name="T30" fmla="*/ 52 w 72"/>
                <a:gd name="T31" fmla="*/ 40 h 56"/>
                <a:gd name="T32" fmla="*/ 51 w 72"/>
                <a:gd name="T33" fmla="*/ 40 h 56"/>
                <a:gd name="T34" fmla="*/ 50 w 72"/>
                <a:gd name="T35" fmla="*/ 40 h 56"/>
                <a:gd name="T36" fmla="*/ 51 w 72"/>
                <a:gd name="T37" fmla="*/ 53 h 56"/>
                <a:gd name="T38" fmla="*/ 68 w 72"/>
                <a:gd name="T39" fmla="*/ 41 h 56"/>
                <a:gd name="T40" fmla="*/ 63 w 72"/>
                <a:gd name="T41" fmla="*/ 7 h 56"/>
                <a:gd name="T42" fmla="*/ 43 w 72"/>
                <a:gd name="T43" fmla="*/ 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56">
                  <a:moveTo>
                    <a:pt x="43" y="3"/>
                  </a:moveTo>
                  <a:cubicBezTo>
                    <a:pt x="39" y="5"/>
                    <a:pt x="35" y="9"/>
                    <a:pt x="34" y="13"/>
                  </a:cubicBezTo>
                  <a:cubicBezTo>
                    <a:pt x="30" y="22"/>
                    <a:pt x="32" y="35"/>
                    <a:pt x="24" y="41"/>
                  </a:cubicBezTo>
                  <a:cubicBezTo>
                    <a:pt x="22" y="42"/>
                    <a:pt x="18" y="42"/>
                    <a:pt x="16" y="40"/>
                  </a:cubicBezTo>
                  <a:cubicBezTo>
                    <a:pt x="11" y="36"/>
                    <a:pt x="11" y="26"/>
                    <a:pt x="14" y="19"/>
                  </a:cubicBezTo>
                  <a:cubicBezTo>
                    <a:pt x="15" y="15"/>
                    <a:pt x="19" y="13"/>
                    <a:pt x="24" y="1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6" y="0"/>
                    <a:pt x="11" y="4"/>
                    <a:pt x="7" y="9"/>
                  </a:cubicBezTo>
                  <a:cubicBezTo>
                    <a:pt x="0" y="19"/>
                    <a:pt x="0" y="36"/>
                    <a:pt x="6" y="46"/>
                  </a:cubicBezTo>
                  <a:cubicBezTo>
                    <a:pt x="10" y="53"/>
                    <a:pt x="18" y="56"/>
                    <a:pt x="26" y="55"/>
                  </a:cubicBezTo>
                  <a:cubicBezTo>
                    <a:pt x="45" y="51"/>
                    <a:pt x="40" y="28"/>
                    <a:pt x="47" y="17"/>
                  </a:cubicBezTo>
                  <a:cubicBezTo>
                    <a:pt x="49" y="15"/>
                    <a:pt x="52" y="15"/>
                    <a:pt x="54" y="15"/>
                  </a:cubicBezTo>
                  <a:cubicBezTo>
                    <a:pt x="59" y="17"/>
                    <a:pt x="60" y="22"/>
                    <a:pt x="60" y="27"/>
                  </a:cubicBezTo>
                  <a:cubicBezTo>
                    <a:pt x="60" y="31"/>
                    <a:pt x="59" y="37"/>
                    <a:pt x="55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9" y="52"/>
                    <a:pt x="66" y="48"/>
                    <a:pt x="68" y="41"/>
                  </a:cubicBezTo>
                  <a:cubicBezTo>
                    <a:pt x="72" y="31"/>
                    <a:pt x="72" y="15"/>
                    <a:pt x="63" y="7"/>
                  </a:cubicBezTo>
                  <a:cubicBezTo>
                    <a:pt x="58" y="1"/>
                    <a:pt x="49" y="0"/>
                    <a:pt x="43" y="3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C73E08CB-5D0C-AD22-184B-2E9C50A68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" y="1752"/>
              <a:ext cx="96" cy="34"/>
            </a:xfrm>
            <a:custGeom>
              <a:avLst/>
              <a:gdLst>
                <a:gd name="T0" fmla="*/ 49 w 70"/>
                <a:gd name="T1" fmla="*/ 11 h 25"/>
                <a:gd name="T2" fmla="*/ 2 w 70"/>
                <a:gd name="T3" fmla="*/ 4 h 25"/>
                <a:gd name="T4" fmla="*/ 0 w 70"/>
                <a:gd name="T5" fmla="*/ 17 h 25"/>
                <a:gd name="T6" fmla="*/ 47 w 70"/>
                <a:gd name="T7" fmla="*/ 24 h 25"/>
                <a:gd name="T8" fmla="*/ 60 w 70"/>
                <a:gd name="T9" fmla="*/ 20 h 25"/>
                <a:gd name="T10" fmla="*/ 70 w 70"/>
                <a:gd name="T11" fmla="*/ 2 h 25"/>
                <a:gd name="T12" fmla="*/ 60 w 70"/>
                <a:gd name="T13" fmla="*/ 0 h 25"/>
                <a:gd name="T14" fmla="*/ 58 w 70"/>
                <a:gd name="T15" fmla="*/ 6 h 25"/>
                <a:gd name="T16" fmla="*/ 49 w 70"/>
                <a:gd name="T17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25">
                  <a:moveTo>
                    <a:pt x="49" y="1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2" y="25"/>
                    <a:pt x="56" y="24"/>
                    <a:pt x="60" y="20"/>
                  </a:cubicBezTo>
                  <a:cubicBezTo>
                    <a:pt x="66" y="16"/>
                    <a:pt x="69" y="9"/>
                    <a:pt x="70" y="2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2"/>
                    <a:pt x="59" y="4"/>
                    <a:pt x="58" y="6"/>
                  </a:cubicBezTo>
                  <a:cubicBezTo>
                    <a:pt x="56" y="9"/>
                    <a:pt x="53" y="12"/>
                    <a:pt x="49" y="1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1C41DA61-1FE7-FFC8-CA57-E4E18914E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" y="1704"/>
              <a:ext cx="89" cy="51"/>
            </a:xfrm>
            <a:custGeom>
              <a:avLst/>
              <a:gdLst>
                <a:gd name="T0" fmla="*/ 49 w 65"/>
                <a:gd name="T1" fmla="*/ 8 h 37"/>
                <a:gd name="T2" fmla="*/ 2 w 65"/>
                <a:gd name="T3" fmla="*/ 0 h 37"/>
                <a:gd name="T4" fmla="*/ 0 w 65"/>
                <a:gd name="T5" fmla="*/ 14 h 37"/>
                <a:gd name="T6" fmla="*/ 47 w 65"/>
                <a:gd name="T7" fmla="*/ 21 h 37"/>
                <a:gd name="T8" fmla="*/ 54 w 65"/>
                <a:gd name="T9" fmla="*/ 29 h 37"/>
                <a:gd name="T10" fmla="*/ 54 w 65"/>
                <a:gd name="T11" fmla="*/ 35 h 37"/>
                <a:gd name="T12" fmla="*/ 64 w 65"/>
                <a:gd name="T13" fmla="*/ 37 h 37"/>
                <a:gd name="T14" fmla="*/ 61 w 65"/>
                <a:gd name="T15" fmla="*/ 16 h 37"/>
                <a:gd name="T16" fmla="*/ 49 w 65"/>
                <a:gd name="T1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37">
                  <a:moveTo>
                    <a:pt x="49" y="8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22"/>
                    <a:pt x="53" y="25"/>
                    <a:pt x="54" y="29"/>
                  </a:cubicBezTo>
                  <a:cubicBezTo>
                    <a:pt x="54" y="31"/>
                    <a:pt x="54" y="33"/>
                    <a:pt x="54" y="35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5" y="29"/>
                    <a:pt x="64" y="22"/>
                    <a:pt x="61" y="16"/>
                  </a:cubicBezTo>
                  <a:cubicBezTo>
                    <a:pt x="58" y="11"/>
                    <a:pt x="54" y="9"/>
                    <a:pt x="49" y="8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242E80E1-2FE5-28EA-37EA-3F1B5F4591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4" y="1370"/>
              <a:ext cx="90" cy="103"/>
            </a:xfrm>
            <a:custGeom>
              <a:avLst/>
              <a:gdLst>
                <a:gd name="T0" fmla="*/ 35 w 90"/>
                <a:gd name="T1" fmla="*/ 93 h 103"/>
                <a:gd name="T2" fmla="*/ 30 w 90"/>
                <a:gd name="T3" fmla="*/ 74 h 103"/>
                <a:gd name="T4" fmla="*/ 58 w 90"/>
                <a:gd name="T5" fmla="*/ 56 h 103"/>
                <a:gd name="T6" fmla="*/ 74 w 90"/>
                <a:gd name="T7" fmla="*/ 70 h 103"/>
                <a:gd name="T8" fmla="*/ 90 w 90"/>
                <a:gd name="T9" fmla="*/ 60 h 103"/>
                <a:gd name="T10" fmla="*/ 15 w 90"/>
                <a:gd name="T11" fmla="*/ 0 h 103"/>
                <a:gd name="T12" fmla="*/ 0 w 90"/>
                <a:gd name="T13" fmla="*/ 9 h 103"/>
                <a:gd name="T14" fmla="*/ 19 w 90"/>
                <a:gd name="T15" fmla="*/ 103 h 103"/>
                <a:gd name="T16" fmla="*/ 35 w 90"/>
                <a:gd name="T17" fmla="*/ 93 h 103"/>
                <a:gd name="T18" fmla="*/ 17 w 90"/>
                <a:gd name="T19" fmla="*/ 20 h 103"/>
                <a:gd name="T20" fmla="*/ 17 w 90"/>
                <a:gd name="T21" fmla="*/ 20 h 103"/>
                <a:gd name="T22" fmla="*/ 17 w 90"/>
                <a:gd name="T23" fmla="*/ 20 h 103"/>
                <a:gd name="T24" fmla="*/ 17 w 90"/>
                <a:gd name="T25" fmla="*/ 20 h 103"/>
                <a:gd name="T26" fmla="*/ 46 w 90"/>
                <a:gd name="T27" fmla="*/ 47 h 103"/>
                <a:gd name="T28" fmla="*/ 26 w 90"/>
                <a:gd name="T29" fmla="*/ 58 h 103"/>
                <a:gd name="T30" fmla="*/ 17 w 90"/>
                <a:gd name="T31" fmla="*/ 20 h 103"/>
                <a:gd name="T32" fmla="*/ 17 w 90"/>
                <a:gd name="T33" fmla="*/ 2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103">
                  <a:moveTo>
                    <a:pt x="35" y="93"/>
                  </a:moveTo>
                  <a:lnTo>
                    <a:pt x="30" y="74"/>
                  </a:lnTo>
                  <a:lnTo>
                    <a:pt x="58" y="56"/>
                  </a:lnTo>
                  <a:lnTo>
                    <a:pt x="74" y="70"/>
                  </a:lnTo>
                  <a:lnTo>
                    <a:pt x="90" y="60"/>
                  </a:lnTo>
                  <a:lnTo>
                    <a:pt x="15" y="0"/>
                  </a:lnTo>
                  <a:lnTo>
                    <a:pt x="0" y="9"/>
                  </a:lnTo>
                  <a:lnTo>
                    <a:pt x="19" y="103"/>
                  </a:lnTo>
                  <a:lnTo>
                    <a:pt x="35" y="93"/>
                  </a:lnTo>
                  <a:close/>
                  <a:moveTo>
                    <a:pt x="17" y="20"/>
                  </a:moveTo>
                  <a:lnTo>
                    <a:pt x="17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46" y="47"/>
                  </a:lnTo>
                  <a:lnTo>
                    <a:pt x="26" y="58"/>
                  </a:lnTo>
                  <a:lnTo>
                    <a:pt x="17" y="20"/>
                  </a:lnTo>
                  <a:lnTo>
                    <a:pt x="17" y="20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64C8FDD0-7540-8E7D-FB8B-3B3AB8CB3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" y="1345"/>
              <a:ext cx="96" cy="107"/>
            </a:xfrm>
            <a:custGeom>
              <a:avLst/>
              <a:gdLst>
                <a:gd name="T0" fmla="*/ 68 w 96"/>
                <a:gd name="T1" fmla="*/ 94 h 107"/>
                <a:gd name="T2" fmla="*/ 24 w 96"/>
                <a:gd name="T3" fmla="*/ 76 h 107"/>
                <a:gd name="T4" fmla="*/ 33 w 96"/>
                <a:gd name="T5" fmla="*/ 52 h 107"/>
                <a:gd name="T6" fmla="*/ 72 w 96"/>
                <a:gd name="T7" fmla="*/ 69 h 107"/>
                <a:gd name="T8" fmla="*/ 77 w 96"/>
                <a:gd name="T9" fmla="*/ 54 h 107"/>
                <a:gd name="T10" fmla="*/ 39 w 96"/>
                <a:gd name="T11" fmla="*/ 39 h 107"/>
                <a:gd name="T12" fmla="*/ 47 w 96"/>
                <a:gd name="T13" fmla="*/ 21 h 107"/>
                <a:gd name="T14" fmla="*/ 90 w 96"/>
                <a:gd name="T15" fmla="*/ 39 h 107"/>
                <a:gd name="T16" fmla="*/ 96 w 96"/>
                <a:gd name="T17" fmla="*/ 25 h 107"/>
                <a:gd name="T18" fmla="*/ 35 w 96"/>
                <a:gd name="T19" fmla="*/ 0 h 107"/>
                <a:gd name="T20" fmla="*/ 0 w 96"/>
                <a:gd name="T21" fmla="*/ 83 h 107"/>
                <a:gd name="T22" fmla="*/ 61 w 96"/>
                <a:gd name="T23" fmla="*/ 107 h 107"/>
                <a:gd name="T24" fmla="*/ 68 w 96"/>
                <a:gd name="T25" fmla="*/ 9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07">
                  <a:moveTo>
                    <a:pt x="68" y="94"/>
                  </a:moveTo>
                  <a:lnTo>
                    <a:pt x="24" y="76"/>
                  </a:lnTo>
                  <a:lnTo>
                    <a:pt x="33" y="52"/>
                  </a:lnTo>
                  <a:lnTo>
                    <a:pt x="72" y="69"/>
                  </a:lnTo>
                  <a:lnTo>
                    <a:pt x="77" y="54"/>
                  </a:lnTo>
                  <a:lnTo>
                    <a:pt x="39" y="39"/>
                  </a:lnTo>
                  <a:lnTo>
                    <a:pt x="47" y="21"/>
                  </a:lnTo>
                  <a:lnTo>
                    <a:pt x="90" y="39"/>
                  </a:lnTo>
                  <a:lnTo>
                    <a:pt x="96" y="25"/>
                  </a:lnTo>
                  <a:lnTo>
                    <a:pt x="35" y="0"/>
                  </a:lnTo>
                  <a:lnTo>
                    <a:pt x="0" y="83"/>
                  </a:lnTo>
                  <a:lnTo>
                    <a:pt x="61" y="107"/>
                  </a:lnTo>
                  <a:lnTo>
                    <a:pt x="68" y="94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71586D68-BDF2-C9F3-0294-1F4B721311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9" y="1575"/>
              <a:ext cx="107" cy="89"/>
            </a:xfrm>
            <a:custGeom>
              <a:avLst/>
              <a:gdLst>
                <a:gd name="T0" fmla="*/ 67 w 78"/>
                <a:gd name="T1" fmla="*/ 51 h 65"/>
                <a:gd name="T2" fmla="*/ 42 w 78"/>
                <a:gd name="T3" fmla="*/ 44 h 65"/>
                <a:gd name="T4" fmla="*/ 41 w 78"/>
                <a:gd name="T5" fmla="*/ 44 h 65"/>
                <a:gd name="T6" fmla="*/ 46 w 78"/>
                <a:gd name="T7" fmla="*/ 28 h 65"/>
                <a:gd name="T8" fmla="*/ 74 w 78"/>
                <a:gd name="T9" fmla="*/ 27 h 65"/>
                <a:gd name="T10" fmla="*/ 78 w 78"/>
                <a:gd name="T11" fmla="*/ 14 h 65"/>
                <a:gd name="T12" fmla="*/ 44 w 78"/>
                <a:gd name="T13" fmla="*/ 17 h 65"/>
                <a:gd name="T14" fmla="*/ 40 w 78"/>
                <a:gd name="T15" fmla="*/ 5 h 65"/>
                <a:gd name="T16" fmla="*/ 25 w 78"/>
                <a:gd name="T17" fmla="*/ 0 h 65"/>
                <a:gd name="T18" fmla="*/ 0 w 78"/>
                <a:gd name="T19" fmla="*/ 46 h 65"/>
                <a:gd name="T20" fmla="*/ 63 w 78"/>
                <a:gd name="T21" fmla="*/ 65 h 65"/>
                <a:gd name="T22" fmla="*/ 67 w 78"/>
                <a:gd name="T23" fmla="*/ 51 h 65"/>
                <a:gd name="T24" fmla="*/ 31 w 78"/>
                <a:gd name="T25" fmla="*/ 41 h 65"/>
                <a:gd name="T26" fmla="*/ 14 w 78"/>
                <a:gd name="T27" fmla="*/ 36 h 65"/>
                <a:gd name="T28" fmla="*/ 27 w 78"/>
                <a:gd name="T29" fmla="*/ 14 h 65"/>
                <a:gd name="T30" fmla="*/ 35 w 78"/>
                <a:gd name="T31" fmla="*/ 18 h 65"/>
                <a:gd name="T32" fmla="*/ 31 w 78"/>
                <a:gd name="T33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65">
                  <a:moveTo>
                    <a:pt x="67" y="51"/>
                  </a:moveTo>
                  <a:cubicBezTo>
                    <a:pt x="42" y="44"/>
                    <a:pt x="42" y="44"/>
                    <a:pt x="42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3" y="38"/>
                    <a:pt x="45" y="30"/>
                    <a:pt x="46" y="28"/>
                  </a:cubicBezTo>
                  <a:cubicBezTo>
                    <a:pt x="51" y="18"/>
                    <a:pt x="67" y="28"/>
                    <a:pt x="74" y="27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67" y="15"/>
                    <a:pt x="52" y="5"/>
                    <a:pt x="44" y="17"/>
                  </a:cubicBezTo>
                  <a:cubicBezTo>
                    <a:pt x="44" y="13"/>
                    <a:pt x="43" y="9"/>
                    <a:pt x="40" y="5"/>
                  </a:cubicBezTo>
                  <a:cubicBezTo>
                    <a:pt x="36" y="2"/>
                    <a:pt x="30" y="0"/>
                    <a:pt x="25" y="0"/>
                  </a:cubicBezTo>
                  <a:cubicBezTo>
                    <a:pt x="10" y="3"/>
                    <a:pt x="8" y="19"/>
                    <a:pt x="0" y="46"/>
                  </a:cubicBezTo>
                  <a:cubicBezTo>
                    <a:pt x="63" y="65"/>
                    <a:pt x="63" y="65"/>
                    <a:pt x="63" y="65"/>
                  </a:cubicBezTo>
                  <a:lnTo>
                    <a:pt x="67" y="51"/>
                  </a:lnTo>
                  <a:close/>
                  <a:moveTo>
                    <a:pt x="31" y="41"/>
                  </a:moveTo>
                  <a:cubicBezTo>
                    <a:pt x="14" y="36"/>
                    <a:pt x="14" y="36"/>
                    <a:pt x="14" y="36"/>
                  </a:cubicBezTo>
                  <a:cubicBezTo>
                    <a:pt x="18" y="25"/>
                    <a:pt x="20" y="13"/>
                    <a:pt x="27" y="14"/>
                  </a:cubicBezTo>
                  <a:cubicBezTo>
                    <a:pt x="31" y="15"/>
                    <a:pt x="33" y="15"/>
                    <a:pt x="35" y="18"/>
                  </a:cubicBezTo>
                  <a:cubicBezTo>
                    <a:pt x="38" y="21"/>
                    <a:pt x="34" y="30"/>
                    <a:pt x="31" y="4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E889A2E1-6EE1-7DC9-FBC9-0D378365A9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6" y="1419"/>
              <a:ext cx="111" cy="112"/>
            </a:xfrm>
            <a:custGeom>
              <a:avLst/>
              <a:gdLst>
                <a:gd name="T0" fmla="*/ 8 w 81"/>
                <a:gd name="T1" fmla="*/ 51 h 81"/>
                <a:gd name="T2" fmla="*/ 29 w 81"/>
                <a:gd name="T3" fmla="*/ 35 h 81"/>
                <a:gd name="T4" fmla="*/ 29 w 81"/>
                <a:gd name="T5" fmla="*/ 34 h 81"/>
                <a:gd name="T6" fmla="*/ 39 w 81"/>
                <a:gd name="T7" fmla="*/ 48 h 81"/>
                <a:gd name="T8" fmla="*/ 23 w 81"/>
                <a:gd name="T9" fmla="*/ 71 h 81"/>
                <a:gd name="T10" fmla="*/ 32 w 81"/>
                <a:gd name="T11" fmla="*/ 81 h 81"/>
                <a:gd name="T12" fmla="*/ 49 w 81"/>
                <a:gd name="T13" fmla="*/ 52 h 81"/>
                <a:gd name="T14" fmla="*/ 61 w 81"/>
                <a:gd name="T15" fmla="*/ 56 h 81"/>
                <a:gd name="T16" fmla="*/ 74 w 81"/>
                <a:gd name="T17" fmla="*/ 47 h 81"/>
                <a:gd name="T18" fmla="*/ 52 w 81"/>
                <a:gd name="T19" fmla="*/ 0 h 81"/>
                <a:gd name="T20" fmla="*/ 0 w 81"/>
                <a:gd name="T21" fmla="*/ 40 h 81"/>
                <a:gd name="T22" fmla="*/ 8 w 81"/>
                <a:gd name="T23" fmla="*/ 51 h 81"/>
                <a:gd name="T24" fmla="*/ 52 w 81"/>
                <a:gd name="T25" fmla="*/ 17 h 81"/>
                <a:gd name="T26" fmla="*/ 61 w 81"/>
                <a:gd name="T27" fmla="*/ 41 h 81"/>
                <a:gd name="T28" fmla="*/ 54 w 81"/>
                <a:gd name="T29" fmla="*/ 44 h 81"/>
                <a:gd name="T30" fmla="*/ 38 w 81"/>
                <a:gd name="T31" fmla="*/ 28 h 81"/>
                <a:gd name="T32" fmla="*/ 52 w 81"/>
                <a:gd name="T33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" y="51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3" y="39"/>
                    <a:pt x="38" y="46"/>
                    <a:pt x="39" y="48"/>
                  </a:cubicBezTo>
                  <a:cubicBezTo>
                    <a:pt x="44" y="57"/>
                    <a:pt x="26" y="65"/>
                    <a:pt x="23" y="71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8" y="72"/>
                    <a:pt x="55" y="66"/>
                    <a:pt x="49" y="52"/>
                  </a:cubicBezTo>
                  <a:cubicBezTo>
                    <a:pt x="53" y="55"/>
                    <a:pt x="56" y="57"/>
                    <a:pt x="61" y="56"/>
                  </a:cubicBezTo>
                  <a:cubicBezTo>
                    <a:pt x="66" y="55"/>
                    <a:pt x="71" y="51"/>
                    <a:pt x="74" y="47"/>
                  </a:cubicBezTo>
                  <a:cubicBezTo>
                    <a:pt x="81" y="34"/>
                    <a:pt x="68" y="22"/>
                    <a:pt x="52" y="0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8" y="51"/>
                  </a:lnTo>
                  <a:close/>
                  <a:moveTo>
                    <a:pt x="52" y="17"/>
                  </a:moveTo>
                  <a:cubicBezTo>
                    <a:pt x="59" y="27"/>
                    <a:pt x="67" y="35"/>
                    <a:pt x="61" y="41"/>
                  </a:cubicBezTo>
                  <a:cubicBezTo>
                    <a:pt x="59" y="43"/>
                    <a:pt x="57" y="44"/>
                    <a:pt x="54" y="44"/>
                  </a:cubicBezTo>
                  <a:cubicBezTo>
                    <a:pt x="49" y="45"/>
                    <a:pt x="45" y="36"/>
                    <a:pt x="38" y="28"/>
                  </a:cubicBezTo>
                  <a:lnTo>
                    <a:pt x="52" y="17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05EC0CF1-F4E6-A9F4-E27B-AD2B82C033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" y="2572"/>
              <a:ext cx="1400" cy="205"/>
            </a:xfrm>
            <a:custGeom>
              <a:avLst/>
              <a:gdLst>
                <a:gd name="T0" fmla="*/ 1019 w 1019"/>
                <a:gd name="T1" fmla="*/ 149 h 149"/>
                <a:gd name="T2" fmla="*/ 0 w 1019"/>
                <a:gd name="T3" fmla="*/ 0 h 149"/>
                <a:gd name="T4" fmla="*/ 140 w 1019"/>
                <a:gd name="T5" fmla="*/ 123 h 149"/>
                <a:gd name="T6" fmla="*/ 94 w 1019"/>
                <a:gd name="T7" fmla="*/ 26 h 149"/>
                <a:gd name="T8" fmla="*/ 169 w 1019"/>
                <a:gd name="T9" fmla="*/ 49 h 149"/>
                <a:gd name="T10" fmla="*/ 173 w 1019"/>
                <a:gd name="T11" fmla="*/ 97 h 149"/>
                <a:gd name="T12" fmla="*/ 322 w 1019"/>
                <a:gd name="T13" fmla="*/ 97 h 149"/>
                <a:gd name="T14" fmla="*/ 283 w 1019"/>
                <a:gd name="T15" fmla="*/ 125 h 149"/>
                <a:gd name="T16" fmla="*/ 253 w 1019"/>
                <a:gd name="T17" fmla="*/ 116 h 149"/>
                <a:gd name="T18" fmla="*/ 244 w 1019"/>
                <a:gd name="T19" fmla="*/ 26 h 149"/>
                <a:gd name="T20" fmla="*/ 264 w 1019"/>
                <a:gd name="T21" fmla="*/ 97 h 149"/>
                <a:gd name="T22" fmla="*/ 283 w 1019"/>
                <a:gd name="T23" fmla="*/ 110 h 149"/>
                <a:gd name="T24" fmla="*/ 302 w 1019"/>
                <a:gd name="T25" fmla="*/ 97 h 149"/>
                <a:gd name="T26" fmla="*/ 322 w 1019"/>
                <a:gd name="T27" fmla="*/ 26 h 149"/>
                <a:gd name="T28" fmla="*/ 464 w 1019"/>
                <a:gd name="T29" fmla="*/ 123 h 149"/>
                <a:gd name="T30" fmla="*/ 425 w 1019"/>
                <a:gd name="T31" fmla="*/ 83 h 149"/>
                <a:gd name="T32" fmla="*/ 405 w 1019"/>
                <a:gd name="T33" fmla="*/ 123 h 149"/>
                <a:gd name="T34" fmla="*/ 451 w 1019"/>
                <a:gd name="T35" fmla="*/ 26 h 149"/>
                <a:gd name="T36" fmla="*/ 463 w 1019"/>
                <a:gd name="T37" fmla="*/ 75 h 149"/>
                <a:gd name="T38" fmla="*/ 464 w 1019"/>
                <a:gd name="T39" fmla="*/ 123 h 149"/>
                <a:gd name="T40" fmla="*/ 624 w 1019"/>
                <a:gd name="T41" fmla="*/ 79 h 149"/>
                <a:gd name="T42" fmla="*/ 579 w 1019"/>
                <a:gd name="T43" fmla="*/ 106 h 149"/>
                <a:gd name="T44" fmla="*/ 630 w 1019"/>
                <a:gd name="T45" fmla="*/ 123 h 149"/>
                <a:gd name="T46" fmla="*/ 559 w 1019"/>
                <a:gd name="T47" fmla="*/ 25 h 149"/>
                <a:gd name="T48" fmla="*/ 630 w 1019"/>
                <a:gd name="T49" fmla="*/ 41 h 149"/>
                <a:gd name="T50" fmla="*/ 579 w 1019"/>
                <a:gd name="T51" fmla="*/ 62 h 149"/>
                <a:gd name="T52" fmla="*/ 764 w 1019"/>
                <a:gd name="T53" fmla="*/ 123 h 149"/>
                <a:gd name="T54" fmla="*/ 722 w 1019"/>
                <a:gd name="T55" fmla="*/ 102 h 149"/>
                <a:gd name="T56" fmla="*/ 695 w 1019"/>
                <a:gd name="T57" fmla="*/ 123 h 149"/>
                <a:gd name="T58" fmla="*/ 750 w 1019"/>
                <a:gd name="T59" fmla="*/ 26 h 149"/>
                <a:gd name="T60" fmla="*/ 764 w 1019"/>
                <a:gd name="T61" fmla="*/ 123 h 149"/>
                <a:gd name="T62" fmla="*/ 916 w 1019"/>
                <a:gd name="T63" fmla="*/ 115 h 149"/>
                <a:gd name="T64" fmla="*/ 885 w 1019"/>
                <a:gd name="T65" fmla="*/ 125 h 149"/>
                <a:gd name="T66" fmla="*/ 847 w 1019"/>
                <a:gd name="T67" fmla="*/ 96 h 149"/>
                <a:gd name="T68" fmla="*/ 867 w 1019"/>
                <a:gd name="T69" fmla="*/ 26 h 149"/>
                <a:gd name="T70" fmla="*/ 876 w 1019"/>
                <a:gd name="T71" fmla="*/ 108 h 149"/>
                <a:gd name="T72" fmla="*/ 895 w 1019"/>
                <a:gd name="T73" fmla="*/ 108 h 149"/>
                <a:gd name="T74" fmla="*/ 904 w 1019"/>
                <a:gd name="T75" fmla="*/ 26 h 149"/>
                <a:gd name="T76" fmla="*/ 925 w 1019"/>
                <a:gd name="T77" fmla="*/ 9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19" h="149">
                  <a:moveTo>
                    <a:pt x="0" y="149"/>
                  </a:moveTo>
                  <a:cubicBezTo>
                    <a:pt x="1019" y="149"/>
                    <a:pt x="1019" y="149"/>
                    <a:pt x="1019" y="149"/>
                  </a:cubicBezTo>
                  <a:cubicBezTo>
                    <a:pt x="1019" y="0"/>
                    <a:pt x="1019" y="0"/>
                    <a:pt x="101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9"/>
                  </a:lnTo>
                  <a:close/>
                  <a:moveTo>
                    <a:pt x="140" y="123"/>
                  </a:moveTo>
                  <a:cubicBezTo>
                    <a:pt x="94" y="123"/>
                    <a:pt x="94" y="123"/>
                    <a:pt x="94" y="123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114" y="26"/>
                    <a:pt x="125" y="26"/>
                    <a:pt x="141" y="26"/>
                  </a:cubicBezTo>
                  <a:cubicBezTo>
                    <a:pt x="156" y="26"/>
                    <a:pt x="168" y="34"/>
                    <a:pt x="169" y="49"/>
                  </a:cubicBezTo>
                  <a:cubicBezTo>
                    <a:pt x="170" y="59"/>
                    <a:pt x="167" y="68"/>
                    <a:pt x="155" y="71"/>
                  </a:cubicBezTo>
                  <a:cubicBezTo>
                    <a:pt x="166" y="74"/>
                    <a:pt x="173" y="84"/>
                    <a:pt x="173" y="97"/>
                  </a:cubicBezTo>
                  <a:cubicBezTo>
                    <a:pt x="173" y="108"/>
                    <a:pt x="164" y="123"/>
                    <a:pt x="140" y="123"/>
                  </a:cubicBezTo>
                  <a:moveTo>
                    <a:pt x="322" y="97"/>
                  </a:moveTo>
                  <a:cubicBezTo>
                    <a:pt x="322" y="104"/>
                    <a:pt x="320" y="110"/>
                    <a:pt x="313" y="116"/>
                  </a:cubicBezTo>
                  <a:cubicBezTo>
                    <a:pt x="305" y="122"/>
                    <a:pt x="294" y="125"/>
                    <a:pt x="283" y="125"/>
                  </a:cubicBezTo>
                  <a:cubicBezTo>
                    <a:pt x="283" y="125"/>
                    <a:pt x="283" y="125"/>
                    <a:pt x="283" y="125"/>
                  </a:cubicBezTo>
                  <a:cubicBezTo>
                    <a:pt x="272" y="125"/>
                    <a:pt x="261" y="122"/>
                    <a:pt x="253" y="116"/>
                  </a:cubicBezTo>
                  <a:cubicBezTo>
                    <a:pt x="246" y="110"/>
                    <a:pt x="244" y="104"/>
                    <a:pt x="244" y="97"/>
                  </a:cubicBezTo>
                  <a:cubicBezTo>
                    <a:pt x="244" y="26"/>
                    <a:pt x="244" y="26"/>
                    <a:pt x="244" y="26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97"/>
                    <a:pt x="264" y="97"/>
                    <a:pt x="264" y="97"/>
                  </a:cubicBezTo>
                  <a:cubicBezTo>
                    <a:pt x="264" y="102"/>
                    <a:pt x="269" y="107"/>
                    <a:pt x="274" y="108"/>
                  </a:cubicBezTo>
                  <a:cubicBezTo>
                    <a:pt x="277" y="110"/>
                    <a:pt x="280" y="110"/>
                    <a:pt x="283" y="110"/>
                  </a:cubicBezTo>
                  <a:cubicBezTo>
                    <a:pt x="286" y="110"/>
                    <a:pt x="289" y="110"/>
                    <a:pt x="292" y="108"/>
                  </a:cubicBezTo>
                  <a:cubicBezTo>
                    <a:pt x="297" y="107"/>
                    <a:pt x="302" y="102"/>
                    <a:pt x="302" y="97"/>
                  </a:cubicBezTo>
                  <a:cubicBezTo>
                    <a:pt x="302" y="26"/>
                    <a:pt x="302" y="26"/>
                    <a:pt x="302" y="26"/>
                  </a:cubicBezTo>
                  <a:cubicBezTo>
                    <a:pt x="322" y="26"/>
                    <a:pt x="322" y="26"/>
                    <a:pt x="322" y="26"/>
                  </a:cubicBezTo>
                  <a:lnTo>
                    <a:pt x="322" y="97"/>
                  </a:lnTo>
                  <a:close/>
                  <a:moveTo>
                    <a:pt x="464" y="123"/>
                  </a:moveTo>
                  <a:cubicBezTo>
                    <a:pt x="460" y="123"/>
                    <a:pt x="466" y="84"/>
                    <a:pt x="450" y="83"/>
                  </a:cubicBezTo>
                  <a:cubicBezTo>
                    <a:pt x="440" y="83"/>
                    <a:pt x="435" y="83"/>
                    <a:pt x="425" y="83"/>
                  </a:cubicBezTo>
                  <a:cubicBezTo>
                    <a:pt x="425" y="123"/>
                    <a:pt x="425" y="123"/>
                    <a:pt x="425" y="123"/>
                  </a:cubicBezTo>
                  <a:cubicBezTo>
                    <a:pt x="405" y="123"/>
                    <a:pt x="405" y="123"/>
                    <a:pt x="405" y="123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24" y="26"/>
                    <a:pt x="434" y="26"/>
                    <a:pt x="451" y="26"/>
                  </a:cubicBezTo>
                  <a:cubicBezTo>
                    <a:pt x="466" y="27"/>
                    <a:pt x="481" y="33"/>
                    <a:pt x="482" y="49"/>
                  </a:cubicBezTo>
                  <a:cubicBezTo>
                    <a:pt x="483" y="68"/>
                    <a:pt x="473" y="72"/>
                    <a:pt x="463" y="75"/>
                  </a:cubicBezTo>
                  <a:cubicBezTo>
                    <a:pt x="486" y="80"/>
                    <a:pt x="477" y="107"/>
                    <a:pt x="483" y="123"/>
                  </a:cubicBezTo>
                  <a:lnTo>
                    <a:pt x="464" y="123"/>
                  </a:lnTo>
                  <a:close/>
                  <a:moveTo>
                    <a:pt x="624" y="62"/>
                  </a:moveTo>
                  <a:cubicBezTo>
                    <a:pt x="624" y="79"/>
                    <a:pt x="624" y="79"/>
                    <a:pt x="624" y="79"/>
                  </a:cubicBezTo>
                  <a:cubicBezTo>
                    <a:pt x="579" y="79"/>
                    <a:pt x="579" y="79"/>
                    <a:pt x="579" y="79"/>
                  </a:cubicBezTo>
                  <a:cubicBezTo>
                    <a:pt x="579" y="106"/>
                    <a:pt x="579" y="106"/>
                    <a:pt x="579" y="106"/>
                  </a:cubicBezTo>
                  <a:cubicBezTo>
                    <a:pt x="630" y="106"/>
                    <a:pt x="630" y="106"/>
                    <a:pt x="630" y="106"/>
                  </a:cubicBezTo>
                  <a:cubicBezTo>
                    <a:pt x="630" y="123"/>
                    <a:pt x="630" y="123"/>
                    <a:pt x="630" y="123"/>
                  </a:cubicBezTo>
                  <a:cubicBezTo>
                    <a:pt x="559" y="123"/>
                    <a:pt x="559" y="123"/>
                    <a:pt x="559" y="123"/>
                  </a:cubicBezTo>
                  <a:cubicBezTo>
                    <a:pt x="559" y="25"/>
                    <a:pt x="559" y="25"/>
                    <a:pt x="559" y="25"/>
                  </a:cubicBezTo>
                  <a:cubicBezTo>
                    <a:pt x="630" y="25"/>
                    <a:pt x="630" y="25"/>
                    <a:pt x="630" y="25"/>
                  </a:cubicBezTo>
                  <a:cubicBezTo>
                    <a:pt x="630" y="41"/>
                    <a:pt x="630" y="41"/>
                    <a:pt x="630" y="41"/>
                  </a:cubicBezTo>
                  <a:cubicBezTo>
                    <a:pt x="579" y="41"/>
                    <a:pt x="579" y="41"/>
                    <a:pt x="579" y="41"/>
                  </a:cubicBezTo>
                  <a:cubicBezTo>
                    <a:pt x="579" y="62"/>
                    <a:pt x="579" y="62"/>
                    <a:pt x="579" y="62"/>
                  </a:cubicBezTo>
                  <a:lnTo>
                    <a:pt x="624" y="62"/>
                  </a:lnTo>
                  <a:close/>
                  <a:moveTo>
                    <a:pt x="764" y="123"/>
                  </a:moveTo>
                  <a:cubicBezTo>
                    <a:pt x="757" y="102"/>
                    <a:pt x="757" y="102"/>
                    <a:pt x="757" y="102"/>
                  </a:cubicBezTo>
                  <a:cubicBezTo>
                    <a:pt x="722" y="102"/>
                    <a:pt x="722" y="102"/>
                    <a:pt x="722" y="102"/>
                  </a:cubicBezTo>
                  <a:cubicBezTo>
                    <a:pt x="715" y="123"/>
                    <a:pt x="715" y="123"/>
                    <a:pt x="715" y="123"/>
                  </a:cubicBezTo>
                  <a:cubicBezTo>
                    <a:pt x="695" y="123"/>
                    <a:pt x="695" y="123"/>
                    <a:pt x="695" y="123"/>
                  </a:cubicBezTo>
                  <a:cubicBezTo>
                    <a:pt x="729" y="26"/>
                    <a:pt x="729" y="26"/>
                    <a:pt x="729" y="26"/>
                  </a:cubicBezTo>
                  <a:cubicBezTo>
                    <a:pt x="750" y="26"/>
                    <a:pt x="750" y="26"/>
                    <a:pt x="750" y="26"/>
                  </a:cubicBezTo>
                  <a:cubicBezTo>
                    <a:pt x="784" y="123"/>
                    <a:pt x="784" y="123"/>
                    <a:pt x="784" y="123"/>
                  </a:cubicBezTo>
                  <a:lnTo>
                    <a:pt x="764" y="123"/>
                  </a:lnTo>
                  <a:close/>
                  <a:moveTo>
                    <a:pt x="925" y="96"/>
                  </a:moveTo>
                  <a:cubicBezTo>
                    <a:pt x="924" y="104"/>
                    <a:pt x="922" y="110"/>
                    <a:pt x="916" y="115"/>
                  </a:cubicBezTo>
                  <a:cubicBezTo>
                    <a:pt x="908" y="122"/>
                    <a:pt x="897" y="125"/>
                    <a:pt x="886" y="125"/>
                  </a:cubicBezTo>
                  <a:cubicBezTo>
                    <a:pt x="885" y="125"/>
                    <a:pt x="885" y="125"/>
                    <a:pt x="885" y="125"/>
                  </a:cubicBezTo>
                  <a:cubicBezTo>
                    <a:pt x="875" y="125"/>
                    <a:pt x="864" y="122"/>
                    <a:pt x="856" y="115"/>
                  </a:cubicBezTo>
                  <a:cubicBezTo>
                    <a:pt x="849" y="110"/>
                    <a:pt x="847" y="104"/>
                    <a:pt x="847" y="96"/>
                  </a:cubicBezTo>
                  <a:cubicBezTo>
                    <a:pt x="847" y="26"/>
                    <a:pt x="847" y="26"/>
                    <a:pt x="847" y="26"/>
                  </a:cubicBezTo>
                  <a:cubicBezTo>
                    <a:pt x="867" y="26"/>
                    <a:pt x="867" y="26"/>
                    <a:pt x="867" y="26"/>
                  </a:cubicBezTo>
                  <a:cubicBezTo>
                    <a:pt x="867" y="96"/>
                    <a:pt x="867" y="96"/>
                    <a:pt x="867" y="96"/>
                  </a:cubicBezTo>
                  <a:cubicBezTo>
                    <a:pt x="867" y="102"/>
                    <a:pt x="871" y="106"/>
                    <a:pt x="876" y="108"/>
                  </a:cubicBezTo>
                  <a:cubicBezTo>
                    <a:pt x="879" y="110"/>
                    <a:pt x="882" y="110"/>
                    <a:pt x="886" y="110"/>
                  </a:cubicBezTo>
                  <a:cubicBezTo>
                    <a:pt x="889" y="110"/>
                    <a:pt x="892" y="110"/>
                    <a:pt x="895" y="108"/>
                  </a:cubicBezTo>
                  <a:cubicBezTo>
                    <a:pt x="900" y="106"/>
                    <a:pt x="904" y="102"/>
                    <a:pt x="904" y="96"/>
                  </a:cubicBezTo>
                  <a:cubicBezTo>
                    <a:pt x="904" y="26"/>
                    <a:pt x="904" y="26"/>
                    <a:pt x="904" y="26"/>
                  </a:cubicBezTo>
                  <a:cubicBezTo>
                    <a:pt x="925" y="26"/>
                    <a:pt x="925" y="26"/>
                    <a:pt x="925" y="26"/>
                  </a:cubicBezTo>
                  <a:lnTo>
                    <a:pt x="925" y="96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9D34B03B-57F5-89CE-E61B-DFCE08A43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" y="2634"/>
              <a:ext cx="33" cy="55"/>
            </a:xfrm>
            <a:custGeom>
              <a:avLst/>
              <a:gdLst>
                <a:gd name="T0" fmla="*/ 16 w 33"/>
                <a:gd name="T1" fmla="*/ 0 h 55"/>
                <a:gd name="T2" fmla="*/ 16 w 33"/>
                <a:gd name="T3" fmla="*/ 0 h 55"/>
                <a:gd name="T4" fmla="*/ 16 w 33"/>
                <a:gd name="T5" fmla="*/ 0 h 55"/>
                <a:gd name="T6" fmla="*/ 0 w 33"/>
                <a:gd name="T7" fmla="*/ 55 h 55"/>
                <a:gd name="T8" fmla="*/ 33 w 33"/>
                <a:gd name="T9" fmla="*/ 55 h 55"/>
                <a:gd name="T10" fmla="*/ 16 w 33"/>
                <a:gd name="T11" fmla="*/ 0 h 55"/>
                <a:gd name="T12" fmla="*/ 16 w 33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5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55"/>
                  </a:lnTo>
                  <a:lnTo>
                    <a:pt x="33" y="55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47FEC1EE-5432-341C-C12A-24861C0EA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4" y="2629"/>
              <a:ext cx="51" cy="35"/>
            </a:xfrm>
            <a:custGeom>
              <a:avLst/>
              <a:gdLst>
                <a:gd name="T0" fmla="*/ 26 w 37"/>
                <a:gd name="T1" fmla="*/ 1 h 26"/>
                <a:gd name="T2" fmla="*/ 0 w 37"/>
                <a:gd name="T3" fmla="*/ 1 h 26"/>
                <a:gd name="T4" fmla="*/ 0 w 37"/>
                <a:gd name="T5" fmla="*/ 26 h 26"/>
                <a:gd name="T6" fmla="*/ 28 w 37"/>
                <a:gd name="T7" fmla="*/ 25 h 26"/>
                <a:gd name="T8" fmla="*/ 37 w 37"/>
                <a:gd name="T9" fmla="*/ 12 h 26"/>
                <a:gd name="T10" fmla="*/ 26 w 37"/>
                <a:gd name="T11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6" y="1"/>
                  </a:moveTo>
                  <a:cubicBezTo>
                    <a:pt x="20" y="0"/>
                    <a:pt x="10" y="1"/>
                    <a:pt x="0" y="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9" y="26"/>
                    <a:pt x="22" y="26"/>
                    <a:pt x="28" y="25"/>
                  </a:cubicBezTo>
                  <a:cubicBezTo>
                    <a:pt x="33" y="25"/>
                    <a:pt x="37" y="19"/>
                    <a:pt x="37" y="12"/>
                  </a:cubicBezTo>
                  <a:cubicBezTo>
                    <a:pt x="37" y="5"/>
                    <a:pt x="32" y="1"/>
                    <a:pt x="26" y="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52DB8471-67CF-5003-ACAC-3043E3E0E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" y="2810"/>
              <a:ext cx="1400" cy="206"/>
            </a:xfrm>
            <a:custGeom>
              <a:avLst/>
              <a:gdLst>
                <a:gd name="T0" fmla="*/ 1019 w 1019"/>
                <a:gd name="T1" fmla="*/ 150 h 150"/>
                <a:gd name="T2" fmla="*/ 0 w 1019"/>
                <a:gd name="T3" fmla="*/ 0 h 150"/>
                <a:gd name="T4" fmla="*/ 852 w 1019"/>
                <a:gd name="T5" fmla="*/ 55 h 150"/>
                <a:gd name="T6" fmla="*/ 929 w 1019"/>
                <a:gd name="T7" fmla="*/ 53 h 150"/>
                <a:gd name="T8" fmla="*/ 892 w 1019"/>
                <a:gd name="T9" fmla="*/ 38 h 150"/>
                <a:gd name="T10" fmla="*/ 931 w 1019"/>
                <a:gd name="T11" fmla="*/ 92 h 150"/>
                <a:gd name="T12" fmla="*/ 849 w 1019"/>
                <a:gd name="T13" fmla="*/ 92 h 150"/>
                <a:gd name="T14" fmla="*/ 889 w 1019"/>
                <a:gd name="T15" fmla="*/ 110 h 150"/>
                <a:gd name="T16" fmla="*/ 852 w 1019"/>
                <a:gd name="T17" fmla="*/ 55 h 150"/>
                <a:gd name="T18" fmla="*/ 769 w 1019"/>
                <a:gd name="T19" fmla="*/ 26 h 150"/>
                <a:gd name="T20" fmla="*/ 783 w 1019"/>
                <a:gd name="T21" fmla="*/ 123 h 150"/>
                <a:gd name="T22" fmla="*/ 741 w 1019"/>
                <a:gd name="T23" fmla="*/ 102 h 150"/>
                <a:gd name="T24" fmla="*/ 714 w 1019"/>
                <a:gd name="T25" fmla="*/ 123 h 150"/>
                <a:gd name="T26" fmla="*/ 596 w 1019"/>
                <a:gd name="T27" fmla="*/ 26 h 150"/>
                <a:gd name="T28" fmla="*/ 675 w 1019"/>
                <a:gd name="T29" fmla="*/ 42 h 150"/>
                <a:gd name="T30" fmla="*/ 646 w 1019"/>
                <a:gd name="T31" fmla="*/ 123 h 150"/>
                <a:gd name="T32" fmla="*/ 626 w 1019"/>
                <a:gd name="T33" fmla="*/ 42 h 150"/>
                <a:gd name="T34" fmla="*/ 596 w 1019"/>
                <a:gd name="T35" fmla="*/ 26 h 150"/>
                <a:gd name="T36" fmla="*/ 540 w 1019"/>
                <a:gd name="T37" fmla="*/ 26 h 150"/>
                <a:gd name="T38" fmla="*/ 520 w 1019"/>
                <a:gd name="T39" fmla="*/ 123 h 150"/>
                <a:gd name="T40" fmla="*/ 370 w 1019"/>
                <a:gd name="T41" fmla="*/ 25 h 150"/>
                <a:gd name="T42" fmla="*/ 447 w 1019"/>
                <a:gd name="T43" fmla="*/ 49 h 150"/>
                <a:gd name="T44" fmla="*/ 448 w 1019"/>
                <a:gd name="T45" fmla="*/ 123 h 150"/>
                <a:gd name="T46" fmla="*/ 414 w 1019"/>
                <a:gd name="T47" fmla="*/ 83 h 150"/>
                <a:gd name="T48" fmla="*/ 390 w 1019"/>
                <a:gd name="T49" fmla="*/ 123 h 150"/>
                <a:gd name="T50" fmla="*/ 370 w 1019"/>
                <a:gd name="T51" fmla="*/ 25 h 150"/>
                <a:gd name="T52" fmla="*/ 301 w 1019"/>
                <a:gd name="T53" fmla="*/ 25 h 150"/>
                <a:gd name="T54" fmla="*/ 250 w 1019"/>
                <a:gd name="T55" fmla="*/ 42 h 150"/>
                <a:gd name="T56" fmla="*/ 295 w 1019"/>
                <a:gd name="T57" fmla="*/ 63 h 150"/>
                <a:gd name="T58" fmla="*/ 250 w 1019"/>
                <a:gd name="T59" fmla="*/ 79 h 150"/>
                <a:gd name="T60" fmla="*/ 301 w 1019"/>
                <a:gd name="T61" fmla="*/ 107 h 150"/>
                <a:gd name="T62" fmla="*/ 230 w 1019"/>
                <a:gd name="T63" fmla="*/ 123 h 150"/>
                <a:gd name="T64" fmla="*/ 108 w 1019"/>
                <a:gd name="T65" fmla="*/ 26 h 150"/>
                <a:gd name="T66" fmla="*/ 150 w 1019"/>
                <a:gd name="T67" fmla="*/ 26 h 150"/>
                <a:gd name="T68" fmla="*/ 139 w 1019"/>
                <a:gd name="T69" fmla="*/ 123 h 150"/>
                <a:gd name="T70" fmla="*/ 87 w 1019"/>
                <a:gd name="T71" fmla="*/ 26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19" h="150">
                  <a:moveTo>
                    <a:pt x="0" y="150"/>
                  </a:moveTo>
                  <a:cubicBezTo>
                    <a:pt x="1019" y="150"/>
                    <a:pt x="1019" y="150"/>
                    <a:pt x="1019" y="150"/>
                  </a:cubicBezTo>
                  <a:cubicBezTo>
                    <a:pt x="1019" y="0"/>
                    <a:pt x="1019" y="0"/>
                    <a:pt x="101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0"/>
                  </a:lnTo>
                  <a:close/>
                  <a:moveTo>
                    <a:pt x="852" y="55"/>
                  </a:moveTo>
                  <a:cubicBezTo>
                    <a:pt x="852" y="37"/>
                    <a:pt x="864" y="22"/>
                    <a:pt x="890" y="22"/>
                  </a:cubicBezTo>
                  <a:cubicBezTo>
                    <a:pt x="926" y="22"/>
                    <a:pt x="929" y="46"/>
                    <a:pt x="929" y="53"/>
                  </a:cubicBezTo>
                  <a:cubicBezTo>
                    <a:pt x="910" y="53"/>
                    <a:pt x="910" y="53"/>
                    <a:pt x="910" y="53"/>
                  </a:cubicBezTo>
                  <a:cubicBezTo>
                    <a:pt x="910" y="45"/>
                    <a:pt x="905" y="38"/>
                    <a:pt x="892" y="38"/>
                  </a:cubicBezTo>
                  <a:cubicBezTo>
                    <a:pt x="878" y="38"/>
                    <a:pt x="872" y="44"/>
                    <a:pt x="872" y="51"/>
                  </a:cubicBezTo>
                  <a:cubicBezTo>
                    <a:pt x="872" y="68"/>
                    <a:pt x="931" y="60"/>
                    <a:pt x="931" y="92"/>
                  </a:cubicBezTo>
                  <a:cubicBezTo>
                    <a:pt x="931" y="114"/>
                    <a:pt x="914" y="125"/>
                    <a:pt x="890" y="125"/>
                  </a:cubicBezTo>
                  <a:cubicBezTo>
                    <a:pt x="861" y="125"/>
                    <a:pt x="849" y="107"/>
                    <a:pt x="849" y="92"/>
                  </a:cubicBezTo>
                  <a:cubicBezTo>
                    <a:pt x="868" y="92"/>
                    <a:pt x="868" y="92"/>
                    <a:pt x="868" y="92"/>
                  </a:cubicBezTo>
                  <a:cubicBezTo>
                    <a:pt x="868" y="99"/>
                    <a:pt x="875" y="110"/>
                    <a:pt x="889" y="110"/>
                  </a:cubicBezTo>
                  <a:cubicBezTo>
                    <a:pt x="899" y="110"/>
                    <a:pt x="911" y="107"/>
                    <a:pt x="911" y="96"/>
                  </a:cubicBezTo>
                  <a:cubicBezTo>
                    <a:pt x="911" y="75"/>
                    <a:pt x="852" y="87"/>
                    <a:pt x="852" y="55"/>
                  </a:cubicBezTo>
                  <a:moveTo>
                    <a:pt x="748" y="26"/>
                  </a:moveTo>
                  <a:cubicBezTo>
                    <a:pt x="769" y="26"/>
                    <a:pt x="769" y="26"/>
                    <a:pt x="769" y="26"/>
                  </a:cubicBezTo>
                  <a:cubicBezTo>
                    <a:pt x="803" y="123"/>
                    <a:pt x="803" y="123"/>
                    <a:pt x="803" y="123"/>
                  </a:cubicBezTo>
                  <a:cubicBezTo>
                    <a:pt x="783" y="123"/>
                    <a:pt x="783" y="123"/>
                    <a:pt x="783" y="123"/>
                  </a:cubicBezTo>
                  <a:cubicBezTo>
                    <a:pt x="776" y="102"/>
                    <a:pt x="776" y="102"/>
                    <a:pt x="776" y="102"/>
                  </a:cubicBezTo>
                  <a:cubicBezTo>
                    <a:pt x="741" y="102"/>
                    <a:pt x="741" y="102"/>
                    <a:pt x="741" y="102"/>
                  </a:cubicBezTo>
                  <a:cubicBezTo>
                    <a:pt x="734" y="123"/>
                    <a:pt x="734" y="123"/>
                    <a:pt x="734" y="123"/>
                  </a:cubicBezTo>
                  <a:cubicBezTo>
                    <a:pt x="714" y="123"/>
                    <a:pt x="714" y="123"/>
                    <a:pt x="714" y="123"/>
                  </a:cubicBezTo>
                  <a:lnTo>
                    <a:pt x="748" y="26"/>
                  </a:lnTo>
                  <a:close/>
                  <a:moveTo>
                    <a:pt x="596" y="26"/>
                  </a:moveTo>
                  <a:cubicBezTo>
                    <a:pt x="675" y="26"/>
                    <a:pt x="675" y="26"/>
                    <a:pt x="675" y="26"/>
                  </a:cubicBezTo>
                  <a:cubicBezTo>
                    <a:pt x="675" y="42"/>
                    <a:pt x="675" y="42"/>
                    <a:pt x="675" y="42"/>
                  </a:cubicBezTo>
                  <a:cubicBezTo>
                    <a:pt x="646" y="42"/>
                    <a:pt x="646" y="42"/>
                    <a:pt x="646" y="42"/>
                  </a:cubicBezTo>
                  <a:cubicBezTo>
                    <a:pt x="646" y="123"/>
                    <a:pt x="646" y="123"/>
                    <a:pt x="646" y="123"/>
                  </a:cubicBezTo>
                  <a:cubicBezTo>
                    <a:pt x="626" y="123"/>
                    <a:pt x="626" y="123"/>
                    <a:pt x="626" y="123"/>
                  </a:cubicBezTo>
                  <a:cubicBezTo>
                    <a:pt x="626" y="42"/>
                    <a:pt x="626" y="42"/>
                    <a:pt x="626" y="42"/>
                  </a:cubicBezTo>
                  <a:cubicBezTo>
                    <a:pt x="596" y="42"/>
                    <a:pt x="596" y="42"/>
                    <a:pt x="596" y="42"/>
                  </a:cubicBezTo>
                  <a:lnTo>
                    <a:pt x="596" y="26"/>
                  </a:lnTo>
                  <a:close/>
                  <a:moveTo>
                    <a:pt x="520" y="26"/>
                  </a:moveTo>
                  <a:cubicBezTo>
                    <a:pt x="540" y="26"/>
                    <a:pt x="540" y="26"/>
                    <a:pt x="540" y="26"/>
                  </a:cubicBezTo>
                  <a:cubicBezTo>
                    <a:pt x="540" y="123"/>
                    <a:pt x="540" y="123"/>
                    <a:pt x="540" y="123"/>
                  </a:cubicBezTo>
                  <a:cubicBezTo>
                    <a:pt x="520" y="123"/>
                    <a:pt x="520" y="123"/>
                    <a:pt x="520" y="123"/>
                  </a:cubicBezTo>
                  <a:lnTo>
                    <a:pt x="520" y="26"/>
                  </a:lnTo>
                  <a:close/>
                  <a:moveTo>
                    <a:pt x="370" y="25"/>
                  </a:moveTo>
                  <a:cubicBezTo>
                    <a:pt x="388" y="25"/>
                    <a:pt x="399" y="26"/>
                    <a:pt x="416" y="26"/>
                  </a:cubicBezTo>
                  <a:cubicBezTo>
                    <a:pt x="431" y="26"/>
                    <a:pt x="446" y="32"/>
                    <a:pt x="447" y="49"/>
                  </a:cubicBezTo>
                  <a:cubicBezTo>
                    <a:pt x="448" y="68"/>
                    <a:pt x="437" y="72"/>
                    <a:pt x="427" y="75"/>
                  </a:cubicBezTo>
                  <a:cubicBezTo>
                    <a:pt x="450" y="80"/>
                    <a:pt x="442" y="107"/>
                    <a:pt x="448" y="123"/>
                  </a:cubicBezTo>
                  <a:cubicBezTo>
                    <a:pt x="429" y="123"/>
                    <a:pt x="429" y="123"/>
                    <a:pt x="429" y="123"/>
                  </a:cubicBezTo>
                  <a:cubicBezTo>
                    <a:pt x="424" y="123"/>
                    <a:pt x="431" y="84"/>
                    <a:pt x="414" y="83"/>
                  </a:cubicBezTo>
                  <a:cubicBezTo>
                    <a:pt x="405" y="82"/>
                    <a:pt x="399" y="83"/>
                    <a:pt x="390" y="83"/>
                  </a:cubicBezTo>
                  <a:cubicBezTo>
                    <a:pt x="390" y="123"/>
                    <a:pt x="390" y="123"/>
                    <a:pt x="390" y="123"/>
                  </a:cubicBezTo>
                  <a:cubicBezTo>
                    <a:pt x="370" y="123"/>
                    <a:pt x="370" y="123"/>
                    <a:pt x="370" y="123"/>
                  </a:cubicBezTo>
                  <a:lnTo>
                    <a:pt x="370" y="25"/>
                  </a:lnTo>
                  <a:close/>
                  <a:moveTo>
                    <a:pt x="230" y="25"/>
                  </a:moveTo>
                  <a:cubicBezTo>
                    <a:pt x="301" y="25"/>
                    <a:pt x="301" y="25"/>
                    <a:pt x="301" y="25"/>
                  </a:cubicBezTo>
                  <a:cubicBezTo>
                    <a:pt x="301" y="42"/>
                    <a:pt x="301" y="42"/>
                    <a:pt x="301" y="42"/>
                  </a:cubicBezTo>
                  <a:cubicBezTo>
                    <a:pt x="250" y="42"/>
                    <a:pt x="250" y="42"/>
                    <a:pt x="250" y="42"/>
                  </a:cubicBezTo>
                  <a:cubicBezTo>
                    <a:pt x="250" y="63"/>
                    <a:pt x="250" y="63"/>
                    <a:pt x="250" y="63"/>
                  </a:cubicBezTo>
                  <a:cubicBezTo>
                    <a:pt x="295" y="63"/>
                    <a:pt x="295" y="63"/>
                    <a:pt x="295" y="63"/>
                  </a:cubicBezTo>
                  <a:cubicBezTo>
                    <a:pt x="295" y="79"/>
                    <a:pt x="295" y="79"/>
                    <a:pt x="295" y="79"/>
                  </a:cubicBezTo>
                  <a:cubicBezTo>
                    <a:pt x="250" y="79"/>
                    <a:pt x="250" y="79"/>
                    <a:pt x="250" y="79"/>
                  </a:cubicBezTo>
                  <a:cubicBezTo>
                    <a:pt x="250" y="107"/>
                    <a:pt x="250" y="107"/>
                    <a:pt x="250" y="107"/>
                  </a:cubicBezTo>
                  <a:cubicBezTo>
                    <a:pt x="301" y="107"/>
                    <a:pt x="301" y="107"/>
                    <a:pt x="301" y="107"/>
                  </a:cubicBezTo>
                  <a:cubicBezTo>
                    <a:pt x="301" y="123"/>
                    <a:pt x="301" y="123"/>
                    <a:pt x="301" y="123"/>
                  </a:cubicBezTo>
                  <a:cubicBezTo>
                    <a:pt x="230" y="123"/>
                    <a:pt x="230" y="123"/>
                    <a:pt x="230" y="123"/>
                  </a:cubicBezTo>
                  <a:lnTo>
                    <a:pt x="230" y="25"/>
                  </a:lnTo>
                  <a:close/>
                  <a:moveTo>
                    <a:pt x="108" y="26"/>
                  </a:moveTo>
                  <a:cubicBezTo>
                    <a:pt x="115" y="50"/>
                    <a:pt x="122" y="77"/>
                    <a:pt x="129" y="98"/>
                  </a:cubicBezTo>
                  <a:cubicBezTo>
                    <a:pt x="136" y="77"/>
                    <a:pt x="144" y="50"/>
                    <a:pt x="150" y="26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39" y="123"/>
                    <a:pt x="139" y="123"/>
                    <a:pt x="139" y="123"/>
                  </a:cubicBezTo>
                  <a:cubicBezTo>
                    <a:pt x="120" y="123"/>
                    <a:pt x="120" y="123"/>
                    <a:pt x="120" y="123"/>
                  </a:cubicBezTo>
                  <a:cubicBezTo>
                    <a:pt x="87" y="26"/>
                    <a:pt x="87" y="26"/>
                    <a:pt x="87" y="26"/>
                  </a:cubicBezTo>
                  <a:lnTo>
                    <a:pt x="108" y="26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39">
              <a:extLst>
                <a:ext uri="{FF2B5EF4-FFF2-40B4-BE49-F238E27FC236}">
                  <a16:creationId xmlns:a16="http://schemas.microsoft.com/office/drawing/2014/main" id="{0C6E5860-C99C-90E4-9150-D31DC94EF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5" y="2872"/>
              <a:ext cx="34" cy="56"/>
            </a:xfrm>
            <a:custGeom>
              <a:avLst/>
              <a:gdLst>
                <a:gd name="T0" fmla="*/ 18 w 34"/>
                <a:gd name="T1" fmla="*/ 0 h 56"/>
                <a:gd name="T2" fmla="*/ 18 w 34"/>
                <a:gd name="T3" fmla="*/ 0 h 56"/>
                <a:gd name="T4" fmla="*/ 18 w 34"/>
                <a:gd name="T5" fmla="*/ 0 h 56"/>
                <a:gd name="T6" fmla="*/ 18 w 34"/>
                <a:gd name="T7" fmla="*/ 0 h 56"/>
                <a:gd name="T8" fmla="*/ 18 w 34"/>
                <a:gd name="T9" fmla="*/ 0 h 56"/>
                <a:gd name="T10" fmla="*/ 0 w 34"/>
                <a:gd name="T11" fmla="*/ 56 h 56"/>
                <a:gd name="T12" fmla="*/ 34 w 34"/>
                <a:gd name="T13" fmla="*/ 56 h 56"/>
                <a:gd name="T14" fmla="*/ 18 w 34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6">
                  <a:moveTo>
                    <a:pt x="18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0" y="56"/>
                  </a:lnTo>
                  <a:lnTo>
                    <a:pt x="34" y="5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40">
              <a:extLst>
                <a:ext uri="{FF2B5EF4-FFF2-40B4-BE49-F238E27FC236}">
                  <a16:creationId xmlns:a16="http://schemas.microsoft.com/office/drawing/2014/main" id="{3BF60E50-FBF6-915A-5001-349646761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" y="2867"/>
              <a:ext cx="51" cy="35"/>
            </a:xfrm>
            <a:custGeom>
              <a:avLst/>
              <a:gdLst>
                <a:gd name="T0" fmla="*/ 27 w 37"/>
                <a:gd name="T1" fmla="*/ 25 h 26"/>
                <a:gd name="T2" fmla="*/ 37 w 37"/>
                <a:gd name="T3" fmla="*/ 12 h 26"/>
                <a:gd name="T4" fmla="*/ 26 w 37"/>
                <a:gd name="T5" fmla="*/ 1 h 26"/>
                <a:gd name="T6" fmla="*/ 0 w 37"/>
                <a:gd name="T7" fmla="*/ 1 h 26"/>
                <a:gd name="T8" fmla="*/ 0 w 37"/>
                <a:gd name="T9" fmla="*/ 26 h 26"/>
                <a:gd name="T10" fmla="*/ 27 w 37"/>
                <a:gd name="T1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7" y="25"/>
                  </a:moveTo>
                  <a:cubicBezTo>
                    <a:pt x="33" y="24"/>
                    <a:pt x="37" y="19"/>
                    <a:pt x="37" y="12"/>
                  </a:cubicBezTo>
                  <a:cubicBezTo>
                    <a:pt x="37" y="5"/>
                    <a:pt x="32" y="1"/>
                    <a:pt x="26" y="1"/>
                  </a:cubicBezTo>
                  <a:cubicBezTo>
                    <a:pt x="20" y="0"/>
                    <a:pt x="10" y="1"/>
                    <a:pt x="0" y="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9" y="26"/>
                    <a:pt x="22" y="26"/>
                    <a:pt x="27" y="25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41">
              <a:extLst>
                <a:ext uri="{FF2B5EF4-FFF2-40B4-BE49-F238E27FC236}">
                  <a16:creationId xmlns:a16="http://schemas.microsoft.com/office/drawing/2014/main" id="{0C00F4FC-33EB-CEA4-3209-1DA620169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" y="2681"/>
              <a:ext cx="52" cy="38"/>
            </a:xfrm>
            <a:custGeom>
              <a:avLst/>
              <a:gdLst>
                <a:gd name="T0" fmla="*/ 26 w 38"/>
                <a:gd name="T1" fmla="*/ 1 h 28"/>
                <a:gd name="T2" fmla="*/ 1 w 38"/>
                <a:gd name="T3" fmla="*/ 0 h 28"/>
                <a:gd name="T4" fmla="*/ 1 w 38"/>
                <a:gd name="T5" fmla="*/ 0 h 28"/>
                <a:gd name="T6" fmla="*/ 0 w 38"/>
                <a:gd name="T7" fmla="*/ 28 h 28"/>
                <a:gd name="T8" fmla="*/ 28 w 38"/>
                <a:gd name="T9" fmla="*/ 27 h 28"/>
                <a:gd name="T10" fmla="*/ 38 w 38"/>
                <a:gd name="T11" fmla="*/ 14 h 28"/>
                <a:gd name="T12" fmla="*/ 26 w 38"/>
                <a:gd name="T13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8">
                  <a:moveTo>
                    <a:pt x="26" y="1"/>
                  </a:moveTo>
                  <a:cubicBezTo>
                    <a:pt x="17" y="0"/>
                    <a:pt x="8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1" y="27"/>
                    <a:pt x="21" y="28"/>
                    <a:pt x="28" y="27"/>
                  </a:cubicBezTo>
                  <a:cubicBezTo>
                    <a:pt x="35" y="26"/>
                    <a:pt x="38" y="20"/>
                    <a:pt x="38" y="14"/>
                  </a:cubicBezTo>
                  <a:cubicBezTo>
                    <a:pt x="38" y="8"/>
                    <a:pt x="34" y="1"/>
                    <a:pt x="26" y="1"/>
                  </a:cubicBezTo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D6CAC080-0DD5-4094-EB04-5C9893215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" y="2629"/>
              <a:ext cx="48" cy="31"/>
            </a:xfrm>
            <a:custGeom>
              <a:avLst/>
              <a:gdLst>
                <a:gd name="T0" fmla="*/ 24 w 35"/>
                <a:gd name="T1" fmla="*/ 23 h 23"/>
                <a:gd name="T2" fmla="*/ 35 w 35"/>
                <a:gd name="T3" fmla="*/ 10 h 23"/>
                <a:gd name="T4" fmla="*/ 23 w 35"/>
                <a:gd name="T5" fmla="*/ 0 h 23"/>
                <a:gd name="T6" fmla="*/ 0 w 35"/>
                <a:gd name="T7" fmla="*/ 0 h 23"/>
                <a:gd name="T8" fmla="*/ 0 w 35"/>
                <a:gd name="T9" fmla="*/ 23 h 23"/>
                <a:gd name="T10" fmla="*/ 24 w 35"/>
                <a:gd name="T1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3">
                  <a:moveTo>
                    <a:pt x="24" y="23"/>
                  </a:moveTo>
                  <a:cubicBezTo>
                    <a:pt x="31" y="23"/>
                    <a:pt x="35" y="18"/>
                    <a:pt x="35" y="10"/>
                  </a:cubicBezTo>
                  <a:cubicBezTo>
                    <a:pt x="35" y="3"/>
                    <a:pt x="3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24" y="23"/>
                  </a:ln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3D35114-6BB2-E716-F844-AD3C70953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719018"/>
            <a:ext cx="11009628" cy="808459"/>
          </a:xfrm>
          <a:prstGeom prst="rect">
            <a:avLst/>
          </a:prstGeom>
        </p:spPr>
        <p:txBody>
          <a:bodyPr vert="horz" lIns="144000" tIns="180000" rIns="91440" bIns="72000" rtlCol="0" anchor="t">
            <a:spAutoFit/>
          </a:bodyPr>
          <a:lstStyle/>
          <a:p>
            <a:r>
              <a:rPr lang="en-GB" dirty="0"/>
              <a:t>Insert your title here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60C11F-A2B3-8D61-1E58-BCFB9C3DF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199" y="2187615"/>
            <a:ext cx="11009629" cy="3989348"/>
          </a:xfrm>
          <a:prstGeom prst="rect">
            <a:avLst/>
          </a:prstGeom>
        </p:spPr>
        <p:txBody>
          <a:bodyPr vert="horz" lIns="72000" tIns="45720" rIns="91440" bIns="45720" rtlCol="0">
            <a:noAutofit/>
          </a:bodyPr>
          <a:lstStyle/>
          <a:p>
            <a:pPr lvl="0"/>
            <a:r>
              <a:rPr lang="en-US" dirty="0"/>
              <a:t>Click to edit mask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2CE7F7-ABCB-E7DC-8E69-35CB6B1EE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93300" y="6513999"/>
            <a:ext cx="3100529" cy="184666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>
            <a:lvl1pPr algn="r">
              <a:defRPr sz="600" b="1" cap="all" spc="250" baseline="0"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GB"/>
              <a:t>QA/QC Interpretation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ABA5C7-59D2-A1ED-818E-770C663B1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2094" y="6498610"/>
            <a:ext cx="344966" cy="200055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fld id="{E46092E9-BB48-4D0B-9FEF-88367916AF7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2B5AD8-41C5-EA84-26D4-A9C02B66C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4199" y="6400413"/>
            <a:ext cx="1106567" cy="276999"/>
          </a:xfrm>
          <a:prstGeom prst="rect">
            <a:avLst/>
          </a:prstGeom>
        </p:spPr>
        <p:txBody>
          <a:bodyPr vert="horz" wrap="none" lIns="91440" tIns="45720" rIns="144000" bIns="45720" rtlCol="0" anchor="ctr">
            <a:spAutoFit/>
          </a:bodyPr>
          <a:lstStyle>
            <a:lvl1pPr algn="l">
              <a:defRPr sz="1200" cap="all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725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72" r:id="rId3"/>
    <p:sldLayoutId id="2147483663" r:id="rId4"/>
    <p:sldLayoutId id="2147483665" r:id="rId5"/>
    <p:sldLayoutId id="2147483664" r:id="rId6"/>
    <p:sldLayoutId id="2147483651" r:id="rId7"/>
    <p:sldLayoutId id="2147483666" r:id="rId8"/>
    <p:sldLayoutId id="2147483667" r:id="rId9"/>
    <p:sldLayoutId id="2147483668" r:id="rId10"/>
    <p:sldLayoutId id="2147483673" r:id="rId11"/>
    <p:sldLayoutId id="2147483658" r:id="rId12"/>
    <p:sldLayoutId id="2147483675" r:id="rId13"/>
    <p:sldLayoutId id="2147483676" r:id="rId14"/>
    <p:sldLayoutId id="2147483652" r:id="rId15"/>
    <p:sldLayoutId id="2147483653" r:id="rId16"/>
    <p:sldLayoutId id="2147483674" r:id="rId17"/>
    <p:sldLayoutId id="2147483659" r:id="rId18"/>
    <p:sldLayoutId id="2147483656" r:id="rId19"/>
    <p:sldLayoutId id="2147483657" r:id="rId20"/>
    <p:sldLayoutId id="2147483661" r:id="rId21"/>
    <p:sldLayoutId id="2147483662" r:id="rId22"/>
    <p:sldLayoutId id="2147483671" r:id="rId23"/>
    <p:sldLayoutId id="2147483670" r:id="rId24"/>
    <p:sldLayoutId id="2147483669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2075" indent="-92075" algn="l" defTabSz="914400" rtl="0" eaLnBrk="1" latinLnBrk="0" hangingPunct="1">
        <a:lnSpc>
          <a:spcPct val="90000"/>
        </a:lnSpc>
        <a:spcBef>
          <a:spcPts val="1000"/>
        </a:spcBef>
        <a:buFont typeface="Century Gothic" panose="020B0502020202020204" pitchFamily="34" charset="0"/>
        <a:buChar char=" 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0725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›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93763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›"/>
        <a:tabLst>
          <a:tab pos="985838" algn="l"/>
        </a:tabLst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›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jp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hyperlink" Target="mailto:brody.andersen@bureauveritas.c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>
            <a:extLst>
              <a:ext uri="{FF2B5EF4-FFF2-40B4-BE49-F238E27FC236}">
                <a16:creationId xmlns:a16="http://schemas.microsoft.com/office/drawing/2014/main" id="{7D96A16B-7779-D27C-D8BA-80CE74FE3FD6}"/>
              </a:ext>
            </a:extLst>
          </p:cNvPr>
          <p:cNvSpPr txBox="1"/>
          <p:nvPr/>
        </p:nvSpPr>
        <p:spPr>
          <a:xfrm>
            <a:off x="1196053" y="4984298"/>
            <a:ext cx="4733925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SALT ORIGIN FORENSIC TESTING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E7AC8E-9831-AC5F-84F3-770BF03542BE}"/>
              </a:ext>
            </a:extLst>
          </p:cNvPr>
          <p:cNvSpPr/>
          <p:nvPr/>
        </p:nvSpPr>
        <p:spPr>
          <a:xfrm>
            <a:off x="279400" y="292100"/>
            <a:ext cx="11633200" cy="4310743"/>
          </a:xfrm>
          <a:prstGeom prst="rect">
            <a:avLst/>
          </a:prstGeom>
          <a:blipFill>
            <a:blip r:embed="rId2"/>
            <a:srcRect/>
            <a:stretch>
              <a:fillRect l="-757" t="-51921" r="-757" b="-3070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43523752-70E1-C8D4-E7A9-64CCD5A58098}"/>
              </a:ext>
            </a:extLst>
          </p:cNvPr>
          <p:cNvSpPr txBox="1"/>
          <p:nvPr/>
        </p:nvSpPr>
        <p:spPr>
          <a:xfrm>
            <a:off x="1210567" y="5788025"/>
            <a:ext cx="606787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60" b="1" dirty="0">
                <a:solidFill>
                  <a:schemeClr val="tx2"/>
                </a:solidFill>
              </a:rPr>
              <a:t>BUREAU VERITAS</a:t>
            </a:r>
            <a:br>
              <a:rPr lang="en-US" sz="1260" b="1" dirty="0">
                <a:solidFill>
                  <a:schemeClr val="tx2"/>
                </a:solidFill>
              </a:rPr>
            </a:br>
            <a:r>
              <a:rPr lang="en-US" sz="1260" b="1" dirty="0">
                <a:solidFill>
                  <a:schemeClr val="tx2"/>
                </a:solidFill>
              </a:rPr>
              <a:t> A GLOBAL LEADER IN TESTING, INSPECTION &amp; CERTIFICATION SERVICES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AF1CFB-8062-A1D4-30B2-FCE113A629D3}"/>
              </a:ext>
            </a:extLst>
          </p:cNvPr>
          <p:cNvSpPr/>
          <p:nvPr/>
        </p:nvSpPr>
        <p:spPr>
          <a:xfrm>
            <a:off x="8153400" y="4005943"/>
            <a:ext cx="2766785" cy="28520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A38486C7-9433-5C4A-3D8E-77903FE24632}"/>
              </a:ext>
            </a:extLst>
          </p:cNvPr>
          <p:cNvSpPr>
            <a:spLocks noEditPoints="1"/>
          </p:cNvSpPr>
          <p:nvPr/>
        </p:nvSpPr>
        <p:spPr bwMode="auto">
          <a:xfrm>
            <a:off x="8942833" y="4664076"/>
            <a:ext cx="1187919" cy="1469994"/>
          </a:xfrm>
          <a:custGeom>
            <a:avLst/>
            <a:gdLst>
              <a:gd name="T0" fmla="*/ 141 w 281"/>
              <a:gd name="T1" fmla="*/ 0 h 348"/>
              <a:gd name="T2" fmla="*/ 216 w 281"/>
              <a:gd name="T3" fmla="*/ 45 h 348"/>
              <a:gd name="T4" fmla="*/ 189 w 281"/>
              <a:gd name="T5" fmla="*/ 190 h 348"/>
              <a:gd name="T6" fmla="*/ 104 w 281"/>
              <a:gd name="T7" fmla="*/ 163 h 348"/>
              <a:gd name="T8" fmla="*/ 106 w 281"/>
              <a:gd name="T9" fmla="*/ 153 h 348"/>
              <a:gd name="T10" fmla="*/ 123 w 281"/>
              <a:gd name="T11" fmla="*/ 199 h 348"/>
              <a:gd name="T12" fmla="*/ 145 w 281"/>
              <a:gd name="T13" fmla="*/ 184 h 348"/>
              <a:gd name="T14" fmla="*/ 149 w 281"/>
              <a:gd name="T15" fmla="*/ 160 h 348"/>
              <a:gd name="T16" fmla="*/ 171 w 281"/>
              <a:gd name="T17" fmla="*/ 140 h 348"/>
              <a:gd name="T18" fmla="*/ 173 w 281"/>
              <a:gd name="T19" fmla="*/ 164 h 348"/>
              <a:gd name="T20" fmla="*/ 169 w 281"/>
              <a:gd name="T21" fmla="*/ 150 h 348"/>
              <a:gd name="T22" fmla="*/ 187 w 281"/>
              <a:gd name="T23" fmla="*/ 126 h 348"/>
              <a:gd name="T24" fmla="*/ 181 w 281"/>
              <a:gd name="T25" fmla="*/ 108 h 348"/>
              <a:gd name="T26" fmla="*/ 172 w 281"/>
              <a:gd name="T27" fmla="*/ 53 h 348"/>
              <a:gd name="T28" fmla="*/ 106 w 281"/>
              <a:gd name="T29" fmla="*/ 59 h 348"/>
              <a:gd name="T30" fmla="*/ 104 w 281"/>
              <a:gd name="T31" fmla="*/ 58 h 348"/>
              <a:gd name="T32" fmla="*/ 123 w 281"/>
              <a:gd name="T33" fmla="*/ 102 h 348"/>
              <a:gd name="T34" fmla="*/ 144 w 281"/>
              <a:gd name="T35" fmla="*/ 86 h 348"/>
              <a:gd name="T36" fmla="*/ 150 w 281"/>
              <a:gd name="T37" fmla="*/ 106 h 348"/>
              <a:gd name="T38" fmla="*/ 135 w 281"/>
              <a:gd name="T39" fmla="*/ 140 h 348"/>
              <a:gd name="T40" fmla="*/ 123 w 281"/>
              <a:gd name="T41" fmla="*/ 111 h 348"/>
              <a:gd name="T42" fmla="*/ 127 w 281"/>
              <a:gd name="T43" fmla="*/ 117 h 348"/>
              <a:gd name="T44" fmla="*/ 151 w 281"/>
              <a:gd name="T45" fmla="*/ 218 h 348"/>
              <a:gd name="T46" fmla="*/ 105 w 281"/>
              <a:gd name="T47" fmla="*/ 229 h 348"/>
              <a:gd name="T48" fmla="*/ 166 w 281"/>
              <a:gd name="T49" fmla="*/ 218 h 348"/>
              <a:gd name="T50" fmla="*/ 174 w 281"/>
              <a:gd name="T51" fmla="*/ 214 h 348"/>
              <a:gd name="T52" fmla="*/ 176 w 281"/>
              <a:gd name="T53" fmla="*/ 221 h 348"/>
              <a:gd name="T54" fmla="*/ 121 w 281"/>
              <a:gd name="T55" fmla="*/ 228 h 348"/>
              <a:gd name="T56" fmla="*/ 127 w 281"/>
              <a:gd name="T57" fmla="*/ 222 h 348"/>
              <a:gd name="T58" fmla="*/ 199 w 281"/>
              <a:gd name="T59" fmla="*/ 63 h 348"/>
              <a:gd name="T60" fmla="*/ 157 w 281"/>
              <a:gd name="T61" fmla="*/ 28 h 348"/>
              <a:gd name="T62" fmla="*/ 87 w 281"/>
              <a:gd name="T63" fmla="*/ 54 h 348"/>
              <a:gd name="T64" fmla="*/ 59 w 281"/>
              <a:gd name="T65" fmla="*/ 123 h 348"/>
              <a:gd name="T66" fmla="*/ 218 w 281"/>
              <a:gd name="T67" fmla="*/ 75 h 348"/>
              <a:gd name="T68" fmla="*/ 118 w 281"/>
              <a:gd name="T69" fmla="*/ 11 h 348"/>
              <a:gd name="T70" fmla="*/ 130 w 281"/>
              <a:gd name="T71" fmla="*/ 26 h 348"/>
              <a:gd name="T72" fmla="*/ 221 w 281"/>
              <a:gd name="T73" fmla="*/ 94 h 348"/>
              <a:gd name="T74" fmla="*/ 209 w 281"/>
              <a:gd name="T75" fmla="*/ 114 h 348"/>
              <a:gd name="T76" fmla="*/ 226 w 281"/>
              <a:gd name="T77" fmla="*/ 123 h 348"/>
              <a:gd name="T78" fmla="*/ 72 w 281"/>
              <a:gd name="T79" fmla="*/ 87 h 348"/>
              <a:gd name="T80" fmla="*/ 108 w 281"/>
              <a:gd name="T81" fmla="*/ 32 h 348"/>
              <a:gd name="T82" fmla="*/ 97 w 281"/>
              <a:gd name="T83" fmla="*/ 22 h 348"/>
              <a:gd name="T84" fmla="*/ 168 w 281"/>
              <a:gd name="T85" fmla="*/ 30 h 348"/>
              <a:gd name="T86" fmla="*/ 62 w 281"/>
              <a:gd name="T87" fmla="*/ 72 h 348"/>
              <a:gd name="T88" fmla="*/ 192 w 281"/>
              <a:gd name="T89" fmla="*/ 48 h 348"/>
              <a:gd name="T90" fmla="*/ 200 w 281"/>
              <a:gd name="T91" fmla="*/ 33 h 348"/>
              <a:gd name="T92" fmla="*/ 48 w 281"/>
              <a:gd name="T93" fmla="*/ 286 h 348"/>
              <a:gd name="T94" fmla="*/ 78 w 281"/>
              <a:gd name="T95" fmla="*/ 290 h 348"/>
              <a:gd name="T96" fmla="*/ 124 w 281"/>
              <a:gd name="T97" fmla="*/ 267 h 348"/>
              <a:gd name="T98" fmla="*/ 154 w 281"/>
              <a:gd name="T99" fmla="*/ 266 h 348"/>
              <a:gd name="T100" fmla="*/ 207 w 281"/>
              <a:gd name="T101" fmla="*/ 266 h 348"/>
              <a:gd name="T102" fmla="*/ 241 w 281"/>
              <a:gd name="T103" fmla="*/ 289 h 348"/>
              <a:gd name="T104" fmla="*/ 204 w 281"/>
              <a:gd name="T105" fmla="*/ 272 h 348"/>
              <a:gd name="T106" fmla="*/ 235 w 281"/>
              <a:gd name="T107" fmla="*/ 322 h 348"/>
              <a:gd name="T108" fmla="*/ 235 w 281"/>
              <a:gd name="T109" fmla="*/ 322 h 348"/>
              <a:gd name="T110" fmla="*/ 186 w 281"/>
              <a:gd name="T111" fmla="*/ 319 h 348"/>
              <a:gd name="T112" fmla="*/ 102 w 281"/>
              <a:gd name="T113" fmla="*/ 314 h 348"/>
              <a:gd name="T114" fmla="*/ 83 w 281"/>
              <a:gd name="T115" fmla="*/ 314 h 348"/>
              <a:gd name="T116" fmla="*/ 30 w 281"/>
              <a:gd name="T117" fmla="*/ 314 h 348"/>
              <a:gd name="T118" fmla="*/ 209 w 281"/>
              <a:gd name="T119" fmla="*/ 319 h 348"/>
              <a:gd name="T120" fmla="*/ 32 w 281"/>
              <a:gd name="T121" fmla="*/ 281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1" h="348">
                <a:moveTo>
                  <a:pt x="102" y="6"/>
                </a:moveTo>
                <a:cubicBezTo>
                  <a:pt x="102" y="6"/>
                  <a:pt x="101" y="6"/>
                  <a:pt x="102" y="6"/>
                </a:cubicBezTo>
                <a:close/>
                <a:moveTo>
                  <a:pt x="102" y="238"/>
                </a:moveTo>
                <a:cubicBezTo>
                  <a:pt x="114" y="242"/>
                  <a:pt x="127" y="244"/>
                  <a:pt x="141" y="244"/>
                </a:cubicBezTo>
                <a:cubicBezTo>
                  <a:pt x="141" y="244"/>
                  <a:pt x="141" y="244"/>
                  <a:pt x="141" y="244"/>
                </a:cubicBezTo>
                <a:cubicBezTo>
                  <a:pt x="155" y="244"/>
                  <a:pt x="168" y="242"/>
                  <a:pt x="181" y="238"/>
                </a:cubicBezTo>
                <a:cubicBezTo>
                  <a:pt x="194" y="233"/>
                  <a:pt x="207" y="224"/>
                  <a:pt x="214" y="212"/>
                </a:cubicBezTo>
                <a:cubicBezTo>
                  <a:pt x="227" y="194"/>
                  <a:pt x="239" y="158"/>
                  <a:pt x="239" y="122"/>
                </a:cubicBezTo>
                <a:cubicBezTo>
                  <a:pt x="239" y="122"/>
                  <a:pt x="239" y="122"/>
                  <a:pt x="239" y="122"/>
                </a:cubicBezTo>
                <a:cubicBezTo>
                  <a:pt x="239" y="86"/>
                  <a:pt x="227" y="50"/>
                  <a:pt x="214" y="32"/>
                </a:cubicBezTo>
                <a:cubicBezTo>
                  <a:pt x="207" y="20"/>
                  <a:pt x="194" y="11"/>
                  <a:pt x="181" y="6"/>
                </a:cubicBezTo>
                <a:cubicBezTo>
                  <a:pt x="168" y="2"/>
                  <a:pt x="155" y="0"/>
                  <a:pt x="141" y="0"/>
                </a:cubicBezTo>
                <a:cubicBezTo>
                  <a:pt x="127" y="0"/>
                  <a:pt x="114" y="2"/>
                  <a:pt x="102" y="6"/>
                </a:cubicBezTo>
                <a:cubicBezTo>
                  <a:pt x="88" y="11"/>
                  <a:pt x="76" y="20"/>
                  <a:pt x="68" y="32"/>
                </a:cubicBezTo>
                <a:cubicBezTo>
                  <a:pt x="55" y="50"/>
                  <a:pt x="44" y="86"/>
                  <a:pt x="43" y="122"/>
                </a:cubicBezTo>
                <a:cubicBezTo>
                  <a:pt x="43" y="122"/>
                  <a:pt x="43" y="122"/>
                  <a:pt x="43" y="122"/>
                </a:cubicBezTo>
                <a:cubicBezTo>
                  <a:pt x="44" y="158"/>
                  <a:pt x="55" y="194"/>
                  <a:pt x="68" y="212"/>
                </a:cubicBezTo>
                <a:cubicBezTo>
                  <a:pt x="76" y="224"/>
                  <a:pt x="88" y="233"/>
                  <a:pt x="102" y="238"/>
                </a:cubicBezTo>
                <a:close/>
                <a:moveTo>
                  <a:pt x="50" y="122"/>
                </a:moveTo>
                <a:cubicBezTo>
                  <a:pt x="50" y="95"/>
                  <a:pt x="58" y="63"/>
                  <a:pt x="66" y="45"/>
                </a:cubicBezTo>
                <a:cubicBezTo>
                  <a:pt x="75" y="25"/>
                  <a:pt x="88" y="13"/>
                  <a:pt x="108" y="8"/>
                </a:cubicBezTo>
                <a:cubicBezTo>
                  <a:pt x="118" y="5"/>
                  <a:pt x="130" y="4"/>
                  <a:pt x="141" y="4"/>
                </a:cubicBezTo>
                <a:cubicBezTo>
                  <a:pt x="152" y="4"/>
                  <a:pt x="164" y="5"/>
                  <a:pt x="174" y="8"/>
                </a:cubicBezTo>
                <a:cubicBezTo>
                  <a:pt x="194" y="13"/>
                  <a:pt x="207" y="25"/>
                  <a:pt x="216" y="45"/>
                </a:cubicBezTo>
                <a:cubicBezTo>
                  <a:pt x="224" y="63"/>
                  <a:pt x="232" y="95"/>
                  <a:pt x="231" y="122"/>
                </a:cubicBezTo>
                <a:cubicBezTo>
                  <a:pt x="232" y="149"/>
                  <a:pt x="224" y="182"/>
                  <a:pt x="216" y="199"/>
                </a:cubicBezTo>
                <a:cubicBezTo>
                  <a:pt x="207" y="219"/>
                  <a:pt x="194" y="231"/>
                  <a:pt x="174" y="236"/>
                </a:cubicBezTo>
                <a:cubicBezTo>
                  <a:pt x="164" y="239"/>
                  <a:pt x="152" y="240"/>
                  <a:pt x="141" y="240"/>
                </a:cubicBezTo>
                <a:cubicBezTo>
                  <a:pt x="130" y="240"/>
                  <a:pt x="118" y="239"/>
                  <a:pt x="108" y="236"/>
                </a:cubicBezTo>
                <a:cubicBezTo>
                  <a:pt x="88" y="231"/>
                  <a:pt x="75" y="219"/>
                  <a:pt x="66" y="199"/>
                </a:cubicBezTo>
                <a:cubicBezTo>
                  <a:pt x="58" y="182"/>
                  <a:pt x="50" y="149"/>
                  <a:pt x="50" y="122"/>
                </a:cubicBezTo>
                <a:close/>
                <a:moveTo>
                  <a:pt x="114" y="208"/>
                </a:moveTo>
                <a:cubicBezTo>
                  <a:pt x="122" y="210"/>
                  <a:pt x="132" y="212"/>
                  <a:pt x="141" y="212"/>
                </a:cubicBezTo>
                <a:cubicBezTo>
                  <a:pt x="141" y="212"/>
                  <a:pt x="141" y="212"/>
                  <a:pt x="141" y="212"/>
                </a:cubicBezTo>
                <a:cubicBezTo>
                  <a:pt x="151" y="212"/>
                  <a:pt x="160" y="210"/>
                  <a:pt x="169" y="208"/>
                </a:cubicBezTo>
                <a:cubicBezTo>
                  <a:pt x="178" y="205"/>
                  <a:pt x="186" y="199"/>
                  <a:pt x="189" y="190"/>
                </a:cubicBezTo>
                <a:cubicBezTo>
                  <a:pt x="198" y="173"/>
                  <a:pt x="203" y="147"/>
                  <a:pt x="203" y="122"/>
                </a:cubicBezTo>
                <a:cubicBezTo>
                  <a:pt x="203" y="97"/>
                  <a:pt x="198" y="71"/>
                  <a:pt x="189" y="54"/>
                </a:cubicBezTo>
                <a:cubicBezTo>
                  <a:pt x="186" y="45"/>
                  <a:pt x="178" y="39"/>
                  <a:pt x="169" y="36"/>
                </a:cubicBezTo>
                <a:cubicBezTo>
                  <a:pt x="160" y="34"/>
                  <a:pt x="151" y="32"/>
                  <a:pt x="141" y="32"/>
                </a:cubicBezTo>
                <a:cubicBezTo>
                  <a:pt x="141" y="32"/>
                  <a:pt x="141" y="32"/>
                  <a:pt x="141" y="32"/>
                </a:cubicBezTo>
                <a:cubicBezTo>
                  <a:pt x="132" y="32"/>
                  <a:pt x="122" y="34"/>
                  <a:pt x="114" y="36"/>
                </a:cubicBezTo>
                <a:cubicBezTo>
                  <a:pt x="104" y="39"/>
                  <a:pt x="97" y="45"/>
                  <a:pt x="93" y="54"/>
                </a:cubicBezTo>
                <a:cubicBezTo>
                  <a:pt x="85" y="71"/>
                  <a:pt x="79" y="97"/>
                  <a:pt x="79" y="122"/>
                </a:cubicBezTo>
                <a:cubicBezTo>
                  <a:pt x="79" y="147"/>
                  <a:pt x="85" y="173"/>
                  <a:pt x="93" y="190"/>
                </a:cubicBezTo>
                <a:cubicBezTo>
                  <a:pt x="97" y="199"/>
                  <a:pt x="104" y="205"/>
                  <a:pt x="114" y="208"/>
                </a:cubicBezTo>
                <a:close/>
                <a:moveTo>
                  <a:pt x="106" y="163"/>
                </a:moveTo>
                <a:cubicBezTo>
                  <a:pt x="105" y="163"/>
                  <a:pt x="104" y="163"/>
                  <a:pt x="104" y="163"/>
                </a:cubicBezTo>
                <a:cubicBezTo>
                  <a:pt x="102" y="162"/>
                  <a:pt x="100" y="162"/>
                  <a:pt x="99" y="160"/>
                </a:cubicBezTo>
                <a:cubicBezTo>
                  <a:pt x="99" y="159"/>
                  <a:pt x="99" y="159"/>
                  <a:pt x="99" y="159"/>
                </a:cubicBezTo>
                <a:cubicBezTo>
                  <a:pt x="99" y="159"/>
                  <a:pt x="99" y="159"/>
                  <a:pt x="99" y="159"/>
                </a:cubicBezTo>
                <a:cubicBezTo>
                  <a:pt x="98" y="158"/>
                  <a:pt x="98" y="158"/>
                  <a:pt x="98" y="158"/>
                </a:cubicBezTo>
                <a:cubicBezTo>
                  <a:pt x="98" y="157"/>
                  <a:pt x="98" y="157"/>
                  <a:pt x="98" y="157"/>
                </a:cubicBezTo>
                <a:cubicBezTo>
                  <a:pt x="98" y="140"/>
                  <a:pt x="98" y="140"/>
                  <a:pt x="98" y="140"/>
                </a:cubicBezTo>
                <a:cubicBezTo>
                  <a:pt x="98" y="138"/>
                  <a:pt x="97" y="138"/>
                  <a:pt x="96" y="137"/>
                </a:cubicBezTo>
                <a:cubicBezTo>
                  <a:pt x="96" y="137"/>
                  <a:pt x="96" y="137"/>
                  <a:pt x="96" y="137"/>
                </a:cubicBezTo>
                <a:cubicBezTo>
                  <a:pt x="103" y="135"/>
                  <a:pt x="103" y="135"/>
                  <a:pt x="103" y="135"/>
                </a:cubicBezTo>
                <a:cubicBezTo>
                  <a:pt x="104" y="136"/>
                  <a:pt x="104" y="137"/>
                  <a:pt x="104" y="138"/>
                </a:cubicBezTo>
                <a:cubicBezTo>
                  <a:pt x="104" y="152"/>
                  <a:pt x="104" y="152"/>
                  <a:pt x="104" y="152"/>
                </a:cubicBezTo>
                <a:cubicBezTo>
                  <a:pt x="104" y="152"/>
                  <a:pt x="105" y="153"/>
                  <a:pt x="106" y="153"/>
                </a:cubicBezTo>
                <a:cubicBezTo>
                  <a:pt x="107" y="153"/>
                  <a:pt x="108" y="152"/>
                  <a:pt x="108" y="152"/>
                </a:cubicBezTo>
                <a:cubicBezTo>
                  <a:pt x="108" y="146"/>
                  <a:pt x="108" y="144"/>
                  <a:pt x="108" y="139"/>
                </a:cubicBezTo>
                <a:cubicBezTo>
                  <a:pt x="108" y="137"/>
                  <a:pt x="110" y="135"/>
                  <a:pt x="111" y="135"/>
                </a:cubicBezTo>
                <a:cubicBezTo>
                  <a:pt x="113" y="134"/>
                  <a:pt x="115" y="134"/>
                  <a:pt x="117" y="135"/>
                </a:cubicBezTo>
                <a:cubicBezTo>
                  <a:pt x="120" y="136"/>
                  <a:pt x="120" y="142"/>
                  <a:pt x="120" y="147"/>
                </a:cubicBezTo>
                <a:cubicBezTo>
                  <a:pt x="119" y="146"/>
                  <a:pt x="119" y="146"/>
                  <a:pt x="117" y="146"/>
                </a:cubicBezTo>
                <a:cubicBezTo>
                  <a:pt x="116" y="146"/>
                  <a:pt x="115" y="146"/>
                  <a:pt x="114" y="146"/>
                </a:cubicBezTo>
                <a:cubicBezTo>
                  <a:pt x="113" y="147"/>
                  <a:pt x="113" y="148"/>
                  <a:pt x="113" y="150"/>
                </a:cubicBezTo>
                <a:cubicBezTo>
                  <a:pt x="113" y="155"/>
                  <a:pt x="114" y="159"/>
                  <a:pt x="111" y="161"/>
                </a:cubicBezTo>
                <a:cubicBezTo>
                  <a:pt x="109" y="163"/>
                  <a:pt x="107" y="163"/>
                  <a:pt x="106" y="163"/>
                </a:cubicBezTo>
                <a:close/>
                <a:moveTo>
                  <a:pt x="133" y="198"/>
                </a:moveTo>
                <a:cubicBezTo>
                  <a:pt x="130" y="200"/>
                  <a:pt x="126" y="201"/>
                  <a:pt x="123" y="199"/>
                </a:cubicBezTo>
                <a:cubicBezTo>
                  <a:pt x="122" y="198"/>
                  <a:pt x="121" y="197"/>
                  <a:pt x="120" y="195"/>
                </a:cubicBezTo>
                <a:cubicBezTo>
                  <a:pt x="119" y="194"/>
                  <a:pt x="119" y="193"/>
                  <a:pt x="119" y="192"/>
                </a:cubicBezTo>
                <a:cubicBezTo>
                  <a:pt x="125" y="192"/>
                  <a:pt x="130" y="192"/>
                  <a:pt x="136" y="192"/>
                </a:cubicBezTo>
                <a:cubicBezTo>
                  <a:pt x="136" y="194"/>
                  <a:pt x="135" y="197"/>
                  <a:pt x="133" y="198"/>
                </a:cubicBezTo>
                <a:close/>
                <a:moveTo>
                  <a:pt x="145" y="199"/>
                </a:moveTo>
                <a:cubicBezTo>
                  <a:pt x="139" y="199"/>
                  <a:pt x="139" y="199"/>
                  <a:pt x="139" y="199"/>
                </a:cubicBezTo>
                <a:cubicBezTo>
                  <a:pt x="139" y="188"/>
                  <a:pt x="139" y="188"/>
                  <a:pt x="139" y="188"/>
                </a:cubicBezTo>
                <a:cubicBezTo>
                  <a:pt x="129" y="188"/>
                  <a:pt x="129" y="188"/>
                  <a:pt x="129" y="188"/>
                </a:cubicBezTo>
                <a:cubicBezTo>
                  <a:pt x="129" y="184"/>
                  <a:pt x="129" y="184"/>
                  <a:pt x="129" y="184"/>
                </a:cubicBezTo>
                <a:cubicBezTo>
                  <a:pt x="139" y="184"/>
                  <a:pt x="139" y="184"/>
                  <a:pt x="139" y="184"/>
                </a:cubicBezTo>
                <a:cubicBezTo>
                  <a:pt x="142" y="180"/>
                  <a:pt x="142" y="180"/>
                  <a:pt x="142" y="180"/>
                </a:cubicBezTo>
                <a:cubicBezTo>
                  <a:pt x="143" y="182"/>
                  <a:pt x="143" y="182"/>
                  <a:pt x="145" y="184"/>
                </a:cubicBezTo>
                <a:cubicBezTo>
                  <a:pt x="154" y="184"/>
                  <a:pt x="154" y="184"/>
                  <a:pt x="154" y="184"/>
                </a:cubicBezTo>
                <a:cubicBezTo>
                  <a:pt x="154" y="188"/>
                  <a:pt x="154" y="188"/>
                  <a:pt x="154" y="188"/>
                </a:cubicBezTo>
                <a:cubicBezTo>
                  <a:pt x="145" y="188"/>
                  <a:pt x="145" y="188"/>
                  <a:pt x="145" y="188"/>
                </a:cubicBezTo>
                <a:lnTo>
                  <a:pt x="145" y="199"/>
                </a:lnTo>
                <a:close/>
                <a:moveTo>
                  <a:pt x="149" y="160"/>
                </a:moveTo>
                <a:cubicBezTo>
                  <a:pt x="152" y="161"/>
                  <a:pt x="155" y="163"/>
                  <a:pt x="157" y="166"/>
                </a:cubicBezTo>
                <a:cubicBezTo>
                  <a:pt x="158" y="169"/>
                  <a:pt x="157" y="173"/>
                  <a:pt x="155" y="175"/>
                </a:cubicBezTo>
                <a:cubicBezTo>
                  <a:pt x="153" y="178"/>
                  <a:pt x="150" y="179"/>
                  <a:pt x="146" y="179"/>
                </a:cubicBezTo>
                <a:cubicBezTo>
                  <a:pt x="144" y="178"/>
                  <a:pt x="141" y="177"/>
                  <a:pt x="140" y="174"/>
                </a:cubicBezTo>
                <a:cubicBezTo>
                  <a:pt x="142" y="174"/>
                  <a:pt x="145" y="173"/>
                  <a:pt x="145" y="171"/>
                </a:cubicBezTo>
                <a:cubicBezTo>
                  <a:pt x="145" y="168"/>
                  <a:pt x="147" y="165"/>
                  <a:pt x="149" y="163"/>
                </a:cubicBezTo>
                <a:cubicBezTo>
                  <a:pt x="149" y="162"/>
                  <a:pt x="149" y="162"/>
                  <a:pt x="149" y="160"/>
                </a:cubicBezTo>
                <a:close/>
                <a:moveTo>
                  <a:pt x="152" y="158"/>
                </a:moveTo>
                <a:cubicBezTo>
                  <a:pt x="152" y="131"/>
                  <a:pt x="152" y="131"/>
                  <a:pt x="152" y="131"/>
                </a:cubicBezTo>
                <a:cubicBezTo>
                  <a:pt x="156" y="131"/>
                  <a:pt x="157" y="131"/>
                  <a:pt x="161" y="131"/>
                </a:cubicBezTo>
                <a:cubicBezTo>
                  <a:pt x="161" y="158"/>
                  <a:pt x="161" y="158"/>
                  <a:pt x="161" y="158"/>
                </a:cubicBezTo>
                <a:lnTo>
                  <a:pt x="152" y="158"/>
                </a:lnTo>
                <a:close/>
                <a:moveTo>
                  <a:pt x="164" y="195"/>
                </a:moveTo>
                <a:cubicBezTo>
                  <a:pt x="163" y="197"/>
                  <a:pt x="162" y="198"/>
                  <a:pt x="160" y="199"/>
                </a:cubicBezTo>
                <a:cubicBezTo>
                  <a:pt x="157" y="201"/>
                  <a:pt x="153" y="200"/>
                  <a:pt x="151" y="198"/>
                </a:cubicBezTo>
                <a:cubicBezTo>
                  <a:pt x="149" y="197"/>
                  <a:pt x="147" y="194"/>
                  <a:pt x="147" y="192"/>
                </a:cubicBezTo>
                <a:cubicBezTo>
                  <a:pt x="154" y="192"/>
                  <a:pt x="159" y="192"/>
                  <a:pt x="165" y="192"/>
                </a:cubicBezTo>
                <a:cubicBezTo>
                  <a:pt x="165" y="193"/>
                  <a:pt x="165" y="194"/>
                  <a:pt x="164" y="195"/>
                </a:cubicBezTo>
                <a:close/>
                <a:moveTo>
                  <a:pt x="171" y="140"/>
                </a:moveTo>
                <a:cubicBezTo>
                  <a:pt x="175" y="144"/>
                  <a:pt x="179" y="148"/>
                  <a:pt x="182" y="152"/>
                </a:cubicBezTo>
                <a:cubicBezTo>
                  <a:pt x="184" y="153"/>
                  <a:pt x="185" y="155"/>
                  <a:pt x="184" y="157"/>
                </a:cubicBezTo>
                <a:cubicBezTo>
                  <a:pt x="183" y="158"/>
                  <a:pt x="183" y="159"/>
                  <a:pt x="182" y="160"/>
                </a:cubicBezTo>
                <a:cubicBezTo>
                  <a:pt x="182" y="158"/>
                  <a:pt x="181" y="157"/>
                  <a:pt x="180" y="156"/>
                </a:cubicBezTo>
                <a:cubicBezTo>
                  <a:pt x="175" y="151"/>
                  <a:pt x="167" y="144"/>
                  <a:pt x="166" y="141"/>
                </a:cubicBezTo>
                <a:cubicBezTo>
                  <a:pt x="165" y="139"/>
                  <a:pt x="166" y="137"/>
                  <a:pt x="165" y="135"/>
                </a:cubicBezTo>
                <a:cubicBezTo>
                  <a:pt x="167" y="134"/>
                  <a:pt x="168" y="133"/>
                  <a:pt x="170" y="131"/>
                </a:cubicBezTo>
                <a:cubicBezTo>
                  <a:pt x="170" y="135"/>
                  <a:pt x="169" y="138"/>
                  <a:pt x="171" y="140"/>
                </a:cubicBezTo>
                <a:close/>
                <a:moveTo>
                  <a:pt x="177" y="172"/>
                </a:moveTo>
                <a:cubicBezTo>
                  <a:pt x="177" y="173"/>
                  <a:pt x="176" y="173"/>
                  <a:pt x="175" y="175"/>
                </a:cubicBezTo>
                <a:cubicBezTo>
                  <a:pt x="173" y="172"/>
                  <a:pt x="173" y="172"/>
                  <a:pt x="173" y="172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70" y="166"/>
                  <a:pt x="170" y="170"/>
                  <a:pt x="170" y="174"/>
                </a:cubicBezTo>
                <a:cubicBezTo>
                  <a:pt x="168" y="173"/>
                  <a:pt x="168" y="172"/>
                  <a:pt x="166" y="170"/>
                </a:cubicBezTo>
                <a:cubicBezTo>
                  <a:pt x="165" y="166"/>
                  <a:pt x="167" y="163"/>
                  <a:pt x="169" y="160"/>
                </a:cubicBezTo>
                <a:cubicBezTo>
                  <a:pt x="177" y="168"/>
                  <a:pt x="177" y="168"/>
                  <a:pt x="177" y="168"/>
                </a:cubicBezTo>
                <a:lnTo>
                  <a:pt x="177" y="172"/>
                </a:lnTo>
                <a:close/>
                <a:moveTo>
                  <a:pt x="184" y="171"/>
                </a:moveTo>
                <a:cubicBezTo>
                  <a:pt x="183" y="172"/>
                  <a:pt x="182" y="173"/>
                  <a:pt x="180" y="174"/>
                </a:cubicBezTo>
                <a:cubicBezTo>
                  <a:pt x="180" y="171"/>
                  <a:pt x="181" y="167"/>
                  <a:pt x="179" y="165"/>
                </a:cubicBezTo>
                <a:cubicBezTo>
                  <a:pt x="175" y="161"/>
                  <a:pt x="171" y="158"/>
                  <a:pt x="167" y="154"/>
                </a:cubicBezTo>
                <a:cubicBezTo>
                  <a:pt x="166" y="152"/>
                  <a:pt x="165" y="150"/>
                  <a:pt x="166" y="148"/>
                </a:cubicBezTo>
                <a:cubicBezTo>
                  <a:pt x="166" y="147"/>
                  <a:pt x="167" y="146"/>
                  <a:pt x="167" y="146"/>
                </a:cubicBezTo>
                <a:cubicBezTo>
                  <a:pt x="167" y="147"/>
                  <a:pt x="168" y="149"/>
                  <a:pt x="169" y="150"/>
                </a:cubicBezTo>
                <a:cubicBezTo>
                  <a:pt x="174" y="154"/>
                  <a:pt x="183" y="161"/>
                  <a:pt x="184" y="164"/>
                </a:cubicBezTo>
                <a:cubicBezTo>
                  <a:pt x="184" y="166"/>
                  <a:pt x="184" y="168"/>
                  <a:pt x="184" y="171"/>
                </a:cubicBezTo>
                <a:close/>
                <a:moveTo>
                  <a:pt x="180" y="146"/>
                </a:moveTo>
                <a:cubicBezTo>
                  <a:pt x="172" y="138"/>
                  <a:pt x="172" y="138"/>
                  <a:pt x="172" y="138"/>
                </a:cubicBezTo>
                <a:cubicBezTo>
                  <a:pt x="172" y="134"/>
                  <a:pt x="172" y="134"/>
                  <a:pt x="172" y="134"/>
                </a:cubicBezTo>
                <a:cubicBezTo>
                  <a:pt x="173" y="133"/>
                  <a:pt x="174" y="132"/>
                  <a:pt x="175" y="131"/>
                </a:cubicBezTo>
                <a:cubicBezTo>
                  <a:pt x="177" y="134"/>
                  <a:pt x="177" y="134"/>
                  <a:pt x="177" y="134"/>
                </a:cubicBezTo>
                <a:cubicBezTo>
                  <a:pt x="177" y="141"/>
                  <a:pt x="177" y="141"/>
                  <a:pt x="177" y="141"/>
                </a:cubicBezTo>
                <a:cubicBezTo>
                  <a:pt x="180" y="140"/>
                  <a:pt x="179" y="135"/>
                  <a:pt x="179" y="131"/>
                </a:cubicBezTo>
                <a:cubicBezTo>
                  <a:pt x="181" y="133"/>
                  <a:pt x="182" y="134"/>
                  <a:pt x="184" y="136"/>
                </a:cubicBezTo>
                <a:cubicBezTo>
                  <a:pt x="185" y="140"/>
                  <a:pt x="182" y="143"/>
                  <a:pt x="180" y="146"/>
                </a:cubicBezTo>
                <a:close/>
                <a:moveTo>
                  <a:pt x="187" y="126"/>
                </a:moveTo>
                <a:cubicBezTo>
                  <a:pt x="156" y="126"/>
                  <a:pt x="156" y="126"/>
                  <a:pt x="156" y="126"/>
                </a:cubicBezTo>
                <a:cubicBezTo>
                  <a:pt x="156" y="117"/>
                  <a:pt x="156" y="117"/>
                  <a:pt x="156" y="117"/>
                </a:cubicBezTo>
                <a:cubicBezTo>
                  <a:pt x="187" y="117"/>
                  <a:pt x="187" y="117"/>
                  <a:pt x="187" y="117"/>
                </a:cubicBezTo>
                <a:lnTo>
                  <a:pt x="187" y="126"/>
                </a:lnTo>
                <a:close/>
                <a:moveTo>
                  <a:pt x="173" y="105"/>
                </a:moveTo>
                <a:cubicBezTo>
                  <a:pt x="174" y="105"/>
                  <a:pt x="175" y="104"/>
                  <a:pt x="175" y="104"/>
                </a:cubicBezTo>
                <a:cubicBezTo>
                  <a:pt x="175" y="88"/>
                  <a:pt x="175" y="88"/>
                  <a:pt x="175" y="88"/>
                </a:cubicBezTo>
                <a:cubicBezTo>
                  <a:pt x="177" y="87"/>
                  <a:pt x="179" y="86"/>
                  <a:pt x="181" y="86"/>
                </a:cubicBezTo>
                <a:cubicBezTo>
                  <a:pt x="181" y="96"/>
                  <a:pt x="181" y="96"/>
                  <a:pt x="181" y="96"/>
                </a:cubicBezTo>
                <a:cubicBezTo>
                  <a:pt x="183" y="95"/>
                  <a:pt x="183" y="95"/>
                  <a:pt x="185" y="95"/>
                </a:cubicBezTo>
                <a:cubicBezTo>
                  <a:pt x="185" y="108"/>
                  <a:pt x="185" y="108"/>
                  <a:pt x="185" y="108"/>
                </a:cubicBezTo>
                <a:cubicBezTo>
                  <a:pt x="181" y="108"/>
                  <a:pt x="181" y="108"/>
                  <a:pt x="181" y="108"/>
                </a:cubicBezTo>
                <a:cubicBezTo>
                  <a:pt x="180" y="113"/>
                  <a:pt x="180" y="113"/>
                  <a:pt x="180" y="113"/>
                </a:cubicBezTo>
                <a:cubicBezTo>
                  <a:pt x="166" y="113"/>
                  <a:pt x="166" y="113"/>
                  <a:pt x="166" y="113"/>
                </a:cubicBezTo>
                <a:cubicBezTo>
                  <a:pt x="164" y="109"/>
                  <a:pt x="164" y="109"/>
                  <a:pt x="164" y="109"/>
                </a:cubicBezTo>
                <a:cubicBezTo>
                  <a:pt x="160" y="108"/>
                  <a:pt x="160" y="108"/>
                  <a:pt x="157" y="108"/>
                </a:cubicBezTo>
                <a:cubicBezTo>
                  <a:pt x="160" y="104"/>
                  <a:pt x="163" y="100"/>
                  <a:pt x="165" y="95"/>
                </a:cubicBezTo>
                <a:cubicBezTo>
                  <a:pt x="165" y="89"/>
                  <a:pt x="165" y="89"/>
                  <a:pt x="165" y="89"/>
                </a:cubicBezTo>
                <a:cubicBezTo>
                  <a:pt x="172" y="88"/>
                  <a:pt x="172" y="88"/>
                  <a:pt x="172" y="88"/>
                </a:cubicBezTo>
                <a:cubicBezTo>
                  <a:pt x="172" y="103"/>
                  <a:pt x="172" y="103"/>
                  <a:pt x="172" y="103"/>
                </a:cubicBezTo>
                <a:cubicBezTo>
                  <a:pt x="172" y="104"/>
                  <a:pt x="172" y="105"/>
                  <a:pt x="173" y="105"/>
                </a:cubicBezTo>
                <a:close/>
                <a:moveTo>
                  <a:pt x="165" y="46"/>
                </a:moveTo>
                <a:cubicBezTo>
                  <a:pt x="167" y="46"/>
                  <a:pt x="169" y="46"/>
                  <a:pt x="170" y="47"/>
                </a:cubicBezTo>
                <a:cubicBezTo>
                  <a:pt x="172" y="49"/>
                  <a:pt x="173" y="51"/>
                  <a:pt x="172" y="53"/>
                </a:cubicBezTo>
                <a:cubicBezTo>
                  <a:pt x="171" y="57"/>
                  <a:pt x="166" y="58"/>
                  <a:pt x="162" y="59"/>
                </a:cubicBezTo>
                <a:cubicBezTo>
                  <a:pt x="160" y="56"/>
                  <a:pt x="160" y="56"/>
                  <a:pt x="160" y="56"/>
                </a:cubicBezTo>
                <a:cubicBezTo>
                  <a:pt x="161" y="52"/>
                  <a:pt x="161" y="48"/>
                  <a:pt x="165" y="46"/>
                </a:cubicBezTo>
                <a:close/>
                <a:moveTo>
                  <a:pt x="153" y="64"/>
                </a:moveTo>
                <a:cubicBezTo>
                  <a:pt x="155" y="67"/>
                  <a:pt x="155" y="67"/>
                  <a:pt x="155" y="67"/>
                </a:cubicBezTo>
                <a:cubicBezTo>
                  <a:pt x="151" y="71"/>
                  <a:pt x="151" y="71"/>
                  <a:pt x="151" y="71"/>
                </a:cubicBezTo>
                <a:cubicBezTo>
                  <a:pt x="150" y="70"/>
                  <a:pt x="149" y="70"/>
                  <a:pt x="148" y="69"/>
                </a:cubicBezTo>
                <a:cubicBezTo>
                  <a:pt x="150" y="67"/>
                  <a:pt x="151" y="66"/>
                  <a:pt x="153" y="64"/>
                </a:cubicBezTo>
                <a:close/>
                <a:moveTo>
                  <a:pt x="104" y="58"/>
                </a:moveTo>
                <a:cubicBezTo>
                  <a:pt x="104" y="58"/>
                  <a:pt x="104" y="58"/>
                  <a:pt x="104" y="58"/>
                </a:cubicBezTo>
                <a:cubicBezTo>
                  <a:pt x="104" y="60"/>
                  <a:pt x="106" y="61"/>
                  <a:pt x="108" y="62"/>
                </a:cubicBezTo>
                <a:cubicBezTo>
                  <a:pt x="107" y="61"/>
                  <a:pt x="107" y="60"/>
                  <a:pt x="106" y="59"/>
                </a:cubicBezTo>
                <a:cubicBezTo>
                  <a:pt x="105" y="57"/>
                  <a:pt x="105" y="54"/>
                  <a:pt x="107" y="52"/>
                </a:cubicBezTo>
                <a:cubicBezTo>
                  <a:pt x="108" y="50"/>
                  <a:pt x="109" y="49"/>
                  <a:pt x="111" y="49"/>
                </a:cubicBezTo>
                <a:cubicBezTo>
                  <a:pt x="110" y="51"/>
                  <a:pt x="110" y="53"/>
                  <a:pt x="111" y="55"/>
                </a:cubicBezTo>
                <a:cubicBezTo>
                  <a:pt x="112" y="54"/>
                  <a:pt x="112" y="54"/>
                  <a:pt x="113" y="53"/>
                </a:cubicBezTo>
                <a:cubicBezTo>
                  <a:pt x="113" y="53"/>
                  <a:pt x="113" y="53"/>
                  <a:pt x="114" y="53"/>
                </a:cubicBezTo>
                <a:cubicBezTo>
                  <a:pt x="115" y="56"/>
                  <a:pt x="117" y="60"/>
                  <a:pt x="116" y="64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5" y="63"/>
                  <a:pt x="115" y="62"/>
                  <a:pt x="113" y="61"/>
                </a:cubicBezTo>
                <a:cubicBezTo>
                  <a:pt x="113" y="63"/>
                  <a:pt x="114" y="64"/>
                  <a:pt x="114" y="66"/>
                </a:cubicBezTo>
                <a:cubicBezTo>
                  <a:pt x="115" y="69"/>
                  <a:pt x="114" y="72"/>
                  <a:pt x="112" y="74"/>
                </a:cubicBezTo>
                <a:cubicBezTo>
                  <a:pt x="107" y="74"/>
                  <a:pt x="107" y="74"/>
                  <a:pt x="107" y="74"/>
                </a:cubicBezTo>
                <a:cubicBezTo>
                  <a:pt x="103" y="70"/>
                  <a:pt x="103" y="64"/>
                  <a:pt x="104" y="58"/>
                </a:cubicBezTo>
                <a:close/>
                <a:moveTo>
                  <a:pt x="115" y="79"/>
                </a:moveTo>
                <a:cubicBezTo>
                  <a:pt x="113" y="79"/>
                  <a:pt x="113" y="79"/>
                  <a:pt x="113" y="79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10" y="87"/>
                  <a:pt x="109" y="87"/>
                  <a:pt x="107" y="86"/>
                </a:cubicBezTo>
                <a:cubicBezTo>
                  <a:pt x="107" y="82"/>
                  <a:pt x="107" y="82"/>
                  <a:pt x="106" y="79"/>
                </a:cubicBezTo>
                <a:cubicBezTo>
                  <a:pt x="104" y="79"/>
                  <a:pt x="104" y="79"/>
                  <a:pt x="104" y="79"/>
                </a:cubicBezTo>
                <a:cubicBezTo>
                  <a:pt x="104" y="76"/>
                  <a:pt x="104" y="76"/>
                  <a:pt x="104" y="76"/>
                </a:cubicBezTo>
                <a:cubicBezTo>
                  <a:pt x="108" y="76"/>
                  <a:pt x="111" y="76"/>
                  <a:pt x="115" y="76"/>
                </a:cubicBezTo>
                <a:lnTo>
                  <a:pt x="115" y="79"/>
                </a:lnTo>
                <a:close/>
                <a:moveTo>
                  <a:pt x="108" y="89"/>
                </a:moveTo>
                <a:cubicBezTo>
                  <a:pt x="113" y="91"/>
                  <a:pt x="116" y="96"/>
                  <a:pt x="120" y="100"/>
                </a:cubicBezTo>
                <a:cubicBezTo>
                  <a:pt x="121" y="101"/>
                  <a:pt x="122" y="102"/>
                  <a:pt x="123" y="102"/>
                </a:cubicBezTo>
                <a:cubicBezTo>
                  <a:pt x="126" y="100"/>
                  <a:pt x="128" y="98"/>
                  <a:pt x="130" y="94"/>
                </a:cubicBezTo>
                <a:cubicBezTo>
                  <a:pt x="132" y="92"/>
                  <a:pt x="134" y="91"/>
                  <a:pt x="136" y="91"/>
                </a:cubicBezTo>
                <a:cubicBezTo>
                  <a:pt x="138" y="89"/>
                  <a:pt x="138" y="89"/>
                  <a:pt x="138" y="89"/>
                </a:cubicBezTo>
                <a:cubicBezTo>
                  <a:pt x="137" y="84"/>
                  <a:pt x="137" y="84"/>
                  <a:pt x="137" y="84"/>
                </a:cubicBezTo>
                <a:cubicBezTo>
                  <a:pt x="135" y="81"/>
                  <a:pt x="134" y="79"/>
                  <a:pt x="133" y="76"/>
                </a:cubicBezTo>
                <a:cubicBezTo>
                  <a:pt x="133" y="73"/>
                  <a:pt x="134" y="70"/>
                  <a:pt x="137" y="68"/>
                </a:cubicBezTo>
                <a:cubicBezTo>
                  <a:pt x="139" y="67"/>
                  <a:pt x="140" y="70"/>
                  <a:pt x="142" y="68"/>
                </a:cubicBezTo>
                <a:cubicBezTo>
                  <a:pt x="143" y="68"/>
                  <a:pt x="144" y="68"/>
                  <a:pt x="145" y="69"/>
                </a:cubicBezTo>
                <a:cubicBezTo>
                  <a:pt x="146" y="71"/>
                  <a:pt x="147" y="73"/>
                  <a:pt x="148" y="76"/>
                </a:cubicBezTo>
                <a:cubicBezTo>
                  <a:pt x="147" y="78"/>
                  <a:pt x="146" y="80"/>
                  <a:pt x="145" y="82"/>
                </a:cubicBezTo>
                <a:cubicBezTo>
                  <a:pt x="144" y="83"/>
                  <a:pt x="144" y="83"/>
                  <a:pt x="143" y="83"/>
                </a:cubicBezTo>
                <a:cubicBezTo>
                  <a:pt x="143" y="84"/>
                  <a:pt x="144" y="86"/>
                  <a:pt x="144" y="86"/>
                </a:cubicBezTo>
                <a:cubicBezTo>
                  <a:pt x="145" y="87"/>
                  <a:pt x="146" y="87"/>
                  <a:pt x="147" y="87"/>
                </a:cubicBezTo>
                <a:cubicBezTo>
                  <a:pt x="148" y="84"/>
                  <a:pt x="151" y="83"/>
                  <a:pt x="153" y="82"/>
                </a:cubicBezTo>
                <a:cubicBezTo>
                  <a:pt x="158" y="79"/>
                  <a:pt x="158" y="79"/>
                  <a:pt x="158" y="79"/>
                </a:cubicBezTo>
                <a:cubicBezTo>
                  <a:pt x="157" y="75"/>
                  <a:pt x="160" y="71"/>
                  <a:pt x="159" y="67"/>
                </a:cubicBezTo>
                <a:cubicBezTo>
                  <a:pt x="156" y="66"/>
                  <a:pt x="155" y="63"/>
                  <a:pt x="154" y="60"/>
                </a:cubicBezTo>
                <a:cubicBezTo>
                  <a:pt x="155" y="59"/>
                  <a:pt x="155" y="57"/>
                  <a:pt x="157" y="55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60" y="59"/>
                  <a:pt x="162" y="62"/>
                  <a:pt x="163" y="66"/>
                </a:cubicBezTo>
                <a:cubicBezTo>
                  <a:pt x="164" y="72"/>
                  <a:pt x="164" y="77"/>
                  <a:pt x="164" y="82"/>
                </a:cubicBezTo>
                <a:cubicBezTo>
                  <a:pt x="161" y="85"/>
                  <a:pt x="158" y="87"/>
                  <a:pt x="154" y="89"/>
                </a:cubicBezTo>
                <a:cubicBezTo>
                  <a:pt x="152" y="93"/>
                  <a:pt x="152" y="93"/>
                  <a:pt x="152" y="93"/>
                </a:cubicBezTo>
                <a:cubicBezTo>
                  <a:pt x="152" y="98"/>
                  <a:pt x="150" y="102"/>
                  <a:pt x="150" y="106"/>
                </a:cubicBezTo>
                <a:cubicBezTo>
                  <a:pt x="152" y="112"/>
                  <a:pt x="154" y="119"/>
                  <a:pt x="152" y="124"/>
                </a:cubicBezTo>
                <a:cubicBezTo>
                  <a:pt x="151" y="127"/>
                  <a:pt x="148" y="129"/>
                  <a:pt x="146" y="130"/>
                </a:cubicBezTo>
                <a:cubicBezTo>
                  <a:pt x="141" y="135"/>
                  <a:pt x="141" y="135"/>
                  <a:pt x="141" y="135"/>
                </a:cubicBezTo>
                <a:cubicBezTo>
                  <a:pt x="146" y="140"/>
                  <a:pt x="145" y="147"/>
                  <a:pt x="145" y="155"/>
                </a:cubicBezTo>
                <a:cubicBezTo>
                  <a:pt x="145" y="158"/>
                  <a:pt x="149" y="159"/>
                  <a:pt x="147" y="162"/>
                </a:cubicBezTo>
                <a:cubicBezTo>
                  <a:pt x="145" y="164"/>
                  <a:pt x="143" y="166"/>
                  <a:pt x="143" y="170"/>
                </a:cubicBezTo>
                <a:cubicBezTo>
                  <a:pt x="141" y="172"/>
                  <a:pt x="138" y="173"/>
                  <a:pt x="136" y="173"/>
                </a:cubicBezTo>
                <a:cubicBezTo>
                  <a:pt x="135" y="173"/>
                  <a:pt x="135" y="173"/>
                  <a:pt x="135" y="172"/>
                </a:cubicBezTo>
                <a:cubicBezTo>
                  <a:pt x="135" y="171"/>
                  <a:pt x="136" y="170"/>
                  <a:pt x="137" y="168"/>
                </a:cubicBezTo>
                <a:cubicBezTo>
                  <a:pt x="139" y="166"/>
                  <a:pt x="138" y="162"/>
                  <a:pt x="140" y="159"/>
                </a:cubicBezTo>
                <a:cubicBezTo>
                  <a:pt x="138" y="153"/>
                  <a:pt x="136" y="147"/>
                  <a:pt x="135" y="140"/>
                </a:cubicBezTo>
                <a:cubicBezTo>
                  <a:pt x="135" y="140"/>
                  <a:pt x="135" y="140"/>
                  <a:pt x="135" y="140"/>
                </a:cubicBezTo>
                <a:cubicBezTo>
                  <a:pt x="133" y="143"/>
                  <a:pt x="134" y="146"/>
                  <a:pt x="135" y="148"/>
                </a:cubicBezTo>
                <a:cubicBezTo>
                  <a:pt x="130" y="155"/>
                  <a:pt x="124" y="161"/>
                  <a:pt x="124" y="170"/>
                </a:cubicBezTo>
                <a:cubicBezTo>
                  <a:pt x="122" y="174"/>
                  <a:pt x="119" y="177"/>
                  <a:pt x="117" y="181"/>
                </a:cubicBezTo>
                <a:cubicBezTo>
                  <a:pt x="116" y="182"/>
                  <a:pt x="115" y="181"/>
                  <a:pt x="115" y="181"/>
                </a:cubicBezTo>
                <a:cubicBezTo>
                  <a:pt x="113" y="180"/>
                  <a:pt x="113" y="179"/>
                  <a:pt x="112" y="178"/>
                </a:cubicBezTo>
                <a:cubicBezTo>
                  <a:pt x="111" y="172"/>
                  <a:pt x="118" y="170"/>
                  <a:pt x="120" y="165"/>
                </a:cubicBezTo>
                <a:cubicBezTo>
                  <a:pt x="121" y="157"/>
                  <a:pt x="121" y="149"/>
                  <a:pt x="127" y="143"/>
                </a:cubicBezTo>
                <a:cubicBezTo>
                  <a:pt x="128" y="131"/>
                  <a:pt x="131" y="121"/>
                  <a:pt x="140" y="112"/>
                </a:cubicBezTo>
                <a:cubicBezTo>
                  <a:pt x="139" y="110"/>
                  <a:pt x="138" y="107"/>
                  <a:pt x="137" y="105"/>
                </a:cubicBezTo>
                <a:cubicBezTo>
                  <a:pt x="136" y="105"/>
                  <a:pt x="136" y="105"/>
                  <a:pt x="135" y="104"/>
                </a:cubicBezTo>
                <a:cubicBezTo>
                  <a:pt x="134" y="103"/>
                  <a:pt x="134" y="102"/>
                  <a:pt x="133" y="101"/>
                </a:cubicBezTo>
                <a:cubicBezTo>
                  <a:pt x="130" y="104"/>
                  <a:pt x="127" y="108"/>
                  <a:pt x="123" y="111"/>
                </a:cubicBezTo>
                <a:cubicBezTo>
                  <a:pt x="122" y="111"/>
                  <a:pt x="121" y="110"/>
                  <a:pt x="120" y="109"/>
                </a:cubicBezTo>
                <a:cubicBezTo>
                  <a:pt x="115" y="105"/>
                  <a:pt x="114" y="97"/>
                  <a:pt x="107" y="97"/>
                </a:cubicBezTo>
                <a:cubicBezTo>
                  <a:pt x="104" y="96"/>
                  <a:pt x="104" y="92"/>
                  <a:pt x="103" y="89"/>
                </a:cubicBezTo>
                <a:cubicBezTo>
                  <a:pt x="104" y="88"/>
                  <a:pt x="106" y="88"/>
                  <a:pt x="108" y="89"/>
                </a:cubicBezTo>
                <a:close/>
                <a:moveTo>
                  <a:pt x="111" y="100"/>
                </a:moveTo>
                <a:cubicBezTo>
                  <a:pt x="111" y="106"/>
                  <a:pt x="111" y="106"/>
                  <a:pt x="111" y="111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8" y="110"/>
                  <a:pt x="108" y="110"/>
                  <a:pt x="108" y="110"/>
                </a:cubicBezTo>
                <a:cubicBezTo>
                  <a:pt x="108" y="106"/>
                  <a:pt x="108" y="103"/>
                  <a:pt x="108" y="99"/>
                </a:cubicBezTo>
                <a:cubicBezTo>
                  <a:pt x="109" y="99"/>
                  <a:pt x="110" y="100"/>
                  <a:pt x="111" y="100"/>
                </a:cubicBezTo>
                <a:close/>
                <a:moveTo>
                  <a:pt x="96" y="117"/>
                </a:moveTo>
                <a:cubicBezTo>
                  <a:pt x="127" y="117"/>
                  <a:pt x="127" y="117"/>
                  <a:pt x="127" y="117"/>
                </a:cubicBezTo>
                <a:cubicBezTo>
                  <a:pt x="127" y="126"/>
                  <a:pt x="127" y="126"/>
                  <a:pt x="127" y="126"/>
                </a:cubicBezTo>
                <a:cubicBezTo>
                  <a:pt x="96" y="126"/>
                  <a:pt x="96" y="126"/>
                  <a:pt x="96" y="126"/>
                </a:cubicBezTo>
                <a:lnTo>
                  <a:pt x="96" y="117"/>
                </a:lnTo>
                <a:close/>
                <a:moveTo>
                  <a:pt x="149" y="231"/>
                </a:moveTo>
                <a:cubicBezTo>
                  <a:pt x="151" y="228"/>
                  <a:pt x="153" y="227"/>
                  <a:pt x="155" y="225"/>
                </a:cubicBezTo>
                <a:cubicBezTo>
                  <a:pt x="157" y="223"/>
                  <a:pt x="157" y="221"/>
                  <a:pt x="156" y="219"/>
                </a:cubicBezTo>
                <a:cubicBezTo>
                  <a:pt x="155" y="217"/>
                  <a:pt x="153" y="216"/>
                  <a:pt x="151" y="215"/>
                </a:cubicBezTo>
                <a:cubicBezTo>
                  <a:pt x="149" y="215"/>
                  <a:pt x="147" y="216"/>
                  <a:pt x="145" y="217"/>
                </a:cubicBezTo>
                <a:cubicBezTo>
                  <a:pt x="144" y="219"/>
                  <a:pt x="144" y="220"/>
                  <a:pt x="144" y="222"/>
                </a:cubicBezTo>
                <a:cubicBezTo>
                  <a:pt x="147" y="222"/>
                  <a:pt x="147" y="222"/>
                  <a:pt x="147" y="222"/>
                </a:cubicBezTo>
                <a:cubicBezTo>
                  <a:pt x="147" y="221"/>
                  <a:pt x="147" y="220"/>
                  <a:pt x="148" y="219"/>
                </a:cubicBezTo>
                <a:cubicBezTo>
                  <a:pt x="149" y="218"/>
                  <a:pt x="150" y="218"/>
                  <a:pt x="151" y="218"/>
                </a:cubicBezTo>
                <a:cubicBezTo>
                  <a:pt x="152" y="219"/>
                  <a:pt x="152" y="219"/>
                  <a:pt x="153" y="220"/>
                </a:cubicBezTo>
                <a:cubicBezTo>
                  <a:pt x="153" y="221"/>
                  <a:pt x="153" y="223"/>
                  <a:pt x="152" y="223"/>
                </a:cubicBezTo>
                <a:cubicBezTo>
                  <a:pt x="149" y="227"/>
                  <a:pt x="144" y="229"/>
                  <a:pt x="144" y="234"/>
                </a:cubicBezTo>
                <a:cubicBezTo>
                  <a:pt x="158" y="233"/>
                  <a:pt x="158" y="233"/>
                  <a:pt x="158" y="233"/>
                </a:cubicBezTo>
                <a:cubicBezTo>
                  <a:pt x="158" y="232"/>
                  <a:pt x="158" y="231"/>
                  <a:pt x="158" y="230"/>
                </a:cubicBezTo>
                <a:lnTo>
                  <a:pt x="149" y="231"/>
                </a:lnTo>
                <a:close/>
                <a:moveTo>
                  <a:pt x="110" y="213"/>
                </a:moveTo>
                <a:cubicBezTo>
                  <a:pt x="109" y="214"/>
                  <a:pt x="107" y="214"/>
                  <a:pt x="105" y="213"/>
                </a:cubicBezTo>
                <a:cubicBezTo>
                  <a:pt x="104" y="215"/>
                  <a:pt x="104" y="215"/>
                  <a:pt x="104" y="215"/>
                </a:cubicBezTo>
                <a:cubicBezTo>
                  <a:pt x="106" y="216"/>
                  <a:pt x="107" y="216"/>
                  <a:pt x="109" y="217"/>
                </a:cubicBezTo>
                <a:cubicBezTo>
                  <a:pt x="109" y="217"/>
                  <a:pt x="109" y="217"/>
                  <a:pt x="109" y="217"/>
                </a:cubicBezTo>
                <a:cubicBezTo>
                  <a:pt x="105" y="229"/>
                  <a:pt x="105" y="229"/>
                  <a:pt x="105" y="229"/>
                </a:cubicBezTo>
                <a:cubicBezTo>
                  <a:pt x="109" y="230"/>
                  <a:pt x="109" y="230"/>
                  <a:pt x="109" y="230"/>
                </a:cubicBezTo>
                <a:cubicBezTo>
                  <a:pt x="114" y="213"/>
                  <a:pt x="114" y="213"/>
                  <a:pt x="114" y="213"/>
                </a:cubicBezTo>
                <a:cubicBezTo>
                  <a:pt x="114" y="213"/>
                  <a:pt x="114" y="213"/>
                  <a:pt x="114" y="213"/>
                </a:cubicBezTo>
                <a:cubicBezTo>
                  <a:pt x="111" y="212"/>
                  <a:pt x="111" y="212"/>
                  <a:pt x="111" y="212"/>
                </a:cubicBezTo>
                <a:cubicBezTo>
                  <a:pt x="111" y="212"/>
                  <a:pt x="111" y="212"/>
                  <a:pt x="110" y="213"/>
                </a:cubicBezTo>
                <a:close/>
                <a:moveTo>
                  <a:pt x="178" y="219"/>
                </a:moveTo>
                <a:cubicBezTo>
                  <a:pt x="177" y="218"/>
                  <a:pt x="177" y="218"/>
                  <a:pt x="177" y="218"/>
                </a:cubicBezTo>
                <a:cubicBezTo>
                  <a:pt x="178" y="218"/>
                  <a:pt x="179" y="216"/>
                  <a:pt x="179" y="214"/>
                </a:cubicBezTo>
                <a:cubicBezTo>
                  <a:pt x="179" y="213"/>
                  <a:pt x="177" y="212"/>
                  <a:pt x="176" y="211"/>
                </a:cubicBezTo>
                <a:cubicBezTo>
                  <a:pt x="174" y="211"/>
                  <a:pt x="173" y="211"/>
                  <a:pt x="171" y="211"/>
                </a:cubicBezTo>
                <a:cubicBezTo>
                  <a:pt x="170" y="211"/>
                  <a:pt x="168" y="212"/>
                  <a:pt x="167" y="213"/>
                </a:cubicBezTo>
                <a:cubicBezTo>
                  <a:pt x="166" y="214"/>
                  <a:pt x="165" y="216"/>
                  <a:pt x="166" y="218"/>
                </a:cubicBezTo>
                <a:cubicBezTo>
                  <a:pt x="166" y="219"/>
                  <a:pt x="168" y="220"/>
                  <a:pt x="169" y="220"/>
                </a:cubicBezTo>
                <a:cubicBezTo>
                  <a:pt x="169" y="221"/>
                  <a:pt x="169" y="221"/>
                  <a:pt x="169" y="221"/>
                </a:cubicBezTo>
                <a:cubicBezTo>
                  <a:pt x="167" y="222"/>
                  <a:pt x="167" y="224"/>
                  <a:pt x="167" y="226"/>
                </a:cubicBezTo>
                <a:cubicBezTo>
                  <a:pt x="168" y="228"/>
                  <a:pt x="169" y="229"/>
                  <a:pt x="171" y="230"/>
                </a:cubicBezTo>
                <a:cubicBezTo>
                  <a:pt x="172" y="230"/>
                  <a:pt x="174" y="230"/>
                  <a:pt x="176" y="230"/>
                </a:cubicBezTo>
                <a:cubicBezTo>
                  <a:pt x="177" y="229"/>
                  <a:pt x="179" y="228"/>
                  <a:pt x="180" y="227"/>
                </a:cubicBezTo>
                <a:cubicBezTo>
                  <a:pt x="181" y="226"/>
                  <a:pt x="182" y="224"/>
                  <a:pt x="181" y="222"/>
                </a:cubicBezTo>
                <a:cubicBezTo>
                  <a:pt x="181" y="221"/>
                  <a:pt x="180" y="219"/>
                  <a:pt x="178" y="219"/>
                </a:cubicBezTo>
                <a:close/>
                <a:moveTo>
                  <a:pt x="170" y="217"/>
                </a:moveTo>
                <a:cubicBezTo>
                  <a:pt x="169" y="217"/>
                  <a:pt x="169" y="215"/>
                  <a:pt x="170" y="215"/>
                </a:cubicBezTo>
                <a:cubicBezTo>
                  <a:pt x="171" y="214"/>
                  <a:pt x="171" y="214"/>
                  <a:pt x="172" y="214"/>
                </a:cubicBezTo>
                <a:cubicBezTo>
                  <a:pt x="173" y="213"/>
                  <a:pt x="173" y="213"/>
                  <a:pt x="174" y="214"/>
                </a:cubicBezTo>
                <a:cubicBezTo>
                  <a:pt x="175" y="214"/>
                  <a:pt x="175" y="215"/>
                  <a:pt x="175" y="216"/>
                </a:cubicBezTo>
                <a:cubicBezTo>
                  <a:pt x="175" y="217"/>
                  <a:pt x="175" y="217"/>
                  <a:pt x="175" y="218"/>
                </a:cubicBezTo>
                <a:cubicBezTo>
                  <a:pt x="174" y="218"/>
                  <a:pt x="174" y="218"/>
                  <a:pt x="173" y="218"/>
                </a:cubicBezTo>
                <a:cubicBezTo>
                  <a:pt x="172" y="219"/>
                  <a:pt x="172" y="219"/>
                  <a:pt x="171" y="218"/>
                </a:cubicBezTo>
                <a:cubicBezTo>
                  <a:pt x="171" y="218"/>
                  <a:pt x="170" y="218"/>
                  <a:pt x="170" y="217"/>
                </a:cubicBezTo>
                <a:close/>
                <a:moveTo>
                  <a:pt x="177" y="226"/>
                </a:moveTo>
                <a:cubicBezTo>
                  <a:pt x="177" y="226"/>
                  <a:pt x="176" y="226"/>
                  <a:pt x="175" y="227"/>
                </a:cubicBezTo>
                <a:cubicBezTo>
                  <a:pt x="174" y="227"/>
                  <a:pt x="173" y="227"/>
                  <a:pt x="173" y="227"/>
                </a:cubicBezTo>
                <a:cubicBezTo>
                  <a:pt x="172" y="226"/>
                  <a:pt x="171" y="226"/>
                  <a:pt x="171" y="225"/>
                </a:cubicBezTo>
                <a:cubicBezTo>
                  <a:pt x="171" y="224"/>
                  <a:pt x="171" y="222"/>
                  <a:pt x="172" y="222"/>
                </a:cubicBezTo>
                <a:cubicBezTo>
                  <a:pt x="172" y="221"/>
                  <a:pt x="173" y="221"/>
                  <a:pt x="174" y="221"/>
                </a:cubicBezTo>
                <a:cubicBezTo>
                  <a:pt x="174" y="221"/>
                  <a:pt x="175" y="221"/>
                  <a:pt x="176" y="221"/>
                </a:cubicBezTo>
                <a:cubicBezTo>
                  <a:pt x="177" y="221"/>
                  <a:pt x="178" y="222"/>
                  <a:pt x="178" y="223"/>
                </a:cubicBezTo>
                <a:cubicBezTo>
                  <a:pt x="178" y="224"/>
                  <a:pt x="178" y="225"/>
                  <a:pt x="177" y="226"/>
                </a:cubicBezTo>
                <a:close/>
                <a:moveTo>
                  <a:pt x="133" y="224"/>
                </a:moveTo>
                <a:cubicBezTo>
                  <a:pt x="133" y="224"/>
                  <a:pt x="133" y="224"/>
                  <a:pt x="133" y="224"/>
                </a:cubicBezTo>
                <a:cubicBezTo>
                  <a:pt x="134" y="223"/>
                  <a:pt x="135" y="222"/>
                  <a:pt x="135" y="220"/>
                </a:cubicBezTo>
                <a:cubicBezTo>
                  <a:pt x="136" y="219"/>
                  <a:pt x="135" y="217"/>
                  <a:pt x="133" y="216"/>
                </a:cubicBezTo>
                <a:cubicBezTo>
                  <a:pt x="132" y="215"/>
                  <a:pt x="131" y="215"/>
                  <a:pt x="129" y="215"/>
                </a:cubicBezTo>
                <a:cubicBezTo>
                  <a:pt x="127" y="215"/>
                  <a:pt x="126" y="215"/>
                  <a:pt x="125" y="216"/>
                </a:cubicBezTo>
                <a:cubicBezTo>
                  <a:pt x="123" y="217"/>
                  <a:pt x="122" y="218"/>
                  <a:pt x="122" y="220"/>
                </a:cubicBezTo>
                <a:cubicBezTo>
                  <a:pt x="122" y="221"/>
                  <a:pt x="123" y="223"/>
                  <a:pt x="125" y="223"/>
                </a:cubicBezTo>
                <a:cubicBezTo>
                  <a:pt x="124" y="224"/>
                  <a:pt x="124" y="224"/>
                  <a:pt x="124" y="224"/>
                </a:cubicBezTo>
                <a:cubicBezTo>
                  <a:pt x="122" y="224"/>
                  <a:pt x="121" y="226"/>
                  <a:pt x="121" y="228"/>
                </a:cubicBezTo>
                <a:cubicBezTo>
                  <a:pt x="121" y="230"/>
                  <a:pt x="122" y="231"/>
                  <a:pt x="123" y="233"/>
                </a:cubicBezTo>
                <a:cubicBezTo>
                  <a:pt x="125" y="233"/>
                  <a:pt x="126" y="234"/>
                  <a:pt x="128" y="234"/>
                </a:cubicBezTo>
                <a:cubicBezTo>
                  <a:pt x="130" y="234"/>
                  <a:pt x="131" y="234"/>
                  <a:pt x="133" y="233"/>
                </a:cubicBezTo>
                <a:cubicBezTo>
                  <a:pt x="134" y="232"/>
                  <a:pt x="135" y="230"/>
                  <a:pt x="136" y="229"/>
                </a:cubicBezTo>
                <a:cubicBezTo>
                  <a:pt x="136" y="227"/>
                  <a:pt x="135" y="225"/>
                  <a:pt x="133" y="224"/>
                </a:cubicBezTo>
                <a:close/>
                <a:moveTo>
                  <a:pt x="127" y="218"/>
                </a:moveTo>
                <a:cubicBezTo>
                  <a:pt x="127" y="218"/>
                  <a:pt x="128" y="218"/>
                  <a:pt x="129" y="218"/>
                </a:cubicBezTo>
                <a:cubicBezTo>
                  <a:pt x="130" y="218"/>
                  <a:pt x="130" y="218"/>
                  <a:pt x="131" y="218"/>
                </a:cubicBezTo>
                <a:cubicBezTo>
                  <a:pt x="132" y="219"/>
                  <a:pt x="132" y="220"/>
                  <a:pt x="132" y="221"/>
                </a:cubicBezTo>
                <a:cubicBezTo>
                  <a:pt x="131" y="221"/>
                  <a:pt x="131" y="222"/>
                  <a:pt x="130" y="222"/>
                </a:cubicBezTo>
                <a:cubicBezTo>
                  <a:pt x="130" y="222"/>
                  <a:pt x="129" y="222"/>
                  <a:pt x="129" y="222"/>
                </a:cubicBezTo>
                <a:cubicBezTo>
                  <a:pt x="128" y="222"/>
                  <a:pt x="127" y="222"/>
                  <a:pt x="127" y="222"/>
                </a:cubicBezTo>
                <a:cubicBezTo>
                  <a:pt x="126" y="222"/>
                  <a:pt x="126" y="221"/>
                  <a:pt x="126" y="220"/>
                </a:cubicBezTo>
                <a:cubicBezTo>
                  <a:pt x="126" y="220"/>
                  <a:pt x="126" y="218"/>
                  <a:pt x="127" y="218"/>
                </a:cubicBezTo>
                <a:close/>
                <a:moveTo>
                  <a:pt x="130" y="230"/>
                </a:moveTo>
                <a:cubicBezTo>
                  <a:pt x="130" y="231"/>
                  <a:pt x="129" y="231"/>
                  <a:pt x="128" y="231"/>
                </a:cubicBezTo>
                <a:cubicBezTo>
                  <a:pt x="127" y="231"/>
                  <a:pt x="126" y="231"/>
                  <a:pt x="126" y="230"/>
                </a:cubicBezTo>
                <a:cubicBezTo>
                  <a:pt x="125" y="230"/>
                  <a:pt x="125" y="229"/>
                  <a:pt x="125" y="228"/>
                </a:cubicBezTo>
                <a:cubicBezTo>
                  <a:pt x="125" y="227"/>
                  <a:pt x="125" y="226"/>
                  <a:pt x="127" y="225"/>
                </a:cubicBezTo>
                <a:cubicBezTo>
                  <a:pt x="127" y="225"/>
                  <a:pt x="128" y="225"/>
                  <a:pt x="128" y="225"/>
                </a:cubicBezTo>
                <a:cubicBezTo>
                  <a:pt x="129" y="225"/>
                  <a:pt x="130" y="225"/>
                  <a:pt x="130" y="226"/>
                </a:cubicBezTo>
                <a:cubicBezTo>
                  <a:pt x="131" y="226"/>
                  <a:pt x="132" y="227"/>
                  <a:pt x="132" y="228"/>
                </a:cubicBezTo>
                <a:cubicBezTo>
                  <a:pt x="132" y="229"/>
                  <a:pt x="131" y="230"/>
                  <a:pt x="130" y="230"/>
                </a:cubicBezTo>
                <a:close/>
                <a:moveTo>
                  <a:pt x="199" y="63"/>
                </a:moveTo>
                <a:cubicBezTo>
                  <a:pt x="216" y="56"/>
                  <a:pt x="216" y="56"/>
                  <a:pt x="216" y="56"/>
                </a:cubicBezTo>
                <a:cubicBezTo>
                  <a:pt x="214" y="53"/>
                  <a:pt x="214" y="53"/>
                  <a:pt x="214" y="53"/>
                </a:cubicBezTo>
                <a:cubicBezTo>
                  <a:pt x="198" y="60"/>
                  <a:pt x="198" y="60"/>
                  <a:pt x="198" y="60"/>
                </a:cubicBezTo>
                <a:lnTo>
                  <a:pt x="199" y="63"/>
                </a:lnTo>
                <a:close/>
                <a:moveTo>
                  <a:pt x="157" y="28"/>
                </a:moveTo>
                <a:cubicBezTo>
                  <a:pt x="164" y="11"/>
                  <a:pt x="164" y="11"/>
                  <a:pt x="164" y="11"/>
                </a:cubicBezTo>
                <a:cubicBezTo>
                  <a:pt x="161" y="10"/>
                  <a:pt x="161" y="10"/>
                  <a:pt x="161" y="10"/>
                </a:cubicBezTo>
                <a:cubicBezTo>
                  <a:pt x="159" y="14"/>
                  <a:pt x="157" y="19"/>
                  <a:pt x="155" y="23"/>
                </a:cubicBezTo>
                <a:cubicBezTo>
                  <a:pt x="154" y="19"/>
                  <a:pt x="154" y="14"/>
                  <a:pt x="153" y="9"/>
                </a:cubicBezTo>
                <a:cubicBezTo>
                  <a:pt x="149" y="9"/>
                  <a:pt x="149" y="9"/>
                  <a:pt x="149" y="9"/>
                </a:cubicBezTo>
                <a:cubicBezTo>
                  <a:pt x="153" y="27"/>
                  <a:pt x="153" y="27"/>
                  <a:pt x="153" y="27"/>
                </a:cubicBezTo>
                <a:lnTo>
                  <a:pt x="157" y="28"/>
                </a:lnTo>
                <a:close/>
                <a:moveTo>
                  <a:pt x="93" y="42"/>
                </a:moveTo>
                <a:cubicBezTo>
                  <a:pt x="91" y="41"/>
                  <a:pt x="91" y="41"/>
                  <a:pt x="91" y="41"/>
                </a:cubicBezTo>
                <a:cubicBezTo>
                  <a:pt x="86" y="49"/>
                  <a:pt x="86" y="49"/>
                  <a:pt x="86" y="49"/>
                </a:cubicBezTo>
                <a:cubicBezTo>
                  <a:pt x="82" y="47"/>
                  <a:pt x="82" y="47"/>
                  <a:pt x="82" y="47"/>
                </a:cubicBezTo>
                <a:cubicBezTo>
                  <a:pt x="86" y="40"/>
                  <a:pt x="86" y="40"/>
                  <a:pt x="86" y="40"/>
                </a:cubicBezTo>
                <a:cubicBezTo>
                  <a:pt x="83" y="38"/>
                  <a:pt x="83" y="38"/>
                  <a:pt x="83" y="38"/>
                </a:cubicBezTo>
                <a:cubicBezTo>
                  <a:pt x="79" y="45"/>
                  <a:pt x="79" y="45"/>
                  <a:pt x="79" y="45"/>
                </a:cubicBezTo>
                <a:cubicBezTo>
                  <a:pt x="75" y="43"/>
                  <a:pt x="75" y="43"/>
                  <a:pt x="75" y="43"/>
                </a:cubicBezTo>
                <a:cubicBezTo>
                  <a:pt x="80" y="35"/>
                  <a:pt x="80" y="35"/>
                  <a:pt x="80" y="35"/>
                </a:cubicBezTo>
                <a:cubicBezTo>
                  <a:pt x="77" y="34"/>
                  <a:pt x="77" y="34"/>
                  <a:pt x="77" y="34"/>
                </a:cubicBezTo>
                <a:cubicBezTo>
                  <a:pt x="71" y="45"/>
                  <a:pt x="71" y="45"/>
                  <a:pt x="71" y="45"/>
                </a:cubicBezTo>
                <a:cubicBezTo>
                  <a:pt x="87" y="54"/>
                  <a:pt x="87" y="54"/>
                  <a:pt x="87" y="54"/>
                </a:cubicBezTo>
                <a:lnTo>
                  <a:pt x="93" y="42"/>
                </a:lnTo>
                <a:close/>
                <a:moveTo>
                  <a:pt x="73" y="115"/>
                </a:moveTo>
                <a:cubicBezTo>
                  <a:pt x="72" y="113"/>
                  <a:pt x="70" y="112"/>
                  <a:pt x="68" y="112"/>
                </a:cubicBezTo>
                <a:cubicBezTo>
                  <a:pt x="66" y="112"/>
                  <a:pt x="65" y="113"/>
                  <a:pt x="64" y="115"/>
                </a:cubicBezTo>
                <a:cubicBezTo>
                  <a:pt x="64" y="114"/>
                  <a:pt x="63" y="113"/>
                  <a:pt x="61" y="113"/>
                </a:cubicBezTo>
                <a:cubicBezTo>
                  <a:pt x="59" y="112"/>
                  <a:pt x="58" y="113"/>
                  <a:pt x="57" y="114"/>
                </a:cubicBezTo>
                <a:cubicBezTo>
                  <a:pt x="56" y="116"/>
                  <a:pt x="56" y="123"/>
                  <a:pt x="56" y="127"/>
                </a:cubicBezTo>
                <a:cubicBezTo>
                  <a:pt x="74" y="127"/>
                  <a:pt x="74" y="127"/>
                  <a:pt x="74" y="127"/>
                </a:cubicBezTo>
                <a:cubicBezTo>
                  <a:pt x="74" y="125"/>
                  <a:pt x="74" y="125"/>
                  <a:pt x="74" y="125"/>
                </a:cubicBezTo>
                <a:cubicBezTo>
                  <a:pt x="74" y="118"/>
                  <a:pt x="74" y="117"/>
                  <a:pt x="73" y="115"/>
                </a:cubicBezTo>
                <a:close/>
                <a:moveTo>
                  <a:pt x="63" y="123"/>
                </a:moveTo>
                <a:cubicBezTo>
                  <a:pt x="59" y="123"/>
                  <a:pt x="59" y="123"/>
                  <a:pt x="59" y="123"/>
                </a:cubicBezTo>
                <a:cubicBezTo>
                  <a:pt x="59" y="119"/>
                  <a:pt x="58" y="116"/>
                  <a:pt x="61" y="116"/>
                </a:cubicBezTo>
                <a:cubicBezTo>
                  <a:pt x="62" y="116"/>
                  <a:pt x="63" y="116"/>
                  <a:pt x="63" y="117"/>
                </a:cubicBezTo>
                <a:cubicBezTo>
                  <a:pt x="63" y="118"/>
                  <a:pt x="63" y="119"/>
                  <a:pt x="63" y="123"/>
                </a:cubicBezTo>
                <a:close/>
                <a:moveTo>
                  <a:pt x="71" y="123"/>
                </a:moveTo>
                <a:cubicBezTo>
                  <a:pt x="66" y="123"/>
                  <a:pt x="66" y="123"/>
                  <a:pt x="66" y="123"/>
                </a:cubicBezTo>
                <a:cubicBezTo>
                  <a:pt x="66" y="123"/>
                  <a:pt x="66" y="123"/>
                  <a:pt x="66" y="123"/>
                </a:cubicBezTo>
                <a:cubicBezTo>
                  <a:pt x="66" y="119"/>
                  <a:pt x="65" y="116"/>
                  <a:pt x="68" y="116"/>
                </a:cubicBezTo>
                <a:cubicBezTo>
                  <a:pt x="69" y="116"/>
                  <a:pt x="70" y="116"/>
                  <a:pt x="70" y="116"/>
                </a:cubicBezTo>
                <a:cubicBezTo>
                  <a:pt x="71" y="117"/>
                  <a:pt x="71" y="119"/>
                  <a:pt x="71" y="123"/>
                </a:cubicBezTo>
                <a:close/>
                <a:moveTo>
                  <a:pt x="203" y="75"/>
                </a:moveTo>
                <a:cubicBezTo>
                  <a:pt x="204" y="79"/>
                  <a:pt x="204" y="79"/>
                  <a:pt x="204" y="79"/>
                </a:cubicBezTo>
                <a:cubicBezTo>
                  <a:pt x="218" y="75"/>
                  <a:pt x="218" y="75"/>
                  <a:pt x="218" y="75"/>
                </a:cubicBezTo>
                <a:cubicBezTo>
                  <a:pt x="219" y="80"/>
                  <a:pt x="219" y="80"/>
                  <a:pt x="219" y="80"/>
                </a:cubicBezTo>
                <a:cubicBezTo>
                  <a:pt x="222" y="79"/>
                  <a:pt x="222" y="79"/>
                  <a:pt x="222" y="79"/>
                </a:cubicBezTo>
                <a:cubicBezTo>
                  <a:pt x="219" y="65"/>
                  <a:pt x="219" y="65"/>
                  <a:pt x="219" y="65"/>
                </a:cubicBezTo>
                <a:cubicBezTo>
                  <a:pt x="216" y="66"/>
                  <a:pt x="216" y="66"/>
                  <a:pt x="216" y="66"/>
                </a:cubicBezTo>
                <a:cubicBezTo>
                  <a:pt x="217" y="71"/>
                  <a:pt x="217" y="71"/>
                  <a:pt x="217" y="71"/>
                </a:cubicBezTo>
                <a:lnTo>
                  <a:pt x="203" y="75"/>
                </a:lnTo>
                <a:close/>
                <a:moveTo>
                  <a:pt x="119" y="28"/>
                </a:moveTo>
                <a:cubicBezTo>
                  <a:pt x="121" y="29"/>
                  <a:pt x="123" y="29"/>
                  <a:pt x="125" y="29"/>
                </a:cubicBezTo>
                <a:cubicBezTo>
                  <a:pt x="124" y="26"/>
                  <a:pt x="124" y="26"/>
                  <a:pt x="124" y="26"/>
                </a:cubicBezTo>
                <a:cubicBezTo>
                  <a:pt x="124" y="26"/>
                  <a:pt x="123" y="26"/>
                  <a:pt x="123" y="26"/>
                </a:cubicBezTo>
                <a:cubicBezTo>
                  <a:pt x="122" y="26"/>
                  <a:pt x="121" y="25"/>
                  <a:pt x="120" y="24"/>
                </a:cubicBezTo>
                <a:cubicBezTo>
                  <a:pt x="118" y="11"/>
                  <a:pt x="118" y="11"/>
                  <a:pt x="118" y="11"/>
                </a:cubicBezTo>
                <a:cubicBezTo>
                  <a:pt x="115" y="12"/>
                  <a:pt x="115" y="12"/>
                  <a:pt x="115" y="12"/>
                </a:cubicBezTo>
                <a:cubicBezTo>
                  <a:pt x="117" y="24"/>
                  <a:pt x="117" y="24"/>
                  <a:pt x="117" y="24"/>
                </a:cubicBezTo>
                <a:cubicBezTo>
                  <a:pt x="117" y="26"/>
                  <a:pt x="118" y="27"/>
                  <a:pt x="119" y="28"/>
                </a:cubicBezTo>
                <a:close/>
                <a:moveTo>
                  <a:pt x="130" y="26"/>
                </a:moveTo>
                <a:cubicBezTo>
                  <a:pt x="131" y="25"/>
                  <a:pt x="131" y="23"/>
                  <a:pt x="131" y="22"/>
                </a:cubicBezTo>
                <a:cubicBezTo>
                  <a:pt x="129" y="9"/>
                  <a:pt x="129" y="9"/>
                  <a:pt x="129" y="9"/>
                </a:cubicBezTo>
                <a:cubicBezTo>
                  <a:pt x="125" y="10"/>
                  <a:pt x="125" y="10"/>
                  <a:pt x="125" y="10"/>
                </a:cubicBezTo>
                <a:cubicBezTo>
                  <a:pt x="127" y="23"/>
                  <a:pt x="127" y="23"/>
                  <a:pt x="127" y="23"/>
                </a:cubicBezTo>
                <a:cubicBezTo>
                  <a:pt x="127" y="24"/>
                  <a:pt x="127" y="25"/>
                  <a:pt x="126" y="25"/>
                </a:cubicBezTo>
                <a:cubicBezTo>
                  <a:pt x="125" y="25"/>
                  <a:pt x="125" y="26"/>
                  <a:pt x="124" y="26"/>
                </a:cubicBezTo>
                <a:cubicBezTo>
                  <a:pt x="125" y="29"/>
                  <a:pt x="125" y="29"/>
                  <a:pt x="125" y="29"/>
                </a:cubicBezTo>
                <a:cubicBezTo>
                  <a:pt x="127" y="28"/>
                  <a:pt x="129" y="27"/>
                  <a:pt x="130" y="26"/>
                </a:cubicBezTo>
                <a:close/>
                <a:moveTo>
                  <a:pt x="206" y="92"/>
                </a:moveTo>
                <a:cubicBezTo>
                  <a:pt x="210" y="92"/>
                  <a:pt x="210" y="92"/>
                  <a:pt x="210" y="92"/>
                </a:cubicBezTo>
                <a:cubicBezTo>
                  <a:pt x="211" y="99"/>
                  <a:pt x="211" y="99"/>
                  <a:pt x="211" y="99"/>
                </a:cubicBezTo>
                <a:cubicBezTo>
                  <a:pt x="207" y="101"/>
                  <a:pt x="207" y="101"/>
                  <a:pt x="207" y="101"/>
                </a:cubicBezTo>
                <a:cubicBezTo>
                  <a:pt x="208" y="104"/>
                  <a:pt x="208" y="104"/>
                  <a:pt x="208" y="104"/>
                </a:cubicBezTo>
                <a:cubicBezTo>
                  <a:pt x="225" y="95"/>
                  <a:pt x="225" y="95"/>
                  <a:pt x="225" y="95"/>
                </a:cubicBezTo>
                <a:cubicBezTo>
                  <a:pt x="224" y="92"/>
                  <a:pt x="224" y="92"/>
                  <a:pt x="224" y="92"/>
                </a:cubicBezTo>
                <a:cubicBezTo>
                  <a:pt x="205" y="88"/>
                  <a:pt x="205" y="88"/>
                  <a:pt x="205" y="88"/>
                </a:cubicBezTo>
                <a:lnTo>
                  <a:pt x="206" y="92"/>
                </a:lnTo>
                <a:close/>
                <a:moveTo>
                  <a:pt x="221" y="94"/>
                </a:moveTo>
                <a:cubicBezTo>
                  <a:pt x="221" y="94"/>
                  <a:pt x="221" y="94"/>
                  <a:pt x="221" y="94"/>
                </a:cubicBezTo>
                <a:cubicBezTo>
                  <a:pt x="221" y="94"/>
                  <a:pt x="221" y="94"/>
                  <a:pt x="221" y="94"/>
                </a:cubicBezTo>
                <a:cubicBezTo>
                  <a:pt x="221" y="94"/>
                  <a:pt x="221" y="94"/>
                  <a:pt x="221" y="94"/>
                </a:cubicBezTo>
                <a:cubicBezTo>
                  <a:pt x="214" y="97"/>
                  <a:pt x="214" y="97"/>
                  <a:pt x="214" y="97"/>
                </a:cubicBezTo>
                <a:cubicBezTo>
                  <a:pt x="213" y="93"/>
                  <a:pt x="213" y="93"/>
                  <a:pt x="213" y="93"/>
                </a:cubicBezTo>
                <a:lnTo>
                  <a:pt x="221" y="94"/>
                </a:lnTo>
                <a:close/>
                <a:moveTo>
                  <a:pt x="219" y="112"/>
                </a:moveTo>
                <a:cubicBezTo>
                  <a:pt x="218" y="113"/>
                  <a:pt x="217" y="114"/>
                  <a:pt x="217" y="115"/>
                </a:cubicBezTo>
                <a:cubicBezTo>
                  <a:pt x="216" y="117"/>
                  <a:pt x="216" y="121"/>
                  <a:pt x="214" y="123"/>
                </a:cubicBezTo>
                <a:cubicBezTo>
                  <a:pt x="213" y="123"/>
                  <a:pt x="212" y="123"/>
                  <a:pt x="212" y="123"/>
                </a:cubicBezTo>
                <a:cubicBezTo>
                  <a:pt x="210" y="122"/>
                  <a:pt x="210" y="119"/>
                  <a:pt x="211" y="117"/>
                </a:cubicBezTo>
                <a:cubicBezTo>
                  <a:pt x="211" y="116"/>
                  <a:pt x="213" y="115"/>
                  <a:pt x="214" y="115"/>
                </a:cubicBezTo>
                <a:cubicBezTo>
                  <a:pt x="213" y="112"/>
                  <a:pt x="213" y="112"/>
                  <a:pt x="213" y="112"/>
                </a:cubicBezTo>
                <a:cubicBezTo>
                  <a:pt x="212" y="112"/>
                  <a:pt x="210" y="112"/>
                  <a:pt x="209" y="114"/>
                </a:cubicBezTo>
                <a:cubicBezTo>
                  <a:pt x="207" y="117"/>
                  <a:pt x="207" y="121"/>
                  <a:pt x="209" y="124"/>
                </a:cubicBezTo>
                <a:cubicBezTo>
                  <a:pt x="210" y="126"/>
                  <a:pt x="212" y="127"/>
                  <a:pt x="214" y="127"/>
                </a:cubicBezTo>
                <a:cubicBezTo>
                  <a:pt x="220" y="125"/>
                  <a:pt x="218" y="119"/>
                  <a:pt x="220" y="116"/>
                </a:cubicBezTo>
                <a:cubicBezTo>
                  <a:pt x="221" y="115"/>
                  <a:pt x="221" y="116"/>
                  <a:pt x="222" y="116"/>
                </a:cubicBezTo>
                <a:cubicBezTo>
                  <a:pt x="223" y="116"/>
                  <a:pt x="224" y="117"/>
                  <a:pt x="224" y="119"/>
                </a:cubicBezTo>
                <a:cubicBezTo>
                  <a:pt x="224" y="120"/>
                  <a:pt x="224" y="122"/>
                  <a:pt x="222" y="122"/>
                </a:cubicBezTo>
                <a:cubicBezTo>
                  <a:pt x="222" y="122"/>
                  <a:pt x="222" y="122"/>
                  <a:pt x="222" y="122"/>
                </a:cubicBezTo>
                <a:cubicBezTo>
                  <a:pt x="222" y="123"/>
                  <a:pt x="222" y="123"/>
                  <a:pt x="222" y="123"/>
                </a:cubicBezTo>
                <a:cubicBezTo>
                  <a:pt x="221" y="123"/>
                  <a:pt x="221" y="123"/>
                  <a:pt x="221" y="123"/>
                </a:cubicBezTo>
                <a:cubicBezTo>
                  <a:pt x="221" y="123"/>
                  <a:pt x="221" y="123"/>
                  <a:pt x="221" y="123"/>
                </a:cubicBezTo>
                <a:cubicBezTo>
                  <a:pt x="221" y="126"/>
                  <a:pt x="221" y="126"/>
                  <a:pt x="221" y="126"/>
                </a:cubicBezTo>
                <a:cubicBezTo>
                  <a:pt x="223" y="126"/>
                  <a:pt x="225" y="125"/>
                  <a:pt x="226" y="123"/>
                </a:cubicBezTo>
                <a:cubicBezTo>
                  <a:pt x="227" y="120"/>
                  <a:pt x="227" y="116"/>
                  <a:pt x="225" y="113"/>
                </a:cubicBezTo>
                <a:cubicBezTo>
                  <a:pt x="223" y="112"/>
                  <a:pt x="221" y="112"/>
                  <a:pt x="219" y="112"/>
                </a:cubicBezTo>
                <a:close/>
                <a:moveTo>
                  <a:pt x="71" y="98"/>
                </a:moveTo>
                <a:cubicBezTo>
                  <a:pt x="58" y="96"/>
                  <a:pt x="58" y="96"/>
                  <a:pt x="58" y="96"/>
                </a:cubicBezTo>
                <a:cubicBezTo>
                  <a:pt x="57" y="100"/>
                  <a:pt x="57" y="100"/>
                  <a:pt x="57" y="100"/>
                </a:cubicBezTo>
                <a:cubicBezTo>
                  <a:pt x="70" y="102"/>
                  <a:pt x="70" y="102"/>
                  <a:pt x="70" y="102"/>
                </a:cubicBezTo>
                <a:cubicBezTo>
                  <a:pt x="71" y="102"/>
                  <a:pt x="72" y="102"/>
                  <a:pt x="74" y="101"/>
                </a:cubicBezTo>
                <a:cubicBezTo>
                  <a:pt x="75" y="99"/>
                  <a:pt x="76" y="97"/>
                  <a:pt x="76" y="95"/>
                </a:cubicBezTo>
                <a:cubicBezTo>
                  <a:pt x="74" y="95"/>
                  <a:pt x="74" y="95"/>
                  <a:pt x="74" y="95"/>
                </a:cubicBezTo>
                <a:cubicBezTo>
                  <a:pt x="73" y="96"/>
                  <a:pt x="73" y="96"/>
                  <a:pt x="73" y="97"/>
                </a:cubicBezTo>
                <a:cubicBezTo>
                  <a:pt x="73" y="97"/>
                  <a:pt x="72" y="98"/>
                  <a:pt x="71" y="98"/>
                </a:cubicBezTo>
                <a:close/>
                <a:moveTo>
                  <a:pt x="72" y="87"/>
                </a:moveTo>
                <a:cubicBezTo>
                  <a:pt x="59" y="85"/>
                  <a:pt x="59" y="85"/>
                  <a:pt x="59" y="85"/>
                </a:cubicBezTo>
                <a:cubicBezTo>
                  <a:pt x="59" y="89"/>
                  <a:pt x="59" y="89"/>
                  <a:pt x="59" y="89"/>
                </a:cubicBezTo>
                <a:cubicBezTo>
                  <a:pt x="72" y="91"/>
                  <a:pt x="72" y="91"/>
                  <a:pt x="72" y="91"/>
                </a:cubicBezTo>
                <a:cubicBezTo>
                  <a:pt x="73" y="91"/>
                  <a:pt x="73" y="92"/>
                  <a:pt x="74" y="93"/>
                </a:cubicBezTo>
                <a:cubicBezTo>
                  <a:pt x="74" y="94"/>
                  <a:pt x="74" y="94"/>
                  <a:pt x="74" y="95"/>
                </a:cubicBezTo>
                <a:cubicBezTo>
                  <a:pt x="76" y="95"/>
                  <a:pt x="76" y="95"/>
                  <a:pt x="76" y="95"/>
                </a:cubicBezTo>
                <a:cubicBezTo>
                  <a:pt x="77" y="93"/>
                  <a:pt x="76" y="91"/>
                  <a:pt x="75" y="90"/>
                </a:cubicBezTo>
                <a:cubicBezTo>
                  <a:pt x="75" y="88"/>
                  <a:pt x="74" y="88"/>
                  <a:pt x="72" y="87"/>
                </a:cubicBezTo>
                <a:close/>
                <a:moveTo>
                  <a:pt x="100" y="37"/>
                </a:moveTo>
                <a:cubicBezTo>
                  <a:pt x="99" y="33"/>
                  <a:pt x="99" y="33"/>
                  <a:pt x="99" y="33"/>
                </a:cubicBezTo>
                <a:cubicBezTo>
                  <a:pt x="105" y="30"/>
                  <a:pt x="105" y="30"/>
                  <a:pt x="105" y="30"/>
                </a:cubicBezTo>
                <a:cubicBezTo>
                  <a:pt x="108" y="32"/>
                  <a:pt x="108" y="32"/>
                  <a:pt x="108" y="32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96" y="18"/>
                  <a:pt x="96" y="18"/>
                  <a:pt x="96" y="18"/>
                </a:cubicBezTo>
                <a:cubicBezTo>
                  <a:pt x="93" y="20"/>
                  <a:pt x="93" y="20"/>
                  <a:pt x="93" y="20"/>
                </a:cubicBezTo>
                <a:cubicBezTo>
                  <a:pt x="97" y="39"/>
                  <a:pt x="97" y="39"/>
                  <a:pt x="97" y="39"/>
                </a:cubicBezTo>
                <a:lnTo>
                  <a:pt x="100" y="37"/>
                </a:lnTo>
                <a:close/>
                <a:moveTo>
                  <a:pt x="96" y="22"/>
                </a:moveTo>
                <a:cubicBezTo>
                  <a:pt x="97" y="22"/>
                  <a:pt x="97" y="22"/>
                  <a:pt x="97" y="22"/>
                </a:cubicBezTo>
                <a:cubicBezTo>
                  <a:pt x="96" y="22"/>
                  <a:pt x="96" y="22"/>
                  <a:pt x="96" y="22"/>
                </a:cubicBezTo>
                <a:cubicBezTo>
                  <a:pt x="97" y="22"/>
                  <a:pt x="97" y="22"/>
                  <a:pt x="97" y="22"/>
                </a:cubicBezTo>
                <a:cubicBezTo>
                  <a:pt x="102" y="28"/>
                  <a:pt x="102" y="28"/>
                  <a:pt x="102" y="28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22"/>
                  <a:pt x="97" y="22"/>
                  <a:pt x="97" y="22"/>
                </a:cubicBezTo>
                <a:lnTo>
                  <a:pt x="96" y="22"/>
                </a:lnTo>
                <a:close/>
                <a:moveTo>
                  <a:pt x="182" y="32"/>
                </a:moveTo>
                <a:cubicBezTo>
                  <a:pt x="173" y="29"/>
                  <a:pt x="173" y="29"/>
                  <a:pt x="173" y="29"/>
                </a:cubicBezTo>
                <a:cubicBezTo>
                  <a:pt x="175" y="24"/>
                  <a:pt x="175" y="24"/>
                  <a:pt x="175" y="24"/>
                </a:cubicBezTo>
                <a:cubicBezTo>
                  <a:pt x="183" y="27"/>
                  <a:pt x="183" y="27"/>
                  <a:pt x="183" y="27"/>
                </a:cubicBezTo>
                <a:cubicBezTo>
                  <a:pt x="184" y="24"/>
                  <a:pt x="184" y="24"/>
                  <a:pt x="184" y="24"/>
                </a:cubicBezTo>
                <a:cubicBezTo>
                  <a:pt x="176" y="21"/>
                  <a:pt x="176" y="21"/>
                  <a:pt x="176" y="21"/>
                </a:cubicBezTo>
                <a:cubicBezTo>
                  <a:pt x="178" y="17"/>
                  <a:pt x="178" y="17"/>
                  <a:pt x="178" y="17"/>
                </a:cubicBezTo>
                <a:cubicBezTo>
                  <a:pt x="186" y="21"/>
                  <a:pt x="186" y="21"/>
                  <a:pt x="186" y="21"/>
                </a:cubicBezTo>
                <a:cubicBezTo>
                  <a:pt x="188" y="18"/>
                  <a:pt x="188" y="18"/>
                  <a:pt x="188" y="18"/>
                </a:cubicBezTo>
                <a:cubicBezTo>
                  <a:pt x="175" y="13"/>
                  <a:pt x="175" y="13"/>
                  <a:pt x="175" y="13"/>
                </a:cubicBezTo>
                <a:cubicBezTo>
                  <a:pt x="168" y="30"/>
                  <a:pt x="168" y="30"/>
                  <a:pt x="168" y="30"/>
                </a:cubicBezTo>
                <a:cubicBezTo>
                  <a:pt x="181" y="35"/>
                  <a:pt x="181" y="35"/>
                  <a:pt x="181" y="35"/>
                </a:cubicBezTo>
                <a:lnTo>
                  <a:pt x="182" y="32"/>
                </a:lnTo>
                <a:close/>
                <a:moveTo>
                  <a:pt x="80" y="74"/>
                </a:moveTo>
                <a:cubicBezTo>
                  <a:pt x="74" y="72"/>
                  <a:pt x="74" y="72"/>
                  <a:pt x="74" y="72"/>
                </a:cubicBezTo>
                <a:cubicBezTo>
                  <a:pt x="73" y="71"/>
                  <a:pt x="73" y="71"/>
                  <a:pt x="73" y="71"/>
                </a:cubicBezTo>
                <a:cubicBezTo>
                  <a:pt x="74" y="70"/>
                  <a:pt x="74" y="68"/>
                  <a:pt x="75" y="67"/>
                </a:cubicBezTo>
                <a:cubicBezTo>
                  <a:pt x="76" y="64"/>
                  <a:pt x="81" y="67"/>
                  <a:pt x="82" y="67"/>
                </a:cubicBezTo>
                <a:cubicBezTo>
                  <a:pt x="83" y="63"/>
                  <a:pt x="83" y="63"/>
                  <a:pt x="83" y="63"/>
                </a:cubicBezTo>
                <a:cubicBezTo>
                  <a:pt x="80" y="64"/>
                  <a:pt x="76" y="61"/>
                  <a:pt x="74" y="64"/>
                </a:cubicBezTo>
                <a:cubicBezTo>
                  <a:pt x="74" y="63"/>
                  <a:pt x="74" y="62"/>
                  <a:pt x="73" y="61"/>
                </a:cubicBezTo>
                <a:cubicBezTo>
                  <a:pt x="72" y="60"/>
                  <a:pt x="70" y="59"/>
                  <a:pt x="69" y="60"/>
                </a:cubicBezTo>
                <a:cubicBezTo>
                  <a:pt x="65" y="60"/>
                  <a:pt x="64" y="65"/>
                  <a:pt x="62" y="72"/>
                </a:cubicBezTo>
                <a:cubicBezTo>
                  <a:pt x="79" y="77"/>
                  <a:pt x="79" y="77"/>
                  <a:pt x="79" y="77"/>
                </a:cubicBezTo>
                <a:lnTo>
                  <a:pt x="80" y="74"/>
                </a:lnTo>
                <a:close/>
                <a:moveTo>
                  <a:pt x="70" y="71"/>
                </a:moveTo>
                <a:cubicBezTo>
                  <a:pt x="66" y="69"/>
                  <a:pt x="66" y="69"/>
                  <a:pt x="66" y="69"/>
                </a:cubicBezTo>
                <a:cubicBezTo>
                  <a:pt x="67" y="66"/>
                  <a:pt x="67" y="63"/>
                  <a:pt x="70" y="63"/>
                </a:cubicBezTo>
                <a:cubicBezTo>
                  <a:pt x="70" y="63"/>
                  <a:pt x="71" y="64"/>
                  <a:pt x="72" y="64"/>
                </a:cubicBezTo>
                <a:cubicBezTo>
                  <a:pt x="72" y="65"/>
                  <a:pt x="71" y="68"/>
                  <a:pt x="70" y="71"/>
                </a:cubicBezTo>
                <a:close/>
                <a:moveTo>
                  <a:pt x="188" y="42"/>
                </a:moveTo>
                <a:cubicBezTo>
                  <a:pt x="194" y="38"/>
                  <a:pt x="194" y="38"/>
                  <a:pt x="194" y="38"/>
                </a:cubicBezTo>
                <a:cubicBezTo>
                  <a:pt x="194" y="38"/>
                  <a:pt x="194" y="38"/>
                  <a:pt x="194" y="38"/>
                </a:cubicBezTo>
                <a:cubicBezTo>
                  <a:pt x="195" y="39"/>
                  <a:pt x="196" y="41"/>
                  <a:pt x="196" y="41"/>
                </a:cubicBezTo>
                <a:cubicBezTo>
                  <a:pt x="198" y="44"/>
                  <a:pt x="193" y="46"/>
                  <a:pt x="192" y="48"/>
                </a:cubicBezTo>
                <a:cubicBezTo>
                  <a:pt x="194" y="51"/>
                  <a:pt x="194" y="51"/>
                  <a:pt x="194" y="51"/>
                </a:cubicBezTo>
                <a:cubicBezTo>
                  <a:pt x="196" y="48"/>
                  <a:pt x="201" y="46"/>
                  <a:pt x="199" y="43"/>
                </a:cubicBezTo>
                <a:cubicBezTo>
                  <a:pt x="200" y="43"/>
                  <a:pt x="201" y="44"/>
                  <a:pt x="203" y="44"/>
                </a:cubicBezTo>
                <a:cubicBezTo>
                  <a:pt x="204" y="43"/>
                  <a:pt x="205" y="42"/>
                  <a:pt x="206" y="41"/>
                </a:cubicBezTo>
                <a:cubicBezTo>
                  <a:pt x="208" y="38"/>
                  <a:pt x="205" y="34"/>
                  <a:pt x="200" y="28"/>
                </a:cubicBezTo>
                <a:cubicBezTo>
                  <a:pt x="186" y="39"/>
                  <a:pt x="186" y="39"/>
                  <a:pt x="186" y="39"/>
                </a:cubicBezTo>
                <a:lnTo>
                  <a:pt x="188" y="42"/>
                </a:lnTo>
                <a:close/>
                <a:moveTo>
                  <a:pt x="200" y="33"/>
                </a:moveTo>
                <a:cubicBezTo>
                  <a:pt x="202" y="36"/>
                  <a:pt x="204" y="38"/>
                  <a:pt x="203" y="39"/>
                </a:cubicBezTo>
                <a:cubicBezTo>
                  <a:pt x="202" y="40"/>
                  <a:pt x="201" y="40"/>
                  <a:pt x="201" y="40"/>
                </a:cubicBezTo>
                <a:cubicBezTo>
                  <a:pt x="199" y="41"/>
                  <a:pt x="198" y="38"/>
                  <a:pt x="196" y="36"/>
                </a:cubicBezTo>
                <a:lnTo>
                  <a:pt x="200" y="33"/>
                </a:lnTo>
                <a:close/>
                <a:moveTo>
                  <a:pt x="0" y="259"/>
                </a:moveTo>
                <a:cubicBezTo>
                  <a:pt x="0" y="301"/>
                  <a:pt x="0" y="301"/>
                  <a:pt x="0" y="301"/>
                </a:cubicBezTo>
                <a:cubicBezTo>
                  <a:pt x="281" y="301"/>
                  <a:pt x="281" y="301"/>
                  <a:pt x="281" y="301"/>
                </a:cubicBezTo>
                <a:cubicBezTo>
                  <a:pt x="281" y="259"/>
                  <a:pt x="281" y="259"/>
                  <a:pt x="281" y="259"/>
                </a:cubicBezTo>
                <a:lnTo>
                  <a:pt x="0" y="259"/>
                </a:lnTo>
                <a:close/>
                <a:moveTo>
                  <a:pt x="39" y="293"/>
                </a:moveTo>
                <a:cubicBezTo>
                  <a:pt x="26" y="293"/>
                  <a:pt x="26" y="293"/>
                  <a:pt x="26" y="293"/>
                </a:cubicBezTo>
                <a:cubicBezTo>
                  <a:pt x="26" y="266"/>
                  <a:pt x="26" y="266"/>
                  <a:pt x="26" y="266"/>
                </a:cubicBezTo>
                <a:cubicBezTo>
                  <a:pt x="31" y="266"/>
                  <a:pt x="35" y="266"/>
                  <a:pt x="39" y="266"/>
                </a:cubicBezTo>
                <a:cubicBezTo>
                  <a:pt x="43" y="266"/>
                  <a:pt x="46" y="269"/>
                  <a:pt x="47" y="273"/>
                </a:cubicBezTo>
                <a:cubicBezTo>
                  <a:pt x="47" y="276"/>
                  <a:pt x="46" y="278"/>
                  <a:pt x="43" y="279"/>
                </a:cubicBezTo>
                <a:cubicBezTo>
                  <a:pt x="46" y="280"/>
                  <a:pt x="48" y="283"/>
                  <a:pt x="48" y="286"/>
                </a:cubicBezTo>
                <a:cubicBezTo>
                  <a:pt x="48" y="289"/>
                  <a:pt x="45" y="293"/>
                  <a:pt x="39" y="293"/>
                </a:cubicBezTo>
                <a:close/>
                <a:moveTo>
                  <a:pt x="89" y="286"/>
                </a:moveTo>
                <a:cubicBezTo>
                  <a:pt x="89" y="288"/>
                  <a:pt x="88" y="290"/>
                  <a:pt x="86" y="291"/>
                </a:cubicBezTo>
                <a:cubicBezTo>
                  <a:pt x="84" y="293"/>
                  <a:pt x="81" y="294"/>
                  <a:pt x="78" y="294"/>
                </a:cubicBezTo>
                <a:cubicBezTo>
                  <a:pt x="78" y="294"/>
                  <a:pt x="78" y="294"/>
                  <a:pt x="78" y="294"/>
                </a:cubicBezTo>
                <a:cubicBezTo>
                  <a:pt x="75" y="294"/>
                  <a:pt x="72" y="293"/>
                  <a:pt x="70" y="291"/>
                </a:cubicBezTo>
                <a:cubicBezTo>
                  <a:pt x="68" y="290"/>
                  <a:pt x="67" y="288"/>
                  <a:pt x="67" y="286"/>
                </a:cubicBezTo>
                <a:cubicBezTo>
                  <a:pt x="67" y="267"/>
                  <a:pt x="67" y="267"/>
                  <a:pt x="67" y="267"/>
                </a:cubicBezTo>
                <a:cubicBezTo>
                  <a:pt x="73" y="267"/>
                  <a:pt x="73" y="267"/>
                  <a:pt x="73" y="267"/>
                </a:cubicBezTo>
                <a:cubicBezTo>
                  <a:pt x="73" y="286"/>
                  <a:pt x="73" y="286"/>
                  <a:pt x="73" y="286"/>
                </a:cubicBezTo>
                <a:cubicBezTo>
                  <a:pt x="73" y="288"/>
                  <a:pt x="74" y="289"/>
                  <a:pt x="75" y="289"/>
                </a:cubicBezTo>
                <a:cubicBezTo>
                  <a:pt x="76" y="290"/>
                  <a:pt x="77" y="290"/>
                  <a:pt x="78" y="290"/>
                </a:cubicBezTo>
                <a:cubicBezTo>
                  <a:pt x="79" y="290"/>
                  <a:pt x="80" y="290"/>
                  <a:pt x="80" y="289"/>
                </a:cubicBezTo>
                <a:cubicBezTo>
                  <a:pt x="82" y="289"/>
                  <a:pt x="83" y="287"/>
                  <a:pt x="83" y="286"/>
                </a:cubicBezTo>
                <a:cubicBezTo>
                  <a:pt x="83" y="267"/>
                  <a:pt x="83" y="267"/>
                  <a:pt x="83" y="267"/>
                </a:cubicBezTo>
                <a:cubicBezTo>
                  <a:pt x="89" y="267"/>
                  <a:pt x="89" y="267"/>
                  <a:pt x="89" y="267"/>
                </a:cubicBezTo>
                <a:lnTo>
                  <a:pt x="89" y="286"/>
                </a:lnTo>
                <a:close/>
                <a:moveTo>
                  <a:pt x="128" y="293"/>
                </a:moveTo>
                <a:cubicBezTo>
                  <a:pt x="127" y="293"/>
                  <a:pt x="129" y="283"/>
                  <a:pt x="124" y="282"/>
                </a:cubicBezTo>
                <a:cubicBezTo>
                  <a:pt x="121" y="282"/>
                  <a:pt x="120" y="282"/>
                  <a:pt x="117" y="282"/>
                </a:cubicBezTo>
                <a:cubicBezTo>
                  <a:pt x="117" y="293"/>
                  <a:pt x="117" y="293"/>
                  <a:pt x="117" y="293"/>
                </a:cubicBezTo>
                <a:cubicBezTo>
                  <a:pt x="112" y="293"/>
                  <a:pt x="112" y="293"/>
                  <a:pt x="112" y="293"/>
                </a:cubicBezTo>
                <a:cubicBezTo>
                  <a:pt x="112" y="266"/>
                  <a:pt x="112" y="266"/>
                  <a:pt x="112" y="266"/>
                </a:cubicBezTo>
                <a:cubicBezTo>
                  <a:pt x="117" y="266"/>
                  <a:pt x="120" y="267"/>
                  <a:pt x="124" y="267"/>
                </a:cubicBezTo>
                <a:cubicBezTo>
                  <a:pt x="128" y="267"/>
                  <a:pt x="133" y="268"/>
                  <a:pt x="133" y="273"/>
                </a:cubicBezTo>
                <a:cubicBezTo>
                  <a:pt x="133" y="278"/>
                  <a:pt x="130" y="279"/>
                  <a:pt x="127" y="280"/>
                </a:cubicBezTo>
                <a:cubicBezTo>
                  <a:pt x="134" y="282"/>
                  <a:pt x="131" y="289"/>
                  <a:pt x="133" y="293"/>
                </a:cubicBezTo>
                <a:lnTo>
                  <a:pt x="128" y="293"/>
                </a:lnTo>
                <a:close/>
                <a:moveTo>
                  <a:pt x="172" y="277"/>
                </a:moveTo>
                <a:cubicBezTo>
                  <a:pt x="172" y="281"/>
                  <a:pt x="172" y="281"/>
                  <a:pt x="172" y="281"/>
                </a:cubicBezTo>
                <a:cubicBezTo>
                  <a:pt x="160" y="281"/>
                  <a:pt x="160" y="281"/>
                  <a:pt x="160" y="281"/>
                </a:cubicBezTo>
                <a:cubicBezTo>
                  <a:pt x="160" y="289"/>
                  <a:pt x="160" y="289"/>
                  <a:pt x="160" y="289"/>
                </a:cubicBezTo>
                <a:cubicBezTo>
                  <a:pt x="174" y="289"/>
                  <a:pt x="174" y="289"/>
                  <a:pt x="174" y="289"/>
                </a:cubicBezTo>
                <a:cubicBezTo>
                  <a:pt x="174" y="293"/>
                  <a:pt x="174" y="293"/>
                  <a:pt x="174" y="293"/>
                </a:cubicBezTo>
                <a:cubicBezTo>
                  <a:pt x="154" y="293"/>
                  <a:pt x="154" y="293"/>
                  <a:pt x="154" y="293"/>
                </a:cubicBezTo>
                <a:cubicBezTo>
                  <a:pt x="154" y="266"/>
                  <a:pt x="154" y="266"/>
                  <a:pt x="154" y="266"/>
                </a:cubicBezTo>
                <a:cubicBezTo>
                  <a:pt x="174" y="266"/>
                  <a:pt x="174" y="266"/>
                  <a:pt x="174" y="266"/>
                </a:cubicBezTo>
                <a:cubicBezTo>
                  <a:pt x="174" y="271"/>
                  <a:pt x="174" y="271"/>
                  <a:pt x="174" y="271"/>
                </a:cubicBezTo>
                <a:cubicBezTo>
                  <a:pt x="160" y="271"/>
                  <a:pt x="160" y="271"/>
                  <a:pt x="160" y="271"/>
                </a:cubicBezTo>
                <a:cubicBezTo>
                  <a:pt x="160" y="277"/>
                  <a:pt x="160" y="277"/>
                  <a:pt x="160" y="277"/>
                </a:cubicBezTo>
                <a:lnTo>
                  <a:pt x="172" y="277"/>
                </a:lnTo>
                <a:close/>
                <a:moveTo>
                  <a:pt x="211" y="293"/>
                </a:moveTo>
                <a:cubicBezTo>
                  <a:pt x="209" y="287"/>
                  <a:pt x="209" y="287"/>
                  <a:pt x="209" y="287"/>
                </a:cubicBezTo>
                <a:cubicBezTo>
                  <a:pt x="199" y="287"/>
                  <a:pt x="199" y="287"/>
                  <a:pt x="199" y="287"/>
                </a:cubicBezTo>
                <a:cubicBezTo>
                  <a:pt x="197" y="293"/>
                  <a:pt x="197" y="293"/>
                  <a:pt x="197" y="293"/>
                </a:cubicBezTo>
                <a:cubicBezTo>
                  <a:pt x="192" y="293"/>
                  <a:pt x="192" y="293"/>
                  <a:pt x="192" y="293"/>
                </a:cubicBezTo>
                <a:cubicBezTo>
                  <a:pt x="201" y="266"/>
                  <a:pt x="201" y="266"/>
                  <a:pt x="201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16" y="293"/>
                  <a:pt x="216" y="293"/>
                  <a:pt x="216" y="293"/>
                </a:cubicBezTo>
                <a:lnTo>
                  <a:pt x="211" y="293"/>
                </a:lnTo>
                <a:close/>
                <a:moveTo>
                  <a:pt x="255" y="286"/>
                </a:moveTo>
                <a:cubicBezTo>
                  <a:pt x="255" y="288"/>
                  <a:pt x="254" y="290"/>
                  <a:pt x="252" y="291"/>
                </a:cubicBezTo>
                <a:cubicBezTo>
                  <a:pt x="250" y="293"/>
                  <a:pt x="247" y="294"/>
                  <a:pt x="244" y="294"/>
                </a:cubicBezTo>
                <a:cubicBezTo>
                  <a:pt x="244" y="294"/>
                  <a:pt x="244" y="294"/>
                  <a:pt x="244" y="294"/>
                </a:cubicBezTo>
                <a:cubicBezTo>
                  <a:pt x="241" y="294"/>
                  <a:pt x="238" y="293"/>
                  <a:pt x="236" y="291"/>
                </a:cubicBezTo>
                <a:cubicBezTo>
                  <a:pt x="234" y="290"/>
                  <a:pt x="233" y="288"/>
                  <a:pt x="233" y="286"/>
                </a:cubicBezTo>
                <a:cubicBezTo>
                  <a:pt x="233" y="266"/>
                  <a:pt x="233" y="266"/>
                  <a:pt x="233" y="266"/>
                </a:cubicBezTo>
                <a:cubicBezTo>
                  <a:pt x="239" y="266"/>
                  <a:pt x="239" y="266"/>
                  <a:pt x="239" y="266"/>
                </a:cubicBezTo>
                <a:cubicBezTo>
                  <a:pt x="239" y="286"/>
                  <a:pt x="239" y="286"/>
                  <a:pt x="239" y="286"/>
                </a:cubicBezTo>
                <a:cubicBezTo>
                  <a:pt x="239" y="288"/>
                  <a:pt x="240" y="289"/>
                  <a:pt x="241" y="289"/>
                </a:cubicBezTo>
                <a:cubicBezTo>
                  <a:pt x="242" y="290"/>
                  <a:pt x="243" y="290"/>
                  <a:pt x="244" y="290"/>
                </a:cubicBezTo>
                <a:cubicBezTo>
                  <a:pt x="245" y="290"/>
                  <a:pt x="246" y="290"/>
                  <a:pt x="247" y="289"/>
                </a:cubicBezTo>
                <a:cubicBezTo>
                  <a:pt x="248" y="289"/>
                  <a:pt x="249" y="287"/>
                  <a:pt x="249" y="286"/>
                </a:cubicBezTo>
                <a:cubicBezTo>
                  <a:pt x="249" y="266"/>
                  <a:pt x="249" y="266"/>
                  <a:pt x="249" y="266"/>
                </a:cubicBezTo>
                <a:cubicBezTo>
                  <a:pt x="255" y="266"/>
                  <a:pt x="255" y="266"/>
                  <a:pt x="255" y="266"/>
                </a:cubicBezTo>
                <a:lnTo>
                  <a:pt x="255" y="286"/>
                </a:lnTo>
                <a:close/>
                <a:moveTo>
                  <a:pt x="204" y="272"/>
                </a:moveTo>
                <a:cubicBezTo>
                  <a:pt x="204" y="272"/>
                  <a:pt x="204" y="272"/>
                  <a:pt x="204" y="272"/>
                </a:cubicBezTo>
                <a:cubicBezTo>
                  <a:pt x="204" y="272"/>
                  <a:pt x="204" y="272"/>
                  <a:pt x="204" y="272"/>
                </a:cubicBezTo>
                <a:cubicBezTo>
                  <a:pt x="200" y="283"/>
                  <a:pt x="200" y="283"/>
                  <a:pt x="200" y="283"/>
                </a:cubicBezTo>
                <a:cubicBezTo>
                  <a:pt x="207" y="283"/>
                  <a:pt x="207" y="283"/>
                  <a:pt x="207" y="283"/>
                </a:cubicBezTo>
                <a:cubicBezTo>
                  <a:pt x="204" y="272"/>
                  <a:pt x="204" y="272"/>
                  <a:pt x="204" y="272"/>
                </a:cubicBezTo>
                <a:close/>
                <a:moveTo>
                  <a:pt x="124" y="271"/>
                </a:moveTo>
                <a:cubicBezTo>
                  <a:pt x="123" y="271"/>
                  <a:pt x="120" y="271"/>
                  <a:pt x="117" y="271"/>
                </a:cubicBezTo>
                <a:cubicBezTo>
                  <a:pt x="117" y="278"/>
                  <a:pt x="117" y="278"/>
                  <a:pt x="117" y="278"/>
                </a:cubicBezTo>
                <a:cubicBezTo>
                  <a:pt x="122" y="278"/>
                  <a:pt x="123" y="278"/>
                  <a:pt x="125" y="278"/>
                </a:cubicBezTo>
                <a:cubicBezTo>
                  <a:pt x="126" y="277"/>
                  <a:pt x="127" y="276"/>
                  <a:pt x="127" y="274"/>
                </a:cubicBezTo>
                <a:cubicBezTo>
                  <a:pt x="127" y="272"/>
                  <a:pt x="126" y="271"/>
                  <a:pt x="124" y="271"/>
                </a:cubicBezTo>
                <a:close/>
                <a:moveTo>
                  <a:pt x="0" y="348"/>
                </a:moveTo>
                <a:cubicBezTo>
                  <a:pt x="281" y="348"/>
                  <a:pt x="281" y="348"/>
                  <a:pt x="281" y="348"/>
                </a:cubicBezTo>
                <a:cubicBezTo>
                  <a:pt x="281" y="307"/>
                  <a:pt x="281" y="307"/>
                  <a:pt x="281" y="307"/>
                </a:cubicBezTo>
                <a:cubicBezTo>
                  <a:pt x="0" y="307"/>
                  <a:pt x="0" y="307"/>
                  <a:pt x="0" y="307"/>
                </a:cubicBezTo>
                <a:lnTo>
                  <a:pt x="0" y="348"/>
                </a:lnTo>
                <a:close/>
                <a:moveTo>
                  <a:pt x="235" y="322"/>
                </a:moveTo>
                <a:cubicBezTo>
                  <a:pt x="235" y="317"/>
                  <a:pt x="238" y="313"/>
                  <a:pt x="245" y="313"/>
                </a:cubicBezTo>
                <a:cubicBezTo>
                  <a:pt x="255" y="313"/>
                  <a:pt x="256" y="320"/>
                  <a:pt x="256" y="322"/>
                </a:cubicBezTo>
                <a:cubicBezTo>
                  <a:pt x="251" y="322"/>
                  <a:pt x="251" y="322"/>
                  <a:pt x="251" y="322"/>
                </a:cubicBezTo>
                <a:cubicBezTo>
                  <a:pt x="251" y="320"/>
                  <a:pt x="249" y="318"/>
                  <a:pt x="246" y="318"/>
                </a:cubicBezTo>
                <a:cubicBezTo>
                  <a:pt x="242" y="318"/>
                  <a:pt x="240" y="319"/>
                  <a:pt x="240" y="321"/>
                </a:cubicBezTo>
                <a:cubicBezTo>
                  <a:pt x="240" y="326"/>
                  <a:pt x="257" y="323"/>
                  <a:pt x="257" y="332"/>
                </a:cubicBezTo>
                <a:cubicBezTo>
                  <a:pt x="257" y="338"/>
                  <a:pt x="252" y="342"/>
                  <a:pt x="245" y="342"/>
                </a:cubicBezTo>
                <a:cubicBezTo>
                  <a:pt x="237" y="342"/>
                  <a:pt x="234" y="336"/>
                  <a:pt x="234" y="333"/>
                </a:cubicBezTo>
                <a:cubicBezTo>
                  <a:pt x="239" y="332"/>
                  <a:pt x="239" y="332"/>
                  <a:pt x="239" y="332"/>
                </a:cubicBezTo>
                <a:cubicBezTo>
                  <a:pt x="239" y="334"/>
                  <a:pt x="241" y="337"/>
                  <a:pt x="245" y="337"/>
                </a:cubicBezTo>
                <a:cubicBezTo>
                  <a:pt x="248" y="337"/>
                  <a:pt x="251" y="337"/>
                  <a:pt x="251" y="333"/>
                </a:cubicBezTo>
                <a:cubicBezTo>
                  <a:pt x="251" y="328"/>
                  <a:pt x="235" y="331"/>
                  <a:pt x="235" y="322"/>
                </a:cubicBezTo>
                <a:close/>
                <a:moveTo>
                  <a:pt x="206" y="314"/>
                </a:moveTo>
                <a:cubicBezTo>
                  <a:pt x="212" y="314"/>
                  <a:pt x="212" y="314"/>
                  <a:pt x="212" y="314"/>
                </a:cubicBezTo>
                <a:cubicBezTo>
                  <a:pt x="221" y="341"/>
                  <a:pt x="221" y="341"/>
                  <a:pt x="221" y="341"/>
                </a:cubicBezTo>
                <a:cubicBezTo>
                  <a:pt x="216" y="341"/>
                  <a:pt x="216" y="341"/>
                  <a:pt x="216" y="341"/>
                </a:cubicBezTo>
                <a:cubicBezTo>
                  <a:pt x="214" y="335"/>
                  <a:pt x="214" y="335"/>
                  <a:pt x="214" y="335"/>
                </a:cubicBezTo>
                <a:cubicBezTo>
                  <a:pt x="204" y="335"/>
                  <a:pt x="204" y="335"/>
                  <a:pt x="204" y="335"/>
                </a:cubicBezTo>
                <a:cubicBezTo>
                  <a:pt x="202" y="341"/>
                  <a:pt x="202" y="341"/>
                  <a:pt x="202" y="341"/>
                </a:cubicBezTo>
                <a:cubicBezTo>
                  <a:pt x="197" y="341"/>
                  <a:pt x="197" y="341"/>
                  <a:pt x="197" y="341"/>
                </a:cubicBezTo>
                <a:lnTo>
                  <a:pt x="206" y="314"/>
                </a:lnTo>
                <a:close/>
                <a:moveTo>
                  <a:pt x="164" y="314"/>
                </a:moveTo>
                <a:cubicBezTo>
                  <a:pt x="186" y="314"/>
                  <a:pt x="186" y="314"/>
                  <a:pt x="186" y="314"/>
                </a:cubicBezTo>
                <a:cubicBezTo>
                  <a:pt x="186" y="319"/>
                  <a:pt x="186" y="319"/>
                  <a:pt x="186" y="319"/>
                </a:cubicBezTo>
                <a:cubicBezTo>
                  <a:pt x="178" y="319"/>
                  <a:pt x="178" y="319"/>
                  <a:pt x="178" y="319"/>
                </a:cubicBezTo>
                <a:cubicBezTo>
                  <a:pt x="178" y="341"/>
                  <a:pt x="178" y="341"/>
                  <a:pt x="178" y="341"/>
                </a:cubicBezTo>
                <a:cubicBezTo>
                  <a:pt x="172" y="341"/>
                  <a:pt x="172" y="341"/>
                  <a:pt x="172" y="341"/>
                </a:cubicBezTo>
                <a:cubicBezTo>
                  <a:pt x="172" y="319"/>
                  <a:pt x="172" y="319"/>
                  <a:pt x="172" y="319"/>
                </a:cubicBezTo>
                <a:cubicBezTo>
                  <a:pt x="164" y="319"/>
                  <a:pt x="164" y="319"/>
                  <a:pt x="164" y="319"/>
                </a:cubicBezTo>
                <a:lnTo>
                  <a:pt x="164" y="314"/>
                </a:lnTo>
                <a:close/>
                <a:moveTo>
                  <a:pt x="143" y="314"/>
                </a:moveTo>
                <a:cubicBezTo>
                  <a:pt x="149" y="314"/>
                  <a:pt x="149" y="314"/>
                  <a:pt x="149" y="314"/>
                </a:cubicBezTo>
                <a:cubicBezTo>
                  <a:pt x="149" y="341"/>
                  <a:pt x="149" y="341"/>
                  <a:pt x="149" y="341"/>
                </a:cubicBezTo>
                <a:cubicBezTo>
                  <a:pt x="143" y="341"/>
                  <a:pt x="143" y="341"/>
                  <a:pt x="143" y="341"/>
                </a:cubicBezTo>
                <a:lnTo>
                  <a:pt x="143" y="314"/>
                </a:lnTo>
                <a:close/>
                <a:moveTo>
                  <a:pt x="102" y="314"/>
                </a:moveTo>
                <a:cubicBezTo>
                  <a:pt x="107" y="314"/>
                  <a:pt x="110" y="314"/>
                  <a:pt x="115" y="314"/>
                </a:cubicBezTo>
                <a:cubicBezTo>
                  <a:pt x="119" y="314"/>
                  <a:pt x="123" y="316"/>
                  <a:pt x="123" y="320"/>
                </a:cubicBezTo>
                <a:cubicBezTo>
                  <a:pt x="123" y="326"/>
                  <a:pt x="120" y="327"/>
                  <a:pt x="118" y="328"/>
                </a:cubicBezTo>
                <a:cubicBezTo>
                  <a:pt x="124" y="329"/>
                  <a:pt x="122" y="337"/>
                  <a:pt x="123" y="341"/>
                </a:cubicBezTo>
                <a:cubicBezTo>
                  <a:pt x="118" y="341"/>
                  <a:pt x="118" y="341"/>
                  <a:pt x="118" y="341"/>
                </a:cubicBezTo>
                <a:cubicBezTo>
                  <a:pt x="117" y="341"/>
                  <a:pt x="119" y="330"/>
                  <a:pt x="114" y="330"/>
                </a:cubicBezTo>
                <a:cubicBezTo>
                  <a:pt x="112" y="330"/>
                  <a:pt x="110" y="330"/>
                  <a:pt x="107" y="330"/>
                </a:cubicBezTo>
                <a:cubicBezTo>
                  <a:pt x="107" y="341"/>
                  <a:pt x="107" y="341"/>
                  <a:pt x="107" y="341"/>
                </a:cubicBezTo>
                <a:cubicBezTo>
                  <a:pt x="102" y="341"/>
                  <a:pt x="102" y="341"/>
                  <a:pt x="102" y="341"/>
                </a:cubicBezTo>
                <a:lnTo>
                  <a:pt x="102" y="314"/>
                </a:lnTo>
                <a:close/>
                <a:moveTo>
                  <a:pt x="63" y="314"/>
                </a:moveTo>
                <a:cubicBezTo>
                  <a:pt x="83" y="314"/>
                  <a:pt x="83" y="314"/>
                  <a:pt x="83" y="314"/>
                </a:cubicBezTo>
                <a:cubicBezTo>
                  <a:pt x="83" y="319"/>
                  <a:pt x="83" y="319"/>
                  <a:pt x="83" y="319"/>
                </a:cubicBezTo>
                <a:cubicBezTo>
                  <a:pt x="69" y="319"/>
                  <a:pt x="69" y="319"/>
                  <a:pt x="69" y="319"/>
                </a:cubicBezTo>
                <a:cubicBezTo>
                  <a:pt x="69" y="324"/>
                  <a:pt x="69" y="324"/>
                  <a:pt x="69" y="324"/>
                </a:cubicBezTo>
                <a:cubicBezTo>
                  <a:pt x="81" y="324"/>
                  <a:pt x="81" y="324"/>
                  <a:pt x="81" y="324"/>
                </a:cubicBezTo>
                <a:cubicBezTo>
                  <a:pt x="81" y="329"/>
                  <a:pt x="81" y="329"/>
                  <a:pt x="81" y="329"/>
                </a:cubicBezTo>
                <a:cubicBezTo>
                  <a:pt x="69" y="329"/>
                  <a:pt x="69" y="329"/>
                  <a:pt x="69" y="329"/>
                </a:cubicBezTo>
                <a:cubicBezTo>
                  <a:pt x="69" y="336"/>
                  <a:pt x="69" y="336"/>
                  <a:pt x="69" y="336"/>
                </a:cubicBezTo>
                <a:cubicBezTo>
                  <a:pt x="83" y="336"/>
                  <a:pt x="83" y="336"/>
                  <a:pt x="83" y="336"/>
                </a:cubicBezTo>
                <a:cubicBezTo>
                  <a:pt x="83" y="341"/>
                  <a:pt x="83" y="341"/>
                  <a:pt x="83" y="341"/>
                </a:cubicBezTo>
                <a:cubicBezTo>
                  <a:pt x="63" y="341"/>
                  <a:pt x="63" y="341"/>
                  <a:pt x="63" y="341"/>
                </a:cubicBezTo>
                <a:lnTo>
                  <a:pt x="63" y="314"/>
                </a:lnTo>
                <a:close/>
                <a:moveTo>
                  <a:pt x="30" y="314"/>
                </a:moveTo>
                <a:cubicBezTo>
                  <a:pt x="32" y="321"/>
                  <a:pt x="34" y="328"/>
                  <a:pt x="36" y="334"/>
                </a:cubicBezTo>
                <a:cubicBezTo>
                  <a:pt x="38" y="328"/>
                  <a:pt x="40" y="321"/>
                  <a:pt x="41" y="314"/>
                </a:cubicBezTo>
                <a:cubicBezTo>
                  <a:pt x="47" y="314"/>
                  <a:pt x="47" y="314"/>
                  <a:pt x="47" y="314"/>
                </a:cubicBezTo>
                <a:cubicBezTo>
                  <a:pt x="38" y="341"/>
                  <a:pt x="38" y="341"/>
                  <a:pt x="38" y="341"/>
                </a:cubicBezTo>
                <a:cubicBezTo>
                  <a:pt x="33" y="341"/>
                  <a:pt x="33" y="341"/>
                  <a:pt x="33" y="341"/>
                </a:cubicBezTo>
                <a:cubicBezTo>
                  <a:pt x="24" y="314"/>
                  <a:pt x="24" y="314"/>
                  <a:pt x="24" y="314"/>
                </a:cubicBezTo>
                <a:lnTo>
                  <a:pt x="30" y="314"/>
                </a:lnTo>
                <a:close/>
                <a:moveTo>
                  <a:pt x="209" y="319"/>
                </a:moveTo>
                <a:cubicBezTo>
                  <a:pt x="209" y="319"/>
                  <a:pt x="209" y="319"/>
                  <a:pt x="209" y="319"/>
                </a:cubicBezTo>
                <a:cubicBezTo>
                  <a:pt x="209" y="319"/>
                  <a:pt x="209" y="319"/>
                  <a:pt x="209" y="319"/>
                </a:cubicBezTo>
                <a:cubicBezTo>
                  <a:pt x="209" y="319"/>
                  <a:pt x="209" y="319"/>
                  <a:pt x="209" y="319"/>
                </a:cubicBezTo>
                <a:cubicBezTo>
                  <a:pt x="209" y="319"/>
                  <a:pt x="209" y="319"/>
                  <a:pt x="209" y="319"/>
                </a:cubicBezTo>
                <a:cubicBezTo>
                  <a:pt x="206" y="331"/>
                  <a:pt x="206" y="331"/>
                  <a:pt x="206" y="331"/>
                </a:cubicBezTo>
                <a:cubicBezTo>
                  <a:pt x="212" y="331"/>
                  <a:pt x="212" y="331"/>
                  <a:pt x="212" y="331"/>
                </a:cubicBezTo>
                <a:lnTo>
                  <a:pt x="209" y="319"/>
                </a:lnTo>
                <a:close/>
                <a:moveTo>
                  <a:pt x="115" y="325"/>
                </a:moveTo>
                <a:cubicBezTo>
                  <a:pt x="117" y="325"/>
                  <a:pt x="118" y="324"/>
                  <a:pt x="118" y="322"/>
                </a:cubicBezTo>
                <a:cubicBezTo>
                  <a:pt x="118" y="320"/>
                  <a:pt x="116" y="319"/>
                  <a:pt x="115" y="319"/>
                </a:cubicBezTo>
                <a:cubicBezTo>
                  <a:pt x="113" y="318"/>
                  <a:pt x="110" y="319"/>
                  <a:pt x="108" y="319"/>
                </a:cubicBezTo>
                <a:cubicBezTo>
                  <a:pt x="108" y="325"/>
                  <a:pt x="108" y="325"/>
                  <a:pt x="108" y="325"/>
                </a:cubicBezTo>
                <a:cubicBezTo>
                  <a:pt x="113" y="325"/>
                  <a:pt x="113" y="325"/>
                  <a:pt x="115" y="325"/>
                </a:cubicBezTo>
                <a:close/>
                <a:moveTo>
                  <a:pt x="39" y="281"/>
                </a:moveTo>
                <a:cubicBezTo>
                  <a:pt x="36" y="281"/>
                  <a:pt x="34" y="281"/>
                  <a:pt x="32" y="281"/>
                </a:cubicBezTo>
                <a:cubicBezTo>
                  <a:pt x="32" y="281"/>
                  <a:pt x="32" y="281"/>
                  <a:pt x="32" y="281"/>
                </a:cubicBezTo>
                <a:cubicBezTo>
                  <a:pt x="32" y="289"/>
                  <a:pt x="32" y="289"/>
                  <a:pt x="32" y="289"/>
                </a:cubicBezTo>
                <a:cubicBezTo>
                  <a:pt x="37" y="289"/>
                  <a:pt x="37" y="289"/>
                  <a:pt x="39" y="289"/>
                </a:cubicBezTo>
                <a:cubicBezTo>
                  <a:pt x="41" y="288"/>
                  <a:pt x="42" y="287"/>
                  <a:pt x="42" y="285"/>
                </a:cubicBezTo>
                <a:cubicBezTo>
                  <a:pt x="42" y="283"/>
                  <a:pt x="41" y="282"/>
                  <a:pt x="39" y="281"/>
                </a:cubicBezTo>
                <a:close/>
                <a:moveTo>
                  <a:pt x="38" y="277"/>
                </a:moveTo>
                <a:cubicBezTo>
                  <a:pt x="40" y="277"/>
                  <a:pt x="41" y="276"/>
                  <a:pt x="41" y="274"/>
                </a:cubicBezTo>
                <a:cubicBezTo>
                  <a:pt x="41" y="272"/>
                  <a:pt x="40" y="271"/>
                  <a:pt x="38" y="271"/>
                </a:cubicBezTo>
                <a:cubicBezTo>
                  <a:pt x="32" y="271"/>
                  <a:pt x="32" y="271"/>
                  <a:pt x="32" y="271"/>
                </a:cubicBezTo>
                <a:cubicBezTo>
                  <a:pt x="32" y="277"/>
                  <a:pt x="32" y="277"/>
                  <a:pt x="32" y="277"/>
                </a:cubicBezTo>
                <a:lnTo>
                  <a:pt x="38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ADEE4C-63B4-1CDE-3109-47E4CDF0A7D8}"/>
              </a:ext>
            </a:extLst>
          </p:cNvPr>
          <p:cNvSpPr/>
          <p:nvPr/>
        </p:nvSpPr>
        <p:spPr>
          <a:xfrm>
            <a:off x="6548850" y="5190348"/>
            <a:ext cx="639919" cy="391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bIns="72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2026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1E505F-A121-52BC-410C-A5BC2CFC5C30}"/>
              </a:ext>
            </a:extLst>
          </p:cNvPr>
          <p:cNvSpPr/>
          <p:nvPr/>
        </p:nvSpPr>
        <p:spPr>
          <a:xfrm>
            <a:off x="0" y="5057228"/>
            <a:ext cx="787400" cy="12624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Ligh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D0368C-470B-F376-F3A1-A30310C54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44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0E8BA-E495-F975-85A6-54305686D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F163075D-46FF-F898-7AF8-0A97B3CC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719018"/>
            <a:ext cx="11009627" cy="808459"/>
          </a:xfrm>
        </p:spPr>
        <p:txBody>
          <a:bodyPr/>
          <a:lstStyle/>
          <a:p>
            <a:r>
              <a:rPr lang="en-US" dirty="0"/>
              <a:t>ROAD SALTS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5ADDCB-9117-BCDF-5614-CEE41A33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2094" y="6498610"/>
            <a:ext cx="344966" cy="200055"/>
          </a:xfrm>
        </p:spPr>
        <p:txBody>
          <a:bodyPr/>
          <a:lstStyle/>
          <a:p>
            <a:fld id="{E46092E9-BB48-4D0B-9FEF-88367916AF73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B2049EDA-4367-51B7-C1E4-9A8901A07A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8173" y="1941823"/>
            <a:ext cx="4422235" cy="808459"/>
          </a:xfrm>
        </p:spPr>
        <p:txBody>
          <a:bodyPr/>
          <a:lstStyle/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dirty="0"/>
              <a:t>Many municipalities in Canada use a sodium chloride based salt like rock salt or halite to de-ice roads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altLang="en-US" dirty="0">
                <a:ea typeface="MS PGothic" panose="020B0600070205080204" pitchFamily="34" charset="-128"/>
                <a:cs typeface="Arial" panose="020B0604020202020204" pitchFamily="34" charset="0"/>
              </a:rPr>
              <a:t>In Canada, more than 5m – 7m </a:t>
            </a:r>
            <a:r>
              <a:rPr lang="en-US" altLang="en-US" dirty="0" err="1">
                <a:ea typeface="MS PGothic" panose="020B0600070205080204" pitchFamily="34" charset="-128"/>
                <a:cs typeface="Arial" panose="020B0604020202020204" pitchFamily="34" charset="0"/>
              </a:rPr>
              <a:t>tonnes</a:t>
            </a:r>
            <a:r>
              <a:rPr lang="en-US" altLang="en-US" dirty="0">
                <a:ea typeface="MS PGothic" panose="020B0600070205080204" pitchFamily="34" charset="-128"/>
                <a:cs typeface="Arial" panose="020B0604020202020204" pitchFamily="34" charset="0"/>
              </a:rPr>
              <a:t> of rock salt are placed onto roads per year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altLang="en-US" dirty="0">
                <a:ea typeface="MS PGothic" panose="020B0600070205080204" pitchFamily="34" charset="-128"/>
                <a:cs typeface="Arial" panose="020B0604020202020204" pitchFamily="34" charset="0"/>
              </a:rPr>
              <a:t>Sodium and chloride regulated as a result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endParaRPr lang="en-US" altLang="en-US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endParaRPr lang="en-CA" altLang="en-US" dirty="0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2" descr="A road with trees on the side&#10;&#10;AI-generated content may be incorrect.">
            <a:extLst>
              <a:ext uri="{FF2B5EF4-FFF2-40B4-BE49-F238E27FC236}">
                <a16:creationId xmlns:a16="http://schemas.microsoft.com/office/drawing/2014/main" id="{7879A3F1-5D47-54BE-F927-1DB2D3E4E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099" y="1527477"/>
            <a:ext cx="5616931" cy="400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64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D4305-6A5D-7B83-243C-BF059ED64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19D636-CD0D-FB19-D976-FB3123180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2094" y="6498610"/>
            <a:ext cx="344966" cy="200055"/>
          </a:xfrm>
        </p:spPr>
        <p:txBody>
          <a:bodyPr/>
          <a:lstStyle/>
          <a:p>
            <a:fld id="{E46092E9-BB48-4D0B-9FEF-88367916AF73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267D77-8AD4-705A-EB50-7568C25DB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021" y="352445"/>
            <a:ext cx="7583957" cy="614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3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54489-13EA-84FB-3677-B27386EFA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7474CAA5-B9CB-BD53-6F45-430AC22EE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719018"/>
            <a:ext cx="11009627" cy="808459"/>
          </a:xfrm>
        </p:spPr>
        <p:txBody>
          <a:bodyPr/>
          <a:lstStyle/>
          <a:p>
            <a:r>
              <a:rPr lang="en-US" dirty="0"/>
              <a:t>Water injection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464A51-4847-2ED4-B110-9B368FA1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2094" y="6498610"/>
            <a:ext cx="344966" cy="200055"/>
          </a:xfrm>
        </p:spPr>
        <p:txBody>
          <a:bodyPr/>
          <a:lstStyle/>
          <a:p>
            <a:fld id="{E46092E9-BB48-4D0B-9FEF-88367916AF73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703AD680-2B7B-5629-A724-3E60CCF66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8173" y="1941823"/>
            <a:ext cx="4422235" cy="4197159"/>
          </a:xfrm>
        </p:spPr>
        <p:txBody>
          <a:bodyPr/>
          <a:lstStyle/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sz="1600" dirty="0"/>
              <a:t>Injection of water into an oil reservoir allows for oil to be displaced and moved to the production well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altLang="en-US" dirty="0">
                <a:ea typeface="MS PGothic" panose="020B0600070205080204" pitchFamily="34" charset="-128"/>
                <a:cs typeface="Arial" panose="020B0604020202020204" pitchFamily="34" charset="0"/>
              </a:rPr>
              <a:t>Can increase oil recovery by 30-60%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altLang="en-US" dirty="0">
                <a:ea typeface="MS PGothic" panose="020B0600070205080204" pitchFamily="34" charset="-128"/>
                <a:cs typeface="Arial" panose="020B0604020202020204" pitchFamily="34" charset="0"/>
              </a:rPr>
              <a:t>Water treated and reused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altLang="en-US" dirty="0">
                <a:ea typeface="MS PGothic" panose="020B0600070205080204" pitchFamily="34" charset="-128"/>
                <a:cs typeface="Arial" panose="020B0604020202020204" pitchFamily="34" charset="0"/>
              </a:rPr>
              <a:t>Accumulates salts from repeated use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altLang="en-US" dirty="0">
                <a:ea typeface="MS PGothic" panose="020B0600070205080204" pitchFamily="34" charset="-128"/>
                <a:cs typeface="Arial" panose="020B0604020202020204" pitchFamily="34" charset="0"/>
              </a:rPr>
              <a:t>Scaling common causing corrosion and integrity issues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endParaRPr lang="en-US" altLang="en-US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endParaRPr lang="en-CA" altLang="en-US" dirty="0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8E9EB-327C-7161-3F31-094CB87BA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025" y="1589979"/>
            <a:ext cx="6330552" cy="454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6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8AF23-D8A2-BD63-EE67-1228C6848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7E7BD5E4-ED0B-F196-667E-D74DA4DC5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719018"/>
            <a:ext cx="11009627" cy="808459"/>
          </a:xfrm>
        </p:spPr>
        <p:txBody>
          <a:bodyPr/>
          <a:lstStyle/>
          <a:p>
            <a:r>
              <a:rPr lang="en-US" dirty="0"/>
              <a:t>Water injection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E4C0E6-2BE7-606F-A58B-1359C454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2094" y="6498610"/>
            <a:ext cx="344966" cy="200055"/>
          </a:xfrm>
        </p:spPr>
        <p:txBody>
          <a:bodyPr/>
          <a:lstStyle/>
          <a:p>
            <a:fld id="{E46092E9-BB48-4D0B-9FEF-88367916AF73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856812D9-7356-7284-EE30-B0047DEEF6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8173" y="1941823"/>
            <a:ext cx="4422235" cy="4197159"/>
          </a:xfrm>
        </p:spPr>
        <p:txBody>
          <a:bodyPr/>
          <a:lstStyle/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sz="1600" dirty="0"/>
              <a:t>Injection of water into an oil reservoir allows for oil to be displaced and moved to the production well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altLang="en-US" dirty="0">
                <a:ea typeface="MS PGothic" panose="020B0600070205080204" pitchFamily="34" charset="-128"/>
                <a:cs typeface="Arial" panose="020B0604020202020204" pitchFamily="34" charset="0"/>
              </a:rPr>
              <a:t>Can increase oil recovery by 30-60%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altLang="en-US" dirty="0">
                <a:ea typeface="MS PGothic" panose="020B0600070205080204" pitchFamily="34" charset="-128"/>
                <a:cs typeface="Arial" panose="020B0604020202020204" pitchFamily="34" charset="0"/>
              </a:rPr>
              <a:t>Water treated and reused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altLang="en-US" dirty="0">
                <a:ea typeface="MS PGothic" panose="020B0600070205080204" pitchFamily="34" charset="-128"/>
                <a:cs typeface="Arial" panose="020B0604020202020204" pitchFamily="34" charset="0"/>
              </a:rPr>
              <a:t>Accumulates salts from repeated use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altLang="en-US" dirty="0">
                <a:ea typeface="MS PGothic" panose="020B0600070205080204" pitchFamily="34" charset="-128"/>
                <a:cs typeface="Arial" panose="020B0604020202020204" pitchFamily="34" charset="0"/>
              </a:rPr>
              <a:t>Scaling common causing corrosion and integrity issues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endParaRPr lang="en-US" altLang="en-US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endParaRPr lang="en-CA" altLang="en-US" dirty="0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276285-1FE6-ECDA-78F9-296ED7F849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34025" y="1754296"/>
            <a:ext cx="6330552" cy="422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0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A10C1-5B94-FD61-6F53-36749251A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ABC9CF-E44D-9C86-98B0-04774D4A5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770" y="3610749"/>
            <a:ext cx="5133975" cy="28878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DEFAF6BA-FC22-2133-A2D8-FFDC5062E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719018"/>
            <a:ext cx="11009627" cy="808459"/>
          </a:xfrm>
        </p:spPr>
        <p:txBody>
          <a:bodyPr/>
          <a:lstStyle/>
          <a:p>
            <a:r>
              <a:rPr lang="en-US" dirty="0"/>
              <a:t>AGRICULTURAL SALTS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11A515-C978-F9AC-7C48-A23A953B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2094" y="6498610"/>
            <a:ext cx="344966" cy="200055"/>
          </a:xfrm>
        </p:spPr>
        <p:txBody>
          <a:bodyPr/>
          <a:lstStyle/>
          <a:p>
            <a:fld id="{E46092E9-BB48-4D0B-9FEF-88367916AF73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C6CADD8-BFF2-1A5F-05C6-8BA6CE1A84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8173" y="1941823"/>
            <a:ext cx="4422235" cy="4197159"/>
          </a:xfrm>
        </p:spPr>
        <p:txBody>
          <a:bodyPr/>
          <a:lstStyle/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sz="1600" dirty="0"/>
              <a:t>Potential sources of salt-related compounds in vicinity of testing locations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dirty="0"/>
              <a:t>Most will have only close-proximity effects due to limited quantities</a:t>
            </a:r>
            <a:endParaRPr lang="en-US" sz="1600" dirty="0"/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altLang="en-US" dirty="0">
                <a:ea typeface="MS PGothic" panose="020B0600070205080204" pitchFamily="34" charset="-128"/>
                <a:cs typeface="Arial" panose="020B0604020202020204" pitchFamily="34" charset="0"/>
              </a:rPr>
              <a:t>Many powdered pesticides have salt component to allow products to be water soluble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endParaRPr lang="en-US" altLang="en-US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endParaRPr lang="en-US" altLang="en-US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endParaRPr lang="en-CA" altLang="en-US" dirty="0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CD1243-FB13-B49B-6989-B6220BE24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887" y="1273190"/>
            <a:ext cx="4313820" cy="28764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3734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19A3B-C39A-778F-490D-9B50C1CB9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C36BFD-B1CE-6931-FD5E-90AE44D06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2094" y="6498610"/>
            <a:ext cx="344966" cy="200055"/>
          </a:xfrm>
        </p:spPr>
        <p:txBody>
          <a:bodyPr/>
          <a:lstStyle/>
          <a:p>
            <a:fld id="{E46092E9-BB48-4D0B-9FEF-88367916AF73}" type="slidenum">
              <a:rPr lang="en-GB" smtClean="0"/>
              <a:pPr/>
              <a:t>15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2DD367-0F61-1277-E08C-E95DE321CA1A}"/>
              </a:ext>
            </a:extLst>
          </p:cNvPr>
          <p:cNvGrpSpPr/>
          <p:nvPr/>
        </p:nvGrpSpPr>
        <p:grpSpPr>
          <a:xfrm>
            <a:off x="1025398" y="458075"/>
            <a:ext cx="10141204" cy="5941849"/>
            <a:chOff x="1205398" y="566075"/>
            <a:chExt cx="10141204" cy="59418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6203E4-A5D9-3EB6-801A-242919439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4050" y="4719174"/>
              <a:ext cx="3060000" cy="17212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28EA7C8-1D3E-E029-E5D6-82F38330F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6000" y="566075"/>
              <a:ext cx="3060000" cy="20403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 descr="A large pipe on a platform&#10;&#10;AI-generated content may be incorrect.">
              <a:extLst>
                <a:ext uri="{FF2B5EF4-FFF2-40B4-BE49-F238E27FC236}">
                  <a16:creationId xmlns:a16="http://schemas.microsoft.com/office/drawing/2014/main" id="{5A3E9570-7474-E626-041A-0D733A3F4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5398" y="2151841"/>
              <a:ext cx="3060000" cy="20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BABD7DC-968E-8580-B47E-C1C451884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86602" y="1983576"/>
              <a:ext cx="3060000" cy="24486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3EA28B5-79DD-A781-ABDB-7BEFFA00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7950" y="4671924"/>
              <a:ext cx="3060000" cy="183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1A4C7B8-567D-E536-4A7D-614465CCBC95}"/>
              </a:ext>
            </a:extLst>
          </p:cNvPr>
          <p:cNvSpPr txBox="1"/>
          <p:nvPr/>
        </p:nvSpPr>
        <p:spPr>
          <a:xfrm>
            <a:off x="5368878" y="2875002"/>
            <a:ext cx="14542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600" b="1" i="1" dirty="0"/>
              <a:t>Cl </a:t>
            </a:r>
            <a:r>
              <a:rPr lang="en-CA" sz="6600" b="1" i="1" baseline="30000" dirty="0"/>
              <a:t>-</a:t>
            </a:r>
            <a:endParaRPr lang="en-CA" sz="4000" b="1" i="1" baseline="30000" dirty="0"/>
          </a:p>
        </p:txBody>
      </p:sp>
    </p:spTree>
    <p:extLst>
      <p:ext uri="{BB962C8B-B14F-4D97-AF65-F5344CB8AC3E}">
        <p14:creationId xmlns:p14="http://schemas.microsoft.com/office/powerpoint/2010/main" val="50781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49400-D49A-A384-85CD-8DD9E238D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5459B6A8-43BE-5AD8-6B7E-9571D1477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719018"/>
            <a:ext cx="11009627" cy="808459"/>
          </a:xfrm>
        </p:spPr>
        <p:txBody>
          <a:bodyPr/>
          <a:lstStyle/>
          <a:p>
            <a:r>
              <a:rPr lang="en-US" dirty="0"/>
              <a:t>Differentiating factor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501E4A-73EF-90A3-0FF7-40F106B35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2094" y="6498610"/>
            <a:ext cx="344966" cy="200055"/>
          </a:xfrm>
        </p:spPr>
        <p:txBody>
          <a:bodyPr/>
          <a:lstStyle/>
          <a:p>
            <a:fld id="{E46092E9-BB48-4D0B-9FEF-88367916AF73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4F630CFD-3D5C-FCEF-5126-F75F13AD29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1186" y="2334787"/>
            <a:ext cx="11009627" cy="808459"/>
          </a:xfrm>
        </p:spPr>
        <p:txBody>
          <a:bodyPr/>
          <a:lstStyle/>
          <a:p>
            <a:pPr marL="12065" indent="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None/>
              <a:tabLst>
                <a:tab pos="299085" algn="l"/>
                <a:tab pos="299720" algn="l"/>
              </a:tabLst>
            </a:pPr>
            <a:r>
              <a:rPr lang="en-US" sz="2000" b="1" dirty="0"/>
              <a:t>Bromide and Iodide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altLang="en-US" dirty="0">
                <a:ea typeface="MS PGothic" panose="020B0600070205080204" pitchFamily="34" charset="-128"/>
                <a:cs typeface="Arial" panose="020B0604020202020204" pitchFamily="34" charset="0"/>
              </a:rPr>
              <a:t>Chloride is generally 40-8,000 times more abundant in nature than bromide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altLang="en-US" dirty="0">
                <a:ea typeface="MS PGothic" panose="020B0600070205080204" pitchFamily="34" charset="-128"/>
                <a:cs typeface="Arial" panose="020B0604020202020204" pitchFamily="34" charset="0"/>
              </a:rPr>
              <a:t>Iodide difference is not well studied but presence of any iodide suggests rock salt impact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altLang="en-US" dirty="0" err="1">
                <a:ea typeface="MS PGothic" panose="020B0600070205080204" pitchFamily="34" charset="-128"/>
                <a:cs typeface="Arial" panose="020B0604020202020204" pitchFamily="34" charset="0"/>
              </a:rPr>
              <a:t>Chloride:bromide</a:t>
            </a:r>
            <a:r>
              <a:rPr lang="en-US" altLang="en-US" dirty="0">
                <a:ea typeface="MS PGothic" panose="020B0600070205080204" pitchFamily="34" charset="-128"/>
                <a:cs typeface="Arial" panose="020B0604020202020204" pitchFamily="34" charset="0"/>
              </a:rPr>
              <a:t> ratio and, if necessary, </a:t>
            </a:r>
            <a:r>
              <a:rPr lang="en-US" altLang="en-US" dirty="0" err="1">
                <a:ea typeface="MS PGothic" panose="020B0600070205080204" pitchFamily="34" charset="-128"/>
                <a:cs typeface="Arial" panose="020B0604020202020204" pitchFamily="34" charset="0"/>
              </a:rPr>
              <a:t>chloride:iodide</a:t>
            </a:r>
            <a:r>
              <a:rPr lang="en-US" altLang="en-US" dirty="0">
                <a:ea typeface="MS PGothic" panose="020B0600070205080204" pitchFamily="34" charset="-128"/>
                <a:cs typeface="Arial" panose="020B0604020202020204" pitchFamily="34" charset="0"/>
              </a:rPr>
              <a:t> ratio can be used to separate graphically the sources of chloride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endParaRPr lang="en-US" altLang="en-US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endParaRPr lang="en-CA" altLang="en-US" dirty="0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AF85EA-AC49-23E5-20B5-97B6E53731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B81BF-491E-74C6-8217-EBC09F8BD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E84BA0-DEE7-C1C3-89A0-48686B78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2094" y="6498610"/>
            <a:ext cx="344966" cy="200055"/>
          </a:xfrm>
        </p:spPr>
        <p:txBody>
          <a:bodyPr/>
          <a:lstStyle/>
          <a:p>
            <a:fld id="{E46092E9-BB48-4D0B-9FEF-88367916AF73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3ED480-B48C-7050-F6E6-1D798FC25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08" y="2060069"/>
            <a:ext cx="10870583" cy="273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A2853-58F5-B2A3-5B4D-AD3E0D92F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69B17F-F7B9-879C-57AB-B4C959F9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2094" y="6498610"/>
            <a:ext cx="344966" cy="200055"/>
          </a:xfrm>
        </p:spPr>
        <p:txBody>
          <a:bodyPr/>
          <a:lstStyle/>
          <a:p>
            <a:fld id="{E46092E9-BB48-4D0B-9FEF-88367916AF73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A36380-CDEF-1AB4-12FF-E5EC07047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682" y="746895"/>
            <a:ext cx="7128636" cy="53642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1E9BA0-CADC-F0C7-FF72-EFE194988CCF}"/>
              </a:ext>
            </a:extLst>
          </p:cNvPr>
          <p:cNvSpPr txBox="1"/>
          <p:nvPr/>
        </p:nvSpPr>
        <p:spPr>
          <a:xfrm>
            <a:off x="968531" y="1083613"/>
            <a:ext cx="4174540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49E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CA" sz="2400" dirty="0"/>
              <a:t>Simultaneous measurements</a:t>
            </a:r>
          </a:p>
          <a:p>
            <a:pPr algn="ctr"/>
            <a:r>
              <a:rPr lang="en-CA" sz="2400" dirty="0"/>
              <a:t>of parameters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47AB0-9596-3263-C529-E6CDCF23D060}"/>
              </a:ext>
            </a:extLst>
          </p:cNvPr>
          <p:cNvSpPr txBox="1"/>
          <p:nvPr/>
        </p:nvSpPr>
        <p:spPr>
          <a:xfrm>
            <a:off x="4004494" y="5358888"/>
            <a:ext cx="3385863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49E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CA" sz="2400" dirty="0"/>
              <a:t>Instrument resolution in</a:t>
            </a:r>
          </a:p>
          <a:p>
            <a:pPr algn="ctr"/>
            <a:r>
              <a:rPr lang="en-CA" sz="2400" dirty="0"/>
              <a:t>complex mixtures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B9CEAA-553C-1778-96F7-74AA73419829}"/>
              </a:ext>
            </a:extLst>
          </p:cNvPr>
          <p:cNvSpPr txBox="1"/>
          <p:nvPr/>
        </p:nvSpPr>
        <p:spPr>
          <a:xfrm>
            <a:off x="8007861" y="3979131"/>
            <a:ext cx="2101857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49E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CA" sz="2400" dirty="0"/>
              <a:t>Limited matrix</a:t>
            </a:r>
          </a:p>
          <a:p>
            <a:pPr algn="ctr"/>
            <a:r>
              <a:rPr lang="en-CA" sz="2400" dirty="0"/>
              <a:t>interferences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AE0-3624-DBEC-F274-FC3EFC45F5F1}"/>
              </a:ext>
            </a:extLst>
          </p:cNvPr>
          <p:cNvSpPr txBox="1"/>
          <p:nvPr/>
        </p:nvSpPr>
        <p:spPr>
          <a:xfrm>
            <a:off x="684324" y="2716038"/>
            <a:ext cx="3044424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49E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CA" sz="2400" dirty="0"/>
              <a:t>Equal dilution factors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0DA3A-A6C7-FE1E-A3F5-42F88F96E0E3}"/>
              </a:ext>
            </a:extLst>
          </p:cNvPr>
          <p:cNvSpPr txBox="1"/>
          <p:nvPr/>
        </p:nvSpPr>
        <p:spPr>
          <a:xfrm>
            <a:off x="538187" y="3979131"/>
            <a:ext cx="3986989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49E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CA" sz="2400" dirty="0"/>
              <a:t>Comparable detection limits</a:t>
            </a:r>
          </a:p>
          <a:p>
            <a:pPr algn="ctr"/>
            <a:r>
              <a:rPr lang="en-CA" sz="2400" dirty="0"/>
              <a:t>to traditional methods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F2F342-DD47-44BA-2CF1-65C2326AB24D}"/>
              </a:ext>
            </a:extLst>
          </p:cNvPr>
          <p:cNvSpPr txBox="1"/>
          <p:nvPr/>
        </p:nvSpPr>
        <p:spPr>
          <a:xfrm>
            <a:off x="7390357" y="2823590"/>
            <a:ext cx="3608681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49E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CA" sz="2400" dirty="0"/>
              <a:t>Ideal for diagnostic ratios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9021E8-B17E-2E59-244E-E1F9626748F5}"/>
              </a:ext>
            </a:extLst>
          </p:cNvPr>
          <p:cNvSpPr txBox="1"/>
          <p:nvPr/>
        </p:nvSpPr>
        <p:spPr>
          <a:xfrm>
            <a:off x="6993749" y="1298717"/>
            <a:ext cx="3403496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49E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CA" sz="2400" dirty="0"/>
              <a:t>Method associated with</a:t>
            </a:r>
          </a:p>
          <a:p>
            <a:pPr algn="ctr"/>
            <a:r>
              <a:rPr lang="en-CA" sz="2400" dirty="0"/>
              <a:t>literature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323AE4-99AB-9F49-18E9-C379766E3DBA}"/>
              </a:ext>
            </a:extLst>
          </p:cNvPr>
          <p:cNvSpPr txBox="1"/>
          <p:nvPr/>
        </p:nvSpPr>
        <p:spPr>
          <a:xfrm>
            <a:off x="3777096" y="5211548"/>
            <a:ext cx="4637808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49E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CA" sz="2400" dirty="0"/>
              <a:t>Inductively-Coupled Plasma with</a:t>
            </a:r>
          </a:p>
          <a:p>
            <a:pPr algn="ctr"/>
            <a:r>
              <a:rPr lang="en-CA" sz="2400" dirty="0"/>
              <a:t>Mass Spectrometry</a:t>
            </a:r>
          </a:p>
        </p:txBody>
      </p:sp>
    </p:spTree>
    <p:extLst>
      <p:ext uri="{BB962C8B-B14F-4D97-AF65-F5344CB8AC3E}">
        <p14:creationId xmlns:p14="http://schemas.microsoft.com/office/powerpoint/2010/main" val="2541001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B7844-768D-46E9-DAE5-783B55970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2DFF8F-A2A7-AC89-2B9B-7F33F3030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2094" y="6498610"/>
            <a:ext cx="344966" cy="200055"/>
          </a:xfrm>
        </p:spPr>
        <p:txBody>
          <a:bodyPr/>
          <a:lstStyle/>
          <a:p>
            <a:fld id="{E46092E9-BB48-4D0B-9FEF-88367916AF73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3D0FDA-B358-E879-0667-255A16651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34" y="1740370"/>
            <a:ext cx="10519331" cy="337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7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E1B975-6A0F-5590-668E-B71B3E472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92E9-BB48-4D0B-9FEF-88367916AF73}" type="slidenum">
              <a:rPr lang="en-GB" smtClean="0"/>
              <a:t>2</a:t>
            </a:fld>
            <a:endParaRPr lang="en-GB" dirty="0"/>
          </a:p>
        </p:txBody>
      </p:sp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274CBDDE-C2AC-7E39-2B99-28F8E027A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514" y="1634284"/>
            <a:ext cx="2692073" cy="3589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A4C43E-C38E-9868-4F1B-3BC31842CBB5}"/>
              </a:ext>
            </a:extLst>
          </p:cNvPr>
          <p:cNvSpPr txBox="1"/>
          <p:nvPr/>
        </p:nvSpPr>
        <p:spPr>
          <a:xfrm>
            <a:off x="5125916" y="2490280"/>
            <a:ext cx="5517344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Brody ANDERSEN, B.Sc., B.Sc.</a:t>
            </a:r>
          </a:p>
          <a:p>
            <a:r>
              <a:rPr lang="en-US" sz="2800" dirty="0"/>
              <a:t>Technical Account Manager</a:t>
            </a:r>
          </a:p>
          <a:p>
            <a:endParaRPr lang="en-US" sz="2000" dirty="0"/>
          </a:p>
          <a:p>
            <a:r>
              <a:rPr lang="en-US" sz="2000" dirty="0"/>
              <a:t>E: </a:t>
            </a:r>
            <a:r>
              <a:rPr lang="en-US" sz="2000" dirty="0">
                <a:hlinkClick r:id="rId4"/>
              </a:rPr>
              <a:t>brody.andersen@bureauveritas.com</a:t>
            </a:r>
            <a:endParaRPr lang="en-US" sz="2000" dirty="0"/>
          </a:p>
          <a:p>
            <a:r>
              <a:rPr lang="en-US" sz="2000" dirty="0"/>
              <a:t>P: (780) 742-1616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102480-FFE2-B030-E145-3BCF59D08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554" y="4624612"/>
            <a:ext cx="1646455" cy="197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5723D-BBE3-08B0-C221-BA25A07DF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CB4994-E4FD-0B9D-922B-067A65D0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2094" y="6498610"/>
            <a:ext cx="344966" cy="200055"/>
          </a:xfrm>
        </p:spPr>
        <p:txBody>
          <a:bodyPr/>
          <a:lstStyle/>
          <a:p>
            <a:fld id="{E46092E9-BB48-4D0B-9FEF-88367916AF73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3CD7C-1C99-981C-7823-6ECF0FAD2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784" y="833075"/>
            <a:ext cx="7030431" cy="5191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A534DB-2259-D51B-40FE-1F09466B1F59}"/>
              </a:ext>
            </a:extLst>
          </p:cNvPr>
          <p:cNvSpPr txBox="1"/>
          <p:nvPr/>
        </p:nvSpPr>
        <p:spPr>
          <a:xfrm>
            <a:off x="1733364" y="6024925"/>
            <a:ext cx="87252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Naily and </a:t>
            </a:r>
            <a:r>
              <a:rPr lang="en-US" sz="1200" dirty="0" err="1"/>
              <a:t>Sudaryento</a:t>
            </a:r>
            <a:r>
              <a:rPr lang="en-US" sz="1200" dirty="0"/>
              <a:t> 2018 IOP Conf. </a:t>
            </a:r>
            <a:r>
              <a:rPr lang="en-US" sz="1200" dirty="0" err="1"/>
              <a:t>Ser.:Earth</a:t>
            </a:r>
            <a:r>
              <a:rPr lang="en-US" sz="1200" dirty="0"/>
              <a:t> Environ. Sci. 118 01202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26564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E32B6-4FB0-3BAF-D939-1183EDF1E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C0028C-7F95-4125-37D5-CE99D9B31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2094" y="6498610"/>
            <a:ext cx="344966" cy="200055"/>
          </a:xfrm>
        </p:spPr>
        <p:txBody>
          <a:bodyPr/>
          <a:lstStyle/>
          <a:p>
            <a:fld id="{E46092E9-BB48-4D0B-9FEF-88367916AF73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3" name="Picture 2" descr="A diagram of a seawater evaporation&#10;&#10;AI-generated content may be incorrect.">
            <a:extLst>
              <a:ext uri="{FF2B5EF4-FFF2-40B4-BE49-F238E27FC236}">
                <a16:creationId xmlns:a16="http://schemas.microsoft.com/office/drawing/2014/main" id="{2E9A545F-D313-095B-548A-FA8718CE0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87" y="823265"/>
            <a:ext cx="8597826" cy="5211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9EB152-E755-E260-9DB8-A9C1DA22E997}"/>
              </a:ext>
            </a:extLst>
          </p:cNvPr>
          <p:cNvSpPr txBox="1"/>
          <p:nvPr/>
        </p:nvSpPr>
        <p:spPr>
          <a:xfrm>
            <a:off x="1733364" y="6024925"/>
            <a:ext cx="87252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>
                <a:solidFill>
                  <a:srgbClr val="374151"/>
                </a:solidFill>
                <a:effectLst/>
                <a:latin typeface="Arial" panose="020B0604020202020204" pitchFamily="34" charset="0"/>
              </a:rPr>
              <a:t>Freeman, J. T. (2007). The use of bromide and chloride mass ratios to differentiate salt-dissolution and formation brines in shallow groundwaters of the Western Canadian Sedimentary Basin. </a:t>
            </a:r>
            <a:r>
              <a:rPr lang="en-US" sz="1200" b="0" i="1">
                <a:solidFill>
                  <a:srgbClr val="374151"/>
                </a:solidFill>
                <a:effectLst/>
                <a:latin typeface="Arial" panose="020B0604020202020204" pitchFamily="34" charset="0"/>
              </a:rPr>
              <a:t>Hydrogeology Journal</a:t>
            </a:r>
            <a:r>
              <a:rPr lang="en-US" sz="1200" b="0" i="0">
                <a:solidFill>
                  <a:srgbClr val="374151"/>
                </a:solidFill>
                <a:effectLst/>
                <a:latin typeface="Arial" panose="020B0604020202020204" pitchFamily="34" charset="0"/>
              </a:rPr>
              <a:t>, 15, 1377–1385.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21287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3DD5633-CC66-98B0-5301-C07D0A593F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WWW.BUREAUVERITAS.COM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FD8D1E-0FB8-13BD-8D61-A5842386A2B5}"/>
              </a:ext>
            </a:extLst>
          </p:cNvPr>
          <p:cNvSpPr/>
          <p:nvPr/>
        </p:nvSpPr>
        <p:spPr>
          <a:xfrm>
            <a:off x="4158762" y="1556238"/>
            <a:ext cx="3807069" cy="3024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, Police, logo, symbole">
            <a:extLst>
              <a:ext uri="{FF2B5EF4-FFF2-40B4-BE49-F238E27FC236}">
                <a16:creationId xmlns:a16="http://schemas.microsoft.com/office/drawing/2014/main" id="{74043216-DF25-84A9-CD28-75AD0C9F7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048" y="1606740"/>
            <a:ext cx="4168050" cy="36675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5DB696-DE15-193C-6F03-22A68A4DF22C}"/>
              </a:ext>
            </a:extLst>
          </p:cNvPr>
          <p:cNvSpPr txBox="1"/>
          <p:nvPr/>
        </p:nvSpPr>
        <p:spPr>
          <a:xfrm>
            <a:off x="7047965" y="3929567"/>
            <a:ext cx="41846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Brody Andersen, </a:t>
            </a:r>
            <a:r>
              <a:rPr lang="en-US" b="1" dirty="0" err="1"/>
              <a:t>B.Sc</a:t>
            </a:r>
            <a:r>
              <a:rPr lang="en-US" b="1" dirty="0"/>
              <a:t>, B.Sc.</a:t>
            </a:r>
          </a:p>
          <a:p>
            <a:pPr algn="ctr"/>
            <a:r>
              <a:rPr lang="en-US" dirty="0"/>
              <a:t>Technical Account Manager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P: (780) 742-1616</a:t>
            </a:r>
          </a:p>
          <a:p>
            <a:pPr algn="ctr"/>
            <a:r>
              <a:rPr lang="en-US" dirty="0"/>
              <a:t>E: brody.andersen@bureauveritas.com</a:t>
            </a:r>
          </a:p>
        </p:txBody>
      </p:sp>
      <p:pic>
        <p:nvPicPr>
          <p:cNvPr id="3" name="Picture 2" descr="A qr code with a square and circle&#10;&#10;AI-generated content may be incorrect.">
            <a:extLst>
              <a:ext uri="{FF2B5EF4-FFF2-40B4-BE49-F238E27FC236}">
                <a16:creationId xmlns:a16="http://schemas.microsoft.com/office/drawing/2014/main" id="{D35DC488-42F7-AA9F-2B8C-120E4163E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831" y="883535"/>
            <a:ext cx="2380891" cy="285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8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DE834-2841-F88E-A926-C413FF42A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2E3F62-D4CF-B0EF-4D02-3EE1AAF89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2094" y="6498610"/>
            <a:ext cx="344966" cy="200055"/>
          </a:xfrm>
        </p:spPr>
        <p:txBody>
          <a:bodyPr/>
          <a:lstStyle/>
          <a:p>
            <a:fld id="{E46092E9-BB48-4D0B-9FEF-88367916AF73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4D8FC8-365A-FD43-2999-7FE8AB64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Sources of salts</a:t>
            </a:r>
          </a:p>
        </p:txBody>
      </p:sp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EC48A4DF-25C3-D35A-3068-ED9CED1675F2}"/>
              </a:ext>
            </a:extLst>
          </p:cNvPr>
          <p:cNvSpPr txBox="1">
            <a:spLocks/>
          </p:cNvSpPr>
          <p:nvPr/>
        </p:nvSpPr>
        <p:spPr>
          <a:xfrm>
            <a:off x="731339" y="2210540"/>
            <a:ext cx="10507791" cy="3928442"/>
          </a:xfrm>
          <a:prstGeom prst="rect">
            <a:avLst/>
          </a:prstGeom>
        </p:spPr>
        <p:txBody>
          <a:bodyPr vert="horz" lIns="72000" tIns="45720" rIns="91440" bIns="45720" numCol="2" rtlCol="0">
            <a:noAutofit/>
          </a:bodyPr>
          <a:lstStyle>
            <a:lvl1pPr marL="92075" indent="-920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entury Gothic" panose="020B0502020202020204" pitchFamily="34" charset="0"/>
              <a:buChar char=" 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3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›"/>
              <a:tabLst>
                <a:tab pos="985838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indent="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None/>
              <a:tabLst>
                <a:tab pos="299085" algn="l"/>
                <a:tab pos="299720" algn="l"/>
              </a:tabLst>
            </a:pPr>
            <a:r>
              <a:rPr lang="en-US" sz="2800" b="1" dirty="0"/>
              <a:t>NATURAL</a:t>
            </a:r>
            <a:endParaRPr lang="en-US" sz="1800" b="1" dirty="0"/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sz="2000" dirty="0"/>
              <a:t>Geological deposits such as halite and evaporite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sz="2000" dirty="0"/>
              <a:t>Weathering of rocks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sz="2000" dirty="0"/>
              <a:t>Oceanwater contamination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endParaRPr lang="en-US" sz="1800" dirty="0"/>
          </a:p>
          <a:p>
            <a:pPr marL="12065" indent="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None/>
              <a:tabLst>
                <a:tab pos="299085" algn="l"/>
                <a:tab pos="299720" algn="l"/>
              </a:tabLst>
            </a:pPr>
            <a:r>
              <a:rPr lang="en-US" sz="2800" b="1" dirty="0"/>
              <a:t>ANTHROPOGENIC</a:t>
            </a:r>
            <a:endParaRPr lang="en-US" sz="1800" b="1" dirty="0"/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sz="2000" dirty="0"/>
              <a:t>Agriculture and soil salinity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sz="2000" dirty="0"/>
              <a:t>Road or de-icing salts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sz="2000" dirty="0"/>
              <a:t>Produced waters and brines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469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45481-68EB-DED3-78CB-5D5636691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0F3B3F-4FB1-D649-3007-C519C2BBF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2094" y="6498610"/>
            <a:ext cx="344966" cy="200055"/>
          </a:xfrm>
        </p:spPr>
        <p:txBody>
          <a:bodyPr/>
          <a:lstStyle/>
          <a:p>
            <a:fld id="{E46092E9-BB48-4D0B-9FEF-88367916AF73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5FF085-3C0F-04C0-DE73-EFD6C3191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033" y="381740"/>
            <a:ext cx="4429933" cy="50647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E04450-3298-8B42-DE02-1C926CA01690}"/>
              </a:ext>
            </a:extLst>
          </p:cNvPr>
          <p:cNvSpPr txBox="1"/>
          <p:nvPr/>
        </p:nvSpPr>
        <p:spPr>
          <a:xfrm>
            <a:off x="1733364" y="5649971"/>
            <a:ext cx="87252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Broughton, Paul. (2021). Coals peripheral to opening and closure of the northern Western Interior Seaway: depositional signatures recording interplay between Milankovitch orbital forcing and salt dissolution collapse-subsidence structures with responsiveness to craton deformation and eustatic sea-level. Carbonates and Evaporites. 36. 10.1007/s13146-021-00679-9. 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53850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0729B-9583-5ED1-594F-486F5B12B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D47666-72ED-774C-7FA6-B777D8B02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2094" y="6498610"/>
            <a:ext cx="344966" cy="200055"/>
          </a:xfrm>
        </p:spPr>
        <p:txBody>
          <a:bodyPr/>
          <a:lstStyle/>
          <a:p>
            <a:fld id="{E46092E9-BB48-4D0B-9FEF-88367916AF73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08D272-5600-E67E-FE4C-8B958D55462C}"/>
              </a:ext>
            </a:extLst>
          </p:cNvPr>
          <p:cNvSpPr txBox="1"/>
          <p:nvPr/>
        </p:nvSpPr>
        <p:spPr>
          <a:xfrm>
            <a:off x="1733364" y="5649971"/>
            <a:ext cx="87252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Levinson, A. A., et al. "Bromide, Iodide, and Boron in Alberta Formation Waters." Economic Geology Report 5, Association of Professional Engineers and Geoscientists of Alberta, https://static.ags.aer.ca/files/document/ECO/ECO_5.pdf.</a:t>
            </a:r>
            <a:endParaRPr lang="en-CA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E5DEEF-81B3-0A59-EAF5-6F7F919A4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879" y="434664"/>
            <a:ext cx="7322239" cy="521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4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54AEF-6D87-3E29-C525-1577B9C11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4E386B-95C6-4468-1E7C-F3DA3363A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2094" y="6498610"/>
            <a:ext cx="344966" cy="200055"/>
          </a:xfrm>
        </p:spPr>
        <p:txBody>
          <a:bodyPr/>
          <a:lstStyle/>
          <a:p>
            <a:fld id="{E46092E9-BB48-4D0B-9FEF-88367916AF73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7A5450-12EE-7DEA-907D-6E91FDCBF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615" y="350607"/>
            <a:ext cx="7928768" cy="52993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5E66F9-926D-2FC9-DDAB-DD6CDAD29FD2}"/>
              </a:ext>
            </a:extLst>
          </p:cNvPr>
          <p:cNvSpPr txBox="1"/>
          <p:nvPr/>
        </p:nvSpPr>
        <p:spPr>
          <a:xfrm>
            <a:off x="1733364" y="5649971"/>
            <a:ext cx="87252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Levinson, A. A., et al. "Bromide, Iodide, and Boron in Alberta Formation Waters." Economic Geology Report 5, Association of Professional Engineers and Geoscientists of Alberta, https://static.ags.aer.ca/files/document/ECO/ECO_5.pdf.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4105712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97F00-5BAF-154F-0D79-BF01F0EF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02186E-C3AB-12F1-4069-C91C6F9E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2094" y="6498610"/>
            <a:ext cx="344966" cy="200055"/>
          </a:xfrm>
        </p:spPr>
        <p:txBody>
          <a:bodyPr/>
          <a:lstStyle/>
          <a:p>
            <a:fld id="{E46092E9-BB48-4D0B-9FEF-88367916AF73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201BF4-D6A0-BE9E-59A3-C7B79C323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731" y="506027"/>
            <a:ext cx="7718538" cy="570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0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9000E-B623-F1A7-FFA6-B7E7C7646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AB915F-8ED0-C4AB-9E5D-5ECB21961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2094" y="6498610"/>
            <a:ext cx="344966" cy="200055"/>
          </a:xfrm>
        </p:spPr>
        <p:txBody>
          <a:bodyPr/>
          <a:lstStyle/>
          <a:p>
            <a:fld id="{E46092E9-BB48-4D0B-9FEF-88367916AF73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FF7558-D5C0-85E9-8F02-EBB6ACDB6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731" y="506027"/>
            <a:ext cx="7718538" cy="570834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1DECDC-7F3F-7EF4-742B-7BE7B6E318E1}"/>
              </a:ext>
            </a:extLst>
          </p:cNvPr>
          <p:cNvSpPr/>
          <p:nvPr/>
        </p:nvSpPr>
        <p:spPr>
          <a:xfrm>
            <a:off x="2236731" y="1109709"/>
            <a:ext cx="3595898" cy="106532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8AC009-1DD1-1B90-3C75-E7EE6B8E0C06}"/>
              </a:ext>
            </a:extLst>
          </p:cNvPr>
          <p:cNvSpPr/>
          <p:nvPr/>
        </p:nvSpPr>
        <p:spPr>
          <a:xfrm>
            <a:off x="2236731" y="3607712"/>
            <a:ext cx="2683139" cy="2335887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8B92F2-F725-F3E7-32C4-0ED87BB74DBB}"/>
              </a:ext>
            </a:extLst>
          </p:cNvPr>
          <p:cNvSpPr/>
          <p:nvPr/>
        </p:nvSpPr>
        <p:spPr>
          <a:xfrm>
            <a:off x="7007088" y="3878482"/>
            <a:ext cx="3021496" cy="2335887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F672214-BED1-6E2E-75CB-10652925A1AB}"/>
              </a:ext>
            </a:extLst>
          </p:cNvPr>
          <p:cNvSpPr/>
          <p:nvPr/>
        </p:nvSpPr>
        <p:spPr>
          <a:xfrm>
            <a:off x="6838122" y="2261057"/>
            <a:ext cx="3190462" cy="1617426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10C56B-E174-A439-4322-0B9650C19B7C}"/>
              </a:ext>
            </a:extLst>
          </p:cNvPr>
          <p:cNvSpPr/>
          <p:nvPr/>
        </p:nvSpPr>
        <p:spPr>
          <a:xfrm>
            <a:off x="6096000" y="1109709"/>
            <a:ext cx="3743741" cy="1151347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293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DAEBD-04AB-54F9-7C3D-BE6AD5F1D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7DC5DC31-5EC5-3E57-9E47-4D461CA3D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719018"/>
            <a:ext cx="11009627" cy="808459"/>
          </a:xfrm>
        </p:spPr>
        <p:txBody>
          <a:bodyPr/>
          <a:lstStyle/>
          <a:p>
            <a:r>
              <a:rPr lang="en-US" dirty="0"/>
              <a:t>ROAD SALTS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142EE9-7681-1E90-43B3-BF09B4DB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2094" y="6498610"/>
            <a:ext cx="344966" cy="200055"/>
          </a:xfrm>
        </p:spPr>
        <p:txBody>
          <a:bodyPr/>
          <a:lstStyle/>
          <a:p>
            <a:fld id="{E46092E9-BB48-4D0B-9FEF-88367916AF73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2E3694F0-8C28-8A43-7970-33F5D454F9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8173" y="1941823"/>
            <a:ext cx="4422235" cy="808459"/>
          </a:xfrm>
        </p:spPr>
        <p:txBody>
          <a:bodyPr/>
          <a:lstStyle/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dirty="0"/>
              <a:t>Many municipalities in Canada use a sodium chloride based salt like rock salt or halite to de-ice roads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altLang="en-US" dirty="0">
                <a:ea typeface="MS PGothic" panose="020B0600070205080204" pitchFamily="34" charset="-128"/>
                <a:cs typeface="Arial" panose="020B0604020202020204" pitchFamily="34" charset="0"/>
              </a:rPr>
              <a:t>In Canada, more than 5m – 7m </a:t>
            </a:r>
            <a:r>
              <a:rPr lang="en-US" altLang="en-US" dirty="0" err="1">
                <a:ea typeface="MS PGothic" panose="020B0600070205080204" pitchFamily="34" charset="-128"/>
                <a:cs typeface="Arial" panose="020B0604020202020204" pitchFamily="34" charset="0"/>
              </a:rPr>
              <a:t>tonnes</a:t>
            </a:r>
            <a:r>
              <a:rPr lang="en-US" altLang="en-US" dirty="0">
                <a:ea typeface="MS PGothic" panose="020B0600070205080204" pitchFamily="34" charset="-128"/>
                <a:cs typeface="Arial" panose="020B0604020202020204" pitchFamily="34" charset="0"/>
              </a:rPr>
              <a:t> of rock salt are placed onto roads per year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r>
              <a:rPr lang="en-US" altLang="en-US" dirty="0">
                <a:ea typeface="MS PGothic" panose="020B0600070205080204" pitchFamily="34" charset="-128"/>
                <a:cs typeface="Arial" panose="020B0604020202020204" pitchFamily="34" charset="0"/>
              </a:rPr>
              <a:t>Sodium and chloride regulated as a result</a:t>
            </a:r>
          </a:p>
          <a:p>
            <a:pPr marL="299085" indent="-28702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endParaRPr lang="en-US" altLang="en-US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00049E"/>
              </a:buClr>
              <a:buFont typeface="Wingdings" panose="05000000000000000000" pitchFamily="2" charset="2"/>
              <a:buChar char="Ø"/>
              <a:tabLst>
                <a:tab pos="299085" algn="l"/>
                <a:tab pos="299720" algn="l"/>
              </a:tabLst>
            </a:pPr>
            <a:endParaRPr lang="en-CA" altLang="en-US" dirty="0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C009A3-FD15-E4A5-1D91-B411A064D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06" y="1123247"/>
            <a:ext cx="5798344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66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plate Capital Market Day">
  <a:themeElements>
    <a:clrScheme name="Personnalisé 1">
      <a:dk1>
        <a:srgbClr val="1D1D1B"/>
      </a:dk1>
      <a:lt1>
        <a:sysClr val="window" lastClr="FFFFFF"/>
      </a:lt1>
      <a:dk2>
        <a:srgbClr val="00049E"/>
      </a:dk2>
      <a:lt2>
        <a:srgbClr val="FFFFFF"/>
      </a:lt2>
      <a:accent1>
        <a:srgbClr val="00049E"/>
      </a:accent1>
      <a:accent2>
        <a:srgbClr val="7275FE"/>
      </a:accent2>
      <a:accent3>
        <a:srgbClr val="01B3C4"/>
      </a:accent3>
      <a:accent4>
        <a:srgbClr val="9185BE"/>
      </a:accent4>
      <a:accent5>
        <a:srgbClr val="00049E"/>
      </a:accent5>
      <a:accent6>
        <a:srgbClr val="7275FE"/>
      </a:accent6>
      <a:hlink>
        <a:srgbClr val="01B3C4"/>
      </a:hlink>
      <a:folHlink>
        <a:srgbClr val="9185BE"/>
      </a:folHlink>
    </a:clrScheme>
    <a:fontScheme name="B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B976F791AE794582EF70CFFF87992F" ma:contentTypeVersion="4" ma:contentTypeDescription="Create a new document." ma:contentTypeScope="" ma:versionID="9498a936cfdb6a7699759da08d409677">
  <xsd:schema xmlns:xsd="http://www.w3.org/2001/XMLSchema" xmlns:xs="http://www.w3.org/2001/XMLSchema" xmlns:p="http://schemas.microsoft.com/office/2006/metadata/properties" xmlns:ns2="37c7d665-8152-4dec-8469-d8f0d47d910c" targetNamespace="http://schemas.microsoft.com/office/2006/metadata/properties" ma:root="true" ma:fieldsID="6eeab6cfec82d29f88d39f164d071bb1" ns2:_="">
    <xsd:import namespace="37c7d665-8152-4dec-8469-d8f0d47d91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7d665-8152-4dec-8469-d8f0d47d91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089302-AD53-47BA-997F-448CDD0177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c7d665-8152-4dec-8469-d8f0d47d91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048F0B-16CD-4526-B9F5-02B733A501D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38D815B-DFC7-4E08-8935-ED0C3A86EC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12701</TotalTime>
  <Words>1381</Words>
  <Application>Microsoft Office PowerPoint</Application>
  <PresentationFormat>Widescreen</PresentationFormat>
  <Paragraphs>228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MS PGothic</vt:lpstr>
      <vt:lpstr>Arial</vt:lpstr>
      <vt:lpstr>Calibri</vt:lpstr>
      <vt:lpstr>Century Gothic</vt:lpstr>
      <vt:lpstr>Source Sans Pro</vt:lpstr>
      <vt:lpstr>Source Sans Pro Light</vt:lpstr>
      <vt:lpstr>Wingdings</vt:lpstr>
      <vt:lpstr>Template Capital Market Day</vt:lpstr>
      <vt:lpstr>PowerPoint Presentation</vt:lpstr>
      <vt:lpstr>PowerPoint Presentation</vt:lpstr>
      <vt:lpstr>Sources of salts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ROAD SALTS</vt:lpstr>
      <vt:lpstr>ROAD SALTS</vt:lpstr>
      <vt:lpstr>PowerPoint Presentation</vt:lpstr>
      <vt:lpstr>Water injection</vt:lpstr>
      <vt:lpstr>Water injection</vt:lpstr>
      <vt:lpstr>AGRICULTURAL SALTS</vt:lpstr>
      <vt:lpstr>PowerPoint Presentation</vt:lpstr>
      <vt:lpstr>Differentiating factor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 boite à slides Prod</dc:creator>
  <cp:lastModifiedBy>Brody Andersen</cp:lastModifiedBy>
  <cp:revision>65</cp:revision>
  <dcterms:created xsi:type="dcterms:W3CDTF">2023-12-15T13:12:29Z</dcterms:created>
  <dcterms:modified xsi:type="dcterms:W3CDTF">2026-04-05T04:19:21Z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0x01010068B976F791AE794582EF70CFFF87992F</vt:lpwstr>
  </property>
</Properties>
</file>