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4"/>
    <p:sldMasterId id="2147483860" r:id="rId5"/>
    <p:sldMasterId id="2147483889" r:id="rId6"/>
  </p:sldMasterIdLst>
  <p:notesMasterIdLst>
    <p:notesMasterId r:id="rId58"/>
  </p:notesMasterIdLst>
  <p:handoutMasterIdLst>
    <p:handoutMasterId r:id="rId59"/>
  </p:handoutMasterIdLst>
  <p:sldIdLst>
    <p:sldId id="2147481364" r:id="rId7"/>
    <p:sldId id="1747" r:id="rId8"/>
    <p:sldId id="2147481374" r:id="rId9"/>
    <p:sldId id="2147481405" r:id="rId10"/>
    <p:sldId id="2147481406" r:id="rId11"/>
    <p:sldId id="2147481407" r:id="rId12"/>
    <p:sldId id="2147481408" r:id="rId13"/>
    <p:sldId id="2147481431" r:id="rId14"/>
    <p:sldId id="2147481432" r:id="rId15"/>
    <p:sldId id="2147481409" r:id="rId16"/>
    <p:sldId id="2147481436" r:id="rId17"/>
    <p:sldId id="2147481410" r:id="rId18"/>
    <p:sldId id="2147481371" r:id="rId19"/>
    <p:sldId id="2147481439" r:id="rId20"/>
    <p:sldId id="2147481414" r:id="rId21"/>
    <p:sldId id="2147481416" r:id="rId22"/>
    <p:sldId id="2147481413" r:id="rId23"/>
    <p:sldId id="2147481418" r:id="rId24"/>
    <p:sldId id="256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147481420" r:id="rId40"/>
    <p:sldId id="2147481421" r:id="rId41"/>
    <p:sldId id="2147481422" r:id="rId42"/>
    <p:sldId id="2147481423" r:id="rId43"/>
    <p:sldId id="2147481434" r:id="rId44"/>
    <p:sldId id="2147481435" r:id="rId45"/>
    <p:sldId id="2147481424" r:id="rId46"/>
    <p:sldId id="2147481425" r:id="rId47"/>
    <p:sldId id="2147481428" r:id="rId48"/>
    <p:sldId id="2147481426" r:id="rId49"/>
    <p:sldId id="2147481427" r:id="rId50"/>
    <p:sldId id="2147481429" r:id="rId51"/>
    <p:sldId id="2147481430" r:id="rId52"/>
    <p:sldId id="2147481399" r:id="rId53"/>
    <p:sldId id="2147481377" r:id="rId54"/>
    <p:sldId id="2147481437" r:id="rId55"/>
    <p:sldId id="2147481438" r:id="rId56"/>
    <p:sldId id="2147481400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D1C45D-77A4-D541-6F1A-6E06C5957BE7}" name="Rutherford, Alana" initials="RA" userId="S::alana.rutherford@stantec.com::9acaa643-b1a4-48e9-8b9e-c56e3a3aca1e" providerId="AD"/>
  <p188:author id="{384277CB-8A95-1D4B-AC5D-ED512D23869E}" name="Ryter, Erika" initials="ER" userId="S::erika.ryter@stantec.com::c3b796b7-d201-44e1-9855-a6dfc1daf5b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dman, Andrew" initials="WA" lastIdx="1" clrIdx="0">
    <p:extLst>
      <p:ext uri="{19B8F6BF-5375-455C-9EA6-DF929625EA0E}">
        <p15:presenceInfo xmlns:p15="http://schemas.microsoft.com/office/powerpoint/2012/main" userId="S::Andrew.Wedman@stantec.com::a4500bbe-6dea-4781-b385-e92dbec2d2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C9C4BD"/>
    <a:srgbClr val="F2EFEC"/>
    <a:srgbClr val="ED6631"/>
    <a:srgbClr val="E2DDDB"/>
    <a:srgbClr val="1A845C"/>
    <a:srgbClr val="2A73D9"/>
    <a:srgbClr val="F3BE0A"/>
    <a:srgbClr val="F4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E1B461-6E6F-4183-83A4-49779207AF45}" v="12" dt="2026-04-04T21:20:14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06" autoAdjust="0"/>
    <p:restoredTop sz="73559" autoAdjust="0"/>
  </p:normalViewPr>
  <p:slideViewPr>
    <p:cSldViewPr snapToGrid="0">
      <p:cViewPr varScale="1">
        <p:scale>
          <a:sx n="110" d="100"/>
          <a:sy n="110" d="100"/>
        </p:scale>
        <p:origin x="620" y="2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2" d="100"/>
          <a:sy n="122" d="100"/>
        </p:scale>
        <p:origin x="500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handoutMaster" Target="handoutMasters/handoutMaster1.xml"/><Relationship Id="rId67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bridge, Scott" userId="c58ef1e6-a7d7-41ed-b925-0f525732a4b8" providerId="ADAL" clId="{FD54F9DE-2E6F-4901-AE74-23F3B52794BD}"/>
    <pc:docChg chg="undo custSel modSld">
      <pc:chgData name="Ambridge, Scott" userId="c58ef1e6-a7d7-41ed-b925-0f525732a4b8" providerId="ADAL" clId="{FD54F9DE-2E6F-4901-AE74-23F3B52794BD}" dt="2026-04-04T21:20:14.790" v="64" actId="478"/>
      <pc:docMkLst>
        <pc:docMk/>
      </pc:docMkLst>
      <pc:sldChg chg="delSp mod delAnim">
        <pc:chgData name="Ambridge, Scott" userId="c58ef1e6-a7d7-41ed-b925-0f525732a4b8" providerId="ADAL" clId="{FD54F9DE-2E6F-4901-AE74-23F3B52794BD}" dt="2026-04-04T21:19:38.482" v="52" actId="478"/>
        <pc:sldMkLst>
          <pc:docMk/>
          <pc:sldMk cId="2326037293" sldId="1778"/>
        </pc:sldMkLst>
        <pc:picChg chg="del">
          <ac:chgData name="Ambridge, Scott" userId="c58ef1e6-a7d7-41ed-b925-0f525732a4b8" providerId="ADAL" clId="{FD54F9DE-2E6F-4901-AE74-23F3B52794BD}" dt="2026-04-04T21:19:38.482" v="52" actId="478"/>
          <ac:picMkLst>
            <pc:docMk/>
            <pc:sldMk cId="2326037293" sldId="1778"/>
            <ac:picMk id="4" creationId="{F31BF036-8F5F-BBC3-90E6-6FB7B4FF8BFB}"/>
          </ac:picMkLst>
        </pc:picChg>
      </pc:sldChg>
      <pc:sldChg chg="delSp mod delAnim">
        <pc:chgData name="Ambridge, Scott" userId="c58ef1e6-a7d7-41ed-b925-0f525732a4b8" providerId="ADAL" clId="{FD54F9DE-2E6F-4901-AE74-23F3B52794BD}" dt="2026-04-04T21:19:40.511" v="53" actId="478"/>
        <pc:sldMkLst>
          <pc:docMk/>
          <pc:sldMk cId="4037024308" sldId="1807"/>
        </pc:sldMkLst>
        <pc:picChg chg="del">
          <ac:chgData name="Ambridge, Scott" userId="c58ef1e6-a7d7-41ed-b925-0f525732a4b8" providerId="ADAL" clId="{FD54F9DE-2E6F-4901-AE74-23F3B52794BD}" dt="2026-04-04T21:19:40.511" v="53" actId="478"/>
          <ac:picMkLst>
            <pc:docMk/>
            <pc:sldMk cId="4037024308" sldId="1807"/>
            <ac:picMk id="2" creationId="{5A978705-8188-3C52-E9E0-E3F958719B04}"/>
          </ac:picMkLst>
        </pc:picChg>
      </pc:sldChg>
      <pc:sldChg chg="delSp mod">
        <pc:chgData name="Ambridge, Scott" userId="c58ef1e6-a7d7-41ed-b925-0f525732a4b8" providerId="ADAL" clId="{FD54F9DE-2E6F-4901-AE74-23F3B52794BD}" dt="2026-04-04T21:19:30.883" v="47" actId="478"/>
        <pc:sldMkLst>
          <pc:docMk/>
          <pc:sldMk cId="3048965289" sldId="2147481370"/>
        </pc:sldMkLst>
        <pc:picChg chg="del">
          <ac:chgData name="Ambridge, Scott" userId="c58ef1e6-a7d7-41ed-b925-0f525732a4b8" providerId="ADAL" clId="{FD54F9DE-2E6F-4901-AE74-23F3B52794BD}" dt="2026-04-04T21:19:30.883" v="47" actId="478"/>
          <ac:picMkLst>
            <pc:docMk/>
            <pc:sldMk cId="3048965289" sldId="2147481370"/>
            <ac:picMk id="3" creationId="{6B708E75-0EA5-6A21-3222-1ADF4966EC86}"/>
          </ac:picMkLst>
        </pc:picChg>
      </pc:sldChg>
      <pc:sldChg chg="delSp mod">
        <pc:chgData name="Ambridge, Scott" userId="c58ef1e6-a7d7-41ed-b925-0f525732a4b8" providerId="ADAL" clId="{FD54F9DE-2E6F-4901-AE74-23F3B52794BD}" dt="2026-04-04T21:19:27.923" v="45" actId="478"/>
        <pc:sldMkLst>
          <pc:docMk/>
          <pc:sldMk cId="1142173878" sldId="2147481371"/>
        </pc:sldMkLst>
        <pc:picChg chg="del">
          <ac:chgData name="Ambridge, Scott" userId="c58ef1e6-a7d7-41ed-b925-0f525732a4b8" providerId="ADAL" clId="{FD54F9DE-2E6F-4901-AE74-23F3B52794BD}" dt="2026-04-04T21:19:27.923" v="45" actId="478"/>
          <ac:picMkLst>
            <pc:docMk/>
            <pc:sldMk cId="1142173878" sldId="2147481371"/>
            <ac:picMk id="7" creationId="{CFA7A5C4-B959-1465-0368-9398D390FB1B}"/>
          </ac:picMkLst>
        </pc:picChg>
      </pc:sldChg>
      <pc:sldChg chg="delSp mod">
        <pc:chgData name="Ambridge, Scott" userId="c58ef1e6-a7d7-41ed-b925-0f525732a4b8" providerId="ADAL" clId="{FD54F9DE-2E6F-4901-AE74-23F3B52794BD}" dt="2026-04-04T21:19:29.355" v="46" actId="478"/>
        <pc:sldMkLst>
          <pc:docMk/>
          <pc:sldMk cId="1643722265" sldId="2147481372"/>
        </pc:sldMkLst>
        <pc:picChg chg="del">
          <ac:chgData name="Ambridge, Scott" userId="c58ef1e6-a7d7-41ed-b925-0f525732a4b8" providerId="ADAL" clId="{FD54F9DE-2E6F-4901-AE74-23F3B52794BD}" dt="2026-04-04T21:19:29.355" v="46" actId="478"/>
          <ac:picMkLst>
            <pc:docMk/>
            <pc:sldMk cId="1643722265" sldId="2147481372"/>
            <ac:picMk id="12" creationId="{F558AB2B-E7DB-7A0C-F370-FB5341AFFE4F}"/>
          </ac:picMkLst>
        </pc:picChg>
      </pc:sldChg>
      <pc:sldChg chg="delSp mod">
        <pc:chgData name="Ambridge, Scott" userId="c58ef1e6-a7d7-41ed-b925-0f525732a4b8" providerId="ADAL" clId="{FD54F9DE-2E6F-4901-AE74-23F3B52794BD}" dt="2026-04-04T21:19:33.964" v="49" actId="478"/>
        <pc:sldMkLst>
          <pc:docMk/>
          <pc:sldMk cId="3589201922" sldId="2147481377"/>
        </pc:sldMkLst>
        <pc:picChg chg="del">
          <ac:chgData name="Ambridge, Scott" userId="c58ef1e6-a7d7-41ed-b925-0f525732a4b8" providerId="ADAL" clId="{FD54F9DE-2E6F-4901-AE74-23F3B52794BD}" dt="2026-04-04T21:19:33.964" v="49" actId="478"/>
          <ac:picMkLst>
            <pc:docMk/>
            <pc:sldMk cId="3589201922" sldId="2147481377"/>
            <ac:picMk id="8" creationId="{4AE756B7-7BD5-00DA-B7FB-E31206BD699B}"/>
          </ac:picMkLst>
        </pc:picChg>
        <pc:cxnChg chg="del">
          <ac:chgData name="Ambridge, Scott" userId="c58ef1e6-a7d7-41ed-b925-0f525732a4b8" providerId="ADAL" clId="{FD54F9DE-2E6F-4901-AE74-23F3B52794BD}" dt="2026-04-04T21:19:32.832" v="48" actId="478"/>
          <ac:cxnSpMkLst>
            <pc:docMk/>
            <pc:sldMk cId="3589201922" sldId="2147481377"/>
            <ac:cxnSpMk id="10" creationId="{82857962-A7B8-1F5A-0A00-CED8EA94E226}"/>
          </ac:cxnSpMkLst>
        </pc:cxnChg>
      </pc:sldChg>
      <pc:sldChg chg="delSp mod">
        <pc:chgData name="Ambridge, Scott" userId="c58ef1e6-a7d7-41ed-b925-0f525732a4b8" providerId="ADAL" clId="{FD54F9DE-2E6F-4901-AE74-23F3B52794BD}" dt="2026-04-04T21:19:35.184" v="50" actId="478"/>
        <pc:sldMkLst>
          <pc:docMk/>
          <pc:sldMk cId="400629143" sldId="2147481380"/>
        </pc:sldMkLst>
        <pc:picChg chg="del">
          <ac:chgData name="Ambridge, Scott" userId="c58ef1e6-a7d7-41ed-b925-0f525732a4b8" providerId="ADAL" clId="{FD54F9DE-2E6F-4901-AE74-23F3B52794BD}" dt="2026-04-04T21:19:35.184" v="50" actId="478"/>
          <ac:picMkLst>
            <pc:docMk/>
            <pc:sldMk cId="400629143" sldId="2147481380"/>
            <ac:picMk id="10" creationId="{B59822C8-06D6-7196-CA78-151EDD850A87}"/>
          </ac:picMkLst>
        </pc:picChg>
      </pc:sldChg>
      <pc:sldChg chg="delSp mod">
        <pc:chgData name="Ambridge, Scott" userId="c58ef1e6-a7d7-41ed-b925-0f525732a4b8" providerId="ADAL" clId="{FD54F9DE-2E6F-4901-AE74-23F3B52794BD}" dt="2026-04-04T21:19:36.687" v="51" actId="478"/>
        <pc:sldMkLst>
          <pc:docMk/>
          <pc:sldMk cId="3751231272" sldId="2147481381"/>
        </pc:sldMkLst>
        <pc:picChg chg="del">
          <ac:chgData name="Ambridge, Scott" userId="c58ef1e6-a7d7-41ed-b925-0f525732a4b8" providerId="ADAL" clId="{FD54F9DE-2E6F-4901-AE74-23F3B52794BD}" dt="2026-04-04T21:19:36.687" v="51" actId="478"/>
          <ac:picMkLst>
            <pc:docMk/>
            <pc:sldMk cId="3751231272" sldId="2147481381"/>
            <ac:picMk id="14" creationId="{132330E9-1183-FF87-00E6-A607C08D64BD}"/>
          </ac:picMkLst>
        </pc:picChg>
      </pc:sldChg>
      <pc:sldChg chg="delSp mod">
        <pc:chgData name="Ambridge, Scott" userId="c58ef1e6-a7d7-41ed-b925-0f525732a4b8" providerId="ADAL" clId="{FD54F9DE-2E6F-4901-AE74-23F3B52794BD}" dt="2026-04-04T21:19:44.589" v="54" actId="478"/>
        <pc:sldMkLst>
          <pc:docMk/>
          <pc:sldMk cId="54786906" sldId="2147481392"/>
        </pc:sldMkLst>
        <pc:graphicFrameChg chg="del">
          <ac:chgData name="Ambridge, Scott" userId="c58ef1e6-a7d7-41ed-b925-0f525732a4b8" providerId="ADAL" clId="{FD54F9DE-2E6F-4901-AE74-23F3B52794BD}" dt="2026-04-04T21:19:44.589" v="54" actId="478"/>
          <ac:graphicFrameMkLst>
            <pc:docMk/>
            <pc:sldMk cId="54786906" sldId="2147481392"/>
            <ac:graphicFrameMk id="3" creationId="{901B7ED2-ACB4-4945-B66F-949180695DB0}"/>
          </ac:graphicFrameMkLst>
        </pc:graphicFrameChg>
      </pc:sldChg>
      <pc:sldChg chg="delSp mod">
        <pc:chgData name="Ambridge, Scott" userId="c58ef1e6-a7d7-41ed-b925-0f525732a4b8" providerId="ADAL" clId="{FD54F9DE-2E6F-4901-AE74-23F3B52794BD}" dt="2026-04-04T21:19:53.010" v="56" actId="478"/>
        <pc:sldMkLst>
          <pc:docMk/>
          <pc:sldMk cId="811749641" sldId="2147481395"/>
        </pc:sldMkLst>
        <pc:graphicFrameChg chg="del">
          <ac:chgData name="Ambridge, Scott" userId="c58ef1e6-a7d7-41ed-b925-0f525732a4b8" providerId="ADAL" clId="{FD54F9DE-2E6F-4901-AE74-23F3B52794BD}" dt="2026-04-04T21:19:53.010" v="56" actId="478"/>
          <ac:graphicFrameMkLst>
            <pc:docMk/>
            <pc:sldMk cId="811749641" sldId="2147481395"/>
            <ac:graphicFrameMk id="5" creationId="{F119F5EC-F86C-4822-8351-61014E657569}"/>
          </ac:graphicFrameMkLst>
        </pc:graphicFrameChg>
      </pc:sldChg>
      <pc:sldChg chg="delSp mod">
        <pc:chgData name="Ambridge, Scott" userId="c58ef1e6-a7d7-41ed-b925-0f525732a4b8" providerId="ADAL" clId="{FD54F9DE-2E6F-4901-AE74-23F3B52794BD}" dt="2026-04-04T21:20:01.809" v="60" actId="478"/>
        <pc:sldMkLst>
          <pc:docMk/>
          <pc:sldMk cId="76546837" sldId="2147481397"/>
        </pc:sldMkLst>
        <pc:graphicFrameChg chg="del">
          <ac:chgData name="Ambridge, Scott" userId="c58ef1e6-a7d7-41ed-b925-0f525732a4b8" providerId="ADAL" clId="{FD54F9DE-2E6F-4901-AE74-23F3B52794BD}" dt="2026-04-04T21:20:01.809" v="60" actId="478"/>
          <ac:graphicFrameMkLst>
            <pc:docMk/>
            <pc:sldMk cId="76546837" sldId="2147481397"/>
            <ac:graphicFrameMk id="5" creationId="{71005AED-311A-4541-A1BC-F89D7595A381}"/>
          </ac:graphicFrameMkLst>
        </pc:graphicFrameChg>
      </pc:sldChg>
      <pc:sldChg chg="delSp modSp mod">
        <pc:chgData name="Ambridge, Scott" userId="c58ef1e6-a7d7-41ed-b925-0f525732a4b8" providerId="ADAL" clId="{FD54F9DE-2E6F-4901-AE74-23F3B52794BD}" dt="2026-04-04T21:20:10.462" v="62" actId="478"/>
        <pc:sldMkLst>
          <pc:docMk/>
          <pc:sldMk cId="606838911" sldId="2147481398"/>
        </pc:sldMkLst>
        <pc:graphicFrameChg chg="del modGraphic">
          <ac:chgData name="Ambridge, Scott" userId="c58ef1e6-a7d7-41ed-b925-0f525732a4b8" providerId="ADAL" clId="{FD54F9DE-2E6F-4901-AE74-23F3B52794BD}" dt="2026-04-04T21:20:10.462" v="62" actId="478"/>
          <ac:graphicFrameMkLst>
            <pc:docMk/>
            <pc:sldMk cId="606838911" sldId="2147481398"/>
            <ac:graphicFrameMk id="3" creationId="{F7A2FD98-193A-9313-DB81-1E11BB9048E1}"/>
          </ac:graphicFrameMkLst>
        </pc:graphicFrameChg>
      </pc:sldChg>
      <pc:sldChg chg="delSp mod">
        <pc:chgData name="Ambridge, Scott" userId="c58ef1e6-a7d7-41ed-b925-0f525732a4b8" providerId="ADAL" clId="{FD54F9DE-2E6F-4901-AE74-23F3B52794BD}" dt="2026-04-04T21:20:14.790" v="64" actId="478"/>
        <pc:sldMkLst>
          <pc:docMk/>
          <pc:sldMk cId="264764953" sldId="2147481400"/>
        </pc:sldMkLst>
        <pc:picChg chg="del">
          <ac:chgData name="Ambridge, Scott" userId="c58ef1e6-a7d7-41ed-b925-0f525732a4b8" providerId="ADAL" clId="{FD54F9DE-2E6F-4901-AE74-23F3B52794BD}" dt="2026-04-04T21:19:58.384" v="59" actId="478"/>
          <ac:picMkLst>
            <pc:docMk/>
            <pc:sldMk cId="264764953" sldId="2147481400"/>
            <ac:picMk id="3" creationId="{26578DCF-2894-DDBE-94E6-3F9985C2CE06}"/>
          </ac:picMkLst>
        </pc:picChg>
        <pc:picChg chg="del">
          <ac:chgData name="Ambridge, Scott" userId="c58ef1e6-a7d7-41ed-b925-0f525732a4b8" providerId="ADAL" clId="{FD54F9DE-2E6F-4901-AE74-23F3B52794BD}" dt="2026-04-04T21:20:13.494" v="63" actId="478"/>
          <ac:picMkLst>
            <pc:docMk/>
            <pc:sldMk cId="264764953" sldId="2147481400"/>
            <ac:picMk id="11" creationId="{B701801A-0706-4978-7D93-917B6F319A06}"/>
          </ac:picMkLst>
        </pc:picChg>
        <pc:picChg chg="del">
          <ac:chgData name="Ambridge, Scott" userId="c58ef1e6-a7d7-41ed-b925-0f525732a4b8" providerId="ADAL" clId="{FD54F9DE-2E6F-4901-AE74-23F3B52794BD}" dt="2026-04-04T21:20:14.790" v="64" actId="478"/>
          <ac:picMkLst>
            <pc:docMk/>
            <pc:sldMk cId="264764953" sldId="2147481400"/>
            <ac:picMk id="1026" creationId="{6027917E-4A25-CFA0-FFEC-336239A09B2C}"/>
          </ac:picMkLst>
        </pc:picChg>
      </pc:sldChg>
      <pc:sldChg chg="delSp mod">
        <pc:chgData name="Ambridge, Scott" userId="c58ef1e6-a7d7-41ed-b925-0f525732a4b8" providerId="ADAL" clId="{FD54F9DE-2E6F-4901-AE74-23F3B52794BD}" dt="2026-04-04T21:19:56.865" v="58" actId="478"/>
        <pc:sldMkLst>
          <pc:docMk/>
          <pc:sldMk cId="3477738742" sldId="2147481401"/>
        </pc:sldMkLst>
        <pc:picChg chg="del">
          <ac:chgData name="Ambridge, Scott" userId="c58ef1e6-a7d7-41ed-b925-0f525732a4b8" providerId="ADAL" clId="{FD54F9DE-2E6F-4901-AE74-23F3B52794BD}" dt="2026-04-04T21:19:56.865" v="58" actId="478"/>
          <ac:picMkLst>
            <pc:docMk/>
            <pc:sldMk cId="3477738742" sldId="2147481401"/>
            <ac:picMk id="9" creationId="{3911F5C0-CB8C-E3F3-DFBF-CC2B363030AC}"/>
          </ac:picMkLst>
        </pc:picChg>
      </pc:sldChg>
      <pc:sldChg chg="delSp mod">
        <pc:chgData name="Ambridge, Scott" userId="c58ef1e6-a7d7-41ed-b925-0f525732a4b8" providerId="ADAL" clId="{FD54F9DE-2E6F-4901-AE74-23F3B52794BD}" dt="2026-04-04T21:19:54.412" v="57" actId="478"/>
        <pc:sldMkLst>
          <pc:docMk/>
          <pc:sldMk cId="3469162340" sldId="2147481403"/>
        </pc:sldMkLst>
        <pc:graphicFrameChg chg="del">
          <ac:chgData name="Ambridge, Scott" userId="c58ef1e6-a7d7-41ed-b925-0f525732a4b8" providerId="ADAL" clId="{FD54F9DE-2E6F-4901-AE74-23F3B52794BD}" dt="2026-04-04T21:19:54.412" v="57" actId="478"/>
          <ac:graphicFrameMkLst>
            <pc:docMk/>
            <pc:sldMk cId="3469162340" sldId="2147481403"/>
            <ac:graphicFrameMk id="5" creationId="{47A0548B-DFB0-26B6-1B9F-E5169952C27D}"/>
          </ac:graphicFrameMkLst>
        </pc:graphicFrameChg>
      </pc:sldChg>
      <pc:sldChg chg="delSp mod">
        <pc:chgData name="Ambridge, Scott" userId="c58ef1e6-a7d7-41ed-b925-0f525732a4b8" providerId="ADAL" clId="{FD54F9DE-2E6F-4901-AE74-23F3B52794BD}" dt="2026-04-04T21:19:48.517" v="55" actId="478"/>
        <pc:sldMkLst>
          <pc:docMk/>
          <pc:sldMk cId="1998653866" sldId="2147481404"/>
        </pc:sldMkLst>
        <pc:graphicFrameChg chg="del">
          <ac:chgData name="Ambridge, Scott" userId="c58ef1e6-a7d7-41ed-b925-0f525732a4b8" providerId="ADAL" clId="{FD54F9DE-2E6F-4901-AE74-23F3B52794BD}" dt="2026-04-04T21:19:48.517" v="55" actId="478"/>
          <ac:graphicFrameMkLst>
            <pc:docMk/>
            <pc:sldMk cId="1998653866" sldId="2147481404"/>
            <ac:graphicFrameMk id="3" creationId="{3421045D-EC58-80CE-8CB0-0C95035F1B2F}"/>
          </ac:graphicFrameMkLst>
        </pc:graphicFrameChg>
      </pc:sldChg>
      <pc:sldChg chg="addSp delSp modSp mod modClrScheme chgLayout">
        <pc:chgData name="Ambridge, Scott" userId="c58ef1e6-a7d7-41ed-b925-0f525732a4b8" providerId="ADAL" clId="{FD54F9DE-2E6F-4901-AE74-23F3B52794BD}" dt="2026-04-04T19:40:50.224" v="44" actId="313"/>
        <pc:sldMkLst>
          <pc:docMk/>
          <pc:sldMk cId="2126358572" sldId="2147481405"/>
        </pc:sldMkLst>
        <pc:spChg chg="mod ord">
          <ac:chgData name="Ambridge, Scott" userId="c58ef1e6-a7d7-41ed-b925-0f525732a4b8" providerId="ADAL" clId="{FD54F9DE-2E6F-4901-AE74-23F3B52794BD}" dt="2026-04-04T19:40:50.224" v="44" actId="313"/>
          <ac:spMkLst>
            <pc:docMk/>
            <pc:sldMk cId="2126358572" sldId="2147481405"/>
            <ac:spMk id="2" creationId="{741E1761-5A92-900E-B163-FA378F6554F5}"/>
          </ac:spMkLst>
        </pc:spChg>
        <pc:spChg chg="mod ord">
          <ac:chgData name="Ambridge, Scott" userId="c58ef1e6-a7d7-41ed-b925-0f525732a4b8" providerId="ADAL" clId="{FD54F9DE-2E6F-4901-AE74-23F3B52794BD}" dt="2026-04-04T19:35:41.602" v="10" actId="700"/>
          <ac:spMkLst>
            <pc:docMk/>
            <pc:sldMk cId="2126358572" sldId="2147481405"/>
            <ac:spMk id="5" creationId="{6517F25C-E389-0EB8-B048-ECD75A25D9D4}"/>
          </ac:spMkLst>
        </pc:spChg>
        <pc:spChg chg="add del mod ord">
          <ac:chgData name="Ambridge, Scott" userId="c58ef1e6-a7d7-41ed-b925-0f525732a4b8" providerId="ADAL" clId="{FD54F9DE-2E6F-4901-AE74-23F3B52794BD}" dt="2026-04-04T19:35:41.602" v="10" actId="700"/>
          <ac:spMkLst>
            <pc:docMk/>
            <pc:sldMk cId="2126358572" sldId="2147481405"/>
            <ac:spMk id="10" creationId="{1542118C-7C39-F386-D672-A8A08E774A18}"/>
          </ac:spMkLst>
        </pc:spChg>
        <pc:spChg chg="add del mod ord">
          <ac:chgData name="Ambridge, Scott" userId="c58ef1e6-a7d7-41ed-b925-0f525732a4b8" providerId="ADAL" clId="{FD54F9DE-2E6F-4901-AE74-23F3B52794BD}" dt="2026-04-04T19:35:40.962" v="9" actId="700"/>
          <ac:spMkLst>
            <pc:docMk/>
            <pc:sldMk cId="2126358572" sldId="2147481405"/>
            <ac:spMk id="11" creationId="{16B18BB5-AD83-964B-73B5-AF43B39442F0}"/>
          </ac:spMkLst>
        </pc:spChg>
        <pc:spChg chg="add del mod ord">
          <ac:chgData name="Ambridge, Scott" userId="c58ef1e6-a7d7-41ed-b925-0f525732a4b8" providerId="ADAL" clId="{FD54F9DE-2E6F-4901-AE74-23F3B52794BD}" dt="2026-04-04T19:35:40.962" v="9" actId="700"/>
          <ac:spMkLst>
            <pc:docMk/>
            <pc:sldMk cId="2126358572" sldId="2147481405"/>
            <ac:spMk id="12" creationId="{299FB73D-479B-086B-A976-07FD06E14B14}"/>
          </ac:spMkLst>
        </pc:spChg>
        <pc:spChg chg="add del mod ord">
          <ac:chgData name="Ambridge, Scott" userId="c58ef1e6-a7d7-41ed-b925-0f525732a4b8" providerId="ADAL" clId="{FD54F9DE-2E6F-4901-AE74-23F3B52794BD}" dt="2026-04-04T19:35:40.962" v="9" actId="700"/>
          <ac:spMkLst>
            <pc:docMk/>
            <pc:sldMk cId="2126358572" sldId="2147481405"/>
            <ac:spMk id="13" creationId="{1FB922F4-AF2E-2FB7-276D-5D5E40162A0D}"/>
          </ac:spMkLst>
        </pc:spChg>
        <pc:spChg chg="add del mod ord">
          <ac:chgData name="Ambridge, Scott" userId="c58ef1e6-a7d7-41ed-b925-0f525732a4b8" providerId="ADAL" clId="{FD54F9DE-2E6F-4901-AE74-23F3B52794BD}" dt="2026-04-04T19:35:40.657" v="8" actId="700"/>
          <ac:spMkLst>
            <pc:docMk/>
            <pc:sldMk cId="2126358572" sldId="2147481405"/>
            <ac:spMk id="14" creationId="{5F6410F2-EE3F-556A-F286-292DB3407DFB}"/>
          </ac:spMkLst>
        </pc:spChg>
        <pc:spChg chg="add del mod ord">
          <ac:chgData name="Ambridge, Scott" userId="c58ef1e6-a7d7-41ed-b925-0f525732a4b8" providerId="ADAL" clId="{FD54F9DE-2E6F-4901-AE74-23F3B52794BD}" dt="2026-04-04T19:35:40.657" v="8" actId="700"/>
          <ac:spMkLst>
            <pc:docMk/>
            <pc:sldMk cId="2126358572" sldId="2147481405"/>
            <ac:spMk id="15" creationId="{B12FC730-8B72-1B29-0427-761098CB3F30}"/>
          </ac:spMkLst>
        </pc:spChg>
        <pc:spChg chg="add del mod ord">
          <ac:chgData name="Ambridge, Scott" userId="c58ef1e6-a7d7-41ed-b925-0f525732a4b8" providerId="ADAL" clId="{FD54F9DE-2E6F-4901-AE74-23F3B52794BD}" dt="2026-04-04T19:35:40.499" v="7" actId="700"/>
          <ac:spMkLst>
            <pc:docMk/>
            <pc:sldMk cId="2126358572" sldId="2147481405"/>
            <ac:spMk id="16" creationId="{5C5C97B6-A265-16F8-D407-BA6D06511C75}"/>
          </ac:spMkLst>
        </pc:spChg>
        <pc:spChg chg="add del mod ord">
          <ac:chgData name="Ambridge, Scott" userId="c58ef1e6-a7d7-41ed-b925-0f525732a4b8" providerId="ADAL" clId="{FD54F9DE-2E6F-4901-AE74-23F3B52794BD}" dt="2026-04-04T19:35:40.499" v="7" actId="700"/>
          <ac:spMkLst>
            <pc:docMk/>
            <pc:sldMk cId="2126358572" sldId="2147481405"/>
            <ac:spMk id="17" creationId="{F4C07165-518E-1177-1F82-463B0F825D1B}"/>
          </ac:spMkLst>
        </pc:spChg>
        <pc:spChg chg="add del mod ord">
          <ac:chgData name="Ambridge, Scott" userId="c58ef1e6-a7d7-41ed-b925-0f525732a4b8" providerId="ADAL" clId="{FD54F9DE-2E6F-4901-AE74-23F3B52794BD}" dt="2026-04-04T19:35:40.499" v="7" actId="700"/>
          <ac:spMkLst>
            <pc:docMk/>
            <pc:sldMk cId="2126358572" sldId="2147481405"/>
            <ac:spMk id="18" creationId="{37A86CE0-30EA-3147-3E89-67AC0EC4C057}"/>
          </ac:spMkLst>
        </pc:spChg>
        <pc:spChg chg="add del mod ord">
          <ac:chgData name="Ambridge, Scott" userId="c58ef1e6-a7d7-41ed-b925-0f525732a4b8" providerId="ADAL" clId="{FD54F9DE-2E6F-4901-AE74-23F3B52794BD}" dt="2026-04-04T19:35:40.325" v="6" actId="700"/>
          <ac:spMkLst>
            <pc:docMk/>
            <pc:sldMk cId="2126358572" sldId="2147481405"/>
            <ac:spMk id="19" creationId="{0DBAD848-AD9C-2412-5762-AB23A32CF0B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image" Target="../media/image8.svg"/><Relationship Id="rId4" Type="http://schemas.openxmlformats.org/officeDocument/2006/relationships/image" Target="../media/image11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image" Target="../media/image12.sv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image" Target="../media/image8.sv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image" Target="../media/image12.sv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9E0D27-6F45-499B-9F7E-11DBD0425E7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AF498FC-59F6-4DEF-950C-FD18FAF4A4B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term “AI” is broadly used by the tech industry and is an umbrella term that can have multiple meanings.  </a:t>
          </a:r>
        </a:p>
      </dgm:t>
    </dgm:pt>
    <dgm:pt modelId="{66D1C0EC-733A-4FBB-9C04-D37F62D6F3A9}" type="parTrans" cxnId="{09A3DADE-37D5-4DB7-86B1-1D4F5E72B628}">
      <dgm:prSet/>
      <dgm:spPr/>
      <dgm:t>
        <a:bodyPr/>
        <a:lstStyle/>
        <a:p>
          <a:endParaRPr lang="en-US"/>
        </a:p>
      </dgm:t>
    </dgm:pt>
    <dgm:pt modelId="{E321EB71-867A-4819-922B-AAD89D484F3F}" type="sibTrans" cxnId="{09A3DADE-37D5-4DB7-86B1-1D4F5E72B628}">
      <dgm:prSet/>
      <dgm:spPr/>
      <dgm:t>
        <a:bodyPr/>
        <a:lstStyle/>
        <a:p>
          <a:endParaRPr lang="en-US"/>
        </a:p>
      </dgm:t>
    </dgm:pt>
    <dgm:pt modelId="{8F32B887-5D71-4260-9236-871E82824EF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Artificial Intelligence (AI) refers to the simulation of “human-like” intelligence in machines.</a:t>
          </a:r>
        </a:p>
      </dgm:t>
    </dgm:pt>
    <dgm:pt modelId="{435527DD-4D84-41C2-9F4C-5BDC3752C394}" type="parTrans" cxnId="{32844925-E35B-48A0-9D8D-35D9C8DE4798}">
      <dgm:prSet/>
      <dgm:spPr/>
      <dgm:t>
        <a:bodyPr/>
        <a:lstStyle/>
        <a:p>
          <a:endParaRPr lang="en-US"/>
        </a:p>
      </dgm:t>
    </dgm:pt>
    <dgm:pt modelId="{593B048B-1B50-4D26-9111-FB447F7BBA61}" type="sibTrans" cxnId="{32844925-E35B-48A0-9D8D-35D9C8DE4798}">
      <dgm:prSet/>
      <dgm:spPr/>
      <dgm:t>
        <a:bodyPr/>
        <a:lstStyle/>
        <a:p>
          <a:endParaRPr lang="en-US"/>
        </a:p>
      </dgm:t>
    </dgm:pt>
    <dgm:pt modelId="{05206A10-2D30-4DAA-8A71-14821705C8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Historically, AI was achieved using hard coding and rule-based decisions in applications. </a:t>
          </a:r>
        </a:p>
      </dgm:t>
    </dgm:pt>
    <dgm:pt modelId="{529AFF59-1507-41B9-A0C1-3872ED006DC7}" type="parTrans" cxnId="{864FC002-231D-4374-8B8F-17EA8B34D478}">
      <dgm:prSet/>
      <dgm:spPr/>
      <dgm:t>
        <a:bodyPr/>
        <a:lstStyle/>
        <a:p>
          <a:endParaRPr lang="en-US"/>
        </a:p>
      </dgm:t>
    </dgm:pt>
    <dgm:pt modelId="{FD0F774B-4870-4152-88CB-6F2F58E7F8D9}" type="sibTrans" cxnId="{864FC002-231D-4374-8B8F-17EA8B34D478}">
      <dgm:prSet/>
      <dgm:spPr/>
      <dgm:t>
        <a:bodyPr/>
        <a:lstStyle/>
        <a:p>
          <a:endParaRPr lang="en-US"/>
        </a:p>
      </dgm:t>
    </dgm:pt>
    <dgm:pt modelId="{992C0714-9CC2-44C7-87D9-BB026DBBB0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The release of ChatGPT in November 2022 brought Large Language Models (LLMs) into the mainstream.</a:t>
          </a:r>
          <a:endParaRPr lang="en-US" dirty="0"/>
        </a:p>
      </dgm:t>
    </dgm:pt>
    <dgm:pt modelId="{5D5293D2-6E5E-4D59-BE2D-85E0AA40982C}" type="parTrans" cxnId="{6C2A7428-D4E7-43D4-9541-B8B5E0BF697B}">
      <dgm:prSet/>
      <dgm:spPr/>
      <dgm:t>
        <a:bodyPr/>
        <a:lstStyle/>
        <a:p>
          <a:endParaRPr lang="en-US"/>
        </a:p>
      </dgm:t>
    </dgm:pt>
    <dgm:pt modelId="{41E0535E-4F17-431A-976D-DC69EF9FD49C}" type="sibTrans" cxnId="{6C2A7428-D4E7-43D4-9541-B8B5E0BF697B}">
      <dgm:prSet/>
      <dgm:spPr/>
      <dgm:t>
        <a:bodyPr/>
        <a:lstStyle/>
        <a:p>
          <a:endParaRPr lang="en-US"/>
        </a:p>
      </dgm:t>
    </dgm:pt>
    <dgm:pt modelId="{112B4E8A-BF6D-4DD5-81B5-47F03E7DD8E6}" type="pres">
      <dgm:prSet presAssocID="{629E0D27-6F45-499B-9F7E-11DBD0425E78}" presName="root" presStyleCnt="0">
        <dgm:presLayoutVars>
          <dgm:dir/>
          <dgm:resizeHandles val="exact"/>
        </dgm:presLayoutVars>
      </dgm:prSet>
      <dgm:spPr/>
    </dgm:pt>
    <dgm:pt modelId="{5F155828-4060-497A-B8C5-97A409BC7487}" type="pres">
      <dgm:prSet presAssocID="{9AF498FC-59F6-4DEF-950C-FD18FAF4A4B5}" presName="compNode" presStyleCnt="0"/>
      <dgm:spPr/>
    </dgm:pt>
    <dgm:pt modelId="{3C14A474-684B-4214-ABAC-CA4A2A82F42F}" type="pres">
      <dgm:prSet presAssocID="{9AF498FC-59F6-4DEF-950C-FD18FAF4A4B5}" presName="bgRect" presStyleLbl="bgShp" presStyleIdx="0" presStyleCnt="4" custLinFactNeighborX="-1231" custLinFactNeighborY="-12066"/>
      <dgm:spPr/>
    </dgm:pt>
    <dgm:pt modelId="{CD77FFCD-233F-4903-84F0-92E1823A5F58}" type="pres">
      <dgm:prSet presAssocID="{9AF498FC-59F6-4DEF-950C-FD18FAF4A4B5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mbrella"/>
        </a:ext>
      </dgm:extLst>
    </dgm:pt>
    <dgm:pt modelId="{F8127624-F20A-41A2-AF67-7B54EF96EF97}" type="pres">
      <dgm:prSet presAssocID="{9AF498FC-59F6-4DEF-950C-FD18FAF4A4B5}" presName="spaceRect" presStyleCnt="0"/>
      <dgm:spPr/>
    </dgm:pt>
    <dgm:pt modelId="{8A45E060-4688-4FD4-813E-945DA098A9F8}" type="pres">
      <dgm:prSet presAssocID="{9AF498FC-59F6-4DEF-950C-FD18FAF4A4B5}" presName="parTx" presStyleLbl="revTx" presStyleIdx="0" presStyleCnt="4">
        <dgm:presLayoutVars>
          <dgm:chMax val="0"/>
          <dgm:chPref val="0"/>
        </dgm:presLayoutVars>
      </dgm:prSet>
      <dgm:spPr/>
    </dgm:pt>
    <dgm:pt modelId="{346908C1-0774-483C-AA44-C4EE42AB63AE}" type="pres">
      <dgm:prSet presAssocID="{E321EB71-867A-4819-922B-AAD89D484F3F}" presName="sibTrans" presStyleCnt="0"/>
      <dgm:spPr/>
    </dgm:pt>
    <dgm:pt modelId="{DE968E1E-D688-4999-B387-EA24EBFBF012}" type="pres">
      <dgm:prSet presAssocID="{8F32B887-5D71-4260-9236-871E82824EF9}" presName="compNode" presStyleCnt="0"/>
      <dgm:spPr/>
    </dgm:pt>
    <dgm:pt modelId="{B4A30A9B-490F-461B-90E6-4C804712D1F0}" type="pres">
      <dgm:prSet presAssocID="{8F32B887-5D71-4260-9236-871E82824EF9}" presName="bgRect" presStyleLbl="bgShp" presStyleIdx="1" presStyleCnt="4"/>
      <dgm:spPr/>
    </dgm:pt>
    <dgm:pt modelId="{A8E69C7A-AF32-4197-A2EC-D2FA4F94DFB8}" type="pres">
      <dgm:prSet presAssocID="{8F32B887-5D71-4260-9236-871E82824EF9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EEC7246C-CF0F-437B-9ABE-F86DFA4DE0EE}" type="pres">
      <dgm:prSet presAssocID="{8F32B887-5D71-4260-9236-871E82824EF9}" presName="spaceRect" presStyleCnt="0"/>
      <dgm:spPr/>
    </dgm:pt>
    <dgm:pt modelId="{6CF88FDA-8650-4F85-B643-A6E7EC6B314B}" type="pres">
      <dgm:prSet presAssocID="{8F32B887-5D71-4260-9236-871E82824EF9}" presName="parTx" presStyleLbl="revTx" presStyleIdx="1" presStyleCnt="4">
        <dgm:presLayoutVars>
          <dgm:chMax val="0"/>
          <dgm:chPref val="0"/>
        </dgm:presLayoutVars>
      </dgm:prSet>
      <dgm:spPr/>
    </dgm:pt>
    <dgm:pt modelId="{79063359-ED7F-410E-B64A-02BDC0B054D3}" type="pres">
      <dgm:prSet presAssocID="{593B048B-1B50-4D26-9111-FB447F7BBA61}" presName="sibTrans" presStyleCnt="0"/>
      <dgm:spPr/>
    </dgm:pt>
    <dgm:pt modelId="{CD0D0A00-D3E5-454D-9D12-65C60DE1BF5B}" type="pres">
      <dgm:prSet presAssocID="{05206A10-2D30-4DAA-8A71-14821705C8A3}" presName="compNode" presStyleCnt="0"/>
      <dgm:spPr/>
    </dgm:pt>
    <dgm:pt modelId="{623F9A60-5C52-420D-ABEC-CD6562CEAFA4}" type="pres">
      <dgm:prSet presAssocID="{05206A10-2D30-4DAA-8A71-14821705C8A3}" presName="bgRect" presStyleLbl="bgShp" presStyleIdx="2" presStyleCnt="4"/>
      <dgm:spPr/>
    </dgm:pt>
    <dgm:pt modelId="{56649CDA-2EBD-4E75-A814-4BAAAFAEC261}" type="pres">
      <dgm:prSet presAssocID="{05206A10-2D30-4DAA-8A71-14821705C8A3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FE14FF05-3464-442B-9A79-E761F23E1F5B}" type="pres">
      <dgm:prSet presAssocID="{05206A10-2D30-4DAA-8A71-14821705C8A3}" presName="spaceRect" presStyleCnt="0"/>
      <dgm:spPr/>
    </dgm:pt>
    <dgm:pt modelId="{39D2E1B0-BD27-4F4B-9664-9BD3D17FD93E}" type="pres">
      <dgm:prSet presAssocID="{05206A10-2D30-4DAA-8A71-14821705C8A3}" presName="parTx" presStyleLbl="revTx" presStyleIdx="2" presStyleCnt="4">
        <dgm:presLayoutVars>
          <dgm:chMax val="0"/>
          <dgm:chPref val="0"/>
        </dgm:presLayoutVars>
      </dgm:prSet>
      <dgm:spPr/>
    </dgm:pt>
    <dgm:pt modelId="{C4352B08-F216-4D21-B546-A57CB4A0D1B4}" type="pres">
      <dgm:prSet presAssocID="{FD0F774B-4870-4152-88CB-6F2F58E7F8D9}" presName="sibTrans" presStyleCnt="0"/>
      <dgm:spPr/>
    </dgm:pt>
    <dgm:pt modelId="{6A4E39C1-07B5-45AB-A468-4F3E60461D4A}" type="pres">
      <dgm:prSet presAssocID="{992C0714-9CC2-44C7-87D9-BB026DBBB00C}" presName="compNode" presStyleCnt="0"/>
      <dgm:spPr/>
    </dgm:pt>
    <dgm:pt modelId="{8125BFC7-6A70-47D4-8A7A-A4D227D1709B}" type="pres">
      <dgm:prSet presAssocID="{992C0714-9CC2-44C7-87D9-BB026DBBB00C}" presName="bgRect" presStyleLbl="bgShp" presStyleIdx="3" presStyleCnt="4" custLinFactNeighborX="176" custLinFactNeighborY="-2034"/>
      <dgm:spPr/>
    </dgm:pt>
    <dgm:pt modelId="{E98C5C9C-1FA3-437E-9250-A951E78AB76A}" type="pres">
      <dgm:prSet presAssocID="{992C0714-9CC2-44C7-87D9-BB026DBBB00C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"/>
        </a:ext>
      </dgm:extLst>
    </dgm:pt>
    <dgm:pt modelId="{674FB710-714C-4122-B7F1-04F293DFF987}" type="pres">
      <dgm:prSet presAssocID="{992C0714-9CC2-44C7-87D9-BB026DBBB00C}" presName="spaceRect" presStyleCnt="0"/>
      <dgm:spPr/>
    </dgm:pt>
    <dgm:pt modelId="{1F1C5FC2-49EC-4434-98D7-8E57CA3C2D7A}" type="pres">
      <dgm:prSet presAssocID="{992C0714-9CC2-44C7-87D9-BB026DBBB00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64FC002-231D-4374-8B8F-17EA8B34D478}" srcId="{629E0D27-6F45-499B-9F7E-11DBD0425E78}" destId="{05206A10-2D30-4DAA-8A71-14821705C8A3}" srcOrd="2" destOrd="0" parTransId="{529AFF59-1507-41B9-A0C1-3872ED006DC7}" sibTransId="{FD0F774B-4870-4152-88CB-6F2F58E7F8D9}"/>
    <dgm:cxn modelId="{D2903710-3039-46E9-ABD3-9F84155DEF55}" type="presOf" srcId="{629E0D27-6F45-499B-9F7E-11DBD0425E78}" destId="{112B4E8A-BF6D-4DD5-81B5-47F03E7DD8E6}" srcOrd="0" destOrd="0" presId="urn:microsoft.com/office/officeart/2018/2/layout/IconVerticalSolidList"/>
    <dgm:cxn modelId="{32844925-E35B-48A0-9D8D-35D9C8DE4798}" srcId="{629E0D27-6F45-499B-9F7E-11DBD0425E78}" destId="{8F32B887-5D71-4260-9236-871E82824EF9}" srcOrd="1" destOrd="0" parTransId="{435527DD-4D84-41C2-9F4C-5BDC3752C394}" sibTransId="{593B048B-1B50-4D26-9111-FB447F7BBA61}"/>
    <dgm:cxn modelId="{6C2A7428-D4E7-43D4-9541-B8B5E0BF697B}" srcId="{629E0D27-6F45-499B-9F7E-11DBD0425E78}" destId="{992C0714-9CC2-44C7-87D9-BB026DBBB00C}" srcOrd="3" destOrd="0" parTransId="{5D5293D2-6E5E-4D59-BE2D-85E0AA40982C}" sibTransId="{41E0535E-4F17-431A-976D-DC69EF9FD49C}"/>
    <dgm:cxn modelId="{EFA8175F-CE94-4F9C-97F1-AC02F6E4EBD2}" type="presOf" srcId="{992C0714-9CC2-44C7-87D9-BB026DBBB00C}" destId="{1F1C5FC2-49EC-4434-98D7-8E57CA3C2D7A}" srcOrd="0" destOrd="0" presId="urn:microsoft.com/office/officeart/2018/2/layout/IconVerticalSolidList"/>
    <dgm:cxn modelId="{DD100D74-9E5F-4D5A-844C-E29760A81138}" type="presOf" srcId="{9AF498FC-59F6-4DEF-950C-FD18FAF4A4B5}" destId="{8A45E060-4688-4FD4-813E-945DA098A9F8}" srcOrd="0" destOrd="0" presId="urn:microsoft.com/office/officeart/2018/2/layout/IconVerticalSolidList"/>
    <dgm:cxn modelId="{2E10CCAD-F1F9-4C5E-982C-F048B63E18C9}" type="presOf" srcId="{8F32B887-5D71-4260-9236-871E82824EF9}" destId="{6CF88FDA-8650-4F85-B643-A6E7EC6B314B}" srcOrd="0" destOrd="0" presId="urn:microsoft.com/office/officeart/2018/2/layout/IconVerticalSolidList"/>
    <dgm:cxn modelId="{F965E3CC-EEC3-4CAE-B77D-7B28C10AE6A1}" type="presOf" srcId="{05206A10-2D30-4DAA-8A71-14821705C8A3}" destId="{39D2E1B0-BD27-4F4B-9664-9BD3D17FD93E}" srcOrd="0" destOrd="0" presId="urn:microsoft.com/office/officeart/2018/2/layout/IconVerticalSolidList"/>
    <dgm:cxn modelId="{09A3DADE-37D5-4DB7-86B1-1D4F5E72B628}" srcId="{629E0D27-6F45-499B-9F7E-11DBD0425E78}" destId="{9AF498FC-59F6-4DEF-950C-FD18FAF4A4B5}" srcOrd="0" destOrd="0" parTransId="{66D1C0EC-733A-4FBB-9C04-D37F62D6F3A9}" sibTransId="{E321EB71-867A-4819-922B-AAD89D484F3F}"/>
    <dgm:cxn modelId="{5F3F6807-E2A3-46CB-A371-2C106E35591C}" type="presParOf" srcId="{112B4E8A-BF6D-4DD5-81B5-47F03E7DD8E6}" destId="{5F155828-4060-497A-B8C5-97A409BC7487}" srcOrd="0" destOrd="0" presId="urn:microsoft.com/office/officeart/2018/2/layout/IconVerticalSolidList"/>
    <dgm:cxn modelId="{FBE8EDC1-4EE7-4448-94D9-ED9948D2EC80}" type="presParOf" srcId="{5F155828-4060-497A-B8C5-97A409BC7487}" destId="{3C14A474-684B-4214-ABAC-CA4A2A82F42F}" srcOrd="0" destOrd="0" presId="urn:microsoft.com/office/officeart/2018/2/layout/IconVerticalSolidList"/>
    <dgm:cxn modelId="{C4775E5E-ADFA-4E01-8F01-4BB10DEB8A27}" type="presParOf" srcId="{5F155828-4060-497A-B8C5-97A409BC7487}" destId="{CD77FFCD-233F-4903-84F0-92E1823A5F58}" srcOrd="1" destOrd="0" presId="urn:microsoft.com/office/officeart/2018/2/layout/IconVerticalSolidList"/>
    <dgm:cxn modelId="{5E3059B5-959B-48C9-9C7F-B5673BD189FA}" type="presParOf" srcId="{5F155828-4060-497A-B8C5-97A409BC7487}" destId="{F8127624-F20A-41A2-AF67-7B54EF96EF97}" srcOrd="2" destOrd="0" presId="urn:microsoft.com/office/officeart/2018/2/layout/IconVerticalSolidList"/>
    <dgm:cxn modelId="{DC9E45C5-8824-4529-88F2-A0795C778E9B}" type="presParOf" srcId="{5F155828-4060-497A-B8C5-97A409BC7487}" destId="{8A45E060-4688-4FD4-813E-945DA098A9F8}" srcOrd="3" destOrd="0" presId="urn:microsoft.com/office/officeart/2018/2/layout/IconVerticalSolidList"/>
    <dgm:cxn modelId="{1C622022-90D0-44CB-B53D-8751B0556F7E}" type="presParOf" srcId="{112B4E8A-BF6D-4DD5-81B5-47F03E7DD8E6}" destId="{346908C1-0774-483C-AA44-C4EE42AB63AE}" srcOrd="1" destOrd="0" presId="urn:microsoft.com/office/officeart/2018/2/layout/IconVerticalSolidList"/>
    <dgm:cxn modelId="{D0E8E4D4-5A28-426F-84FA-4D7D69B6E631}" type="presParOf" srcId="{112B4E8A-BF6D-4DD5-81B5-47F03E7DD8E6}" destId="{DE968E1E-D688-4999-B387-EA24EBFBF012}" srcOrd="2" destOrd="0" presId="urn:microsoft.com/office/officeart/2018/2/layout/IconVerticalSolidList"/>
    <dgm:cxn modelId="{6344DDF6-5DF9-4B96-A14B-B41DB9BD47BE}" type="presParOf" srcId="{DE968E1E-D688-4999-B387-EA24EBFBF012}" destId="{B4A30A9B-490F-461B-90E6-4C804712D1F0}" srcOrd="0" destOrd="0" presId="urn:microsoft.com/office/officeart/2018/2/layout/IconVerticalSolidList"/>
    <dgm:cxn modelId="{6296CB7A-A761-4475-ACB1-6682ADCB7223}" type="presParOf" srcId="{DE968E1E-D688-4999-B387-EA24EBFBF012}" destId="{A8E69C7A-AF32-4197-A2EC-D2FA4F94DFB8}" srcOrd="1" destOrd="0" presId="urn:microsoft.com/office/officeart/2018/2/layout/IconVerticalSolidList"/>
    <dgm:cxn modelId="{7F6FCD8A-6D57-4FF2-AED9-374080AC2AB8}" type="presParOf" srcId="{DE968E1E-D688-4999-B387-EA24EBFBF012}" destId="{EEC7246C-CF0F-437B-9ABE-F86DFA4DE0EE}" srcOrd="2" destOrd="0" presId="urn:microsoft.com/office/officeart/2018/2/layout/IconVerticalSolidList"/>
    <dgm:cxn modelId="{37C4301A-4E18-4196-96BE-B6D8A46E8AB7}" type="presParOf" srcId="{DE968E1E-D688-4999-B387-EA24EBFBF012}" destId="{6CF88FDA-8650-4F85-B643-A6E7EC6B314B}" srcOrd="3" destOrd="0" presId="urn:microsoft.com/office/officeart/2018/2/layout/IconVerticalSolidList"/>
    <dgm:cxn modelId="{23F69E79-B3B2-4C34-8771-684A891D4186}" type="presParOf" srcId="{112B4E8A-BF6D-4DD5-81B5-47F03E7DD8E6}" destId="{79063359-ED7F-410E-B64A-02BDC0B054D3}" srcOrd="3" destOrd="0" presId="urn:microsoft.com/office/officeart/2018/2/layout/IconVerticalSolidList"/>
    <dgm:cxn modelId="{3F208427-F94A-4BEE-BF28-8D4F226716D9}" type="presParOf" srcId="{112B4E8A-BF6D-4DD5-81B5-47F03E7DD8E6}" destId="{CD0D0A00-D3E5-454D-9D12-65C60DE1BF5B}" srcOrd="4" destOrd="0" presId="urn:microsoft.com/office/officeart/2018/2/layout/IconVerticalSolidList"/>
    <dgm:cxn modelId="{BCDBA07E-A658-48C6-AE09-FED782C5AA8E}" type="presParOf" srcId="{CD0D0A00-D3E5-454D-9D12-65C60DE1BF5B}" destId="{623F9A60-5C52-420D-ABEC-CD6562CEAFA4}" srcOrd="0" destOrd="0" presId="urn:microsoft.com/office/officeart/2018/2/layout/IconVerticalSolidList"/>
    <dgm:cxn modelId="{2CD02067-5561-43D8-955C-6F757820D8C4}" type="presParOf" srcId="{CD0D0A00-D3E5-454D-9D12-65C60DE1BF5B}" destId="{56649CDA-2EBD-4E75-A814-4BAAAFAEC261}" srcOrd="1" destOrd="0" presId="urn:microsoft.com/office/officeart/2018/2/layout/IconVerticalSolidList"/>
    <dgm:cxn modelId="{CFB05330-E1BA-4753-B28E-488E9D66925A}" type="presParOf" srcId="{CD0D0A00-D3E5-454D-9D12-65C60DE1BF5B}" destId="{FE14FF05-3464-442B-9A79-E761F23E1F5B}" srcOrd="2" destOrd="0" presId="urn:microsoft.com/office/officeart/2018/2/layout/IconVerticalSolidList"/>
    <dgm:cxn modelId="{8AE608DD-AFF9-4042-81D5-A507EA26461A}" type="presParOf" srcId="{CD0D0A00-D3E5-454D-9D12-65C60DE1BF5B}" destId="{39D2E1B0-BD27-4F4B-9664-9BD3D17FD93E}" srcOrd="3" destOrd="0" presId="urn:microsoft.com/office/officeart/2018/2/layout/IconVerticalSolidList"/>
    <dgm:cxn modelId="{3A06573D-666C-4BD4-99E7-9B618EB7CF6C}" type="presParOf" srcId="{112B4E8A-BF6D-4DD5-81B5-47F03E7DD8E6}" destId="{C4352B08-F216-4D21-B546-A57CB4A0D1B4}" srcOrd="5" destOrd="0" presId="urn:microsoft.com/office/officeart/2018/2/layout/IconVerticalSolidList"/>
    <dgm:cxn modelId="{C9DE912A-7B92-4D08-AE88-91E3C20C6B4C}" type="presParOf" srcId="{112B4E8A-BF6D-4DD5-81B5-47F03E7DD8E6}" destId="{6A4E39C1-07B5-45AB-A468-4F3E60461D4A}" srcOrd="6" destOrd="0" presId="urn:microsoft.com/office/officeart/2018/2/layout/IconVerticalSolidList"/>
    <dgm:cxn modelId="{6B371AE6-BFD3-4FCC-A0DA-A9F50E212524}" type="presParOf" srcId="{6A4E39C1-07B5-45AB-A468-4F3E60461D4A}" destId="{8125BFC7-6A70-47D4-8A7A-A4D227D1709B}" srcOrd="0" destOrd="0" presId="urn:microsoft.com/office/officeart/2018/2/layout/IconVerticalSolidList"/>
    <dgm:cxn modelId="{D08D0ECF-75C9-440C-9BCB-840FE1AB8090}" type="presParOf" srcId="{6A4E39C1-07B5-45AB-A468-4F3E60461D4A}" destId="{E98C5C9C-1FA3-437E-9250-A951E78AB76A}" srcOrd="1" destOrd="0" presId="urn:microsoft.com/office/officeart/2018/2/layout/IconVerticalSolidList"/>
    <dgm:cxn modelId="{9534A539-CA89-47D3-80EB-CA77C4110152}" type="presParOf" srcId="{6A4E39C1-07B5-45AB-A468-4F3E60461D4A}" destId="{674FB710-714C-4122-B7F1-04F293DFF987}" srcOrd="2" destOrd="0" presId="urn:microsoft.com/office/officeart/2018/2/layout/IconVerticalSolidList"/>
    <dgm:cxn modelId="{FFAC8B27-833D-44A8-921C-06B78FE3DE44}" type="presParOf" srcId="{6A4E39C1-07B5-45AB-A468-4F3E60461D4A}" destId="{1F1C5FC2-49EC-4434-98D7-8E57CA3C2D7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11F139-8833-4735-B6B0-F740BC4B8E9A}" type="doc">
      <dgm:prSet loTypeId="urn:microsoft.com/office/officeart/2018/2/layout/IconCircle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B163024-4C29-4369-A345-CD6C8AE2E571}">
      <dgm:prSet/>
      <dgm:spPr>
        <a:xfrm>
          <a:off x="1788641" y="1105050"/>
          <a:ext cx="3447960" cy="1462771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</a:pPr>
          <a:r>
            <a:rPr lang="en-US" dirty="0"/>
            <a:t>ML is a subset of AI where systems learn patterns from data and improve over time without explicit programming.</a:t>
          </a:r>
          <a:endParaRPr lang="en-US" dirty="0">
            <a:latin typeface="Arial" panose="020B0604020202020204"/>
            <a:ea typeface="+mn-ea"/>
            <a:cs typeface="+mn-cs"/>
          </a:endParaRPr>
        </a:p>
      </dgm:t>
    </dgm:pt>
    <dgm:pt modelId="{D850F412-8ED0-4E88-A761-5EA52EC0C12D}" type="parTrans" cxnId="{CFB1A961-486A-46C2-AB4D-62AFB7D3794D}">
      <dgm:prSet/>
      <dgm:spPr/>
      <dgm:t>
        <a:bodyPr/>
        <a:lstStyle/>
        <a:p>
          <a:endParaRPr lang="en-US"/>
        </a:p>
      </dgm:t>
    </dgm:pt>
    <dgm:pt modelId="{197C97F2-A0C2-4F68-8553-B3B86321B68C}" type="sibTrans" cxnId="{CFB1A961-486A-46C2-AB4D-62AFB7D3794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AC2A648-E5E7-4EE3-9885-11F1D5309C91}">
      <dgm:prSet/>
      <dgm:spPr>
        <a:xfrm>
          <a:off x="7613605" y="1105050"/>
          <a:ext cx="3447960" cy="1462771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</a:pPr>
          <a:r>
            <a:rPr lang="en-US" dirty="0"/>
            <a:t>GenAI is a subset of AI focused on creating new content (text, images, audio, </a:t>
          </a:r>
          <a:r>
            <a:rPr lang="en-US" dirty="0" err="1"/>
            <a:t>etc</a:t>
          </a:r>
          <a:r>
            <a:rPr lang="en-US" dirty="0"/>
            <a:t>) from input prompts.</a:t>
          </a:r>
          <a:endParaRPr lang="en-US" dirty="0">
            <a:latin typeface="Arial" panose="020B0604020202020204"/>
            <a:ea typeface="+mn-ea"/>
            <a:cs typeface="+mn-cs"/>
          </a:endParaRPr>
        </a:p>
      </dgm:t>
    </dgm:pt>
    <dgm:pt modelId="{17372AF3-F72F-4457-94ED-2F783570C19C}" type="parTrans" cxnId="{2B4E8B68-A377-4243-94C4-35BCA88ED658}">
      <dgm:prSet/>
      <dgm:spPr/>
      <dgm:t>
        <a:bodyPr/>
        <a:lstStyle/>
        <a:p>
          <a:endParaRPr lang="en-US"/>
        </a:p>
      </dgm:t>
    </dgm:pt>
    <dgm:pt modelId="{3F94B86C-30AC-44AF-AF73-1567C3507448}" type="sibTrans" cxnId="{2B4E8B68-A377-4243-94C4-35BCA88ED65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1613726-863C-4328-91DE-DBF25A7B158D}">
      <dgm:prSet/>
      <dgm:spPr>
        <a:xfrm>
          <a:off x="1788641" y="3619700"/>
          <a:ext cx="3447960" cy="1462771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/>
              <a:ea typeface="+mn-ea"/>
              <a:cs typeface="+mn-cs"/>
            </a:rPr>
            <a:t>LLMs used in GenAI are built using machine learning techniques (e.g. deep learning with neural networks).</a:t>
          </a:r>
        </a:p>
      </dgm:t>
    </dgm:pt>
    <dgm:pt modelId="{7ED384C3-C541-441E-A305-2C828726A5EB}" type="parTrans" cxnId="{2FE01537-DF43-494E-9301-3655F4F156EE}">
      <dgm:prSet/>
      <dgm:spPr/>
      <dgm:t>
        <a:bodyPr/>
        <a:lstStyle/>
        <a:p>
          <a:endParaRPr lang="en-US"/>
        </a:p>
      </dgm:t>
    </dgm:pt>
    <dgm:pt modelId="{D11D0A9D-64EA-45C6-BA4B-D001B6C3D774}" type="sibTrans" cxnId="{2FE01537-DF43-494E-9301-3655F4F156E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BFE44D0-6596-4A80-9634-A3A3FCF8955E}">
      <dgm:prSet/>
      <dgm:spPr>
        <a:xfrm>
          <a:off x="7613605" y="3619700"/>
          <a:ext cx="3447960" cy="1462771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</a:pPr>
          <a:r>
            <a:rPr lang="en-US" dirty="0"/>
            <a:t>However, the output of an LLM (like text generating) is not the same as traditional ML tasks.</a:t>
          </a:r>
          <a:endParaRPr lang="en-US" dirty="0">
            <a:latin typeface="Arial" panose="020B0604020202020204"/>
            <a:ea typeface="+mn-ea"/>
            <a:cs typeface="+mn-cs"/>
          </a:endParaRPr>
        </a:p>
      </dgm:t>
    </dgm:pt>
    <dgm:pt modelId="{3ED57308-7FBA-42D5-AC0A-9F6A4C5D241B}" type="parTrans" cxnId="{FA334620-AEE7-4583-983C-20E9F8503A5D}">
      <dgm:prSet/>
      <dgm:spPr/>
      <dgm:t>
        <a:bodyPr/>
        <a:lstStyle/>
        <a:p>
          <a:endParaRPr lang="en-US"/>
        </a:p>
      </dgm:t>
    </dgm:pt>
    <dgm:pt modelId="{1C61EFFE-0FF3-4B3F-9A20-58CD1A6B3EEB}" type="sibTrans" cxnId="{FA334620-AEE7-4583-983C-20E9F8503A5D}">
      <dgm:prSet/>
      <dgm:spPr/>
      <dgm:t>
        <a:bodyPr/>
        <a:lstStyle/>
        <a:p>
          <a:endParaRPr lang="en-US"/>
        </a:p>
      </dgm:t>
    </dgm:pt>
    <dgm:pt modelId="{D9613B9E-6CFF-462B-9A17-C9852736392C}" type="pres">
      <dgm:prSet presAssocID="{8711F139-8833-4735-B6B0-F740BC4B8E9A}" presName="root" presStyleCnt="0">
        <dgm:presLayoutVars>
          <dgm:dir/>
          <dgm:resizeHandles val="exact"/>
        </dgm:presLayoutVars>
      </dgm:prSet>
      <dgm:spPr/>
    </dgm:pt>
    <dgm:pt modelId="{7784416C-0169-47CF-8550-1640C942F9E4}" type="pres">
      <dgm:prSet presAssocID="{8711F139-8833-4735-B6B0-F740BC4B8E9A}" presName="container" presStyleCnt="0">
        <dgm:presLayoutVars>
          <dgm:dir/>
          <dgm:resizeHandles val="exact"/>
        </dgm:presLayoutVars>
      </dgm:prSet>
      <dgm:spPr/>
    </dgm:pt>
    <dgm:pt modelId="{CBF89B4B-7140-454E-98BE-E4B2DB28CDF1}" type="pres">
      <dgm:prSet presAssocID="{9B163024-4C29-4369-A345-CD6C8AE2E571}" presName="compNode" presStyleCnt="0"/>
      <dgm:spPr/>
    </dgm:pt>
    <dgm:pt modelId="{25D23172-5764-45AB-99DE-E6EF99CDFAF9}" type="pres">
      <dgm:prSet presAssocID="{9B163024-4C29-4369-A345-CD6C8AE2E571}" presName="iconBgRect" presStyleLbl="bgShp" presStyleIdx="0" presStyleCnt="4"/>
      <dgm:spPr>
        <a:xfrm>
          <a:off x="12419" y="1105050"/>
          <a:ext cx="1462771" cy="1462771"/>
        </a:xfrm>
        <a:prstGeom prst="ellipse">
          <a:avLst/>
        </a:prstGeom>
      </dgm:spPr>
    </dgm:pt>
    <dgm:pt modelId="{26AE0DB9-4086-4D0D-890B-A28372A7EE08}" type="pres">
      <dgm:prSet presAssocID="{9B163024-4C29-4369-A345-CD6C8AE2E571}" presName="iconRect" presStyleLbl="node1" presStyleIdx="0" presStyleCnt="4"/>
      <dgm:spPr>
        <a:xfrm>
          <a:off x="319601" y="1412232"/>
          <a:ext cx="848407" cy="84840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A5A88A36-10EF-4E48-8099-3541335C3CF2}" type="pres">
      <dgm:prSet presAssocID="{9B163024-4C29-4369-A345-CD6C8AE2E571}" presName="spaceRect" presStyleCnt="0"/>
      <dgm:spPr/>
    </dgm:pt>
    <dgm:pt modelId="{E74B3750-01A5-4AEB-8A40-E7AF21B127AA}" type="pres">
      <dgm:prSet presAssocID="{9B163024-4C29-4369-A345-CD6C8AE2E571}" presName="textRect" presStyleLbl="revTx" presStyleIdx="0" presStyleCnt="4">
        <dgm:presLayoutVars>
          <dgm:chMax val="1"/>
          <dgm:chPref val="1"/>
        </dgm:presLayoutVars>
      </dgm:prSet>
      <dgm:spPr/>
    </dgm:pt>
    <dgm:pt modelId="{4C5C85B7-3CB8-4546-9F9B-BB6AB45C5FBA}" type="pres">
      <dgm:prSet presAssocID="{197C97F2-A0C2-4F68-8553-B3B86321B68C}" presName="sibTrans" presStyleLbl="sibTrans2D1" presStyleIdx="0" presStyleCnt="0"/>
      <dgm:spPr/>
    </dgm:pt>
    <dgm:pt modelId="{DD847D0E-1FEB-4118-8341-65490687678C}" type="pres">
      <dgm:prSet presAssocID="{BAC2A648-E5E7-4EE3-9885-11F1D5309C91}" presName="compNode" presStyleCnt="0"/>
      <dgm:spPr/>
    </dgm:pt>
    <dgm:pt modelId="{798DBC1D-32E0-43AB-98E8-7CB39F037254}" type="pres">
      <dgm:prSet presAssocID="{BAC2A648-E5E7-4EE3-9885-11F1D5309C91}" presName="iconBgRect" presStyleLbl="bgShp" presStyleIdx="1" presStyleCnt="4"/>
      <dgm:spPr>
        <a:xfrm>
          <a:off x="5837383" y="1105050"/>
          <a:ext cx="1462771" cy="1462771"/>
        </a:xfrm>
        <a:prstGeom prst="ellipse">
          <a:avLst/>
        </a:prstGeom>
      </dgm:spPr>
    </dgm:pt>
    <dgm:pt modelId="{6373EDC4-1E56-4EB6-A1E7-6A74F2D87CB8}" type="pres">
      <dgm:prSet presAssocID="{BAC2A648-E5E7-4EE3-9885-11F1D5309C91}" presName="iconRect" presStyleLbl="node1" presStyleIdx="1" presStyleCnt="4"/>
      <dgm:spPr>
        <a:xfrm>
          <a:off x="6144565" y="1412232"/>
          <a:ext cx="848407" cy="84840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227FD901-95B6-4462-AB9F-F9F1F8A08048}" type="pres">
      <dgm:prSet presAssocID="{BAC2A648-E5E7-4EE3-9885-11F1D5309C91}" presName="spaceRect" presStyleCnt="0"/>
      <dgm:spPr/>
    </dgm:pt>
    <dgm:pt modelId="{D75113E8-7BFE-4D68-A21B-ABB977C5C388}" type="pres">
      <dgm:prSet presAssocID="{BAC2A648-E5E7-4EE3-9885-11F1D5309C91}" presName="textRect" presStyleLbl="revTx" presStyleIdx="1" presStyleCnt="4">
        <dgm:presLayoutVars>
          <dgm:chMax val="1"/>
          <dgm:chPref val="1"/>
        </dgm:presLayoutVars>
      </dgm:prSet>
      <dgm:spPr/>
    </dgm:pt>
    <dgm:pt modelId="{59EF7F6E-DD2A-4657-8D5B-698D3D62A24B}" type="pres">
      <dgm:prSet presAssocID="{3F94B86C-30AC-44AF-AF73-1567C3507448}" presName="sibTrans" presStyleLbl="sibTrans2D1" presStyleIdx="0" presStyleCnt="0"/>
      <dgm:spPr/>
    </dgm:pt>
    <dgm:pt modelId="{921DBCA1-3A78-4154-A213-428F5E72204A}" type="pres">
      <dgm:prSet presAssocID="{71613726-863C-4328-91DE-DBF25A7B158D}" presName="compNode" presStyleCnt="0"/>
      <dgm:spPr/>
    </dgm:pt>
    <dgm:pt modelId="{EFB902C0-AC68-497F-B861-C37F53AD2461}" type="pres">
      <dgm:prSet presAssocID="{71613726-863C-4328-91DE-DBF25A7B158D}" presName="iconBgRect" presStyleLbl="bgShp" presStyleIdx="2" presStyleCnt="4"/>
      <dgm:spPr>
        <a:xfrm>
          <a:off x="12419" y="3619700"/>
          <a:ext cx="1462771" cy="1462771"/>
        </a:xfrm>
        <a:prstGeom prst="ellipse">
          <a:avLst/>
        </a:prstGeom>
      </dgm:spPr>
    </dgm:pt>
    <dgm:pt modelId="{5C713CC6-2C2B-4072-B6B1-9FA19B59DCB3}" type="pres">
      <dgm:prSet presAssocID="{71613726-863C-4328-91DE-DBF25A7B158D}" presName="iconRect" presStyleLbl="node1" presStyleIdx="2" presStyleCnt="4"/>
      <dgm:spPr>
        <a:xfrm>
          <a:off x="319601" y="3926882"/>
          <a:ext cx="848407" cy="84840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016EFCB4-917F-467B-9508-1B3DE624C284}" type="pres">
      <dgm:prSet presAssocID="{71613726-863C-4328-91DE-DBF25A7B158D}" presName="spaceRect" presStyleCnt="0"/>
      <dgm:spPr/>
    </dgm:pt>
    <dgm:pt modelId="{F5E314CE-F168-46B9-AF50-BE5C0CEB6B57}" type="pres">
      <dgm:prSet presAssocID="{71613726-863C-4328-91DE-DBF25A7B158D}" presName="textRect" presStyleLbl="revTx" presStyleIdx="2" presStyleCnt="4">
        <dgm:presLayoutVars>
          <dgm:chMax val="1"/>
          <dgm:chPref val="1"/>
        </dgm:presLayoutVars>
      </dgm:prSet>
      <dgm:spPr/>
    </dgm:pt>
    <dgm:pt modelId="{A9090D8B-EA6E-4CB3-916A-574442799A42}" type="pres">
      <dgm:prSet presAssocID="{D11D0A9D-64EA-45C6-BA4B-D001B6C3D774}" presName="sibTrans" presStyleLbl="sibTrans2D1" presStyleIdx="0" presStyleCnt="0"/>
      <dgm:spPr/>
    </dgm:pt>
    <dgm:pt modelId="{0555DA90-F1C6-4FD2-A0AE-617BB1EC7314}" type="pres">
      <dgm:prSet presAssocID="{2BFE44D0-6596-4A80-9634-A3A3FCF8955E}" presName="compNode" presStyleCnt="0"/>
      <dgm:spPr/>
    </dgm:pt>
    <dgm:pt modelId="{F360AD2D-0F6F-4811-8146-FF32128EF6F7}" type="pres">
      <dgm:prSet presAssocID="{2BFE44D0-6596-4A80-9634-A3A3FCF8955E}" presName="iconBgRect" presStyleLbl="bgShp" presStyleIdx="3" presStyleCnt="4"/>
      <dgm:spPr>
        <a:xfrm>
          <a:off x="5837383" y="3619700"/>
          <a:ext cx="1462771" cy="1462771"/>
        </a:xfrm>
        <a:prstGeom prst="ellipse">
          <a:avLst/>
        </a:prstGeom>
      </dgm:spPr>
    </dgm:pt>
    <dgm:pt modelId="{334D393F-C31C-4A2C-9074-C7B7CAAD2BA1}" type="pres">
      <dgm:prSet presAssocID="{2BFE44D0-6596-4A80-9634-A3A3FCF8955E}" presName="iconRect" presStyleLbl="node1" presStyleIdx="3" presStyleCnt="4"/>
      <dgm:spPr>
        <a:xfrm>
          <a:off x="6144565" y="3926882"/>
          <a:ext cx="848407" cy="84840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51C079E1-043E-4DBC-BEFD-B9BFCD5125D5}" type="pres">
      <dgm:prSet presAssocID="{2BFE44D0-6596-4A80-9634-A3A3FCF8955E}" presName="spaceRect" presStyleCnt="0"/>
      <dgm:spPr/>
    </dgm:pt>
    <dgm:pt modelId="{F2F9416A-C700-4196-BE6C-050E5B629B2E}" type="pres">
      <dgm:prSet presAssocID="{2BFE44D0-6596-4A80-9634-A3A3FCF8955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A334620-AEE7-4583-983C-20E9F8503A5D}" srcId="{8711F139-8833-4735-B6B0-F740BC4B8E9A}" destId="{2BFE44D0-6596-4A80-9634-A3A3FCF8955E}" srcOrd="3" destOrd="0" parTransId="{3ED57308-7FBA-42D5-AC0A-9F6A4C5D241B}" sibTransId="{1C61EFFE-0FF3-4B3F-9A20-58CD1A6B3EEB}"/>
    <dgm:cxn modelId="{2FE01537-DF43-494E-9301-3655F4F156EE}" srcId="{8711F139-8833-4735-B6B0-F740BC4B8E9A}" destId="{71613726-863C-4328-91DE-DBF25A7B158D}" srcOrd="2" destOrd="0" parTransId="{7ED384C3-C541-441E-A305-2C828726A5EB}" sibTransId="{D11D0A9D-64EA-45C6-BA4B-D001B6C3D774}"/>
    <dgm:cxn modelId="{B6C59361-CBFB-4750-A7E4-62B5E4AABE44}" type="presOf" srcId="{2BFE44D0-6596-4A80-9634-A3A3FCF8955E}" destId="{F2F9416A-C700-4196-BE6C-050E5B629B2E}" srcOrd="0" destOrd="0" presId="urn:microsoft.com/office/officeart/2018/2/layout/IconCircleList"/>
    <dgm:cxn modelId="{CFB1A961-486A-46C2-AB4D-62AFB7D3794D}" srcId="{8711F139-8833-4735-B6B0-F740BC4B8E9A}" destId="{9B163024-4C29-4369-A345-CD6C8AE2E571}" srcOrd="0" destOrd="0" parTransId="{D850F412-8ED0-4E88-A761-5EA52EC0C12D}" sibTransId="{197C97F2-A0C2-4F68-8553-B3B86321B68C}"/>
    <dgm:cxn modelId="{2B4E8B68-A377-4243-94C4-35BCA88ED658}" srcId="{8711F139-8833-4735-B6B0-F740BC4B8E9A}" destId="{BAC2A648-E5E7-4EE3-9885-11F1D5309C91}" srcOrd="1" destOrd="0" parTransId="{17372AF3-F72F-4457-94ED-2F783570C19C}" sibTransId="{3F94B86C-30AC-44AF-AF73-1567C3507448}"/>
    <dgm:cxn modelId="{8EBA6A4C-0BDF-4BD6-844B-A61A76A1BE70}" type="presOf" srcId="{3F94B86C-30AC-44AF-AF73-1567C3507448}" destId="{59EF7F6E-DD2A-4657-8D5B-698D3D62A24B}" srcOrd="0" destOrd="0" presId="urn:microsoft.com/office/officeart/2018/2/layout/IconCircleList"/>
    <dgm:cxn modelId="{EB0BCB4E-109A-4769-9C84-E3D74E008273}" type="presOf" srcId="{197C97F2-A0C2-4F68-8553-B3B86321B68C}" destId="{4C5C85B7-3CB8-4546-9F9B-BB6AB45C5FBA}" srcOrd="0" destOrd="0" presId="urn:microsoft.com/office/officeart/2018/2/layout/IconCircleList"/>
    <dgm:cxn modelId="{6D2B5752-A39F-44A5-BA88-A98932DB4612}" type="presOf" srcId="{BAC2A648-E5E7-4EE3-9885-11F1D5309C91}" destId="{D75113E8-7BFE-4D68-A21B-ABB977C5C388}" srcOrd="0" destOrd="0" presId="urn:microsoft.com/office/officeart/2018/2/layout/IconCircleList"/>
    <dgm:cxn modelId="{9DBABA7B-F033-4F05-A75A-BF3F4BE40C37}" type="presOf" srcId="{71613726-863C-4328-91DE-DBF25A7B158D}" destId="{F5E314CE-F168-46B9-AF50-BE5C0CEB6B57}" srcOrd="0" destOrd="0" presId="urn:microsoft.com/office/officeart/2018/2/layout/IconCircleList"/>
    <dgm:cxn modelId="{83D49B8E-5EDF-4957-B8F8-186E1E75BF32}" type="presOf" srcId="{D11D0A9D-64EA-45C6-BA4B-D001B6C3D774}" destId="{A9090D8B-EA6E-4CB3-916A-574442799A42}" srcOrd="0" destOrd="0" presId="urn:microsoft.com/office/officeart/2018/2/layout/IconCircleList"/>
    <dgm:cxn modelId="{08CEE89F-40AD-4951-85A8-B4BBD62F4EE2}" type="presOf" srcId="{8711F139-8833-4735-B6B0-F740BC4B8E9A}" destId="{D9613B9E-6CFF-462B-9A17-C9852736392C}" srcOrd="0" destOrd="0" presId="urn:microsoft.com/office/officeart/2018/2/layout/IconCircleList"/>
    <dgm:cxn modelId="{38D096CB-694D-454A-B208-521ADBB91451}" type="presOf" srcId="{9B163024-4C29-4369-A345-CD6C8AE2E571}" destId="{E74B3750-01A5-4AEB-8A40-E7AF21B127AA}" srcOrd="0" destOrd="0" presId="urn:microsoft.com/office/officeart/2018/2/layout/IconCircleList"/>
    <dgm:cxn modelId="{8A398E0B-8768-4174-BC2F-038B6569DA7E}" type="presParOf" srcId="{D9613B9E-6CFF-462B-9A17-C9852736392C}" destId="{7784416C-0169-47CF-8550-1640C942F9E4}" srcOrd="0" destOrd="0" presId="urn:microsoft.com/office/officeart/2018/2/layout/IconCircleList"/>
    <dgm:cxn modelId="{45AB1E3A-5AE7-434A-9788-31A1B96EC3F6}" type="presParOf" srcId="{7784416C-0169-47CF-8550-1640C942F9E4}" destId="{CBF89B4B-7140-454E-98BE-E4B2DB28CDF1}" srcOrd="0" destOrd="0" presId="urn:microsoft.com/office/officeart/2018/2/layout/IconCircleList"/>
    <dgm:cxn modelId="{538D1487-7DB2-4C65-8777-644794851E06}" type="presParOf" srcId="{CBF89B4B-7140-454E-98BE-E4B2DB28CDF1}" destId="{25D23172-5764-45AB-99DE-E6EF99CDFAF9}" srcOrd="0" destOrd="0" presId="urn:microsoft.com/office/officeart/2018/2/layout/IconCircleList"/>
    <dgm:cxn modelId="{9E43B8CD-513B-4352-A81B-C94D3B4FF8D5}" type="presParOf" srcId="{CBF89B4B-7140-454E-98BE-E4B2DB28CDF1}" destId="{26AE0DB9-4086-4D0D-890B-A28372A7EE08}" srcOrd="1" destOrd="0" presId="urn:microsoft.com/office/officeart/2018/2/layout/IconCircleList"/>
    <dgm:cxn modelId="{D7FC178D-CD67-4F75-A3A6-120297922388}" type="presParOf" srcId="{CBF89B4B-7140-454E-98BE-E4B2DB28CDF1}" destId="{A5A88A36-10EF-4E48-8099-3541335C3CF2}" srcOrd="2" destOrd="0" presId="urn:microsoft.com/office/officeart/2018/2/layout/IconCircleList"/>
    <dgm:cxn modelId="{AAA26F98-6B23-4595-ABD3-3AA60E7CE8EC}" type="presParOf" srcId="{CBF89B4B-7140-454E-98BE-E4B2DB28CDF1}" destId="{E74B3750-01A5-4AEB-8A40-E7AF21B127AA}" srcOrd="3" destOrd="0" presId="urn:microsoft.com/office/officeart/2018/2/layout/IconCircleList"/>
    <dgm:cxn modelId="{B0149223-2D16-46AE-AD42-679174E0D6B7}" type="presParOf" srcId="{7784416C-0169-47CF-8550-1640C942F9E4}" destId="{4C5C85B7-3CB8-4546-9F9B-BB6AB45C5FBA}" srcOrd="1" destOrd="0" presId="urn:microsoft.com/office/officeart/2018/2/layout/IconCircleList"/>
    <dgm:cxn modelId="{AA8B0FF8-3B40-477B-A90E-920EFB34373F}" type="presParOf" srcId="{7784416C-0169-47CF-8550-1640C942F9E4}" destId="{DD847D0E-1FEB-4118-8341-65490687678C}" srcOrd="2" destOrd="0" presId="urn:microsoft.com/office/officeart/2018/2/layout/IconCircleList"/>
    <dgm:cxn modelId="{4C0CBDEE-4892-4045-8E05-BC36530BE015}" type="presParOf" srcId="{DD847D0E-1FEB-4118-8341-65490687678C}" destId="{798DBC1D-32E0-43AB-98E8-7CB39F037254}" srcOrd="0" destOrd="0" presId="urn:microsoft.com/office/officeart/2018/2/layout/IconCircleList"/>
    <dgm:cxn modelId="{BDFB8D16-D0CF-4287-837C-77D7A15D1C4E}" type="presParOf" srcId="{DD847D0E-1FEB-4118-8341-65490687678C}" destId="{6373EDC4-1E56-4EB6-A1E7-6A74F2D87CB8}" srcOrd="1" destOrd="0" presId="urn:microsoft.com/office/officeart/2018/2/layout/IconCircleList"/>
    <dgm:cxn modelId="{DAB6F310-F699-4D6F-A367-5302DAA29857}" type="presParOf" srcId="{DD847D0E-1FEB-4118-8341-65490687678C}" destId="{227FD901-95B6-4462-AB9F-F9F1F8A08048}" srcOrd="2" destOrd="0" presId="urn:microsoft.com/office/officeart/2018/2/layout/IconCircleList"/>
    <dgm:cxn modelId="{787CCC6D-4560-450D-AA32-C34827354B44}" type="presParOf" srcId="{DD847D0E-1FEB-4118-8341-65490687678C}" destId="{D75113E8-7BFE-4D68-A21B-ABB977C5C388}" srcOrd="3" destOrd="0" presId="urn:microsoft.com/office/officeart/2018/2/layout/IconCircleList"/>
    <dgm:cxn modelId="{BBCA0719-2095-467F-B73A-69CD926529B3}" type="presParOf" srcId="{7784416C-0169-47CF-8550-1640C942F9E4}" destId="{59EF7F6E-DD2A-4657-8D5B-698D3D62A24B}" srcOrd="3" destOrd="0" presId="urn:microsoft.com/office/officeart/2018/2/layout/IconCircleList"/>
    <dgm:cxn modelId="{5167D907-AD77-46EC-8DC4-FB086A5AEB4F}" type="presParOf" srcId="{7784416C-0169-47CF-8550-1640C942F9E4}" destId="{921DBCA1-3A78-4154-A213-428F5E72204A}" srcOrd="4" destOrd="0" presId="urn:microsoft.com/office/officeart/2018/2/layout/IconCircleList"/>
    <dgm:cxn modelId="{BB727054-A515-4896-B1B6-FD274FD1D84E}" type="presParOf" srcId="{921DBCA1-3A78-4154-A213-428F5E72204A}" destId="{EFB902C0-AC68-497F-B861-C37F53AD2461}" srcOrd="0" destOrd="0" presId="urn:microsoft.com/office/officeart/2018/2/layout/IconCircleList"/>
    <dgm:cxn modelId="{043F464A-1021-499B-9A39-965038632734}" type="presParOf" srcId="{921DBCA1-3A78-4154-A213-428F5E72204A}" destId="{5C713CC6-2C2B-4072-B6B1-9FA19B59DCB3}" srcOrd="1" destOrd="0" presId="urn:microsoft.com/office/officeart/2018/2/layout/IconCircleList"/>
    <dgm:cxn modelId="{52C4588E-01C3-4AC8-AA93-72885843E176}" type="presParOf" srcId="{921DBCA1-3A78-4154-A213-428F5E72204A}" destId="{016EFCB4-917F-467B-9508-1B3DE624C284}" srcOrd="2" destOrd="0" presId="urn:microsoft.com/office/officeart/2018/2/layout/IconCircleList"/>
    <dgm:cxn modelId="{A84DB80F-A6E8-4E3E-832D-0B779C0FCE88}" type="presParOf" srcId="{921DBCA1-3A78-4154-A213-428F5E72204A}" destId="{F5E314CE-F168-46B9-AF50-BE5C0CEB6B57}" srcOrd="3" destOrd="0" presId="urn:microsoft.com/office/officeart/2018/2/layout/IconCircleList"/>
    <dgm:cxn modelId="{D1FAEFC6-FBC1-4BDE-A07B-F3F9E77ED147}" type="presParOf" srcId="{7784416C-0169-47CF-8550-1640C942F9E4}" destId="{A9090D8B-EA6E-4CB3-916A-574442799A42}" srcOrd="5" destOrd="0" presId="urn:microsoft.com/office/officeart/2018/2/layout/IconCircleList"/>
    <dgm:cxn modelId="{92A8EC36-B903-4A31-963D-E3CBB4061E67}" type="presParOf" srcId="{7784416C-0169-47CF-8550-1640C942F9E4}" destId="{0555DA90-F1C6-4FD2-A0AE-617BB1EC7314}" srcOrd="6" destOrd="0" presId="urn:microsoft.com/office/officeart/2018/2/layout/IconCircleList"/>
    <dgm:cxn modelId="{1A387A5D-232D-4C12-8D3B-1A1EC4A26EEC}" type="presParOf" srcId="{0555DA90-F1C6-4FD2-A0AE-617BB1EC7314}" destId="{F360AD2D-0F6F-4811-8146-FF32128EF6F7}" srcOrd="0" destOrd="0" presId="urn:microsoft.com/office/officeart/2018/2/layout/IconCircleList"/>
    <dgm:cxn modelId="{4A641345-BB2C-4142-A84C-350F00792C39}" type="presParOf" srcId="{0555DA90-F1C6-4FD2-A0AE-617BB1EC7314}" destId="{334D393F-C31C-4A2C-9074-C7B7CAAD2BA1}" srcOrd="1" destOrd="0" presId="urn:microsoft.com/office/officeart/2018/2/layout/IconCircleList"/>
    <dgm:cxn modelId="{66EB9DCA-CA93-4BCD-B3B0-0934513E6AA9}" type="presParOf" srcId="{0555DA90-F1C6-4FD2-A0AE-617BB1EC7314}" destId="{51C079E1-043E-4DBC-BEFD-B9BFCD5125D5}" srcOrd="2" destOrd="0" presId="urn:microsoft.com/office/officeart/2018/2/layout/IconCircleList"/>
    <dgm:cxn modelId="{7FC1C8CC-0670-43FB-8789-EFA67BB750B7}" type="presParOf" srcId="{0555DA90-F1C6-4FD2-A0AE-617BB1EC7314}" destId="{F2F9416A-C700-4196-BE6C-050E5B629B2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14A474-684B-4214-ABAC-CA4A2A82F42F}">
      <dsp:nvSpPr>
        <dsp:cNvPr id="0" name=""/>
        <dsp:cNvSpPr/>
      </dsp:nvSpPr>
      <dsp:spPr>
        <a:xfrm>
          <a:off x="0" y="0"/>
          <a:ext cx="9339062" cy="836448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7FFCD-233F-4903-84F0-92E1823A5F58}">
      <dsp:nvSpPr>
        <dsp:cNvPr id="0" name=""/>
        <dsp:cNvSpPr/>
      </dsp:nvSpPr>
      <dsp:spPr>
        <a:xfrm>
          <a:off x="253025" y="189851"/>
          <a:ext cx="460046" cy="46004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45E060-4688-4FD4-813E-945DA098A9F8}">
      <dsp:nvSpPr>
        <dsp:cNvPr id="0" name=""/>
        <dsp:cNvSpPr/>
      </dsp:nvSpPr>
      <dsp:spPr>
        <a:xfrm>
          <a:off x="966097" y="1650"/>
          <a:ext cx="8372965" cy="836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24" tIns="88524" rIns="88524" bIns="8852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 term “AI” is broadly used by the tech industry and is an umbrella term that can have multiple meanings.  </a:t>
          </a:r>
        </a:p>
      </dsp:txBody>
      <dsp:txXfrm>
        <a:off x="966097" y="1650"/>
        <a:ext cx="8372965" cy="836448"/>
      </dsp:txXfrm>
    </dsp:sp>
    <dsp:sp modelId="{B4A30A9B-490F-461B-90E6-4C804712D1F0}">
      <dsp:nvSpPr>
        <dsp:cNvPr id="0" name=""/>
        <dsp:cNvSpPr/>
      </dsp:nvSpPr>
      <dsp:spPr>
        <a:xfrm>
          <a:off x="0" y="1047210"/>
          <a:ext cx="9339062" cy="836448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E69C7A-AF32-4197-A2EC-D2FA4F94DFB8}">
      <dsp:nvSpPr>
        <dsp:cNvPr id="0" name=""/>
        <dsp:cNvSpPr/>
      </dsp:nvSpPr>
      <dsp:spPr>
        <a:xfrm>
          <a:off x="253025" y="1235411"/>
          <a:ext cx="460046" cy="46004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88FDA-8650-4F85-B643-A6E7EC6B314B}">
      <dsp:nvSpPr>
        <dsp:cNvPr id="0" name=""/>
        <dsp:cNvSpPr/>
      </dsp:nvSpPr>
      <dsp:spPr>
        <a:xfrm>
          <a:off x="966097" y="1047210"/>
          <a:ext cx="8372965" cy="836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24" tIns="88524" rIns="88524" bIns="8852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Artificial Intelligence (AI) refers to the simulation of “human-like” intelligence in machines.</a:t>
          </a:r>
        </a:p>
      </dsp:txBody>
      <dsp:txXfrm>
        <a:off x="966097" y="1047210"/>
        <a:ext cx="8372965" cy="836448"/>
      </dsp:txXfrm>
    </dsp:sp>
    <dsp:sp modelId="{623F9A60-5C52-420D-ABEC-CD6562CEAFA4}">
      <dsp:nvSpPr>
        <dsp:cNvPr id="0" name=""/>
        <dsp:cNvSpPr/>
      </dsp:nvSpPr>
      <dsp:spPr>
        <a:xfrm>
          <a:off x="0" y="2092771"/>
          <a:ext cx="9339062" cy="836448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649CDA-2EBD-4E75-A814-4BAAAFAEC261}">
      <dsp:nvSpPr>
        <dsp:cNvPr id="0" name=""/>
        <dsp:cNvSpPr/>
      </dsp:nvSpPr>
      <dsp:spPr>
        <a:xfrm>
          <a:off x="253025" y="2280972"/>
          <a:ext cx="460046" cy="46004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D2E1B0-BD27-4F4B-9664-9BD3D17FD93E}">
      <dsp:nvSpPr>
        <dsp:cNvPr id="0" name=""/>
        <dsp:cNvSpPr/>
      </dsp:nvSpPr>
      <dsp:spPr>
        <a:xfrm>
          <a:off x="966097" y="2092771"/>
          <a:ext cx="8372965" cy="836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24" tIns="88524" rIns="88524" bIns="8852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Historically, AI was achieved using hard coding and rule-based decisions in applications. </a:t>
          </a:r>
        </a:p>
      </dsp:txBody>
      <dsp:txXfrm>
        <a:off x="966097" y="2092771"/>
        <a:ext cx="8372965" cy="836448"/>
      </dsp:txXfrm>
    </dsp:sp>
    <dsp:sp modelId="{8125BFC7-6A70-47D4-8A7A-A4D227D1709B}">
      <dsp:nvSpPr>
        <dsp:cNvPr id="0" name=""/>
        <dsp:cNvSpPr/>
      </dsp:nvSpPr>
      <dsp:spPr>
        <a:xfrm>
          <a:off x="0" y="3121318"/>
          <a:ext cx="9339062" cy="836448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C5C9C-1FA3-437E-9250-A951E78AB76A}">
      <dsp:nvSpPr>
        <dsp:cNvPr id="0" name=""/>
        <dsp:cNvSpPr/>
      </dsp:nvSpPr>
      <dsp:spPr>
        <a:xfrm>
          <a:off x="253025" y="3326533"/>
          <a:ext cx="460046" cy="46004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C5FC2-49EC-4434-98D7-8E57CA3C2D7A}">
      <dsp:nvSpPr>
        <dsp:cNvPr id="0" name=""/>
        <dsp:cNvSpPr/>
      </dsp:nvSpPr>
      <dsp:spPr>
        <a:xfrm>
          <a:off x="966097" y="3138332"/>
          <a:ext cx="8372965" cy="836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24" tIns="88524" rIns="88524" bIns="8852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The release of ChatGPT in November 2022 brought Large Language Models (LLMs) into the mainstream.</a:t>
          </a:r>
          <a:endParaRPr lang="en-US" sz="2200" kern="1200" dirty="0"/>
        </a:p>
      </dsp:txBody>
      <dsp:txXfrm>
        <a:off x="966097" y="3138332"/>
        <a:ext cx="8372965" cy="8364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23172-5764-45AB-99DE-E6EF99CDFAF9}">
      <dsp:nvSpPr>
        <dsp:cNvPr id="0" name=""/>
        <dsp:cNvSpPr/>
      </dsp:nvSpPr>
      <dsp:spPr>
        <a:xfrm>
          <a:off x="230347" y="1142679"/>
          <a:ext cx="1345211" cy="1345211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E0DB9-4086-4D0D-890B-A28372A7EE08}">
      <dsp:nvSpPr>
        <dsp:cNvPr id="0" name=""/>
        <dsp:cNvSpPr/>
      </dsp:nvSpPr>
      <dsp:spPr>
        <a:xfrm>
          <a:off x="512841" y="1425174"/>
          <a:ext cx="780222" cy="78022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4B3750-01A5-4AEB-8A40-E7AF21B127AA}">
      <dsp:nvSpPr>
        <dsp:cNvPr id="0" name=""/>
        <dsp:cNvSpPr/>
      </dsp:nvSpPr>
      <dsp:spPr>
        <a:xfrm>
          <a:off x="1863818" y="1142679"/>
          <a:ext cx="3170855" cy="1345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ML is a subset of AI where systems learn patterns from data and improve over time without explicit programming.</a:t>
          </a:r>
          <a:endParaRPr lang="en-US" sz="1800" kern="1200" dirty="0">
            <a:latin typeface="Arial" panose="020B0604020202020204"/>
            <a:ea typeface="+mn-ea"/>
            <a:cs typeface="+mn-cs"/>
          </a:endParaRPr>
        </a:p>
      </dsp:txBody>
      <dsp:txXfrm>
        <a:off x="1863818" y="1142679"/>
        <a:ext cx="3170855" cy="1345211"/>
      </dsp:txXfrm>
    </dsp:sp>
    <dsp:sp modelId="{798DBC1D-32E0-43AB-98E8-7CB39F037254}">
      <dsp:nvSpPr>
        <dsp:cNvPr id="0" name=""/>
        <dsp:cNvSpPr/>
      </dsp:nvSpPr>
      <dsp:spPr>
        <a:xfrm>
          <a:off x="5587172" y="1142679"/>
          <a:ext cx="1345211" cy="1345211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3EDC4-1E56-4EB6-A1E7-6A74F2D87CB8}">
      <dsp:nvSpPr>
        <dsp:cNvPr id="0" name=""/>
        <dsp:cNvSpPr/>
      </dsp:nvSpPr>
      <dsp:spPr>
        <a:xfrm>
          <a:off x="5869666" y="1425174"/>
          <a:ext cx="780222" cy="78022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5113E8-7BFE-4D68-A21B-ABB977C5C388}">
      <dsp:nvSpPr>
        <dsp:cNvPr id="0" name=""/>
        <dsp:cNvSpPr/>
      </dsp:nvSpPr>
      <dsp:spPr>
        <a:xfrm>
          <a:off x="7220643" y="1142679"/>
          <a:ext cx="3170855" cy="1345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GenAI is a subset of AI focused on creating new content (text, images, audio, </a:t>
          </a:r>
          <a:r>
            <a:rPr lang="en-US" sz="1800" kern="1200" dirty="0" err="1"/>
            <a:t>etc</a:t>
          </a:r>
          <a:r>
            <a:rPr lang="en-US" sz="1800" kern="1200" dirty="0"/>
            <a:t>) from input prompts.</a:t>
          </a:r>
          <a:endParaRPr lang="en-US" sz="1800" kern="1200" dirty="0">
            <a:latin typeface="Arial" panose="020B0604020202020204"/>
            <a:ea typeface="+mn-ea"/>
            <a:cs typeface="+mn-cs"/>
          </a:endParaRPr>
        </a:p>
      </dsp:txBody>
      <dsp:txXfrm>
        <a:off x="7220643" y="1142679"/>
        <a:ext cx="3170855" cy="1345211"/>
      </dsp:txXfrm>
    </dsp:sp>
    <dsp:sp modelId="{EFB902C0-AC68-497F-B861-C37F53AD2461}">
      <dsp:nvSpPr>
        <dsp:cNvPr id="0" name=""/>
        <dsp:cNvSpPr/>
      </dsp:nvSpPr>
      <dsp:spPr>
        <a:xfrm>
          <a:off x="230347" y="3507027"/>
          <a:ext cx="1345211" cy="1345211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713CC6-2C2B-4072-B6B1-9FA19B59DCB3}">
      <dsp:nvSpPr>
        <dsp:cNvPr id="0" name=""/>
        <dsp:cNvSpPr/>
      </dsp:nvSpPr>
      <dsp:spPr>
        <a:xfrm>
          <a:off x="512841" y="3789522"/>
          <a:ext cx="780222" cy="78022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314CE-F168-46B9-AF50-BE5C0CEB6B57}">
      <dsp:nvSpPr>
        <dsp:cNvPr id="0" name=""/>
        <dsp:cNvSpPr/>
      </dsp:nvSpPr>
      <dsp:spPr>
        <a:xfrm>
          <a:off x="1863818" y="3507027"/>
          <a:ext cx="3170855" cy="1345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/>
              <a:ea typeface="+mn-ea"/>
              <a:cs typeface="+mn-cs"/>
            </a:rPr>
            <a:t>LLMs used in GenAI are built using machine learning techniques (e.g. deep learning with neural networks).</a:t>
          </a:r>
        </a:p>
      </dsp:txBody>
      <dsp:txXfrm>
        <a:off x="1863818" y="3507027"/>
        <a:ext cx="3170855" cy="1345211"/>
      </dsp:txXfrm>
    </dsp:sp>
    <dsp:sp modelId="{F360AD2D-0F6F-4811-8146-FF32128EF6F7}">
      <dsp:nvSpPr>
        <dsp:cNvPr id="0" name=""/>
        <dsp:cNvSpPr/>
      </dsp:nvSpPr>
      <dsp:spPr>
        <a:xfrm>
          <a:off x="5587172" y="3507027"/>
          <a:ext cx="1345211" cy="1345211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D393F-C31C-4A2C-9074-C7B7CAAD2BA1}">
      <dsp:nvSpPr>
        <dsp:cNvPr id="0" name=""/>
        <dsp:cNvSpPr/>
      </dsp:nvSpPr>
      <dsp:spPr>
        <a:xfrm>
          <a:off x="5869666" y="3789522"/>
          <a:ext cx="780222" cy="78022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F9416A-C700-4196-BE6C-050E5B629B2E}">
      <dsp:nvSpPr>
        <dsp:cNvPr id="0" name=""/>
        <dsp:cNvSpPr/>
      </dsp:nvSpPr>
      <dsp:spPr>
        <a:xfrm>
          <a:off x="7220643" y="3507027"/>
          <a:ext cx="3170855" cy="1345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However, the output of an LLM (like text generating) is not the same as traditional ML tasks.</a:t>
          </a:r>
          <a:endParaRPr lang="en-US" sz="1800" kern="1200" dirty="0">
            <a:latin typeface="Arial" panose="020B0604020202020204"/>
            <a:ea typeface="+mn-ea"/>
            <a:cs typeface="+mn-cs"/>
          </a:endParaRPr>
        </a:p>
      </dsp:txBody>
      <dsp:txXfrm>
        <a:off x="7220643" y="3507027"/>
        <a:ext cx="3170855" cy="1345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51621-690C-4A3F-89DF-A63F9F011564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FFA5A-5B3A-4636-8971-52344041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3622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7A200-BCBE-4E38-8F30-4AEB6F9D0565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5C21F-68E8-4A22-BBF5-9CD63F183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3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5C21F-68E8-4A22-BBF5-9CD63F183B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318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23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6348E-5EDC-94D5-B85A-00B99105C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3A57E7-3F39-3FB1-16C0-EA683D470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9A9C84-AFC3-4C27-5495-8744F3184A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6D70D-BBBD-DA94-29B8-D070A5160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00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BAA88-2D17-6AFA-5D16-598D85E5D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13C2C-E7D7-391A-A16F-FA00275C0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18B9E1-5FC6-02D2-00A9-4080B0715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D689A-92FD-4344-D6B2-891593EC7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57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EF8D6-CDA8-4E53-0027-9C00337D6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CFE584-5EA3-D2A4-0D2C-87D4C926A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B579D0-B48B-40C9-09A2-D22402132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32EAE-8DA0-054E-C911-1593B5C9E9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97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28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5529D-01FD-8A94-9CBE-B4BF8450E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F2AF86-7894-4F49-1E2F-DB01A90C7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3CF193-E44C-7DA9-1BF4-D205503BC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9C8F8-F99C-2418-051A-247D9172BF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81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F5193-DB05-4E7F-680C-B27DCF360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EB1961-A31A-A32B-C285-AE53648C12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2A59D8-48A1-200A-9F4E-2EE197B73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5C7DA-EAF0-77BC-9EC7-12C4449BE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39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912EA-70F2-8232-EF7E-512840938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62CC7D-2D9B-ACB3-B4CA-0371E43A0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29AE8D-3CD4-FF52-647D-DC336C2FF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137F3-A182-CD54-1924-068C716FAB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38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5E1AF-5B3F-5145-D950-A0D574DDE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8AB6DC-1743-8396-2D76-6B8C2DDCF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137474-2BD2-4094-FCD5-FE1C1BB9ED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D11D0-44F9-B9F1-8C72-C1EF5CFA3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87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D2507-156C-3A2B-84C1-CE3717415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6CAA0A-E93E-DB9B-B714-5442DD6BE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16D4BE-B443-D1CA-A1DE-A98DA4E73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1EFD7-92AB-9372-B747-BFFE91A6C6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3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550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2E37C-96D9-8116-03DC-96AC22611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B15F8A-8E85-33C0-984E-7C52069F5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082788-898E-EC76-1428-C171D4DC8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21929-86F0-5EF7-7C10-0EB63BED9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8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362CE-BF53-86F9-6FC5-11E7C0496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8918AA-6831-1F7F-FDE4-D97A822EA9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135720-6E76-BC5F-2944-3DD20A02D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C544E-32A7-4991-0F97-263EF92C7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06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105F7-6645-23AB-C424-C91126F5C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06307B-2027-0F8A-C8A3-FB92736AC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4D2391-387A-2B16-972A-5D776878E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30397-F74B-993B-9961-CB5BBC4A70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55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C4693-4332-FE84-9374-ABEF256E1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C11EF7-7F8F-61F9-B9FA-EA8DADFB80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0D7548-389A-5066-F087-C96704C13D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66180-9975-2BA0-D0A5-BC78FF1993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52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49885-C4C9-1AB9-B6DA-ADDFAB132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A34F7B-1D93-F355-C6F1-E63471F84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E4D746-1181-F589-C9AE-F96D6926FF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821F7-B2BB-9D24-E638-50EE57EB6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08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6ABB7-FBD0-5409-F695-4B12BAFEF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E7DF23-5958-3593-28F8-3E67BBA7C8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1F473C-8FD4-4387-ADF0-F832F4B6B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2BE75-9356-FCAC-504D-8DFA4F685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53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36577-614F-748B-F532-D2B781ECA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DD4FEF-924B-0396-CCC4-4D3C5C878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FF2F37-0387-0B45-B6F9-86B2CF2E1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A0C57-DBF4-ABE6-844D-9482696985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897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D944F-323A-3AEF-078E-87EF93322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C9DC06-CD27-FC1C-B522-183E331821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698C97-5AD1-EA6C-9F2B-296BA172A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07CE5-07D2-0203-956B-5207084EDA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492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880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06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99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ED1F4-CB0B-3404-1259-3C90EB7C8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B9A548-AAF3-0262-8FE1-AECE0FE32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E44ED5-45EF-7412-81E7-3FE95C3530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EB833-69DA-40D8-DD27-7171AE3199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742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2F9D7-2651-22A8-DAD6-7F2CA4E2E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BB5BEA-CEB0-1844-44E7-E99725D5A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C428BC-791E-F6CA-4E63-0881908EC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7889F-9C82-644F-DCCA-8D6FDDC763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44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59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39E31-FC16-D16A-C026-79A49B8C0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986F4-7029-4117-A3B6-99E24E0D3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5305D-0A44-D571-AD8D-97AC5DC5C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0A99E-D550-2D84-1C0A-287BB5017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85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B2260-80DC-9554-ADB6-8233F69A7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06D18C-9194-7645-104B-CF8E25AE2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B807DD-AD8D-A651-AD64-86AA3AC10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7FCA3-E042-0865-30F0-80308B04C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52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069B8-01F9-837A-E06E-A0EB7F8DE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E83F89-59E2-FD53-050E-1794393EDB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BA4693-9289-7ACE-F135-71289DE5B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8D158-E766-4154-B8E8-6F81D2E00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99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5B0C0-F627-752D-74B4-4C48A244F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B7B322-6F68-215F-3742-E4A6EA4A7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517BD4-5AFC-BAB0-A9EB-0BA4F2190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BFD19-D1B3-40C3-78D0-7AC299FAC5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90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6BB58-B796-8F9A-607D-ACD00F23F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F81568-BD81-62CF-E887-380605AC3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6404C4-41F3-584C-67C6-95CE4944B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2A81E-94B3-723C-8C2E-9AA6EC2B9E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16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8A0FF-1E07-2818-54BF-DCC117F81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94C705-270C-4992-EFB5-4E500A533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0560D5-ADB1-936C-F0AC-DC87F83D5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F7EF8-6A5F-09D4-56A7-FC4B632F17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48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790B3-E432-2146-9E44-B2CA842C2B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3"/>
            <a:ext cx="5638802" cy="304796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9FB45C22-9328-D37F-472C-4A36291F6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>
                <a:solidFill>
                  <a:srgbClr val="222222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CD0320-E9B4-B41D-199C-84695CCB6CA9}"/>
              </a:ext>
            </a:extLst>
          </p:cNvPr>
          <p:cNvCxnSpPr>
            <a:cxnSpLocks/>
          </p:cNvCxnSpPr>
          <p:nvPr userDrawn="1"/>
        </p:nvCxnSpPr>
        <p:spPr>
          <a:xfrm>
            <a:off x="609600" y="152400"/>
            <a:ext cx="0" cy="655320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D80E12-D509-85C2-DFF8-148298F151F3}"/>
              </a:ext>
            </a:extLst>
          </p:cNvPr>
          <p:cNvCxnSpPr/>
          <p:nvPr userDrawn="1"/>
        </p:nvCxnSpPr>
        <p:spPr>
          <a:xfrm>
            <a:off x="11582400" y="152396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6F24BE-90CB-326A-6718-F7D29934801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5367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799947-17A7-7E1A-4448-1EC3824EF058}"/>
              </a:ext>
            </a:extLst>
          </p:cNvPr>
          <p:cNvCxnSpPr>
            <a:cxnSpLocks/>
          </p:cNvCxnSpPr>
          <p:nvPr userDrawn="1"/>
        </p:nvCxnSpPr>
        <p:spPr>
          <a:xfrm>
            <a:off x="609600" y="6248400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551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D5B24BC-8240-6CBA-51B7-9A63042D7633}"/>
              </a:ext>
            </a:extLst>
          </p:cNvPr>
          <p:cNvCxnSpPr/>
          <p:nvPr userDrawn="1"/>
        </p:nvCxnSpPr>
        <p:spPr>
          <a:xfrm>
            <a:off x="609600" y="152396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E95338C1-1F1C-86F9-D41C-D0CCD62A2C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000" y="152400"/>
            <a:ext cx="11277599" cy="6553200"/>
          </a:xfrm>
          <a:prstGeom prst="roundRect">
            <a:avLst>
              <a:gd name="adj" fmla="val 1408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48940A3-F7CC-DD3A-2873-96B6DE3C97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4"/>
            <a:ext cx="5638800" cy="304796"/>
          </a:xfrm>
        </p:spPr>
        <p:txBody>
          <a:bodyPr anchor="ctr"/>
          <a:lstStyle>
            <a:lvl1pPr algn="ctr">
              <a:defRPr sz="700"/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A3363-916D-3CB2-649A-CE5E73EDC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>
                <a:solidFill>
                  <a:srgbClr val="222222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16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790B3-E432-2146-9E44-B2CA842C2B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3"/>
            <a:ext cx="5638802" cy="304796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0CB1D7-FC38-FA5F-3033-FF7AF2F81263}"/>
              </a:ext>
            </a:extLst>
          </p:cNvPr>
          <p:cNvCxnSpPr>
            <a:cxnSpLocks/>
          </p:cNvCxnSpPr>
          <p:nvPr userDrawn="1"/>
        </p:nvCxnSpPr>
        <p:spPr>
          <a:xfrm>
            <a:off x="609600" y="152400"/>
            <a:ext cx="0" cy="655320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1439D3D-45AE-4FB0-1FD2-84D43B6FB5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2" y="2281766"/>
            <a:ext cx="4876796" cy="3509434"/>
          </a:xfr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9FB45C22-9328-D37F-472C-4A36291F6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>
                <a:solidFill>
                  <a:srgbClr val="222222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3454E40-99A0-E263-2EF9-86ED8CB614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1" y="2281766"/>
            <a:ext cx="4876799" cy="3509434"/>
          </a:xfr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FFF5B9-5319-C10F-185B-48582DC6C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2" y="848359"/>
            <a:ext cx="10058398" cy="82804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475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7379E0-E2F0-CADB-1080-9EAF455F1DA7}"/>
              </a:ext>
            </a:extLst>
          </p:cNvPr>
          <p:cNvCxnSpPr>
            <a:cxnSpLocks/>
          </p:cNvCxnSpPr>
          <p:nvPr userDrawn="1"/>
        </p:nvCxnSpPr>
        <p:spPr>
          <a:xfrm>
            <a:off x="5548312" y="605367"/>
            <a:ext cx="603408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1EF08D-C0BF-C167-C4CF-AD34EA1CB6A3}"/>
              </a:ext>
            </a:extLst>
          </p:cNvPr>
          <p:cNvCxnSpPr>
            <a:cxnSpLocks/>
          </p:cNvCxnSpPr>
          <p:nvPr userDrawn="1"/>
        </p:nvCxnSpPr>
        <p:spPr>
          <a:xfrm>
            <a:off x="5548312" y="6248400"/>
            <a:ext cx="603408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0D56A2-6DE2-7C41-0472-06D8A7E10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2620" y="152400"/>
            <a:ext cx="5435987" cy="300567"/>
          </a:xfrm>
        </p:spPr>
        <p:txBody>
          <a:bodyPr numCol="1"/>
          <a:lstStyle>
            <a:lvl1pPr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47DDA1-3DA2-2547-7B35-3E52E4616539}"/>
              </a:ext>
            </a:extLst>
          </p:cNvPr>
          <p:cNvCxnSpPr/>
          <p:nvPr userDrawn="1"/>
        </p:nvCxnSpPr>
        <p:spPr>
          <a:xfrm>
            <a:off x="609600" y="152400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01CD321-467A-1BB4-7CD5-AE8A51C120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002" y="152400"/>
            <a:ext cx="4638672" cy="6553200"/>
          </a:xfrm>
          <a:prstGeom prst="roundRect">
            <a:avLst>
              <a:gd name="adj" fmla="val 1408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D258C7-A349-4C50-6826-5509CBCBC68F}"/>
              </a:ext>
            </a:extLst>
          </p:cNvPr>
          <p:cNvCxnSpPr/>
          <p:nvPr userDrawn="1"/>
        </p:nvCxnSpPr>
        <p:spPr>
          <a:xfrm>
            <a:off x="5554663" y="152396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76FC6-5AB3-586D-4FAE-62E952DA81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7499" y="2281766"/>
            <a:ext cx="5431471" cy="3509434"/>
          </a:xfrm>
        </p:spPr>
        <p:txBody>
          <a:bodyPr/>
          <a:lstStyle>
            <a:lvl1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defRPr sz="1200"/>
            </a:lvl1pPr>
            <a:lvl2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defRPr sz="1200"/>
            </a:lvl4pPr>
            <a:lvl5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85539E8-3BBF-AAE5-1E65-E20909AD36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4"/>
            <a:ext cx="5638800" cy="304796"/>
          </a:xfrm>
        </p:spPr>
        <p:txBody>
          <a:bodyPr anchor="ctr"/>
          <a:lstStyle>
            <a:lvl1pPr algn="ctr">
              <a:defRPr sz="700"/>
            </a:lvl1pPr>
          </a:lstStyle>
          <a:p>
            <a:endParaRPr lang="en-US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848E79A5-5BCC-3942-5B4D-20F46AD5E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>
                <a:solidFill>
                  <a:srgbClr val="222222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E7CC7F-9642-7927-8032-88AD95A7D0B0}"/>
              </a:ext>
            </a:extLst>
          </p:cNvPr>
          <p:cNvCxnSpPr>
            <a:cxnSpLocks/>
          </p:cNvCxnSpPr>
          <p:nvPr userDrawn="1"/>
        </p:nvCxnSpPr>
        <p:spPr>
          <a:xfrm>
            <a:off x="5554663" y="1828798"/>
            <a:ext cx="602773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1EA9CD-CB29-4028-2F31-DF73709FE1D2}"/>
              </a:ext>
            </a:extLst>
          </p:cNvPr>
          <p:cNvCxnSpPr/>
          <p:nvPr userDrawn="1"/>
        </p:nvCxnSpPr>
        <p:spPr>
          <a:xfrm>
            <a:off x="11582400" y="152396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B0A2773-4AFC-A8CB-590E-A5B95491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619" y="848360"/>
            <a:ext cx="5435985" cy="828040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684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FFF64-8CC0-6BE4-E825-E19570548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066800"/>
            <a:ext cx="7423150" cy="3514298"/>
          </a:xfrm>
        </p:spPr>
        <p:txBody>
          <a:bodyPr anchor="b"/>
          <a:lstStyle>
            <a:lvl1pPr>
              <a:lnSpc>
                <a:spcPct val="80000"/>
              </a:lnSpc>
              <a:defRPr sz="3600" b="0" i="1" spc="-60" baseline="0"/>
            </a:lvl1pPr>
          </a:lstStyle>
          <a:p>
            <a:r>
              <a:rPr lang="en-US" dirty="0"/>
              <a:t>“Insert Quote”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7379E0-E2F0-CADB-1080-9EAF455F1DA7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5367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1EF08D-C0BF-C167-C4CF-AD34EA1CB6A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248400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0D56A2-6DE2-7C41-0472-06D8A7E10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" y="6405033"/>
            <a:ext cx="2790825" cy="300567"/>
          </a:xfrm>
        </p:spPr>
        <p:txBody>
          <a:bodyPr numCol="1" anchor="b"/>
          <a:lstStyle>
            <a:lvl1pPr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47DDA1-3DA2-2547-7B35-3E52E4616539}"/>
              </a:ext>
            </a:extLst>
          </p:cNvPr>
          <p:cNvCxnSpPr/>
          <p:nvPr userDrawn="1"/>
        </p:nvCxnSpPr>
        <p:spPr>
          <a:xfrm>
            <a:off x="609600" y="152400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D258C7-A349-4C50-6826-5509CBCBC68F}"/>
              </a:ext>
            </a:extLst>
          </p:cNvPr>
          <p:cNvCxnSpPr/>
          <p:nvPr userDrawn="1"/>
        </p:nvCxnSpPr>
        <p:spPr>
          <a:xfrm>
            <a:off x="11582400" y="152396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76FC6-5AB3-586D-4FAE-62E952DA81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1" y="4881350"/>
            <a:ext cx="7423150" cy="909850"/>
          </a:xfrm>
        </p:spPr>
        <p:txBody>
          <a:bodyPr/>
          <a:lstStyle>
            <a:lvl1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defRPr b="1"/>
            </a:lvl1pPr>
            <a:lvl2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defRPr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defRPr/>
            </a:lvl3pPr>
            <a:lvl4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defRPr/>
            </a:lvl4pPr>
            <a:lvl5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defRPr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816985C-5A0F-6B6F-51D7-692E9D8FFD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4"/>
            <a:ext cx="5638800" cy="304796"/>
          </a:xfrm>
        </p:spPr>
        <p:txBody>
          <a:bodyPr anchor="ctr"/>
          <a:lstStyle>
            <a:lvl1pPr algn="ctr">
              <a:defRPr sz="700"/>
            </a:lvl1pPr>
          </a:lstStyle>
          <a:p>
            <a:endParaRPr lang="en-US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D7DD00D-5973-33CF-2FAC-B04084E3C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>
                <a:solidFill>
                  <a:srgbClr val="222222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90BD574-52F4-FFD6-6262-9355C50859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91575" y="1066801"/>
            <a:ext cx="2638425" cy="35142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5788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7379E0-E2F0-CADB-1080-9EAF455F1DA7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5367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1EF08D-C0BF-C167-C4CF-AD34EA1CB6A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248400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0D56A2-6DE2-7C41-0472-06D8A7E10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" y="6405033"/>
            <a:ext cx="2790825" cy="300567"/>
          </a:xfrm>
        </p:spPr>
        <p:txBody>
          <a:bodyPr numCol="1" anchor="b"/>
          <a:lstStyle>
            <a:lvl1pPr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47DDA1-3DA2-2547-7B35-3E52E4616539}"/>
              </a:ext>
            </a:extLst>
          </p:cNvPr>
          <p:cNvCxnSpPr/>
          <p:nvPr userDrawn="1"/>
        </p:nvCxnSpPr>
        <p:spPr>
          <a:xfrm>
            <a:off x="609600" y="152400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D258C7-A349-4C50-6826-5509CBCBC68F}"/>
              </a:ext>
            </a:extLst>
          </p:cNvPr>
          <p:cNvCxnSpPr/>
          <p:nvPr userDrawn="1"/>
        </p:nvCxnSpPr>
        <p:spPr>
          <a:xfrm>
            <a:off x="11582400" y="152396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816985C-5A0F-6B6F-51D7-692E9D8FFD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4"/>
            <a:ext cx="5638800" cy="304796"/>
          </a:xfrm>
        </p:spPr>
        <p:txBody>
          <a:bodyPr anchor="ctr"/>
          <a:lstStyle>
            <a:lvl1pPr algn="ctr">
              <a:defRPr sz="700"/>
            </a:lvl1pPr>
          </a:lstStyle>
          <a:p>
            <a:endParaRPr lang="en-US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D7DD00D-5973-33CF-2FAC-B04084E3C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>
                <a:solidFill>
                  <a:srgbClr val="222222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F6D36281-CF56-56C0-875C-D1B0308C2CFB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066800" y="1981200"/>
            <a:ext cx="10058402" cy="411003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5FF8C-01A9-9ABE-9A3A-B11FCBF7F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182" y="848360"/>
            <a:ext cx="10056020" cy="82804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465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808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343CE746-A052-0628-6DDF-791B4A2215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1837681"/>
            <a:ext cx="11277602" cy="3648718"/>
          </a:xfrm>
          <a:prstGeom prst="roundRect">
            <a:avLst>
              <a:gd name="adj" fmla="val 1378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BFFF64-8CC0-6BE4-E825-E1957054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34" y="152400"/>
            <a:ext cx="11267814" cy="914400"/>
          </a:xfrm>
        </p:spPr>
        <p:txBody>
          <a:bodyPr anchor="b"/>
          <a:lstStyle>
            <a:lvl1pPr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7379E0-E2F0-CADB-1080-9EAF455F1DA7}"/>
              </a:ext>
            </a:extLst>
          </p:cNvPr>
          <p:cNvCxnSpPr>
            <a:cxnSpLocks/>
          </p:cNvCxnSpPr>
          <p:nvPr userDrawn="1"/>
        </p:nvCxnSpPr>
        <p:spPr>
          <a:xfrm>
            <a:off x="447146" y="1689716"/>
            <a:ext cx="1127760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84AFA7-86A6-D7EA-73A2-27E26B0C47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91575" y="6096000"/>
            <a:ext cx="2943225" cy="304796"/>
          </a:xfrm>
        </p:spPr>
        <p:txBody>
          <a:bodyPr anchor="ctr"/>
          <a:lstStyle>
            <a:lvl1pPr>
              <a:defRPr sz="700"/>
            </a:lvl1pPr>
          </a:lstStyle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BE119C-2531-7C7A-876D-74C73AF80570}"/>
              </a:ext>
            </a:extLst>
          </p:cNvPr>
          <p:cNvCxnSpPr>
            <a:cxnSpLocks/>
          </p:cNvCxnSpPr>
          <p:nvPr userDrawn="1"/>
        </p:nvCxnSpPr>
        <p:spPr>
          <a:xfrm>
            <a:off x="457199" y="5638800"/>
            <a:ext cx="1127760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9C32EECC-53D0-4315-25E4-773E231F2B8C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40001" y="6038827"/>
            <a:ext cx="1463199" cy="41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62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343CE746-A052-0628-6DDF-791B4A2215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00713" y="152400"/>
            <a:ext cx="6338888" cy="6553200"/>
          </a:xfrm>
          <a:prstGeom prst="roundRect">
            <a:avLst>
              <a:gd name="adj" fmla="val 1378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BFFF64-8CC0-6BE4-E825-E1957054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71600"/>
            <a:ext cx="4943475" cy="4724399"/>
          </a:xfrm>
        </p:spPr>
        <p:txBody>
          <a:bodyPr anchor="b"/>
          <a:lstStyle>
            <a:lvl1pPr>
              <a:lnSpc>
                <a:spcPct val="90000"/>
              </a:lnSpc>
              <a:defRPr sz="6000" spc="-6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DE5085-8D34-82E5-4E3E-EAC686816320}"/>
              </a:ext>
            </a:extLst>
          </p:cNvPr>
          <p:cNvCxnSpPr>
            <a:cxnSpLocks/>
          </p:cNvCxnSpPr>
          <p:nvPr userDrawn="1"/>
        </p:nvCxnSpPr>
        <p:spPr>
          <a:xfrm>
            <a:off x="457199" y="1219200"/>
            <a:ext cx="494347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599BA51-2A26-8A28-671D-701ABE2E95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199" y="6400800"/>
            <a:ext cx="4943475" cy="304796"/>
          </a:xfrm>
        </p:spPr>
        <p:txBody>
          <a:bodyPr/>
          <a:lstStyle>
            <a:lvl1pPr>
              <a:defRPr sz="700"/>
            </a:lvl1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5CA5B1-ADA8-1E0B-7C4D-4E8D5D1540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6249987"/>
            <a:ext cx="494347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DC3F8DF-DE29-6FF2-016F-0DF26BD3F46A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40001" y="434468"/>
            <a:ext cx="1463199" cy="41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56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Break - 1">
    <p:bg>
      <p:bgPr>
        <a:solidFill>
          <a:srgbClr val="F2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FFF64-8CC0-6BE4-E825-E19570548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1371600"/>
            <a:ext cx="9578974" cy="4114800"/>
          </a:xfrm>
        </p:spPr>
        <p:txBody>
          <a:bodyPr anchor="b"/>
          <a:lstStyle>
            <a:lvl1pPr>
              <a:lnSpc>
                <a:spcPct val="8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1EF08D-C0BF-C167-C4CF-AD34EA1CB6A3}"/>
              </a:ext>
            </a:extLst>
          </p:cNvPr>
          <p:cNvCxnSpPr>
            <a:cxnSpLocks/>
          </p:cNvCxnSpPr>
          <p:nvPr userDrawn="1"/>
        </p:nvCxnSpPr>
        <p:spPr>
          <a:xfrm>
            <a:off x="152400" y="5638800"/>
            <a:ext cx="1188719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AB6AD962-6DBF-CCF9-B862-7150FD0E9D3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57200" y="6100216"/>
            <a:ext cx="1549399" cy="4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36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 Mo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2EB0C13-816A-4C89-8B79-0523E44516BC}"/>
              </a:ext>
            </a:extLst>
          </p:cNvPr>
          <p:cNvSpPr txBox="1">
            <a:spLocks/>
          </p:cNvSpPr>
          <p:nvPr userDrawn="1"/>
        </p:nvSpPr>
        <p:spPr>
          <a:xfrm>
            <a:off x="1066306" y="1073599"/>
            <a:ext cx="4332288" cy="480881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4000" b="1" spc="-60" baseline="0" dirty="0">
                <a:solidFill>
                  <a:srgbClr val="000000"/>
                </a:solidFill>
                <a:latin typeface="Amasis MT Pro" panose="02040504050005020304" pitchFamily="18" charset="0"/>
              </a:rPr>
              <a:t>Stantec Moment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284CE0A-9C49-4F52-9650-92DB30FAB2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1" y="2397760"/>
            <a:ext cx="4332288" cy="400304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DCEF88F2-BDE8-1388-C17C-A0B3BE1A73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00713" y="152400"/>
            <a:ext cx="6338888" cy="6400788"/>
          </a:xfrm>
          <a:prstGeom prst="roundRect">
            <a:avLst>
              <a:gd name="adj" fmla="val 1378"/>
            </a:avLst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23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53F6CE-405A-363E-4B5B-DFF828C811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98D72A-059C-497D-87CC-094325C496FB}"/>
              </a:ext>
            </a:extLst>
          </p:cNvPr>
          <p:cNvCxnSpPr>
            <a:cxnSpLocks/>
          </p:cNvCxnSpPr>
          <p:nvPr userDrawn="1"/>
        </p:nvCxnSpPr>
        <p:spPr>
          <a:xfrm>
            <a:off x="152400" y="605367"/>
            <a:ext cx="118872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2A2D8A-E506-C9AD-3C1D-ADDB3C4BDF78}"/>
              </a:ext>
            </a:extLst>
          </p:cNvPr>
          <p:cNvCxnSpPr>
            <a:cxnSpLocks/>
          </p:cNvCxnSpPr>
          <p:nvPr userDrawn="1"/>
        </p:nvCxnSpPr>
        <p:spPr>
          <a:xfrm>
            <a:off x="152400" y="6248400"/>
            <a:ext cx="118872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180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iton Break -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7379E0-E2F0-CADB-1080-9EAF455F1DA7}"/>
              </a:ext>
            </a:extLst>
          </p:cNvPr>
          <p:cNvCxnSpPr>
            <a:cxnSpLocks/>
          </p:cNvCxnSpPr>
          <p:nvPr userDrawn="1"/>
        </p:nvCxnSpPr>
        <p:spPr>
          <a:xfrm>
            <a:off x="609599" y="609600"/>
            <a:ext cx="1097280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1EF08D-C0BF-C167-C4CF-AD34EA1CB6A3}"/>
              </a:ext>
            </a:extLst>
          </p:cNvPr>
          <p:cNvCxnSpPr>
            <a:cxnSpLocks/>
          </p:cNvCxnSpPr>
          <p:nvPr userDrawn="1"/>
        </p:nvCxnSpPr>
        <p:spPr>
          <a:xfrm>
            <a:off x="609599" y="6248400"/>
            <a:ext cx="1097280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E23151-A4FA-3B81-653A-7B83DD03906F}"/>
              </a:ext>
            </a:extLst>
          </p:cNvPr>
          <p:cNvCxnSpPr/>
          <p:nvPr userDrawn="1"/>
        </p:nvCxnSpPr>
        <p:spPr>
          <a:xfrm>
            <a:off x="609600" y="152400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98E330-6010-9778-6D1E-3FBB9D44C29E}"/>
              </a:ext>
            </a:extLst>
          </p:cNvPr>
          <p:cNvCxnSpPr/>
          <p:nvPr userDrawn="1"/>
        </p:nvCxnSpPr>
        <p:spPr>
          <a:xfrm>
            <a:off x="11582400" y="152400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62028432-6AB0-E306-70D4-B9FE8E7DCD46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3572" y="152403"/>
            <a:ext cx="304818" cy="3048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F6F913-F49C-5661-58C6-4CCE91162CC2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8878" y="609600"/>
            <a:ext cx="0" cy="207025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ECBC-56F2-096D-71B3-5438DCDE5C12}"/>
              </a:ext>
            </a:extLst>
          </p:cNvPr>
          <p:cNvCxnSpPr>
            <a:cxnSpLocks/>
            <a:endCxn id="11" idx="4"/>
          </p:cNvCxnSpPr>
          <p:nvPr userDrawn="1"/>
        </p:nvCxnSpPr>
        <p:spPr>
          <a:xfrm flipV="1">
            <a:off x="2458878" y="4178142"/>
            <a:ext cx="0" cy="206263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6FBB774E-0498-6289-24FD-91844C5AEEA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8614409" y="3128012"/>
            <a:ext cx="6553199" cy="60198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-50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pPr lvl="0" defTabSz="609585">
              <a:lnSpc>
                <a:spcPct val="95000"/>
              </a:lnSpc>
              <a:defRPr/>
            </a:pPr>
            <a:endParaRPr lang="en-US" sz="1600" b="1" spc="0">
              <a:solidFill>
                <a:srgbClr val="222222"/>
              </a:solidFill>
              <a:latin typeface="Amasis MT Pro" panose="020405040500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2A251-08EF-F9C7-E1C0-C1A3E153E64C}"/>
              </a:ext>
            </a:extLst>
          </p:cNvPr>
          <p:cNvSpPr/>
          <p:nvPr userDrawn="1"/>
        </p:nvSpPr>
        <p:spPr>
          <a:xfrm>
            <a:off x="1709736" y="2679858"/>
            <a:ext cx="1498284" cy="1498284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masis MT Pro" panose="02040504050005020304" pitchFamily="18" charset="0"/>
              <a:ea typeface="+mn-ea"/>
              <a:cs typeface="+mn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43963F8-A9C5-D6E8-1442-3D54675D03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09425" y="2679858"/>
            <a:ext cx="1498913" cy="1629235"/>
          </a:xfrm>
        </p:spPr>
        <p:txBody>
          <a:bodyPr anchor="ctr"/>
          <a:lstStyle>
            <a:lvl1pPr algn="ctr">
              <a:defRPr sz="8000" b="1" spc="-300" baseline="0">
                <a:latin typeface="Amasis MT Pro" panose="02040504050005020304" pitchFamily="18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BB55EA4-A402-6820-2BDF-ACEC5D6FF0F4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533889" y="2975608"/>
            <a:ext cx="6553199" cy="60198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-50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pPr lvl="0" defTabSz="609585">
              <a:lnSpc>
                <a:spcPct val="95000"/>
              </a:lnSpc>
              <a:defRPr/>
            </a:pPr>
            <a:endParaRPr lang="en-US" sz="1600" b="1" spc="0">
              <a:solidFill>
                <a:srgbClr val="222222"/>
              </a:solidFill>
              <a:latin typeface="Amasis MT Pro" panose="020405040500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A7CCC7CC-6402-8F8D-0E62-F3FDF7406F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2514598" y="3276603"/>
            <a:ext cx="5638802" cy="304796"/>
          </a:xfrm>
          <a:prstGeom prst="rect">
            <a:avLst/>
          </a:prstGeom>
        </p:spPr>
        <p:txBody>
          <a:bodyPr anchor="ctr"/>
          <a:lstStyle>
            <a:lvl1pPr algn="ctr">
              <a:defRPr sz="700" cap="all" spc="200" baseline="0"/>
            </a:lvl1pPr>
          </a:lstStyle>
          <a:p>
            <a:endParaRPr lang="en-US"/>
          </a:p>
        </p:txBody>
      </p:sp>
      <p:sp>
        <p:nvSpPr>
          <p:cNvPr id="22" name="Slide Number Placeholder 8">
            <a:extLst>
              <a:ext uri="{FF2B5EF4-FFF2-40B4-BE49-F238E27FC236}">
                <a16:creationId xmlns:a16="http://schemas.microsoft.com/office/drawing/2014/main" id="{D0756506-34B6-BFA4-3508-0C7D0DC5A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>
                <a:solidFill>
                  <a:srgbClr val="222222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81E446-4DFE-D092-6716-F88FD652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75" y="1371601"/>
            <a:ext cx="6829424" cy="4427219"/>
          </a:xfrm>
        </p:spPr>
        <p:txBody>
          <a:bodyPr anchor="ctr"/>
          <a:lstStyle>
            <a:lvl1pPr>
              <a:spcAft>
                <a:spcPts val="300"/>
              </a:spcAft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463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343CE746-A052-0628-6DDF-791B4A2215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00713" y="152409"/>
            <a:ext cx="6338888" cy="6553188"/>
          </a:xfrm>
          <a:prstGeom prst="roundRect">
            <a:avLst>
              <a:gd name="adj" fmla="val 1378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BFFF64-8CC0-6BE4-E825-E1957054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066801"/>
            <a:ext cx="5248274" cy="4724403"/>
          </a:xfrm>
        </p:spPr>
        <p:txBody>
          <a:bodyPr anchor="t"/>
          <a:lstStyle>
            <a:lvl1pPr>
              <a:lnSpc>
                <a:spcPct val="90000"/>
              </a:lnSpc>
              <a:defRPr sz="5400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7379E0-E2F0-CADB-1080-9EAF455F1DA7}"/>
              </a:ext>
            </a:extLst>
          </p:cNvPr>
          <p:cNvCxnSpPr>
            <a:cxnSpLocks/>
          </p:cNvCxnSpPr>
          <p:nvPr userDrawn="1"/>
        </p:nvCxnSpPr>
        <p:spPr>
          <a:xfrm>
            <a:off x="152400" y="609600"/>
            <a:ext cx="54022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7B4A34-F444-4B12-35D6-7C1CF3C076E0}"/>
              </a:ext>
            </a:extLst>
          </p:cNvPr>
          <p:cNvCxnSpPr/>
          <p:nvPr userDrawn="1"/>
        </p:nvCxnSpPr>
        <p:spPr>
          <a:xfrm>
            <a:off x="5554663" y="152400"/>
            <a:ext cx="0" cy="655319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16A177-73D6-8933-4968-14934DAADD2C}"/>
              </a:ext>
            </a:extLst>
          </p:cNvPr>
          <p:cNvCxnSpPr>
            <a:cxnSpLocks/>
          </p:cNvCxnSpPr>
          <p:nvPr userDrawn="1"/>
        </p:nvCxnSpPr>
        <p:spPr>
          <a:xfrm>
            <a:off x="152400" y="6248400"/>
            <a:ext cx="54022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7394F0-9528-9D5B-CE7B-ADF0AA3EE1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2400" y="6400800"/>
            <a:ext cx="5248274" cy="304796"/>
          </a:xfrm>
        </p:spPr>
        <p:txBody>
          <a:bodyPr/>
          <a:lstStyle>
            <a:lvl1pPr>
              <a:defRPr sz="7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42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790B3-E432-2146-9E44-B2CA842C2B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3"/>
            <a:ext cx="5638802" cy="304796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9FB45C22-9328-D37F-472C-4A36291F6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>
                <a:solidFill>
                  <a:srgbClr val="222222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CD0320-E9B4-B41D-199C-84695CCB6CA9}"/>
              </a:ext>
            </a:extLst>
          </p:cNvPr>
          <p:cNvCxnSpPr>
            <a:cxnSpLocks/>
          </p:cNvCxnSpPr>
          <p:nvPr userDrawn="1"/>
        </p:nvCxnSpPr>
        <p:spPr>
          <a:xfrm>
            <a:off x="609600" y="152400"/>
            <a:ext cx="0" cy="655320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D80E12-D509-85C2-DFF8-148298F151F3}"/>
              </a:ext>
            </a:extLst>
          </p:cNvPr>
          <p:cNvCxnSpPr/>
          <p:nvPr userDrawn="1"/>
        </p:nvCxnSpPr>
        <p:spPr>
          <a:xfrm>
            <a:off x="11582400" y="152396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6F24BE-90CB-326A-6718-F7D29934801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5367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799947-17A7-7E1A-4448-1EC3824EF058}"/>
              </a:ext>
            </a:extLst>
          </p:cNvPr>
          <p:cNvCxnSpPr>
            <a:cxnSpLocks/>
          </p:cNvCxnSpPr>
          <p:nvPr userDrawn="1"/>
        </p:nvCxnSpPr>
        <p:spPr>
          <a:xfrm>
            <a:off x="609600" y="6248400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100D55-B0E2-6250-2824-197CCB7BE66D}"/>
              </a:ext>
            </a:extLst>
          </p:cNvPr>
          <p:cNvCxnSpPr/>
          <p:nvPr userDrawn="1"/>
        </p:nvCxnSpPr>
        <p:spPr>
          <a:xfrm>
            <a:off x="603284" y="1828798"/>
            <a:ext cx="1097911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9F63D1-0153-DF9B-286D-D530D5D5A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1" y="2281766"/>
            <a:ext cx="2787650" cy="3509434"/>
          </a:xfr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D2EEAEA-9B8A-EE0F-E72D-9168CF1C88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2109" y="2281766"/>
            <a:ext cx="2783204" cy="350943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 baseline="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 baseline="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 baseline="0"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8615EC8-D816-A934-96A1-870FEF1A0B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6937" y="2281766"/>
            <a:ext cx="2787651" cy="3509434"/>
          </a:xfr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6E9974D-20E3-E4E9-BCF4-6F266425D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848360"/>
            <a:ext cx="8970962" cy="828038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751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790B3-E432-2146-9E44-B2CA842C2B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3"/>
            <a:ext cx="5638802" cy="304796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9FB45C22-9328-D37F-472C-4A36291F6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>
                <a:solidFill>
                  <a:srgbClr val="222222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CD0320-E9B4-B41D-199C-84695CCB6CA9}"/>
              </a:ext>
            </a:extLst>
          </p:cNvPr>
          <p:cNvCxnSpPr>
            <a:cxnSpLocks/>
          </p:cNvCxnSpPr>
          <p:nvPr userDrawn="1"/>
        </p:nvCxnSpPr>
        <p:spPr>
          <a:xfrm>
            <a:off x="609600" y="152400"/>
            <a:ext cx="0" cy="655320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D80E12-D509-85C2-DFF8-148298F151F3}"/>
              </a:ext>
            </a:extLst>
          </p:cNvPr>
          <p:cNvCxnSpPr/>
          <p:nvPr userDrawn="1"/>
        </p:nvCxnSpPr>
        <p:spPr>
          <a:xfrm>
            <a:off x="11582400" y="152396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6F24BE-90CB-326A-6718-F7D29934801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5367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799947-17A7-7E1A-4448-1EC3824EF058}"/>
              </a:ext>
            </a:extLst>
          </p:cNvPr>
          <p:cNvCxnSpPr>
            <a:cxnSpLocks/>
          </p:cNvCxnSpPr>
          <p:nvPr userDrawn="1"/>
        </p:nvCxnSpPr>
        <p:spPr>
          <a:xfrm>
            <a:off x="609600" y="6248400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F22841D6-12C1-0CF2-9C5B-B09AE4EA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48360"/>
            <a:ext cx="10064707" cy="828040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235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Narrow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790B3-E432-2146-9E44-B2CA842C2B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3"/>
            <a:ext cx="5638802" cy="304796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9FB45C22-9328-D37F-472C-4A36291F6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>
                <a:solidFill>
                  <a:srgbClr val="222222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CD0320-E9B4-B41D-199C-84695CCB6CA9}"/>
              </a:ext>
            </a:extLst>
          </p:cNvPr>
          <p:cNvCxnSpPr>
            <a:cxnSpLocks/>
          </p:cNvCxnSpPr>
          <p:nvPr userDrawn="1"/>
        </p:nvCxnSpPr>
        <p:spPr>
          <a:xfrm>
            <a:off x="609600" y="152400"/>
            <a:ext cx="0" cy="655320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D80E12-D509-85C2-DFF8-148298F151F3}"/>
              </a:ext>
            </a:extLst>
          </p:cNvPr>
          <p:cNvCxnSpPr/>
          <p:nvPr userDrawn="1"/>
        </p:nvCxnSpPr>
        <p:spPr>
          <a:xfrm>
            <a:off x="7096125" y="152396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6F24BE-90CB-326A-6718-F7D29934801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5367"/>
            <a:ext cx="648652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799947-17A7-7E1A-4448-1EC3824EF058}"/>
              </a:ext>
            </a:extLst>
          </p:cNvPr>
          <p:cNvCxnSpPr>
            <a:cxnSpLocks/>
          </p:cNvCxnSpPr>
          <p:nvPr userDrawn="1"/>
        </p:nvCxnSpPr>
        <p:spPr>
          <a:xfrm>
            <a:off x="609600" y="6248400"/>
            <a:ext cx="648652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100D55-B0E2-6250-2824-197CCB7BE66D}"/>
              </a:ext>
            </a:extLst>
          </p:cNvPr>
          <p:cNvCxnSpPr>
            <a:cxnSpLocks/>
          </p:cNvCxnSpPr>
          <p:nvPr userDrawn="1"/>
        </p:nvCxnSpPr>
        <p:spPr>
          <a:xfrm>
            <a:off x="603284" y="1828798"/>
            <a:ext cx="649284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9F63D1-0153-DF9B-286D-D530D5D5A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1" y="2281766"/>
            <a:ext cx="2787650" cy="3509434"/>
          </a:xfr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241610EC-0852-430E-9B92-4A0DF39EEB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6938" y="152400"/>
            <a:ext cx="4792662" cy="6553200"/>
          </a:xfrm>
          <a:prstGeom prst="roundRect">
            <a:avLst>
              <a:gd name="adj" fmla="val 1408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EE6C0E1-9A75-0EC3-FABD-D6002D42D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3218" y="2281766"/>
            <a:ext cx="2787650" cy="3509434"/>
          </a:xfr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73C32D2-7EB2-2DE7-0490-2E4121B7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848360"/>
            <a:ext cx="5878513" cy="82804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42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790B3-E432-2146-9E44-B2CA842C2B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3"/>
            <a:ext cx="5638802" cy="304796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9FB45C22-9328-D37F-472C-4A36291F6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>
                <a:solidFill>
                  <a:srgbClr val="222222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CD0320-E9B4-B41D-199C-84695CCB6CA9}"/>
              </a:ext>
            </a:extLst>
          </p:cNvPr>
          <p:cNvCxnSpPr>
            <a:cxnSpLocks/>
          </p:cNvCxnSpPr>
          <p:nvPr userDrawn="1"/>
        </p:nvCxnSpPr>
        <p:spPr>
          <a:xfrm>
            <a:off x="609600" y="152400"/>
            <a:ext cx="0" cy="655320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D80E12-D509-85C2-DFF8-148298F151F3}"/>
              </a:ext>
            </a:extLst>
          </p:cNvPr>
          <p:cNvCxnSpPr/>
          <p:nvPr userDrawn="1"/>
        </p:nvCxnSpPr>
        <p:spPr>
          <a:xfrm>
            <a:off x="5554663" y="152396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6F24BE-90CB-326A-6718-F7D29934801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5367"/>
            <a:ext cx="49450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799947-17A7-7E1A-4448-1EC3824EF058}"/>
              </a:ext>
            </a:extLst>
          </p:cNvPr>
          <p:cNvCxnSpPr>
            <a:cxnSpLocks/>
          </p:cNvCxnSpPr>
          <p:nvPr userDrawn="1"/>
        </p:nvCxnSpPr>
        <p:spPr>
          <a:xfrm>
            <a:off x="609600" y="6248400"/>
            <a:ext cx="49450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100D55-B0E2-6250-2824-197CCB7BE66D}"/>
              </a:ext>
            </a:extLst>
          </p:cNvPr>
          <p:cNvCxnSpPr>
            <a:cxnSpLocks/>
          </p:cNvCxnSpPr>
          <p:nvPr userDrawn="1"/>
        </p:nvCxnSpPr>
        <p:spPr>
          <a:xfrm>
            <a:off x="603284" y="1828798"/>
            <a:ext cx="495137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9F63D1-0153-DF9B-286D-D530D5D5A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2281766"/>
            <a:ext cx="4333875" cy="3509434"/>
          </a:xfr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241610EC-0852-430E-9B92-4A0DF39EEB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00713" y="152400"/>
            <a:ext cx="6338887" cy="6553200"/>
          </a:xfrm>
          <a:prstGeom prst="roundRect">
            <a:avLst>
              <a:gd name="adj" fmla="val 1408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A9D1533-7ED2-BAAF-329C-6781DF317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48360"/>
            <a:ext cx="4331493" cy="82804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W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790B3-E432-2146-9E44-B2CA842C2B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3"/>
            <a:ext cx="5638802" cy="304796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9FB45C22-9328-D37F-472C-4A36291F6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>
                <a:solidFill>
                  <a:srgbClr val="222222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CD0320-E9B4-B41D-199C-84695CCB6CA9}"/>
              </a:ext>
            </a:extLst>
          </p:cNvPr>
          <p:cNvCxnSpPr>
            <a:cxnSpLocks/>
          </p:cNvCxnSpPr>
          <p:nvPr userDrawn="1"/>
        </p:nvCxnSpPr>
        <p:spPr>
          <a:xfrm>
            <a:off x="609600" y="152400"/>
            <a:ext cx="0" cy="655320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D80E12-D509-85C2-DFF8-148298F151F3}"/>
              </a:ext>
            </a:extLst>
          </p:cNvPr>
          <p:cNvCxnSpPr/>
          <p:nvPr userDrawn="1"/>
        </p:nvCxnSpPr>
        <p:spPr>
          <a:xfrm>
            <a:off x="3228967" y="152396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799947-17A7-7E1A-4448-1EC3824EF058}"/>
              </a:ext>
            </a:extLst>
          </p:cNvPr>
          <p:cNvCxnSpPr>
            <a:cxnSpLocks/>
          </p:cNvCxnSpPr>
          <p:nvPr userDrawn="1"/>
        </p:nvCxnSpPr>
        <p:spPr>
          <a:xfrm>
            <a:off x="609600" y="6248400"/>
            <a:ext cx="261936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64A9F7-E404-166E-8841-6D6CAE92DF34}"/>
              </a:ext>
            </a:extLst>
          </p:cNvPr>
          <p:cNvGrpSpPr/>
          <p:nvPr userDrawn="1"/>
        </p:nvGrpSpPr>
        <p:grpSpPr>
          <a:xfrm>
            <a:off x="603285" y="605367"/>
            <a:ext cx="2625682" cy="1223431"/>
            <a:chOff x="603284" y="605367"/>
            <a:chExt cx="3401979" cy="122343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56F24BE-90CB-326A-6718-F7D2993480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" y="605367"/>
              <a:ext cx="339566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6100D55-B0E2-6250-2824-197CCB7BE6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3284" y="1828798"/>
              <a:ext cx="340197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9F63D1-0153-DF9B-286D-D530D5D5A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3" y="2281766"/>
            <a:ext cx="2314565" cy="3509434"/>
          </a:xfr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241610EC-0852-430E-9B92-4A0DF39EEB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2309" y="152400"/>
            <a:ext cx="8677291" cy="6553200"/>
          </a:xfrm>
          <a:prstGeom prst="roundRect">
            <a:avLst>
              <a:gd name="adj" fmla="val 1408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076EF0B-1B98-DF61-6651-C68E4DB6A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2314566" cy="9144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4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439" y="762000"/>
            <a:ext cx="8970962" cy="914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1439" y="1981196"/>
            <a:ext cx="8970962" cy="4114800"/>
          </a:xfrm>
          <a:prstGeom prst="rect">
            <a:avLst/>
          </a:prstGeom>
        </p:spPr>
        <p:txBody>
          <a:bodyPr vert="horz" lIns="0" tIns="0" rIns="0" bIns="0" numCol="1" spcCol="301752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62DE4E-2E23-4802-83AA-DAA99534B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00800"/>
            <a:ext cx="2157413" cy="30479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 cap="all" spc="200" baseline="0">
                <a:solidFill>
                  <a:srgbClr val="22222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105675E-CAFF-637F-5908-CEC30230B596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3572" y="152403"/>
            <a:ext cx="304818" cy="3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8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56" r:id="rId2"/>
    <p:sldLayoutId id="2147483881" r:id="rId3"/>
    <p:sldLayoutId id="2147483849" r:id="rId4"/>
    <p:sldLayoutId id="2147483882" r:id="rId5"/>
    <p:sldLayoutId id="2147483883" r:id="rId6"/>
    <p:sldLayoutId id="2147483884" r:id="rId7"/>
    <p:sldLayoutId id="2147483885" r:id="rId8"/>
    <p:sldLayoutId id="2147483887" r:id="rId9"/>
    <p:sldLayoutId id="2147483879" r:id="rId10"/>
    <p:sldLayoutId id="2147483794" r:id="rId11"/>
    <p:sldLayoutId id="2147483787" r:id="rId12"/>
    <p:sldLayoutId id="2147483875" r:id="rId13"/>
    <p:sldLayoutId id="2147483828" r:id="rId14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 spc="-40" baseline="0">
          <a:solidFill>
            <a:schemeClr val="tx1"/>
          </a:solidFill>
          <a:latin typeface="Amasis MT Pro" panose="02040504050005020304" pitchFamily="18" charset="0"/>
          <a:ea typeface="Roboto" panose="02000000000000000000" pitchFamily="2" charset="0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Tx/>
        <a:buNone/>
        <a:defRPr sz="1400" kern="1200">
          <a:solidFill>
            <a:srgbClr val="222222"/>
          </a:solidFill>
          <a:latin typeface="+mn-lt"/>
          <a:ea typeface="Roboto" panose="02000000000000000000" pitchFamily="2" charset="0"/>
          <a:cs typeface="+mn-cs"/>
        </a:defRPr>
      </a:lvl1pPr>
      <a:lvl2pPr marL="557213" indent="-214313" algn="l" defTabSz="6858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rgbClr val="222222"/>
          </a:solidFill>
          <a:latin typeface="+mn-lt"/>
          <a:ea typeface="Roboto" panose="02000000000000000000" pitchFamily="2" charset="0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rgbClr val="222222"/>
          </a:solidFill>
          <a:latin typeface="+mn-lt"/>
          <a:ea typeface="Roboto" panose="02000000000000000000" pitchFamily="2" charset="0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96">
          <p15:clr>
            <a:srgbClr val="F26B43"/>
          </p15:clr>
        </p15:guide>
        <p15:guide id="3" pos="7584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7296">
          <p15:clr>
            <a:srgbClr val="F26B43"/>
          </p15:clr>
        </p15:guide>
        <p15:guide id="6" orient="horz" pos="480">
          <p15:clr>
            <a:srgbClr val="F26B43"/>
          </p15:clr>
        </p15:guide>
        <p15:guide id="7" orient="horz" pos="4224">
          <p15:clr>
            <a:srgbClr val="F26B43"/>
          </p15:clr>
        </p15:guide>
        <p15:guide id="8" pos="288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pos="7392">
          <p15:clr>
            <a:srgbClr val="F26B43"/>
          </p15:clr>
        </p15:guide>
        <p15:guide id="11" orient="horz" pos="96">
          <p15:clr>
            <a:srgbClr val="F26B43"/>
          </p15:clr>
        </p15:guide>
        <p15:guide id="12" orient="horz" pos="384" userDrawn="1">
          <p15:clr>
            <a:srgbClr val="F26B43"/>
          </p15:clr>
        </p15:guide>
        <p15:guide id="13" orient="horz" pos="4032">
          <p15:clr>
            <a:srgbClr val="F26B43"/>
          </p15:clr>
        </p15:guide>
        <p15:guide id="14" orient="horz" pos="672">
          <p15:clr>
            <a:srgbClr val="F26B43"/>
          </p15:clr>
        </p15:guide>
        <p15:guide id="15" pos="480" userDrawn="1">
          <p15:clr>
            <a:srgbClr val="F26B43"/>
          </p15:clr>
        </p15:guide>
        <p15:guide id="16" pos="6417">
          <p15:clr>
            <a:srgbClr val="F26B43"/>
          </p15:clr>
        </p15:guide>
        <p15:guide id="17" pos="672">
          <p15:clr>
            <a:srgbClr val="F26B43"/>
          </p15:clr>
        </p15:guide>
        <p15:guide id="18" pos="6512">
          <p15:clr>
            <a:srgbClr val="F26B43"/>
          </p15:clr>
        </p15:guide>
        <p15:guide id="20" pos="4565">
          <p15:clr>
            <a:srgbClr val="F26B43"/>
          </p15:clr>
        </p15:guide>
        <p15:guide id="22" orient="horz" pos="3936">
          <p15:clr>
            <a:srgbClr val="F26B43"/>
          </p15:clr>
        </p15:guide>
        <p15:guide id="23" pos="4470">
          <p15:clr>
            <a:srgbClr val="F26B43"/>
          </p15:clr>
        </p15:guide>
        <p15:guide id="27" pos="4375">
          <p15:clr>
            <a:srgbClr val="F26B43"/>
          </p15:clr>
        </p15:guide>
        <p15:guide id="28" pos="6322">
          <p15:clr>
            <a:srgbClr val="F26B43"/>
          </p15:clr>
        </p15:guide>
        <p15:guide id="29" pos="5443">
          <p15:clr>
            <a:srgbClr val="F26B43"/>
          </p15:clr>
        </p15:guide>
        <p15:guide id="30" pos="5348">
          <p15:clr>
            <a:srgbClr val="F26B43"/>
          </p15:clr>
        </p15:guide>
        <p15:guide id="31" pos="5538">
          <p15:clr>
            <a:srgbClr val="F26B43"/>
          </p15:clr>
        </p15:guide>
        <p15:guide id="32" pos="2428">
          <p15:clr>
            <a:srgbClr val="F26B43"/>
          </p15:clr>
        </p15:guide>
        <p15:guide id="33" pos="2523">
          <p15:clr>
            <a:srgbClr val="F26B43"/>
          </p15:clr>
        </p15:guide>
        <p15:guide id="34" pos="2618">
          <p15:clr>
            <a:srgbClr val="F26B43"/>
          </p15:clr>
        </p15:guide>
        <p15:guide id="35" pos="3402">
          <p15:clr>
            <a:srgbClr val="F26B43"/>
          </p15:clr>
        </p15:guide>
        <p15:guide id="36" pos="3499">
          <p15:clr>
            <a:srgbClr val="F26B43"/>
          </p15:clr>
        </p15:guide>
        <p15:guide id="37" pos="3591">
          <p15:clr>
            <a:srgbClr val="F26B43"/>
          </p15:clr>
        </p15:guide>
        <p15:guide id="38" pos="1455">
          <p15:clr>
            <a:srgbClr val="F26B43"/>
          </p15:clr>
        </p15:guide>
        <p15:guide id="39" pos="1551">
          <p15:clr>
            <a:srgbClr val="F26B43"/>
          </p15:clr>
        </p15:guide>
        <p15:guide id="40" pos="1645">
          <p15:clr>
            <a:srgbClr val="F26B43"/>
          </p15:clr>
        </p15:guide>
        <p15:guide id="41" orient="horz" pos="3840">
          <p15:clr>
            <a:srgbClr val="F26B43"/>
          </p15:clr>
        </p15:guide>
        <p15:guide id="42" orient="horz" pos="3648">
          <p15:clr>
            <a:srgbClr val="F26B43"/>
          </p15:clr>
        </p15:guide>
        <p15:guide id="43" orient="horz" pos="768">
          <p15:clr>
            <a:srgbClr val="F26B43"/>
          </p15:clr>
        </p15:guide>
        <p15:guide id="44" orient="horz" pos="3552">
          <p15:clr>
            <a:srgbClr val="F26B43"/>
          </p15:clr>
        </p15:guide>
        <p15:guide id="45" orient="horz" pos="864">
          <p15:clr>
            <a:srgbClr val="F26B43"/>
          </p15:clr>
        </p15:guide>
        <p15:guide id="46" orient="horz" pos="3456">
          <p15:clr>
            <a:srgbClr val="F26B43"/>
          </p15:clr>
        </p15:guide>
        <p15:guide id="47" orient="horz" pos="2160" userDrawn="1">
          <p15:clr>
            <a:srgbClr val="F26B43"/>
          </p15:clr>
        </p15:guide>
        <p15:guide id="48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439" y="762000"/>
            <a:ext cx="8970962" cy="914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1439" y="1981196"/>
            <a:ext cx="8970962" cy="4114800"/>
          </a:xfrm>
          <a:prstGeom prst="rect">
            <a:avLst/>
          </a:prstGeom>
        </p:spPr>
        <p:txBody>
          <a:bodyPr vert="horz" lIns="0" tIns="0" rIns="0" bIns="0" numCol="1" spcCol="301752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62DE4E-2E23-4802-83AA-DAA99534B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11438" y="6400800"/>
            <a:ext cx="3702050" cy="30479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 cap="all" spc="200" baseline="0">
                <a:solidFill>
                  <a:srgbClr val="222222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44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62" r:id="rId2"/>
    <p:sldLayoutId id="2147483869" r:id="rId3"/>
    <p:sldLayoutId id="2147483891" r:id="rId4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 spc="-40" baseline="0">
          <a:solidFill>
            <a:schemeClr val="tx1"/>
          </a:solidFill>
          <a:latin typeface="Amasis MT Pro" panose="02040504050005020304" pitchFamily="18" charset="0"/>
          <a:ea typeface="Roboto" panose="02000000000000000000" pitchFamily="2" charset="0"/>
          <a:cs typeface="+mj-cs"/>
        </a:defRPr>
      </a:lvl1pPr>
    </p:titleStyle>
    <p:bodyStyle>
      <a:lvl1pPr marL="0" indent="0" algn="l" defTabSz="685800" rtl="0" eaLnBrk="1" latinLnBrk="0" hangingPunct="1">
        <a:spcBef>
          <a:spcPts val="600"/>
        </a:spcBef>
        <a:buFontTx/>
        <a:buNone/>
        <a:defRPr sz="1400" kern="1200">
          <a:solidFill>
            <a:srgbClr val="222222"/>
          </a:solidFill>
          <a:latin typeface="+mn-lt"/>
          <a:ea typeface="Roboto" panose="02000000000000000000" pitchFamily="2" charset="0"/>
          <a:cs typeface="+mn-cs"/>
        </a:defRPr>
      </a:lvl1pPr>
      <a:lvl2pPr marL="557213" indent="-214313" algn="l" defTabSz="6858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rgbClr val="222222"/>
          </a:solidFill>
          <a:latin typeface="+mn-lt"/>
          <a:ea typeface="Roboto" panose="02000000000000000000" pitchFamily="2" charset="0"/>
          <a:cs typeface="+mn-cs"/>
        </a:defRPr>
      </a:lvl2pPr>
      <a:lvl3pPr marL="857250" indent="-171450" algn="l" defTabSz="6858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rgbClr val="222222"/>
          </a:solidFill>
          <a:latin typeface="+mn-lt"/>
          <a:ea typeface="Roboto" panose="02000000000000000000" pitchFamily="2" charset="0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96">
          <p15:clr>
            <a:srgbClr val="F26B43"/>
          </p15:clr>
        </p15:guide>
        <p15:guide id="3" pos="7584">
          <p15:clr>
            <a:srgbClr val="F26B43"/>
          </p15:clr>
        </p15:guide>
        <p15:guide id="4" pos="384">
          <p15:clr>
            <a:srgbClr val="F26B43"/>
          </p15:clr>
        </p15:guide>
        <p15:guide id="5" pos="7296">
          <p15:clr>
            <a:srgbClr val="F26B43"/>
          </p15:clr>
        </p15:guide>
        <p15:guide id="6" orient="horz" pos="480">
          <p15:clr>
            <a:srgbClr val="F26B43"/>
          </p15:clr>
        </p15:guide>
        <p15:guide id="7" orient="horz" pos="4224">
          <p15:clr>
            <a:srgbClr val="F26B43"/>
          </p15:clr>
        </p15:guide>
        <p15:guide id="8" pos="288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pos="7392">
          <p15:clr>
            <a:srgbClr val="F26B43"/>
          </p15:clr>
        </p15:guide>
        <p15:guide id="11" orient="horz" pos="96">
          <p15:clr>
            <a:srgbClr val="F26B43"/>
          </p15:clr>
        </p15:guide>
        <p15:guide id="12" orient="horz" pos="384">
          <p15:clr>
            <a:srgbClr val="F26B43"/>
          </p15:clr>
        </p15:guide>
        <p15:guide id="13" orient="horz" pos="4032">
          <p15:clr>
            <a:srgbClr val="F26B43"/>
          </p15:clr>
        </p15:guide>
        <p15:guide id="14" orient="horz" pos="672">
          <p15:clr>
            <a:srgbClr val="F26B43"/>
          </p15:clr>
        </p15:guide>
        <p15:guide id="15" pos="480">
          <p15:clr>
            <a:srgbClr val="F26B43"/>
          </p15:clr>
        </p15:guide>
        <p15:guide id="16" pos="6417">
          <p15:clr>
            <a:srgbClr val="F26B43"/>
          </p15:clr>
        </p15:guide>
        <p15:guide id="17" pos="672">
          <p15:clr>
            <a:srgbClr val="F26B43"/>
          </p15:clr>
        </p15:guide>
        <p15:guide id="18" pos="6512">
          <p15:clr>
            <a:srgbClr val="F26B43"/>
          </p15:clr>
        </p15:guide>
        <p15:guide id="20" pos="4565">
          <p15:clr>
            <a:srgbClr val="F26B43"/>
          </p15:clr>
        </p15:guide>
        <p15:guide id="22" orient="horz" pos="3936">
          <p15:clr>
            <a:srgbClr val="F26B43"/>
          </p15:clr>
        </p15:guide>
        <p15:guide id="23" pos="4470">
          <p15:clr>
            <a:srgbClr val="F26B43"/>
          </p15:clr>
        </p15:guide>
        <p15:guide id="27" pos="4375">
          <p15:clr>
            <a:srgbClr val="F26B43"/>
          </p15:clr>
        </p15:guide>
        <p15:guide id="28" pos="6322">
          <p15:clr>
            <a:srgbClr val="F26B43"/>
          </p15:clr>
        </p15:guide>
        <p15:guide id="29" pos="5443">
          <p15:clr>
            <a:srgbClr val="F26B43"/>
          </p15:clr>
        </p15:guide>
        <p15:guide id="30" pos="5348">
          <p15:clr>
            <a:srgbClr val="F26B43"/>
          </p15:clr>
        </p15:guide>
        <p15:guide id="31" pos="5538">
          <p15:clr>
            <a:srgbClr val="F26B43"/>
          </p15:clr>
        </p15:guide>
        <p15:guide id="32" pos="2428">
          <p15:clr>
            <a:srgbClr val="F26B43"/>
          </p15:clr>
        </p15:guide>
        <p15:guide id="33" pos="2523">
          <p15:clr>
            <a:srgbClr val="F26B43"/>
          </p15:clr>
        </p15:guide>
        <p15:guide id="34" pos="2618">
          <p15:clr>
            <a:srgbClr val="F26B43"/>
          </p15:clr>
        </p15:guide>
        <p15:guide id="35" pos="3402">
          <p15:clr>
            <a:srgbClr val="F26B43"/>
          </p15:clr>
        </p15:guide>
        <p15:guide id="36" pos="3499">
          <p15:clr>
            <a:srgbClr val="F26B43"/>
          </p15:clr>
        </p15:guide>
        <p15:guide id="37" pos="3591">
          <p15:clr>
            <a:srgbClr val="F26B43"/>
          </p15:clr>
        </p15:guide>
        <p15:guide id="38" pos="1455">
          <p15:clr>
            <a:srgbClr val="F26B43"/>
          </p15:clr>
        </p15:guide>
        <p15:guide id="39" pos="1551">
          <p15:clr>
            <a:srgbClr val="F26B43"/>
          </p15:clr>
        </p15:guide>
        <p15:guide id="40" pos="1645">
          <p15:clr>
            <a:srgbClr val="F26B43"/>
          </p15:clr>
        </p15:guide>
        <p15:guide id="41" orient="horz" pos="3840">
          <p15:clr>
            <a:srgbClr val="F26B43"/>
          </p15:clr>
        </p15:guide>
        <p15:guide id="42" orient="horz" pos="3648">
          <p15:clr>
            <a:srgbClr val="F26B43"/>
          </p15:clr>
        </p15:guide>
        <p15:guide id="43" orient="horz" pos="768">
          <p15:clr>
            <a:srgbClr val="F26B43"/>
          </p15:clr>
        </p15:guide>
        <p15:guide id="44" orient="horz" pos="3552">
          <p15:clr>
            <a:srgbClr val="F26B43"/>
          </p15:clr>
        </p15:guide>
        <p15:guide id="45" orient="horz" pos="864">
          <p15:clr>
            <a:srgbClr val="F26B43"/>
          </p15:clr>
        </p15:guide>
        <p15:guide id="46" orient="horz" pos="3456">
          <p15:clr>
            <a:srgbClr val="F26B43"/>
          </p15:clr>
        </p15:guide>
        <p15:guide id="47" pos="3840" userDrawn="1">
          <p15:clr>
            <a:srgbClr val="F26B43"/>
          </p15:clr>
        </p15:guide>
        <p15:guide id="48" orient="horz" pos="21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BD0B1EF9-7323-455D-BB73-D597CAD16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590801" y="3352802"/>
            <a:ext cx="5791201" cy="304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cap="all" spc="3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86EF0A7A-218E-411A-957C-8A109C5ED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F3F6B8-55A5-4AFF-BEE8-6B9862F02BA8}"/>
              </a:ext>
            </a:extLst>
          </p:cNvPr>
          <p:cNvCxnSpPr>
            <a:cxnSpLocks/>
          </p:cNvCxnSpPr>
          <p:nvPr userDrawn="1"/>
        </p:nvCxnSpPr>
        <p:spPr>
          <a:xfrm>
            <a:off x="605246" y="152403"/>
            <a:ext cx="0" cy="6553197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D0807DFC-5172-495B-6E05-CB3B4562340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572" y="152403"/>
            <a:ext cx="304818" cy="3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2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96">
          <p15:clr>
            <a:srgbClr val="F26B43"/>
          </p15:clr>
        </p15:guide>
        <p15:guide id="3" orient="horz" pos="480">
          <p15:clr>
            <a:srgbClr val="F26B43"/>
          </p15:clr>
        </p15:guide>
        <p15:guide id="4" orient="horz" pos="672">
          <p15:clr>
            <a:srgbClr val="F26B43"/>
          </p15:clr>
        </p15:guide>
        <p15:guide id="5" pos="96">
          <p15:clr>
            <a:srgbClr val="F26B43"/>
          </p15:clr>
        </p15:guide>
        <p15:guide id="6" pos="288">
          <p15:clr>
            <a:srgbClr val="F26B43"/>
          </p15:clr>
        </p15:guide>
        <p15:guide id="7" pos="384">
          <p15:clr>
            <a:srgbClr val="F26B43"/>
          </p15:clr>
        </p15:guide>
        <p15:guide id="8" pos="480">
          <p15:clr>
            <a:srgbClr val="F26B43"/>
          </p15:clr>
        </p15:guide>
        <p15:guide id="9" orient="horz" pos="384">
          <p15:clr>
            <a:srgbClr val="F26B43"/>
          </p15:clr>
        </p15:guide>
        <p15:guide id="10" orient="horz" pos="4032">
          <p15:clr>
            <a:srgbClr val="F26B43"/>
          </p15:clr>
        </p15:guide>
        <p15:guide id="11" orient="horz" pos="4224">
          <p15:clr>
            <a:srgbClr val="F26B43"/>
          </p15:clr>
        </p15:guide>
        <p15:guide id="12" pos="7200">
          <p15:clr>
            <a:srgbClr val="F26B43"/>
          </p15:clr>
        </p15:guide>
        <p15:guide id="13" pos="7296">
          <p15:clr>
            <a:srgbClr val="F26B43"/>
          </p15:clr>
        </p15:guide>
        <p15:guide id="14" pos="7392">
          <p15:clr>
            <a:srgbClr val="F26B43"/>
          </p15:clr>
        </p15:guide>
        <p15:guide id="15" pos="7584">
          <p15:clr>
            <a:srgbClr val="F26B43"/>
          </p15:clr>
        </p15:guide>
        <p15:guide id="16" pos="672">
          <p15:clr>
            <a:srgbClr val="F26B43"/>
          </p15:clr>
        </p15:guide>
        <p15:guide id="17" pos="7008">
          <p15:clr>
            <a:srgbClr val="F26B43"/>
          </p15:clr>
        </p15:guide>
        <p15:guide id="18" pos="1647">
          <p15:clr>
            <a:srgbClr val="F26B43"/>
          </p15:clr>
        </p15:guide>
        <p15:guide id="19" orient="horz" pos="3840">
          <p15:clr>
            <a:srgbClr val="F26B43"/>
          </p15:clr>
        </p15:guide>
        <p15:guide id="21" pos="2426">
          <p15:clr>
            <a:srgbClr val="F26B43"/>
          </p15:clr>
        </p15:guide>
        <p15:guide id="22" pos="1550">
          <p15:clr>
            <a:srgbClr val="F26B43"/>
          </p15:clr>
        </p15:guide>
        <p15:guide id="23" pos="1454">
          <p15:clr>
            <a:srgbClr val="F26B43"/>
          </p15:clr>
        </p15:guide>
        <p15:guide id="24" pos="2619">
          <p15:clr>
            <a:srgbClr val="F26B43"/>
          </p15:clr>
        </p15:guide>
        <p15:guide id="25" pos="2523">
          <p15:clr>
            <a:srgbClr val="F26B43"/>
          </p15:clr>
        </p15:guide>
        <p15:guide id="26" pos="3401">
          <p15:clr>
            <a:srgbClr val="F26B43"/>
          </p15:clr>
        </p15:guide>
        <p15:guide id="27" pos="3592">
          <p15:clr>
            <a:srgbClr val="F26B43"/>
          </p15:clr>
        </p15:guide>
        <p15:guide id="28" pos="3496">
          <p15:clr>
            <a:srgbClr val="F26B43"/>
          </p15:clr>
        </p15:guide>
        <p15:guide id="29" pos="4565">
          <p15:clr>
            <a:srgbClr val="F26B43"/>
          </p15:clr>
        </p15:guide>
        <p15:guide id="30" pos="4373">
          <p15:clr>
            <a:srgbClr val="F26B43"/>
          </p15:clr>
        </p15:guide>
        <p15:guide id="31" pos="4468">
          <p15:clr>
            <a:srgbClr val="F26B43"/>
          </p15:clr>
        </p15:guide>
        <p15:guide id="32" pos="5347">
          <p15:clr>
            <a:srgbClr val="F26B43"/>
          </p15:clr>
        </p15:guide>
        <p15:guide id="33" pos="5443">
          <p15:clr>
            <a:srgbClr val="F26B43"/>
          </p15:clr>
        </p15:guide>
        <p15:guide id="34" pos="5537">
          <p15:clr>
            <a:srgbClr val="F26B43"/>
          </p15:clr>
        </p15:guide>
        <p15:guide id="35" pos="6320">
          <p15:clr>
            <a:srgbClr val="F26B43"/>
          </p15:clr>
        </p15:guide>
        <p15:guide id="36" pos="6416">
          <p15:clr>
            <a:srgbClr val="F26B43"/>
          </p15:clr>
        </p15:guide>
        <p15:guide id="37" pos="6513">
          <p15:clr>
            <a:srgbClr val="F26B43"/>
          </p15:clr>
        </p15:guide>
        <p15:guide id="38" orient="horz" pos="3648">
          <p15:clr>
            <a:srgbClr val="F26B43"/>
          </p15:clr>
        </p15:guide>
        <p15:guide id="39" orient="horz" pos="3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81997C-8769-853E-2A4D-88715E3031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24" y="0"/>
            <a:ext cx="121785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BC1E43-B17B-550C-0ADB-74155AB4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8" y="2501808"/>
            <a:ext cx="11379199" cy="154691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400" dirty="0"/>
              <a:t>Unlocking Insights through Artificial Intelligence:</a:t>
            </a:r>
            <a:endParaRPr lang="en-US" sz="44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05E87A-4A3C-D49C-F857-6A6D9BC91FE9}"/>
              </a:ext>
            </a:extLst>
          </p:cNvPr>
          <p:cNvCxnSpPr>
            <a:cxnSpLocks/>
          </p:cNvCxnSpPr>
          <p:nvPr/>
        </p:nvCxnSpPr>
        <p:spPr>
          <a:xfrm>
            <a:off x="152400" y="5709311"/>
            <a:ext cx="1189482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BE4E6F7B-C85E-83D5-6C7E-85AEDF3EB0C1}"/>
              </a:ext>
            </a:extLst>
          </p:cNvPr>
          <p:cNvSpPr txBox="1">
            <a:spLocks/>
          </p:cNvSpPr>
          <p:nvPr/>
        </p:nvSpPr>
        <p:spPr>
          <a:xfrm>
            <a:off x="253998" y="4547289"/>
            <a:ext cx="11379199" cy="5073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masis MT Pro" panose="02040504050005020304" pitchFamily="18" charset="0"/>
                <a:ea typeface="Roboto" panose="02000000000000000000" pitchFamily="2" charset="0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000" i="1" dirty="0"/>
              <a:t>A Case Study of Regulatory Assessment &amp; Remediation in Ontario</a:t>
            </a:r>
            <a:endParaRPr lang="en-US" sz="4000" b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0A98D9-3C63-35FA-2E03-7F9643E57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605" y="6023555"/>
            <a:ext cx="1524675" cy="4129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399280-6058-44F7-2D20-FCDC67C22F1F}"/>
              </a:ext>
            </a:extLst>
          </p:cNvPr>
          <p:cNvSpPr txBox="1"/>
          <p:nvPr/>
        </p:nvSpPr>
        <p:spPr>
          <a:xfrm>
            <a:off x="253998" y="6023555"/>
            <a:ext cx="6210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Scott Ambridge, M.A.Sc., </a:t>
            </a:r>
            <a:r>
              <a:rPr lang="en-US" b="1" dirty="0" err="1">
                <a:solidFill>
                  <a:schemeClr val="bg1"/>
                </a:solidFill>
              </a:rPr>
              <a:t>P.Eng</a:t>
            </a:r>
            <a:r>
              <a:rPr lang="en-US" b="1" dirty="0">
                <a:solidFill>
                  <a:schemeClr val="bg1"/>
                </a:solidFill>
              </a:rPr>
              <a:t>, CPEng.</a:t>
            </a:r>
            <a:endParaRPr lang="en-US" sz="1200" b="1" i="1" dirty="0">
              <a:solidFill>
                <a:schemeClr val="bg1"/>
              </a:solidFill>
            </a:endParaRPr>
          </a:p>
          <a:p>
            <a:r>
              <a:rPr lang="en-US" sz="1200" b="1" i="1" dirty="0">
                <a:solidFill>
                  <a:schemeClr val="bg1"/>
                </a:solidFill>
              </a:rPr>
              <a:t>April 9</a:t>
            </a:r>
            <a:r>
              <a:rPr lang="en-US" sz="1200" b="1" i="1" baseline="30000" dirty="0">
                <a:solidFill>
                  <a:schemeClr val="bg1"/>
                </a:solidFill>
              </a:rPr>
              <a:t>th</a:t>
            </a:r>
            <a:r>
              <a:rPr lang="en-US" sz="1200" b="1" i="1" dirty="0">
                <a:solidFill>
                  <a:schemeClr val="bg1"/>
                </a:solidFill>
              </a:rPr>
              <a:t>, 2026 </a:t>
            </a:r>
            <a:endParaRPr lang="en-CA" sz="12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AEDDF-C422-9F32-A749-394AE640C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448" y="66132"/>
            <a:ext cx="2182907" cy="114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9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470A8-BEE7-982F-1452-6208948A9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7613AA-CCDD-10FA-CBDD-0DB48BB2A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Artificial Intelligence Overview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02FC70-52F6-6AF6-496A-D1E5CA1ACD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1" y="2281766"/>
            <a:ext cx="9092608" cy="3509434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“</a:t>
            </a:r>
            <a:r>
              <a:rPr lang="en-US" sz="2400" i="1" dirty="0"/>
              <a:t>Today probably 95% of the code that I produce, I didn’t type myself</a:t>
            </a:r>
            <a:r>
              <a:rPr lang="en-US" sz="2400" dirty="0"/>
              <a:t>” – Simon Willison, co-create of Django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“</a:t>
            </a:r>
            <a:r>
              <a:rPr lang="en-US" sz="2400" i="1" dirty="0"/>
              <a:t>I haven’t typed a line of code since basically December [2025]”   – </a:t>
            </a:r>
            <a:r>
              <a:rPr lang="en-US" sz="2400" dirty="0"/>
              <a:t>Andrej </a:t>
            </a:r>
            <a:r>
              <a:rPr lang="en-US" sz="2400" dirty="0" err="1"/>
              <a:t>Karpathy</a:t>
            </a:r>
            <a:r>
              <a:rPr lang="en-US" sz="2400" dirty="0"/>
              <a:t>, Open AI founder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The best developers at Spotify “</a:t>
            </a:r>
            <a:r>
              <a:rPr lang="en-US" sz="2400" i="1" dirty="0"/>
              <a:t>have not written a single line of code since December.</a:t>
            </a:r>
            <a:r>
              <a:rPr lang="en-US" sz="2400" dirty="0"/>
              <a:t>” – Gustav Söderström, Spotify CEO</a:t>
            </a:r>
          </a:p>
          <a:p>
            <a:endParaRPr lang="en-C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981B6F-B980-14C0-431C-C681999AA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AI Coding – “the big leap” in December 2025</a:t>
            </a:r>
          </a:p>
        </p:txBody>
      </p:sp>
    </p:spTree>
    <p:extLst>
      <p:ext uri="{BB962C8B-B14F-4D97-AF65-F5344CB8AC3E}">
        <p14:creationId xmlns:p14="http://schemas.microsoft.com/office/powerpoint/2010/main" val="959257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BE3D9-3B73-2A64-815D-D78BE7598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FA1F83-A96E-3DA0-DEB4-F968FD87F9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Artificial Intelligence Overview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2F862D-2FD0-39B6-346C-A5105B0006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2281766"/>
            <a:ext cx="4333875" cy="4049586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Claude Code is now the most widely used coding tool.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Claude </a:t>
            </a:r>
            <a:r>
              <a:rPr lang="en-US" sz="2400" dirty="0" err="1"/>
              <a:t>Cowork</a:t>
            </a:r>
            <a:r>
              <a:rPr lang="en-US" sz="2400" dirty="0"/>
              <a:t> can undertake tasks autonomously on your computer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 err="1"/>
              <a:t>Cowork</a:t>
            </a:r>
            <a:r>
              <a:rPr lang="en-US" sz="2400" dirty="0"/>
              <a:t> can be controlled from your phone using Dispatch – assign tasks anywhere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Claude integrates with PowerPoint and Excel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CA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D502541-9129-BB87-187C-E7918224A12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2578" r="22578"/>
          <a:stretch/>
        </p:blipFill>
        <p:spPr>
          <a:prstGeom prst="roundRect">
            <a:avLst>
              <a:gd name="adj" fmla="val 1408"/>
            </a:avLst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A4E419A-99A3-11A9-B606-3CBC01FC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err="1"/>
              <a:t>Anthropic’s</a:t>
            </a:r>
            <a:r>
              <a:rPr lang="en-US" dirty="0"/>
              <a:t> Claude pulls ahead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DB11F-98A1-23D0-EA12-7DDBFDCDCD4B}"/>
              </a:ext>
            </a:extLst>
          </p:cNvPr>
          <p:cNvSpPr txBox="1"/>
          <p:nvPr/>
        </p:nvSpPr>
        <p:spPr>
          <a:xfrm>
            <a:off x="2089230" y="1137791"/>
            <a:ext cx="258115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spc="-40" dirty="0">
                <a:latin typeface="Amasis MT Pro" panose="02040504050005020304" pitchFamily="18" charset="0"/>
                <a:ea typeface="Roboto" panose="02000000000000000000" pitchFamily="2" charset="0"/>
                <a:cs typeface="+mj-cs"/>
              </a:rPr>
              <a:t>(for now)</a:t>
            </a:r>
            <a:endParaRPr lang="en-CA" sz="2900" b="1" spc="-40" dirty="0">
              <a:latin typeface="Amasis MT Pro" panose="02040504050005020304" pitchFamily="18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1644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D9FCA-83E0-C84E-3815-F8F1CCE0F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D5BA38-8CFE-AF4A-4C6F-BFABDD2C0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Unlocking Records of site condition with AI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86F09-07D3-BDDB-5EC3-1F3A6AB355B4}"/>
              </a:ext>
            </a:extLst>
          </p:cNvPr>
          <p:cNvSpPr txBox="1"/>
          <p:nvPr/>
        </p:nvSpPr>
        <p:spPr>
          <a:xfrm>
            <a:off x="2260315" y="2644170"/>
            <a:ext cx="1150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+mj-lt"/>
              </a:rPr>
              <a:t>2</a:t>
            </a:r>
            <a:endParaRPr lang="en-CA" sz="96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C7A3F-7AE1-7FFB-0F65-A2484E0A619B}"/>
              </a:ext>
            </a:extLst>
          </p:cNvPr>
          <p:cNvSpPr txBox="1"/>
          <p:nvPr/>
        </p:nvSpPr>
        <p:spPr>
          <a:xfrm>
            <a:off x="4020099" y="1924018"/>
            <a:ext cx="684852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+mj-lt"/>
              </a:rPr>
              <a:t>Unlocking Records of Site Condition with AI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211CCA-F55C-E5BF-148A-4EB0904547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82912" y="2576245"/>
            <a:ext cx="1705510" cy="170551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957AF5-B61C-D3ED-E47F-9291EB1AFA09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835667" y="609600"/>
            <a:ext cx="0" cy="19666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6171FC-BFBD-B4B2-24AF-69D1934CF01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2835667" y="4281755"/>
            <a:ext cx="0" cy="19666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437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B9F878-ACC0-54A5-B476-6B6E18C94D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Unlocking Records of site condition with AI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60FCFB-7E7C-5103-14B2-FC360C8E04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2281766"/>
            <a:ext cx="5029199" cy="3509434"/>
          </a:xfrm>
        </p:spPr>
        <p:txBody>
          <a:bodyPr/>
          <a:lstStyle/>
          <a:p>
            <a:pPr marL="514350" indent="-514350">
              <a:buFont typeface="+mj-lt"/>
              <a:buAutoNum type="romanLcPeriod"/>
            </a:pPr>
            <a:r>
              <a:rPr lang="en-US" sz="2400" dirty="0"/>
              <a:t>Create an automated AI bot (web crawler / scraper) to access the MECP website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/>
              <a:t>Bot pulls a list of RSCs from MECP API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/>
              <a:t>Bot downloads + catalogues pdfs 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/>
              <a:t>Bot saves RSCs to cloud storage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/>
              <a:t>RSC zip files extracted</a:t>
            </a:r>
            <a:endParaRPr lang="en-CA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9BEC614-3125-EE5B-07E1-BC4DD4CB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– Capture RSCs</a:t>
            </a:r>
            <a:endParaRPr lang="en-CA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BEAF73-ED71-D9C0-D4B2-BB9294ABF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091" y="2345676"/>
            <a:ext cx="4811232" cy="320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73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19D43-5369-0C0C-CADA-7858360D6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3F6C1A-1F81-65E6-F7BB-6BEC5C2DD6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Unlocking Records of site condition with AI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D5A82EA-F420-9122-18A7-95BCC2ADD4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7731" y="2098710"/>
            <a:ext cx="4342450" cy="4149691"/>
          </a:xfrm>
        </p:spPr>
        <p:txBody>
          <a:bodyPr numCol="1"/>
          <a:lstStyle/>
          <a:p>
            <a:pPr marL="514350" indent="-514350">
              <a:buFont typeface="+mj-lt"/>
              <a:buAutoNum type="romanLcPeriod"/>
            </a:pPr>
            <a:r>
              <a:rPr lang="en-US" sz="2400" dirty="0"/>
              <a:t>Documents are processed and summarized using an AI language model (LLM).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/>
              <a:t>The content is split into smaller chunks + summarized 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/>
              <a:t>Each summary is converted into a vector embedding and stored in the database.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72113AF6-1778-4B28-B61E-6408A22C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– Summarizing text with GenAI</a:t>
            </a:r>
            <a:endParaRPr lang="en-CA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34B4A0B-DE0F-03D6-6594-962CC9E33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178" y="678875"/>
            <a:ext cx="4267796" cy="74305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1D7D2E6-77F6-6EEB-F0CE-5D425754554A}"/>
              </a:ext>
            </a:extLst>
          </p:cNvPr>
          <p:cNvSpPr txBox="1"/>
          <p:nvPr/>
        </p:nvSpPr>
        <p:spPr>
          <a:xfrm>
            <a:off x="6425178" y="1898605"/>
            <a:ext cx="41741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dirty="0"/>
              <a:t>[11757, 17527, 21798, 1381, 24058, 656, 57465, 10358, 13427, 11, 5099, 1365, 113770, 11, 326, 44474, 289, 22458, 533, 2049, 13958, 23011, 306, 290, 11453, 13]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A43DADE-A58E-E0B9-ABF2-E721DA6B1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051" y="3329389"/>
            <a:ext cx="4867954" cy="13527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6E4C6B-4FF0-D895-A1D2-9CD2C7AA7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135" y="5121392"/>
            <a:ext cx="6192114" cy="147658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F93FC71-F5DE-0641-4D7C-98874C99467D}"/>
              </a:ext>
            </a:extLst>
          </p:cNvPr>
          <p:cNvSpPr txBox="1"/>
          <p:nvPr/>
        </p:nvSpPr>
        <p:spPr>
          <a:xfrm>
            <a:off x="6354501" y="309543"/>
            <a:ext cx="3692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Sentence represented as tokens</a:t>
            </a:r>
            <a:r>
              <a:rPr lang="en-US" sz="1600" dirty="0">
                <a:solidFill>
                  <a:schemeClr val="tx2"/>
                </a:solidFill>
              </a:rPr>
              <a:t>:</a:t>
            </a:r>
            <a:endParaRPr lang="en-CA" sz="1600" dirty="0">
              <a:solidFill>
                <a:schemeClr val="tx2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3AA7AC-76E0-F476-E23F-5408982E9C7C}"/>
              </a:ext>
            </a:extLst>
          </p:cNvPr>
          <p:cNvSpPr txBox="1"/>
          <p:nvPr/>
        </p:nvSpPr>
        <p:spPr>
          <a:xfrm>
            <a:off x="6425178" y="1560051"/>
            <a:ext cx="3692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Sentence as token IDs</a:t>
            </a:r>
            <a:r>
              <a:rPr lang="en-US" sz="1600" dirty="0">
                <a:solidFill>
                  <a:schemeClr val="tx2"/>
                </a:solidFill>
              </a:rPr>
              <a:t>:</a:t>
            </a:r>
            <a:endParaRPr lang="en-CA" sz="1600" dirty="0">
              <a:solidFill>
                <a:schemeClr val="tx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A491A1-603B-5467-2263-A1124E482F4D}"/>
              </a:ext>
            </a:extLst>
          </p:cNvPr>
          <p:cNvSpPr txBox="1"/>
          <p:nvPr/>
        </p:nvSpPr>
        <p:spPr>
          <a:xfrm>
            <a:off x="6435811" y="2990834"/>
            <a:ext cx="3692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Words as vectors (context):</a:t>
            </a:r>
            <a:endParaRPr lang="en-CA" sz="1600" dirty="0">
              <a:solidFill>
                <a:schemeClr val="tx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2E4C49-9002-21D0-880E-5908F6383120}"/>
              </a:ext>
            </a:extLst>
          </p:cNvPr>
          <p:cNvSpPr txBox="1"/>
          <p:nvPr/>
        </p:nvSpPr>
        <p:spPr>
          <a:xfrm>
            <a:off x="6425036" y="4820251"/>
            <a:ext cx="3692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Similar words cluster in vector space:</a:t>
            </a:r>
            <a:endParaRPr lang="en-CA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28D57-2502-0AAD-4041-AAC36DBA9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856BBE-EED6-D4AA-2F36-2BF47A4E8B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Unlocking Records of site condition with AI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6E661CC-0DB7-CEB5-F7F8-ECE11E51E0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1" y="2281766"/>
            <a:ext cx="5276126" cy="3509434"/>
          </a:xfrm>
        </p:spPr>
        <p:txBody>
          <a:bodyPr/>
          <a:lstStyle/>
          <a:p>
            <a:pPr marL="514350" indent="-514350">
              <a:buFont typeface="+mj-lt"/>
              <a:buAutoNum type="romanLcPeriod"/>
            </a:pPr>
            <a:r>
              <a:rPr lang="en-US" sz="2400" dirty="0"/>
              <a:t>Extracted metadata (RSC number, MECP Region, </a:t>
            </a:r>
            <a:r>
              <a:rPr lang="en-US" sz="2400" dirty="0" err="1"/>
              <a:t>etc</a:t>
            </a:r>
            <a:r>
              <a:rPr lang="en-US" sz="2400" dirty="0"/>
              <a:t>) and PSS spreadsheets are centrally stored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/>
              <a:t>Code based scripts are generated to categorize the data.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/>
              <a:t>Selected data is attached to the vector store as metadata. 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/>
              <a:t>Outputs are generated – summary excel files, graphs, maps etc. </a:t>
            </a:r>
          </a:p>
          <a:p>
            <a:endParaRPr lang="en-US" sz="2400" dirty="0"/>
          </a:p>
          <a:p>
            <a:pPr marL="514350" indent="-514350">
              <a:buFont typeface="+mj-lt"/>
              <a:buAutoNum type="romanLcPeriod"/>
            </a:pPr>
            <a:endParaRPr lang="en-US" sz="2400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25F3E383-5D11-418F-6030-95E461E82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 – Summarizing data with AI Coding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70B580-165E-C956-509A-5261FF3E13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94" y="2592729"/>
            <a:ext cx="4854639" cy="23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0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2BBA4-FF00-258C-7F66-BA19A3209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57DD2CD-AD34-3045-6356-6AA95407878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r="12611"/>
          <a:stretch>
            <a:fillRect/>
          </a:stretch>
        </p:blipFill>
        <p:spPr>
          <a:xfrm>
            <a:off x="762002" y="152400"/>
            <a:ext cx="4638672" cy="6553200"/>
          </a:xfrm>
          <a:prstGeom prst="roundRect">
            <a:avLst>
              <a:gd name="adj" fmla="val 1408"/>
            </a:avLst>
          </a:prstGeom>
          <a:noFill/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5F782BE-F671-658D-20F7-A8BE4256D9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7499" y="2281766"/>
            <a:ext cx="5431471" cy="350943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There are a number of ways to retrieve data once stored – querying using code, creating an AI agent or a search engine.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In this case a web search application was created to allow various users to search the data as needed.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System uses Retrieval Augmented Generation (RAG).</a:t>
            </a:r>
          </a:p>
          <a:p>
            <a:pPr marL="514350" indent="-514350">
              <a:buFont typeface="+mj-lt"/>
              <a:buAutoNum type="romanLcPeriod"/>
            </a:pP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18EFBD-2986-57EE-CF98-1CBEAF8A01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4"/>
            <a:ext cx="5638800" cy="304796"/>
          </a:xfrm>
        </p:spPr>
        <p:txBody>
          <a:bodyPr anchor="ctr">
            <a:normAutofit/>
          </a:bodyPr>
          <a:lstStyle/>
          <a:p>
            <a:r>
              <a:rPr lang="en-US" dirty="0"/>
              <a:t>Unlocking Records of site condition with AI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837064B6-8097-FC9A-0481-929B4A46C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619" y="848360"/>
            <a:ext cx="5435985" cy="828040"/>
          </a:xfrm>
        </p:spPr>
        <p:txBody>
          <a:bodyPr anchor="ctr">
            <a:normAutofit/>
          </a:bodyPr>
          <a:lstStyle/>
          <a:p>
            <a:r>
              <a:rPr lang="en-US"/>
              <a:t>Step 4 – Search Application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0156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41B9A-8848-BABC-E07C-823F3AE6F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3F7B8E-9F70-2A01-F855-3DABC78380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RSC Insights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22D0F-DB41-47D1-DC4F-4AD579B65018}"/>
              </a:ext>
            </a:extLst>
          </p:cNvPr>
          <p:cNvSpPr txBox="1"/>
          <p:nvPr/>
        </p:nvSpPr>
        <p:spPr>
          <a:xfrm>
            <a:off x="2260315" y="2644170"/>
            <a:ext cx="1150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+mj-lt"/>
              </a:rPr>
              <a:t>3</a:t>
            </a:r>
            <a:endParaRPr lang="en-CA" sz="96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08CD6E-9129-B9AA-78C8-AAA569640EA1}"/>
              </a:ext>
            </a:extLst>
          </p:cNvPr>
          <p:cNvSpPr txBox="1"/>
          <p:nvPr/>
        </p:nvSpPr>
        <p:spPr>
          <a:xfrm>
            <a:off x="4390490" y="2459504"/>
            <a:ext cx="60977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+mj-lt"/>
              </a:rPr>
              <a:t>RSC Insights – </a:t>
            </a:r>
          </a:p>
          <a:p>
            <a:r>
              <a:rPr lang="en-US" sz="6000" b="1" dirty="0">
                <a:latin typeface="+mj-lt"/>
              </a:rPr>
              <a:t>the numbers</a:t>
            </a:r>
            <a:endParaRPr lang="en-CA" sz="6000" b="1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96E1783-4747-DB6E-30EB-2C8B345945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82912" y="2576245"/>
            <a:ext cx="1705510" cy="170551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26DE4F-E9A0-1A05-0EEC-8BEE56265FD0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835667" y="609600"/>
            <a:ext cx="0" cy="19666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E0D876-E57D-B480-A8AD-D27B0B7601B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2835667" y="4281755"/>
            <a:ext cx="0" cy="19666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116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F492A-A20D-812B-6575-A25127810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C7B45A-F6A4-4BA1-2524-0C33DCA747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2"/>
            <a:ext cx="5638802" cy="304796"/>
          </a:xfrm>
        </p:spPr>
        <p:txBody>
          <a:bodyPr/>
          <a:lstStyle/>
          <a:p>
            <a:r>
              <a:rPr lang="en-US" dirty="0"/>
              <a:t>RSC Insights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8648B88-5D79-4343-A06C-E6E73431D2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1" y="2281766"/>
            <a:ext cx="9904074" cy="3509434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400" dirty="0"/>
              <a:t>RSCs with Risk Assessments after 2011 were considered (2012 – early 2026)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400" dirty="0"/>
              <a:t>684 RSCs with RA have been undertaken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400" dirty="0"/>
              <a:t>677 APEC tables and 675 Phase Two CSMs were identified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400" dirty="0"/>
              <a:t>Only 546 CPU documents were identified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400" dirty="0"/>
              <a:t>105 were filed by public or government agencies and 579 by private owners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400" dirty="0"/>
              <a:t>City of Toronto has filed the most RSC with RA – 47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60C1EFC-3322-88A6-CE37-1716B14A3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Insights – the numbers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0543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c_map_20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22" y="0"/>
            <a:ext cx="6672451" cy="6858000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AE5E0243-5E8F-E702-9913-2037208C25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2"/>
            <a:ext cx="5638802" cy="304796"/>
          </a:xfrm>
        </p:spPr>
        <p:txBody>
          <a:bodyPr/>
          <a:lstStyle/>
          <a:p>
            <a:r>
              <a:rPr lang="en-US" dirty="0"/>
              <a:t>RSC by District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ED420AF-69B7-E76F-963B-ED71525E4D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5999" y="2814451"/>
            <a:ext cx="5435985" cy="341613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Artificial Intelligence Overview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Unlocking Records of Site Condition with AI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RSC Insights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Conclusions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BC65AE-97C5-F892-BAB5-27D62416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25570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c_map_20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22" y="0"/>
            <a:ext cx="6672451" cy="6858000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A76D9DE2-73C0-71AE-6D3F-7446EBDD0F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2"/>
            <a:ext cx="5638802" cy="304796"/>
          </a:xfrm>
        </p:spPr>
        <p:txBody>
          <a:bodyPr/>
          <a:lstStyle/>
          <a:p>
            <a:r>
              <a:rPr lang="en-US" dirty="0"/>
              <a:t>RSC by District</a:t>
            </a:r>
          </a:p>
        </p:txBody>
      </p:sp>
    </p:spTree>
  </p:cSld>
  <p:clrMapOvr>
    <a:masterClrMapping/>
  </p:clrMapOvr>
  <p:transition advClick="0" advTm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c_map_2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22" y="0"/>
            <a:ext cx="6672451" cy="6858000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3D71A2AD-7B0B-3733-973E-E05F45B9A0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2"/>
            <a:ext cx="5638802" cy="304796"/>
          </a:xfrm>
        </p:spPr>
        <p:txBody>
          <a:bodyPr/>
          <a:lstStyle/>
          <a:p>
            <a:r>
              <a:rPr lang="en-US" dirty="0"/>
              <a:t>RSC by District</a:t>
            </a:r>
          </a:p>
        </p:txBody>
      </p:sp>
    </p:spTree>
  </p:cSld>
  <p:clrMapOvr>
    <a:masterClrMapping/>
  </p:clrMapOvr>
  <p:transition advClick="0" advTm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c_map_20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22" y="0"/>
            <a:ext cx="6672451" cy="6858000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97977EF7-08D4-4EA2-3804-F118481D9A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2"/>
            <a:ext cx="5638802" cy="304796"/>
          </a:xfrm>
        </p:spPr>
        <p:txBody>
          <a:bodyPr/>
          <a:lstStyle/>
          <a:p>
            <a:r>
              <a:rPr lang="en-US" dirty="0"/>
              <a:t>RSC by District</a:t>
            </a:r>
          </a:p>
        </p:txBody>
      </p:sp>
    </p:spTree>
  </p:cSld>
  <p:clrMapOvr>
    <a:masterClrMapping/>
  </p:clrMapOvr>
  <p:transition advClick="0" advTm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c_map_20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22" y="0"/>
            <a:ext cx="6672451" cy="6858000"/>
          </a:xfrm>
          <a:prstGeom prst="rect">
            <a:avLst/>
          </a:prstGeom>
        </p:spPr>
      </p:pic>
    </p:spTree>
  </p:cSld>
  <p:clrMapOvr>
    <a:masterClrMapping/>
  </p:clrMapOvr>
  <p:transition advClick="0" advTm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c_map_20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22" y="0"/>
            <a:ext cx="6672451" cy="6858000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448947E-39EA-E7A5-8F52-029A28D32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2"/>
            <a:ext cx="5638802" cy="304796"/>
          </a:xfrm>
        </p:spPr>
        <p:txBody>
          <a:bodyPr/>
          <a:lstStyle/>
          <a:p>
            <a:r>
              <a:rPr lang="en-US" dirty="0"/>
              <a:t>RSC by District</a:t>
            </a:r>
          </a:p>
        </p:txBody>
      </p:sp>
    </p:spTree>
  </p:cSld>
  <p:clrMapOvr>
    <a:masterClrMapping/>
  </p:clrMapOvr>
  <p:transition advClick="0" advTm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c_map_20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22" y="0"/>
            <a:ext cx="6672451" cy="6858000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4524EC40-89C0-F69D-0058-BBB11E8875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2"/>
            <a:ext cx="5638802" cy="304796"/>
          </a:xfrm>
        </p:spPr>
        <p:txBody>
          <a:bodyPr/>
          <a:lstStyle/>
          <a:p>
            <a:r>
              <a:rPr lang="en-US" dirty="0"/>
              <a:t>RSC by District</a:t>
            </a:r>
          </a:p>
        </p:txBody>
      </p:sp>
    </p:spTree>
  </p:cSld>
  <p:clrMapOvr>
    <a:masterClrMapping/>
  </p:clrMapOvr>
  <p:transition advClick="0" advTm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c_map_20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22" y="0"/>
            <a:ext cx="6672451" cy="6858000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1C93E2C2-EE37-9254-D0CD-0F7160B7B3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2"/>
            <a:ext cx="5638802" cy="304796"/>
          </a:xfrm>
        </p:spPr>
        <p:txBody>
          <a:bodyPr/>
          <a:lstStyle/>
          <a:p>
            <a:r>
              <a:rPr lang="en-US" dirty="0"/>
              <a:t>RSC by District</a:t>
            </a:r>
          </a:p>
        </p:txBody>
      </p:sp>
    </p:spTree>
  </p:cSld>
  <p:clrMapOvr>
    <a:masterClrMapping/>
  </p:clrMapOvr>
  <p:transition advClick="0" advTm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c_map_20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22" y="0"/>
            <a:ext cx="6672451" cy="6858000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4C381ED6-B308-DBC5-DF70-3A0EB03385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2"/>
            <a:ext cx="5638802" cy="304796"/>
          </a:xfrm>
        </p:spPr>
        <p:txBody>
          <a:bodyPr/>
          <a:lstStyle/>
          <a:p>
            <a:r>
              <a:rPr lang="en-US" dirty="0"/>
              <a:t>RSC by District</a:t>
            </a:r>
          </a:p>
        </p:txBody>
      </p:sp>
    </p:spTree>
  </p:cSld>
  <p:clrMapOvr>
    <a:masterClrMapping/>
  </p:clrMapOvr>
  <p:transition advClick="0" advTm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c_map_20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22" y="0"/>
            <a:ext cx="6672451" cy="6858000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82037251-F830-5F88-2B60-F7D32A0AA0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2"/>
            <a:ext cx="5638802" cy="304796"/>
          </a:xfrm>
        </p:spPr>
        <p:txBody>
          <a:bodyPr/>
          <a:lstStyle/>
          <a:p>
            <a:r>
              <a:rPr lang="en-US" dirty="0"/>
              <a:t>RSC by District</a:t>
            </a:r>
          </a:p>
        </p:txBody>
      </p:sp>
    </p:spTree>
  </p:cSld>
  <p:clrMapOvr>
    <a:masterClrMapping/>
  </p:clrMapOvr>
  <p:transition advClick="0" advTm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c_map_20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22" y="0"/>
            <a:ext cx="6672451" cy="6858000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2F7D5400-A74E-DBD6-AC61-8B31759D5A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2"/>
            <a:ext cx="5638802" cy="304796"/>
          </a:xfrm>
        </p:spPr>
        <p:txBody>
          <a:bodyPr/>
          <a:lstStyle/>
          <a:p>
            <a:r>
              <a:rPr lang="en-US" dirty="0"/>
              <a:t>RSC by District</a:t>
            </a:r>
          </a:p>
        </p:txBody>
      </p:sp>
    </p:spTree>
  </p:cSld>
  <p:clrMapOvr>
    <a:masterClrMapping/>
  </p:clrMapOvr>
  <p:transition advClick="0" advTm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2921D3-B885-4831-3AC7-71447713FE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Artificial Intelligence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2F66B-FDF5-7FB3-04A0-CA905D7CB872}"/>
              </a:ext>
            </a:extLst>
          </p:cNvPr>
          <p:cNvSpPr txBox="1"/>
          <p:nvPr/>
        </p:nvSpPr>
        <p:spPr>
          <a:xfrm>
            <a:off x="2260315" y="2644170"/>
            <a:ext cx="1150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+mj-lt"/>
              </a:rPr>
              <a:t>1</a:t>
            </a:r>
            <a:endParaRPr lang="en-CA" sz="96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443329-886E-B85E-7F2B-282BA694ECE1}"/>
              </a:ext>
            </a:extLst>
          </p:cNvPr>
          <p:cNvSpPr txBox="1"/>
          <p:nvPr/>
        </p:nvSpPr>
        <p:spPr>
          <a:xfrm>
            <a:off x="4390490" y="2459504"/>
            <a:ext cx="60977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+mj-lt"/>
              </a:rPr>
              <a:t>Artificial Intelligence Overview</a:t>
            </a:r>
            <a:endParaRPr lang="en-CA" sz="6000" b="1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DB6FFC-05FD-2BBD-51A9-02A6939518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82912" y="2576245"/>
            <a:ext cx="1705510" cy="170551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0E6C3D-52B7-1604-457E-25518B4C88B8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835667" y="609600"/>
            <a:ext cx="0" cy="19666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6F52BC-6EC7-338D-AB38-2DF4ABF7B90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2835667" y="4281755"/>
            <a:ext cx="0" cy="19666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410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c_map_20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22" y="0"/>
            <a:ext cx="6672451" cy="6858000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6BBA49E3-22C3-3960-F8BB-80E0A0D938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2"/>
            <a:ext cx="5638802" cy="304796"/>
          </a:xfrm>
        </p:spPr>
        <p:txBody>
          <a:bodyPr/>
          <a:lstStyle/>
          <a:p>
            <a:r>
              <a:rPr lang="en-US" dirty="0"/>
              <a:t>RSC by District</a:t>
            </a:r>
          </a:p>
        </p:txBody>
      </p:sp>
    </p:spTree>
  </p:cSld>
  <p:clrMapOvr>
    <a:masterClrMapping/>
  </p:clrMapOvr>
  <p:transition advClick="0" advTm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c_map_20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22" y="0"/>
            <a:ext cx="6672451" cy="6858000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88B4D81-F7D7-B65E-9E8E-3C9534F639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2"/>
            <a:ext cx="5638802" cy="304796"/>
          </a:xfrm>
        </p:spPr>
        <p:txBody>
          <a:bodyPr/>
          <a:lstStyle/>
          <a:p>
            <a:r>
              <a:rPr lang="en-US" dirty="0"/>
              <a:t>RSC by District</a:t>
            </a:r>
          </a:p>
        </p:txBody>
      </p:sp>
    </p:spTree>
  </p:cSld>
  <p:clrMapOvr>
    <a:masterClrMapping/>
  </p:clrMapOvr>
  <p:transition advClick="0" advTm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c_map_20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22" y="0"/>
            <a:ext cx="6672451" cy="6858000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1ED145DC-1AB1-6EC9-3DAE-75E14A40E4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2"/>
            <a:ext cx="5638802" cy="304796"/>
          </a:xfrm>
        </p:spPr>
        <p:txBody>
          <a:bodyPr/>
          <a:lstStyle/>
          <a:p>
            <a:r>
              <a:rPr lang="en-US" dirty="0"/>
              <a:t>RSC by District</a:t>
            </a:r>
          </a:p>
        </p:txBody>
      </p:sp>
    </p:spTree>
  </p:cSld>
  <p:clrMapOvr>
    <a:masterClrMapping/>
  </p:clrMapOvr>
  <p:transition advClick="0" advTm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c_map_tot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591" y="0"/>
            <a:ext cx="6792512" cy="6858000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801FD764-0ABB-3473-56F4-6BFC871BFE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2"/>
            <a:ext cx="5638802" cy="304796"/>
          </a:xfrm>
        </p:spPr>
        <p:txBody>
          <a:bodyPr/>
          <a:lstStyle/>
          <a:p>
            <a:r>
              <a:rPr lang="en-US" dirty="0"/>
              <a:t>RSC by District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77823-05D4-FB99-8A30-71509A13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6C20C-42FE-9008-1B80-FDB372511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436" y="295154"/>
            <a:ext cx="6022251" cy="5810491"/>
          </a:xfrm>
          <a:prstGeom prst="rect">
            <a:avLst/>
          </a:prstGeom>
        </p:spPr>
      </p:pic>
      <p:pic>
        <p:nvPicPr>
          <p:cNvPr id="2" name="Picture 1" descr="rsc_map_total.png">
            <a:extLst>
              <a:ext uri="{FF2B5EF4-FFF2-40B4-BE49-F238E27FC236}">
                <a16:creationId xmlns:a16="http://schemas.microsoft.com/office/drawing/2014/main" id="{402EEF6F-701E-F16E-29F4-DA37355AF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2" y="295154"/>
            <a:ext cx="5744141" cy="579952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E827A6D-39E1-7FA8-8E39-BD1160EA3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2"/>
            <a:ext cx="5638802" cy="304796"/>
          </a:xfrm>
        </p:spPr>
        <p:txBody>
          <a:bodyPr/>
          <a:lstStyle/>
          <a:p>
            <a:r>
              <a:rPr lang="en-US" dirty="0"/>
              <a:t>RSC by District</a:t>
            </a:r>
          </a:p>
        </p:txBody>
      </p:sp>
    </p:spTree>
    <p:extLst>
      <p:ext uri="{BB962C8B-B14F-4D97-AF65-F5344CB8AC3E}">
        <p14:creationId xmlns:p14="http://schemas.microsoft.com/office/powerpoint/2010/main" val="1321085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ABFC6-2A8F-6BCA-731B-73223C878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0EC86B7-4E6D-3A7D-79A3-1937C3E78E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193" b="1193"/>
          <a:stretch/>
        </p:blipFill>
        <p:spPr>
          <a:prstGeom prst="roundRect">
            <a:avLst>
              <a:gd name="adj" fmla="val 1408"/>
            </a:avLst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CB5CD5-10BB-45F4-3509-BDDFD47551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RSC Insights</a:t>
            </a:r>
          </a:p>
        </p:txBody>
      </p:sp>
    </p:spTree>
    <p:extLst>
      <p:ext uri="{BB962C8B-B14F-4D97-AF65-F5344CB8AC3E}">
        <p14:creationId xmlns:p14="http://schemas.microsoft.com/office/powerpoint/2010/main" val="4037748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3D7BA-2C56-4FD3-FDAF-16ADE0EFD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99EF28-6330-F57A-1E31-C8C4B56603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RSC Insights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1E1F05D-8A8D-E68C-8159-6972AD0B2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– detected compounds going to RA</a:t>
            </a:r>
            <a:endParaRPr lang="en-CA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2E2586-4299-42D8-B90A-CDEE4138A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68" y="1630101"/>
            <a:ext cx="10770243" cy="43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71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EC9EE-F9F4-D0EE-4C74-9A2F4F0AC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EB2F2-9A8B-EA90-0E7F-A69DA419D1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RSC Insights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00024A9-B480-2E6E-C87C-AE55C65FA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– detected compounds going to RA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24F5DE-F1B0-5061-24E1-A37B70C83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05" y="1676399"/>
            <a:ext cx="10945789" cy="441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28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800DF-5E1E-8466-79FA-5F497BCB4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E960D-B419-9AF3-941E-45767EAF19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RSC Insights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277A55CE-BBDA-95C4-1928-20C6FCEFD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734" y="-97816"/>
            <a:ext cx="6794557" cy="828040"/>
          </a:xfrm>
        </p:spPr>
        <p:txBody>
          <a:bodyPr/>
          <a:lstStyle/>
          <a:p>
            <a:r>
              <a:rPr lang="en-US" dirty="0"/>
              <a:t>CVOCs below the Detection Limit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8C332-F5DB-D7FC-8653-C880540EE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117" y="678319"/>
            <a:ext cx="7043335" cy="55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2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227DB-4C3D-DE32-36CB-33710F419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7CED5E-DD96-01FB-8C99-E7DA1F1931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RSC Insights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97E4164-06E4-7EFB-F3B8-848897E90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CVOCs below the </a:t>
            </a:r>
            <a:r>
              <a:rPr lang="en-US" dirty="0" err="1"/>
              <a:t>Dectected</a:t>
            </a:r>
            <a:r>
              <a:rPr lang="en-US" dirty="0"/>
              <a:t> vs Non-Detect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8617CB-E8E6-BFD3-2361-646203E8A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906330"/>
            <a:ext cx="10115123" cy="375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47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1E1761-5A92-900E-B163-FA378F6554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Artificial Intelligence Overview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17F25C-E389-0EB8-B048-ECD75A25D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Artificial Intelligence?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69002F37-A215-0BD7-C176-8C666DA14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9659796"/>
              </p:ext>
            </p:extLst>
          </p:nvPr>
        </p:nvGraphicFramePr>
        <p:xfrm>
          <a:off x="1471758" y="2126535"/>
          <a:ext cx="9339063" cy="3976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635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D77FFCD-233F-4903-84F0-92E1823A5F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C14A474-684B-4214-ABAC-CA4A2A82F4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A45E060-4688-4FD4-813E-945DA098A9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4A30A9B-490F-461B-90E6-4C804712D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8E69C7A-AF32-4197-A2EC-D2FA4F94D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F88FDA-8650-4F85-B643-A6E7EC6B31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6649CDA-2EBD-4E75-A814-4BAAAFAEC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23F9A60-5C52-420D-ABEC-CD6562CEAF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D2E1B0-BD27-4F4B-9664-9BD3D17FD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25BFC7-6A70-47D4-8A7A-A4D227D17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8C5C9C-1FA3-437E-9250-A951E78AB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1C5FC2-49EC-4434-98D7-8E57CA3C2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BA75A-F566-4F34-869B-F0E477968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D7D211B-44D9-948C-85B9-47D6EE4CA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1" y="627973"/>
            <a:ext cx="10064708" cy="556612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BC01AD-8953-ECF7-EBB7-5296D99307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RSC Insights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F1CC7D22-458D-4F31-D637-BD725C062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734" y="-97816"/>
            <a:ext cx="10064707" cy="828040"/>
          </a:xfrm>
        </p:spPr>
        <p:txBody>
          <a:bodyPr/>
          <a:lstStyle/>
          <a:p>
            <a:r>
              <a:rPr lang="en-US" dirty="0"/>
              <a:t>Impact of Section 49.1 on RAs</a:t>
            </a:r>
            <a:endParaRPr lang="en-C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35151E-AB66-62CD-48F1-102ADC0AE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934" y="5543035"/>
            <a:ext cx="3464792" cy="31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02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DAA23-2AF4-5DB5-1FB2-583759C70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403F6C-CDB4-3959-C823-E6995B0AD1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RSC Insights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8122DFD2-15AE-2FA8-E711-F900AB46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RMMs are being implemented?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62D42-FD3D-DA37-81BA-43B270196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39" y="1676400"/>
            <a:ext cx="10485122" cy="454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66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D1EE6-7476-72DA-0DE1-C272510C8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DE4C70-1E33-6FE9-1352-5FEBA4EB97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RSC Insights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DEEE18C2-D06B-AE83-6978-21EC6506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RMMs are being implemented?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098C20-65FF-B2EB-1B3E-12AB70AB1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32" y="1808520"/>
            <a:ext cx="10069330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73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54937-0902-F1A9-BC1E-96DB4FE00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DF8061-C741-8A71-0D6B-C5E5C3990D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RSC Insights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59F5A633-FD02-6AA3-FB8E-DAD314814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RMMs are being implemented?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FC200B-9E3B-06B8-ECDD-559DB6BE9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27" y="1676400"/>
            <a:ext cx="10193173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228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39F27-1B06-9E5E-1C7F-253606DDB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D354B0-1F0A-981B-F3DE-FE70CB4F30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RSC Insights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F69F2F25-2689-E90C-E846-2B9748579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RMMs are being implemented?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FC63FE-DC20-E753-9376-9441E5A39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12201"/>
            <a:ext cx="10155067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05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14AD3-4566-38DC-64DA-350DB8E81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AE5EF7-E535-4977-266F-74F7EFA670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RSC Insights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2236234-47AC-E4CF-774F-4B278CBA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RMMs are being implemented?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31658-545A-DED1-FCAB-6B02CBFAB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712" y="1676400"/>
            <a:ext cx="10126488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706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7D1CE-5195-6331-388E-C89CAB3FB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F01CEE-595C-6DC3-0A75-1DE4F01896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RSC Insights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41A3FE0-675D-85FD-8156-6B17719D6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</a:t>
            </a:r>
            <a:r>
              <a:rPr lang="en-US" dirty="0" err="1"/>
              <a:t>vapour</a:t>
            </a:r>
            <a:r>
              <a:rPr lang="en-US" dirty="0"/>
              <a:t> mitigation being used?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BFEFD-A17F-F6C0-869F-EE900D681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247" y="1493135"/>
            <a:ext cx="7383947" cy="465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99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632A7-45E4-6642-2D4C-4E40EC2B1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36FB6F-E857-F587-8951-5F1A7213DE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E4D167-72F7-825A-1054-B45B506AAF77}"/>
              </a:ext>
            </a:extLst>
          </p:cNvPr>
          <p:cNvSpPr txBox="1"/>
          <p:nvPr/>
        </p:nvSpPr>
        <p:spPr>
          <a:xfrm>
            <a:off x="4099243" y="2967335"/>
            <a:ext cx="5986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+mj-lt"/>
              </a:rPr>
              <a:t>Conclusions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36BEEF-26A1-F57B-2A8A-B12EF2EDFE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82912" y="2576245"/>
            <a:ext cx="1705510" cy="170551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2CE2D7-C30E-24AB-9733-CC89F3D0E1D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835667" y="609600"/>
            <a:ext cx="0" cy="19666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656AC4-BBA9-9C25-8582-4A7669B0A06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2835667" y="4281755"/>
            <a:ext cx="0" cy="19666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39BAC04-6C71-1362-8AB6-399A42A87C55}"/>
              </a:ext>
            </a:extLst>
          </p:cNvPr>
          <p:cNvSpPr txBox="1"/>
          <p:nvPr/>
        </p:nvSpPr>
        <p:spPr>
          <a:xfrm>
            <a:off x="2250041" y="2967335"/>
            <a:ext cx="1150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+mj-lt"/>
              </a:rPr>
              <a:t>4</a:t>
            </a:r>
            <a:endParaRPr lang="en-CA" sz="5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77579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E69EF-905A-53BE-77A1-F061D00D4F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819AE1-99B3-C0EA-52DC-A18258AD81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7353" y="1917163"/>
            <a:ext cx="9894424" cy="3509434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 GenAI continues to improve at an astounding rate and will extend the reach and capability of individual practitioners.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Routine tasks will continue to be automated, freeing practitioners to focus on interpretation, strategy, and client-facing value.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Applications like Claude are unlocking more complex tasks, including analysis of data and analytics for all practitioners.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/>
              <a:t>Human-in-the-loop is still critically important for non-deterministic AI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8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D0FC3D3-BE2C-09DB-4EDC-E6BEFF1B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- AI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92019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AD3C1-3619-0BDD-0B8E-DB0F5D5F5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07C49-E326-F6C5-3DF1-3965967AA6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F7472E-8143-AC08-236F-ECE4C5855B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7353" y="1917163"/>
            <a:ext cx="9894424" cy="4805152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 </a:t>
            </a:r>
            <a:r>
              <a:rPr lang="en-US" sz="2000" b="1" dirty="0"/>
              <a:t>CVOCs drive groundwater RAs at 67% of sites</a:t>
            </a:r>
            <a:r>
              <a:rPr lang="en-US" sz="2000" dirty="0"/>
              <a:t>. Vinyl chloride and TCE are the top two groundwater contaminants.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38% of groundwater cVOCs and 54% of soil cVOCs are non-detect</a:t>
            </a:r>
            <a:r>
              <a:rPr lang="en-US" sz="2000" dirty="0"/>
              <a:t>, but carried through the RA process.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296 sites (52%) cluster around a PHC/BTEX-leaning profile</a:t>
            </a:r>
            <a:r>
              <a:rPr lang="en-US" sz="2000" dirty="0"/>
              <a:t>, consistent with the large number of former fuel retail cleanups and other uses such as heating fuel.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Updates to the O.Reg153/04 for road salt application </a:t>
            </a:r>
            <a:r>
              <a:rPr lang="en-US" sz="2000" b="1" dirty="0"/>
              <a:t>are working, with a reduction in RAs for EC, SAR, sodium of chloride </a:t>
            </a:r>
            <a:r>
              <a:rPr lang="en-US" sz="2000" dirty="0"/>
              <a:t>over the past few years.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b="1" dirty="0"/>
              <a:t>PAHs and metals dominate soil, PHC/BTEX is nearly as common.</a:t>
            </a:r>
            <a:r>
              <a:rPr lang="en-US" sz="2000" dirty="0"/>
              <a:t> Benzo[a]pyrene leads individual soil contaminants followed by lead and fluoranthene, suggesting most brownfield sites carry a legacy industrial signature.</a:t>
            </a:r>
          </a:p>
          <a:p>
            <a:endParaRPr lang="en-CA" sz="80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10DF407-7E83-A925-8AFA-7B036D951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– RSC Insights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470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DB346-A989-0570-26F6-C78CA2253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1F12BF-ACD6-6C03-394A-1B2EDBCF8A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Artificial Intelligence Overview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A22BB9-7E25-246C-200E-44D6AF4D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848360"/>
            <a:ext cx="9744020" cy="828038"/>
          </a:xfrm>
        </p:spPr>
        <p:txBody>
          <a:bodyPr/>
          <a:lstStyle/>
          <a:p>
            <a:r>
              <a:rPr lang="en-US" dirty="0"/>
              <a:t>Machine Learning (ML) and Generative AI (GenAI)</a:t>
            </a:r>
          </a:p>
        </p:txBody>
      </p:sp>
      <p:graphicFrame>
        <p:nvGraphicFramePr>
          <p:cNvPr id="3" name="Text Placeholder 2">
            <a:extLst>
              <a:ext uri="{FF2B5EF4-FFF2-40B4-BE49-F238E27FC236}">
                <a16:creationId xmlns:a16="http://schemas.microsoft.com/office/drawing/2014/main" id="{7B61549A-6001-0775-9E0B-0FA4B33F1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6654261"/>
              </p:ext>
            </p:extLst>
          </p:nvPr>
        </p:nvGraphicFramePr>
        <p:xfrm>
          <a:off x="605596" y="805208"/>
          <a:ext cx="10621847" cy="599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934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AE0DB9-4086-4D0D-890B-A28372A7E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5D23172-5764-45AB-99DE-E6EF99CDF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74B3750-01A5-4AEB-8A40-E7AF21B12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98DBC1D-32E0-43AB-98E8-7CB39F0372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373EDC4-1E56-4EB6-A1E7-6A74F2D87C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75113E8-7BFE-4D68-A21B-ABB977C5C3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C713CC6-2C2B-4072-B6B1-9FA19B59D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FB902C0-AC68-497F-B861-C37F53AD2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E314CE-F168-46B9-AF50-BE5C0CEB6B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360AD2D-0F6F-4811-8146-FF32128EF6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34D393F-C31C-4A2C-9074-C7B7CAAD2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F9416A-C700-4196-BE6C-050E5B629B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503FB-3174-E0E7-8862-65AA7A24C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3F7B6-0F0F-643B-2559-33CF297209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74EA87-0E2A-2999-1DF7-6E77ADC699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7353" y="1917163"/>
            <a:ext cx="9894424" cy="4805152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b="1" dirty="0"/>
              <a:t>PFAS – only three site (two are linked) have been accepted for PFAS RAs</a:t>
            </a:r>
            <a:r>
              <a:rPr lang="en-US" sz="2800" dirty="0"/>
              <a:t>, yet there are a significant number of </a:t>
            </a:r>
            <a:r>
              <a:rPr lang="en-US" sz="2800" b="1" dirty="0"/>
              <a:t>Table 1 and Table 2 </a:t>
            </a:r>
            <a:r>
              <a:rPr lang="en-US" sz="2800" dirty="0"/>
              <a:t>sites.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EACF0F-7945-918C-D9B9-EEB3AE870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– RSC Insights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2388F4-E9B2-1B48-AA9C-6963CC4A4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83" y="3252528"/>
            <a:ext cx="5368834" cy="292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0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A824279-A6FF-690C-B7A8-350A2D6F0DFD}"/>
              </a:ext>
            </a:extLst>
          </p:cNvPr>
          <p:cNvCxnSpPr>
            <a:cxnSpLocks/>
          </p:cNvCxnSpPr>
          <p:nvPr/>
        </p:nvCxnSpPr>
        <p:spPr>
          <a:xfrm>
            <a:off x="423746" y="1241307"/>
            <a:ext cx="49434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A0B43A-D20C-1E5F-0D2F-CB692B6F0358}"/>
              </a:ext>
            </a:extLst>
          </p:cNvPr>
          <p:cNvCxnSpPr>
            <a:cxnSpLocks/>
          </p:cNvCxnSpPr>
          <p:nvPr/>
        </p:nvCxnSpPr>
        <p:spPr>
          <a:xfrm>
            <a:off x="423746" y="6188733"/>
            <a:ext cx="49434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>
            <a:extLst>
              <a:ext uri="{FF2B5EF4-FFF2-40B4-BE49-F238E27FC236}">
                <a16:creationId xmlns:a16="http://schemas.microsoft.com/office/drawing/2014/main" id="{5AF3BF6C-07A2-3A86-8D78-2F4613D3081D}"/>
              </a:ext>
            </a:extLst>
          </p:cNvPr>
          <p:cNvSpPr txBox="1">
            <a:spLocks/>
          </p:cNvSpPr>
          <p:nvPr/>
        </p:nvSpPr>
        <p:spPr>
          <a:xfrm>
            <a:off x="416710" y="2380219"/>
            <a:ext cx="4943475" cy="64305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40" baseline="0">
                <a:solidFill>
                  <a:schemeClr val="tx1"/>
                </a:solidFill>
                <a:latin typeface="Amasis MT Pro" panose="02040504050005020304" pitchFamily="18" charset="0"/>
                <a:ea typeface="Roboto" panose="02000000000000000000" pitchFamily="2" charset="0"/>
                <a:cs typeface="+mj-cs"/>
              </a:defRPr>
            </a:lvl1pPr>
          </a:lstStyle>
          <a:p>
            <a:pPr algn="ctr"/>
            <a:r>
              <a:rPr lang="en-US" sz="4000" dirty="0"/>
              <a:t>Questions? </a:t>
            </a:r>
          </a:p>
        </p:txBody>
      </p: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B56BEF9-7FA9-313E-227C-0D448C89DF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6" y="474793"/>
            <a:ext cx="1463714" cy="388946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8159367F-3C54-8451-64DC-A65B7988E671}"/>
              </a:ext>
            </a:extLst>
          </p:cNvPr>
          <p:cNvSpPr txBox="1">
            <a:spLocks/>
          </p:cNvSpPr>
          <p:nvPr/>
        </p:nvSpPr>
        <p:spPr>
          <a:xfrm>
            <a:off x="457199" y="5528109"/>
            <a:ext cx="4847222" cy="53259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-60" baseline="0">
                <a:solidFill>
                  <a:schemeClr val="tx1"/>
                </a:solidFill>
                <a:latin typeface="Amasis MT Pro" panose="02040504050005020304" pitchFamily="18" charset="0"/>
                <a:ea typeface="Roboto" panose="02000000000000000000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latin typeface="+mn-lt"/>
              </a:rPr>
              <a:t>Presented By</a:t>
            </a:r>
          </a:p>
          <a:p>
            <a:pPr>
              <a:lnSpc>
                <a:spcPct val="100000"/>
              </a:lnSpc>
            </a:pPr>
            <a:r>
              <a:rPr lang="en-US" sz="1600" b="0" dirty="0">
                <a:latin typeface="+mn-lt"/>
              </a:rPr>
              <a:t>Scott Ambridge, M.A.Sc., </a:t>
            </a:r>
            <a:r>
              <a:rPr lang="en-US" sz="1600" b="0" dirty="0" err="1">
                <a:latin typeface="+mn-lt"/>
              </a:rPr>
              <a:t>P.Eng</a:t>
            </a:r>
            <a:r>
              <a:rPr lang="en-US" sz="1600" b="0" dirty="0">
                <a:latin typeface="+mn-lt"/>
              </a:rPr>
              <a:t>, CPEng</a:t>
            </a:r>
          </a:p>
          <a:p>
            <a:pPr>
              <a:lnSpc>
                <a:spcPct val="100000"/>
              </a:lnSpc>
            </a:pPr>
            <a:r>
              <a:rPr lang="en-US" sz="1600" b="0" dirty="0">
                <a:latin typeface="+mn-lt"/>
              </a:rPr>
              <a:t>scott.ambridge@stantec.com </a:t>
            </a:r>
          </a:p>
        </p:txBody>
      </p:sp>
    </p:spTree>
    <p:extLst>
      <p:ext uri="{BB962C8B-B14F-4D97-AF65-F5344CB8AC3E}">
        <p14:creationId xmlns:p14="http://schemas.microsoft.com/office/powerpoint/2010/main" val="26476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92505-E609-B6F2-CAD0-31A0814ED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DCCFC4-D342-320A-70FA-A14AA37024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Artificial Intelligence Overview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11E42C-8419-A737-A746-3B2E13AF73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2281766"/>
            <a:ext cx="10259027" cy="3509434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LLMs used in GenAI are stochastic, probability-based systems – usually produce the statistically most likely answer (i.e. probabilistic), however they may reproduce the answer in a different format each time (stochastic)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As LLMs are probability based, there is a chance they may produce an incorrect answer (</a:t>
            </a:r>
            <a:r>
              <a:rPr lang="en-US" sz="2400" dirty="0" err="1"/>
              <a:t>i.e</a:t>
            </a:r>
            <a:r>
              <a:rPr lang="en-US" sz="2400" dirty="0"/>
              <a:t> hallucinations).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GenAI has improved dramatically with the addition of tools to ‘ground answers’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Gen AI can be used to produce </a:t>
            </a:r>
            <a:r>
              <a:rPr lang="en-US" sz="2400" i="1" dirty="0"/>
              <a:t>deterministic</a:t>
            </a:r>
            <a:r>
              <a:rPr lang="en-US" sz="2400" dirty="0"/>
              <a:t> outputs by creating scripts or code where the output is verified and reproducible.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EEB633-83B6-6945-DA43-59B770AE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Deterministic vs Probabilistic Outputs</a:t>
            </a:r>
          </a:p>
        </p:txBody>
      </p:sp>
    </p:spTree>
    <p:extLst>
      <p:ext uri="{BB962C8B-B14F-4D97-AF65-F5344CB8AC3E}">
        <p14:creationId xmlns:p14="http://schemas.microsoft.com/office/powerpoint/2010/main" val="12913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7C410-0BD9-0261-707A-F98064289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9BB8B9-F77E-305F-AE21-ED4A86FBCD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3"/>
            <a:ext cx="5638802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Artificial Intelligence Overview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280457-0842-02B2-4C6E-D4C1A45009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2281766"/>
            <a:ext cx="4333875" cy="3509434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Also known as ‘vibe coding’, LLMs generated code based on user prompts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A number of platforms exist – Cursor, Claude Code, OpenAI Codex, Augment Code, </a:t>
            </a:r>
            <a:r>
              <a:rPr lang="en-US" sz="2400" dirty="0" err="1"/>
              <a:t>etc</a:t>
            </a:r>
            <a:endParaRPr lang="en-US" sz="2400" dirty="0"/>
          </a:p>
          <a:p>
            <a:endParaRPr lang="en-C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3EAAB5-4218-E775-9227-5B2928C53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48360"/>
            <a:ext cx="4331493" cy="828040"/>
          </a:xfrm>
        </p:spPr>
        <p:txBody>
          <a:bodyPr anchor="ctr">
            <a:normAutofit/>
          </a:bodyPr>
          <a:lstStyle/>
          <a:p>
            <a:r>
              <a:rPr lang="en-US" dirty="0"/>
              <a:t>AI Coding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F5F98-55EC-12AB-90F6-91533BB2D42D}"/>
              </a:ext>
            </a:extLst>
          </p:cNvPr>
          <p:cNvSpPr txBox="1"/>
          <p:nvPr/>
        </p:nvSpPr>
        <p:spPr>
          <a:xfrm>
            <a:off x="6491291" y="2222340"/>
            <a:ext cx="4867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is the most popular programming language?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221520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7D450-8D36-439E-5BF8-6FA0CB4AD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D31477-DA12-E559-6364-3F7CD20727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3"/>
            <a:ext cx="5638802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Artificial Intelligence Overview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6C8231-1FDF-07EC-9110-6C9CBF6D07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2281766"/>
            <a:ext cx="4333875" cy="3509434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Also known as ‘vibe coding’, LLMs generated code based on user prompts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A number of platforms exist – Cursor, Claude Code, OpenAI Codex, Augment Code, </a:t>
            </a:r>
            <a:r>
              <a:rPr lang="en-US" sz="2400" dirty="0" err="1"/>
              <a:t>etc</a:t>
            </a:r>
            <a:endParaRPr lang="en-US" sz="2400" dirty="0"/>
          </a:p>
          <a:p>
            <a:endParaRPr lang="en-C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A9C30C-E255-2E29-80DE-71A528F53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48360"/>
            <a:ext cx="4331493" cy="828040"/>
          </a:xfrm>
        </p:spPr>
        <p:txBody>
          <a:bodyPr anchor="ctr">
            <a:normAutofit/>
          </a:bodyPr>
          <a:lstStyle/>
          <a:p>
            <a:r>
              <a:rPr lang="en-US" dirty="0"/>
              <a:t>AI Coding</a:t>
            </a:r>
          </a:p>
        </p:txBody>
      </p:sp>
      <p:pic>
        <p:nvPicPr>
          <p:cNvPr id="7" name="Picture Placeholder 16">
            <a:extLst>
              <a:ext uri="{FF2B5EF4-FFF2-40B4-BE49-F238E27FC236}">
                <a16:creationId xmlns:a16="http://schemas.microsoft.com/office/drawing/2014/main" id="{F15608D7-F760-DEEA-C400-D20C9AF449C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541"/>
          <a:stretch>
            <a:fillRect/>
          </a:stretch>
        </p:blipFill>
        <p:spPr>
          <a:xfrm>
            <a:off x="5853113" y="55494"/>
            <a:ext cx="6338887" cy="6553200"/>
          </a:xfrm>
          <a:prstGeom prst="roundRect">
            <a:avLst>
              <a:gd name="adj" fmla="val 1408"/>
            </a:avLst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B581AA-1D30-456F-BD18-0F795971E914}"/>
              </a:ext>
            </a:extLst>
          </p:cNvPr>
          <p:cNvSpPr/>
          <p:nvPr/>
        </p:nvSpPr>
        <p:spPr>
          <a:xfrm>
            <a:off x="5853113" y="792866"/>
            <a:ext cx="6109322" cy="65396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08688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39626-4F93-B3E4-1659-2F1D565BD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A063ACE-615B-6C96-ACC2-C588228EF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780" y="1981977"/>
            <a:ext cx="5568736" cy="154251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23D624-CA99-8D44-0D6B-EB4955684C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3"/>
            <a:ext cx="5638802" cy="30479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Artificial Intelligence Overview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8A7E1-F27A-AF3D-4C4D-976FFDEDFA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2281766"/>
            <a:ext cx="4333875" cy="3509434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Also known as ‘vibe coding’, LLMs generated code based on user prompts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A number of platforms exist – Cursor, Claude Code, OpenAI Codex, Augment Code, </a:t>
            </a:r>
            <a:r>
              <a:rPr lang="en-US" sz="2400" dirty="0" err="1"/>
              <a:t>etc</a:t>
            </a:r>
            <a:endParaRPr lang="en-US" sz="2400" dirty="0"/>
          </a:p>
          <a:p>
            <a:endParaRPr lang="en-C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208B3E-2B40-EEAB-77DD-3FF815146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48360"/>
            <a:ext cx="4331493" cy="828040"/>
          </a:xfrm>
        </p:spPr>
        <p:txBody>
          <a:bodyPr anchor="ctr">
            <a:normAutofit/>
          </a:bodyPr>
          <a:lstStyle/>
          <a:p>
            <a:r>
              <a:rPr lang="en-US" dirty="0"/>
              <a:t>AI Coding</a:t>
            </a:r>
          </a:p>
        </p:txBody>
      </p:sp>
    </p:spTree>
    <p:extLst>
      <p:ext uri="{BB962C8B-B14F-4D97-AF65-F5344CB8AC3E}">
        <p14:creationId xmlns:p14="http://schemas.microsoft.com/office/powerpoint/2010/main" val="2442712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tantec Basic">
  <a:themeElements>
    <a:clrScheme name="Stantec Default Theme">
      <a:dk1>
        <a:srgbClr val="000000"/>
      </a:dk1>
      <a:lt1>
        <a:srgbClr val="FFFFFF"/>
      </a:lt1>
      <a:dk2>
        <a:srgbClr val="ED6631"/>
      </a:dk2>
      <a:lt2>
        <a:srgbClr val="6C6965"/>
      </a:lt2>
      <a:accent1>
        <a:srgbClr val="C9C4BD"/>
      </a:accent1>
      <a:accent2>
        <a:srgbClr val="E2DDDB"/>
      </a:accent2>
      <a:accent3>
        <a:srgbClr val="F2EFEC"/>
      </a:accent3>
      <a:accent4>
        <a:srgbClr val="2A73D9"/>
      </a:accent4>
      <a:accent5>
        <a:srgbClr val="F3BE0A"/>
      </a:accent5>
      <a:accent6>
        <a:srgbClr val="1A845C"/>
      </a:accent6>
      <a:hlink>
        <a:srgbClr val="2A73D9"/>
      </a:hlink>
      <a:folHlink>
        <a:srgbClr val="205FB2"/>
      </a:folHlink>
    </a:clrScheme>
    <a:fontScheme name="Stantec Fonts">
      <a:majorFont>
        <a:latin typeface="Amasis MT Pr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tec Basic Template.pptx" id="{5D7732C7-D409-4847-9414-02838691DF50}" vid="{B3CCABC9-A356-45B5-A640-17CE7A2E3E96}"/>
    </a:ext>
  </a:extLst>
</a:theme>
</file>

<file path=ppt/theme/theme2.xml><?xml version="1.0" encoding="utf-8"?>
<a:theme xmlns:a="http://schemas.openxmlformats.org/drawingml/2006/main" name="Basic Titles">
  <a:themeElements>
    <a:clrScheme name="Stantec Default Theme">
      <a:dk1>
        <a:srgbClr val="000000"/>
      </a:dk1>
      <a:lt1>
        <a:srgbClr val="FFFFFF"/>
      </a:lt1>
      <a:dk2>
        <a:srgbClr val="ED6631"/>
      </a:dk2>
      <a:lt2>
        <a:srgbClr val="6C6965"/>
      </a:lt2>
      <a:accent1>
        <a:srgbClr val="C9C4BD"/>
      </a:accent1>
      <a:accent2>
        <a:srgbClr val="E2DDDB"/>
      </a:accent2>
      <a:accent3>
        <a:srgbClr val="F2EFEC"/>
      </a:accent3>
      <a:accent4>
        <a:srgbClr val="2A73D9"/>
      </a:accent4>
      <a:accent5>
        <a:srgbClr val="F3BE0A"/>
      </a:accent5>
      <a:accent6>
        <a:srgbClr val="1A845C"/>
      </a:accent6>
      <a:hlink>
        <a:srgbClr val="2A73D9"/>
      </a:hlink>
      <a:folHlink>
        <a:srgbClr val="205FB2"/>
      </a:folHlink>
    </a:clrScheme>
    <a:fontScheme name="Refresh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tec Basic Template.pptx" id="{5D7732C7-D409-4847-9414-02838691DF50}" vid="{9BFFAB0B-1553-490B-B3BF-1805496D86F4}"/>
    </a:ext>
  </a:extLst>
</a:theme>
</file>

<file path=ppt/theme/theme3.xml><?xml version="1.0" encoding="utf-8"?>
<a:theme xmlns:a="http://schemas.openxmlformats.org/drawingml/2006/main" name="Stantec Moments">
  <a:themeElements>
    <a:clrScheme name="New Palette">
      <a:dk1>
        <a:srgbClr val="000000"/>
      </a:dk1>
      <a:lt1>
        <a:sysClr val="window" lastClr="FFFFFF"/>
      </a:lt1>
      <a:dk2>
        <a:srgbClr val="ED6631"/>
      </a:dk2>
      <a:lt2>
        <a:srgbClr val="6C6965"/>
      </a:lt2>
      <a:accent1>
        <a:srgbClr val="97938E"/>
      </a:accent1>
      <a:accent2>
        <a:srgbClr val="C9C4BD"/>
      </a:accent2>
      <a:accent3>
        <a:srgbClr val="E2DDDB"/>
      </a:accent3>
      <a:accent4>
        <a:srgbClr val="F2EFEC"/>
      </a:accent4>
      <a:accent5>
        <a:srgbClr val="2A73D9"/>
      </a:accent5>
      <a:accent6>
        <a:srgbClr val="1A845C"/>
      </a:accent6>
      <a:hlink>
        <a:srgbClr val="2A73D9"/>
      </a:hlink>
      <a:folHlink>
        <a:srgbClr val="205F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tec Basic Template.pptx" id="{5D7732C7-D409-4847-9414-02838691DF50}" vid="{1113A703-9B81-423A-B44A-3C50A7A0EB7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B69701A-E720-40A5-89A2-AC24798E5A14}">
  <we:reference id="wa200010001" version="1.0.0.1" store="en-US" storeType="OMEX"/>
  <we:alternateReferences>
    <we:reference id="WA200010001" version="1.0.0.1" store="" storeType="OMEX"/>
  </we:alternateReferences>
  <we:properties>
    <we:property name="claude.fileId" value="&quot;355bb0ed-bfe8-4b83-9a24-29ad0afb549e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5acf328-b614-4765-a348-ed58eb44daae">
      <Terms xmlns="http://schemas.microsoft.com/office/infopath/2007/PartnerControls"/>
    </lcf76f155ced4ddcb4097134ff3c332f>
    <TaxCatchAll xmlns="8a160346-1e4d-4cf9-8463-4b60b3b0407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8CDC3A5D20B64581CD8A77DE3922A6" ma:contentTypeVersion="11" ma:contentTypeDescription="Create a new document." ma:contentTypeScope="" ma:versionID="3188790e1b3390d21f7ada0c58017a38">
  <xsd:schema xmlns:xsd="http://www.w3.org/2001/XMLSchema" xmlns:xs="http://www.w3.org/2001/XMLSchema" xmlns:p="http://schemas.microsoft.com/office/2006/metadata/properties" xmlns:ns2="15acf328-b614-4765-a348-ed58eb44daae" xmlns:ns3="8a160346-1e4d-4cf9-8463-4b60b3b04079" targetNamespace="http://schemas.microsoft.com/office/2006/metadata/properties" ma:root="true" ma:fieldsID="67a960d6d8bdd2bdd919d47b78085028" ns2:_="" ns3:_="">
    <xsd:import namespace="15acf328-b614-4765-a348-ed58eb44daae"/>
    <xsd:import namespace="8a160346-1e4d-4cf9-8463-4b60b3b040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acf328-b614-4765-a348-ed58eb44da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e207be7-fb2c-4f25-b21b-ed1f2a5b3b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160346-1e4d-4cf9-8463-4b60b3b0407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1abebb2-4eab-472f-a755-50e1cf033b7e}" ma:internalName="TaxCatchAll" ma:showField="CatchAllData" ma:web="8a160346-1e4d-4cf9-8463-4b60b3b040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00E9AC-3306-4401-882E-7FC67A6F2033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8a160346-1e4d-4cf9-8463-4b60b3b04079"/>
    <ds:schemaRef ds:uri="15acf328-b614-4765-a348-ed58eb44daa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F4D1C72-093E-4B71-B928-232D346E99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5C931B-37FE-49F9-9ABD-150B50D985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acf328-b614-4765-a348-ed58eb44daae"/>
    <ds:schemaRef ds:uri="8a160346-1e4d-4cf9-8463-4b60b3b040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413c6f2c-219a-4692-97d3-f2b4d80281e7}" enabled="0" method="" siteId="{413c6f2c-219a-4692-97d3-f2b4d80281e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Stantec Basic Template</Template>
  <TotalTime>4973</TotalTime>
  <Words>1449</Words>
  <Application>Microsoft Office PowerPoint</Application>
  <PresentationFormat>Widescreen</PresentationFormat>
  <Paragraphs>210</Paragraphs>
  <Slides>51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Amasis MT Pro</vt:lpstr>
      <vt:lpstr>Arial</vt:lpstr>
      <vt:lpstr>Calibri</vt:lpstr>
      <vt:lpstr>Stantec Basic</vt:lpstr>
      <vt:lpstr>Basic Titles</vt:lpstr>
      <vt:lpstr>Stantec Moments</vt:lpstr>
      <vt:lpstr>Unlocking Insights through Artificial Intelligence:</vt:lpstr>
      <vt:lpstr>Agenda</vt:lpstr>
      <vt:lpstr>PowerPoint Presentation</vt:lpstr>
      <vt:lpstr>What is Artificial Intelligence?</vt:lpstr>
      <vt:lpstr>Machine Learning (ML) and Generative AI (GenAI)</vt:lpstr>
      <vt:lpstr>Deterministic vs Probabilistic Outputs</vt:lpstr>
      <vt:lpstr>AI Coding</vt:lpstr>
      <vt:lpstr>AI Coding</vt:lpstr>
      <vt:lpstr>AI Coding</vt:lpstr>
      <vt:lpstr>AI Coding – “the big leap” in December 2025</vt:lpstr>
      <vt:lpstr>Anthropic’s Claude pulls ahead</vt:lpstr>
      <vt:lpstr>PowerPoint Presentation</vt:lpstr>
      <vt:lpstr>Step 1 – Capture RSCs</vt:lpstr>
      <vt:lpstr>Step 2 – Summarizing text with GenAI</vt:lpstr>
      <vt:lpstr>Step 3 – Summarizing data with AI Coding</vt:lpstr>
      <vt:lpstr>Step 4 – Search Application</vt:lpstr>
      <vt:lpstr>PowerPoint Presentation</vt:lpstr>
      <vt:lpstr>Insights – the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Soil – detected compounds going to RA</vt:lpstr>
      <vt:lpstr>Groundwater – detected compounds going to RA</vt:lpstr>
      <vt:lpstr>CVOCs below the Detection Limit</vt:lpstr>
      <vt:lpstr>Key CVOCs below the Dectected vs Non-Detect</vt:lpstr>
      <vt:lpstr>Impact of Section 49.1 on RAs</vt:lpstr>
      <vt:lpstr>What RMMs are being implemented?</vt:lpstr>
      <vt:lpstr>What RMMs are being implemented?</vt:lpstr>
      <vt:lpstr>What RMMs are being implemented?</vt:lpstr>
      <vt:lpstr>What RMMs are being implemented?</vt:lpstr>
      <vt:lpstr>What RMMs are being implemented?</vt:lpstr>
      <vt:lpstr>Where is vapour mitigation being used?</vt:lpstr>
      <vt:lpstr>PowerPoint Presentation</vt:lpstr>
      <vt:lpstr>Conclusions - AI</vt:lpstr>
      <vt:lpstr>Conclusions – RSC Insights</vt:lpstr>
      <vt:lpstr>Conclusions – RSC Insights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Chang, Alicia</dc:creator>
  <cp:lastModifiedBy>Scott Ambridge</cp:lastModifiedBy>
  <cp:revision>44</cp:revision>
  <dcterms:created xsi:type="dcterms:W3CDTF">2025-05-07T16:31:07Z</dcterms:created>
  <dcterms:modified xsi:type="dcterms:W3CDTF">2026-04-08T00:55:10Z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0x010100F48CDC3A5D20B64581CD8A77DE3922A6</vt:lpwstr>
  </property>
  <property fmtid="{D5CDD505-2E9C-101B-9397-08002B2CF9AE}" pid="3" name="MediaServiceImageTags">
    <vt:lpwstr/>
  </property>
</Properties>
</file>